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charts/chart9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charts/chart10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6"/>
  </p:notesMasterIdLst>
  <p:handoutMasterIdLst>
    <p:handoutMasterId r:id="rId57"/>
  </p:handoutMasterIdLst>
  <p:sldIdLst>
    <p:sldId id="500" r:id="rId2"/>
    <p:sldId id="610" r:id="rId3"/>
    <p:sldId id="776" r:id="rId4"/>
    <p:sldId id="708" r:id="rId5"/>
    <p:sldId id="800" r:id="rId6"/>
    <p:sldId id="622" r:id="rId7"/>
    <p:sldId id="777" r:id="rId8"/>
    <p:sldId id="586" r:id="rId9"/>
    <p:sldId id="801" r:id="rId10"/>
    <p:sldId id="587" r:id="rId11"/>
    <p:sldId id="551" r:id="rId12"/>
    <p:sldId id="709" r:id="rId13"/>
    <p:sldId id="710" r:id="rId14"/>
    <p:sldId id="702" r:id="rId15"/>
    <p:sldId id="582" r:id="rId16"/>
    <p:sldId id="778" r:id="rId17"/>
    <p:sldId id="614" r:id="rId18"/>
    <p:sldId id="722" r:id="rId19"/>
    <p:sldId id="796" r:id="rId20"/>
    <p:sldId id="798" r:id="rId21"/>
    <p:sldId id="606" r:id="rId22"/>
    <p:sldId id="803" r:id="rId23"/>
    <p:sldId id="720" r:id="rId24"/>
    <p:sldId id="721" r:id="rId25"/>
    <p:sldId id="791" r:id="rId26"/>
    <p:sldId id="716" r:id="rId27"/>
    <p:sldId id="723" r:id="rId28"/>
    <p:sldId id="808" r:id="rId29"/>
    <p:sldId id="809" r:id="rId30"/>
    <p:sldId id="727" r:id="rId31"/>
    <p:sldId id="729" r:id="rId32"/>
    <p:sldId id="731" r:id="rId33"/>
    <p:sldId id="733" r:id="rId34"/>
    <p:sldId id="735" r:id="rId35"/>
    <p:sldId id="737" r:id="rId36"/>
    <p:sldId id="739" r:id="rId37"/>
    <p:sldId id="741" r:id="rId38"/>
    <p:sldId id="743" r:id="rId39"/>
    <p:sldId id="799" r:id="rId40"/>
    <p:sldId id="749" r:id="rId41"/>
    <p:sldId id="751" r:id="rId42"/>
    <p:sldId id="793" r:id="rId43"/>
    <p:sldId id="811" r:id="rId44"/>
    <p:sldId id="757" r:id="rId45"/>
    <p:sldId id="759" r:id="rId46"/>
    <p:sldId id="762" r:id="rId47"/>
    <p:sldId id="765" r:id="rId48"/>
    <p:sldId id="768" r:id="rId49"/>
    <p:sldId id="771" r:id="rId50"/>
    <p:sldId id="802" r:id="rId51"/>
    <p:sldId id="774" r:id="rId52"/>
    <p:sldId id="807" r:id="rId53"/>
    <p:sldId id="810" r:id="rId54"/>
    <p:sldId id="806" r:id="rId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04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552" userDrawn="1">
          <p15:clr>
            <a:srgbClr val="A4A3A4"/>
          </p15:clr>
        </p15:guide>
        <p15:guide id="4" pos="1440" userDrawn="1">
          <p15:clr>
            <a:srgbClr val="A4A3A4"/>
          </p15:clr>
        </p15:guide>
        <p15:guide id="5" pos="2496" userDrawn="1">
          <p15:clr>
            <a:srgbClr val="A4A3A4"/>
          </p15:clr>
        </p15:guide>
        <p15:guide id="6" pos="3384" userDrawn="1">
          <p15:clr>
            <a:srgbClr val="A4A3A4"/>
          </p15:clr>
        </p15:guide>
        <p15:guide id="7" pos="4320" userDrawn="1">
          <p15:clr>
            <a:srgbClr val="A4A3A4"/>
          </p15:clr>
        </p15:guide>
        <p15:guide id="8" pos="5184" userDrawn="1">
          <p15:clr>
            <a:srgbClr val="A4A3A4"/>
          </p15:clr>
        </p15:guide>
        <p15:guide id="9" orient="horz" pos="304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9DDB"/>
    <a:srgbClr val="414F58"/>
    <a:srgbClr val="A7C46E"/>
    <a:srgbClr val="3A86D2"/>
    <a:srgbClr val="88A945"/>
    <a:srgbClr val="365E82"/>
    <a:srgbClr val="45535D"/>
    <a:srgbClr val="304A56"/>
    <a:srgbClr val="2A3117"/>
    <a:srgbClr val="1C2A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232" autoAdjust="0"/>
    <p:restoredTop sz="94660"/>
  </p:normalViewPr>
  <p:slideViewPr>
    <p:cSldViewPr snapToGrid="0" showGuides="1">
      <p:cViewPr varScale="1">
        <p:scale>
          <a:sx n="90" d="100"/>
          <a:sy n="90" d="100"/>
        </p:scale>
        <p:origin x="1854" y="90"/>
      </p:cViewPr>
      <p:guideLst>
        <p:guide orient="horz" pos="1704"/>
        <p:guide pos="2880"/>
        <p:guide pos="552"/>
        <p:guide pos="1440"/>
        <p:guide pos="2496"/>
        <p:guide pos="3384"/>
        <p:guide pos="4320"/>
        <p:guide pos="5184"/>
        <p:guide orient="horz" pos="304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158"/>
    </p:cViewPr>
  </p:sorterViewPr>
  <p:notesViewPr>
    <p:cSldViewPr snapToGrid="0">
      <p:cViewPr varScale="1">
        <p:scale>
          <a:sx n="54" d="100"/>
          <a:sy n="54" d="100"/>
        </p:scale>
        <p:origin x="1812" y="42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9252513541811612E-2"/>
          <c:y val="0.13827070708712283"/>
          <c:w val="0.92691103808501929"/>
          <c:h val="0.78883157940117787"/>
        </c:manualLayout>
      </c:layout>
      <c:barChart>
        <c:barDir val="bar"/>
        <c:grouping val="stacked"/>
        <c:varyColors val="0"/>
        <c:ser>
          <c:idx val="0"/>
          <c:order val="0"/>
          <c:invertIfNegative val="0"/>
          <c:cat>
            <c:strRef>
              <c:f>Sheet1!$A$1:$A$9</c:f>
              <c:strCache>
                <c:ptCount val="9"/>
                <c:pt idx="0">
                  <c:v> </c:v>
                </c:pt>
                <c:pt idx="2">
                  <c:v>Social Media</c:v>
                </c:pt>
                <c:pt idx="4">
                  <c:v>Referrals</c:v>
                </c:pt>
                <c:pt idx="6">
                  <c:v>Drive By - For Rent signs</c:v>
                </c:pt>
                <c:pt idx="8">
                  <c:v>Internet</c:v>
                </c:pt>
              </c:strCache>
            </c:strRef>
          </c:cat>
          <c:val>
            <c:numRef>
              <c:f>Sheet1!$B$1:$B$9</c:f>
              <c:numCache>
                <c:formatCode>General</c:formatCode>
                <c:ptCount val="9"/>
              </c:numCache>
            </c:numRef>
          </c:val>
          <c:extLst>
            <c:ext xmlns:c16="http://schemas.microsoft.com/office/drawing/2014/chart" uri="{C3380CC4-5D6E-409C-BE32-E72D297353CC}">
              <c16:uniqueId val="{00000000-BC1B-4E54-A645-91C46DA4BF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93597824"/>
        <c:axId val="495735936"/>
      </c:barChart>
      <c:barChart>
        <c:barDir val="bar"/>
        <c:grouping val="stacked"/>
        <c:varyColors val="0"/>
        <c:ser>
          <c:idx val="1"/>
          <c:order val="1"/>
          <c:spPr>
            <a:ln w="19050">
              <a:solidFill>
                <a:schemeClr val="bg1"/>
              </a:solidFill>
            </a:ln>
            <a:effectLst>
              <a:outerShdw blurRad="381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/>
          </c:spPr>
          <c:invertIfNegative val="0"/>
          <c:dPt>
            <c:idx val="2"/>
            <c:invertIfNegative val="0"/>
            <c:bubble3D val="0"/>
            <c:spPr>
              <a:solidFill>
                <a:srgbClr val="A7C46E"/>
              </a:solidFill>
              <a:ln w="19050">
                <a:solidFill>
                  <a:schemeClr val="bg1"/>
                </a:solidFill>
              </a:ln>
              <a:effectLst>
                <a:outerShdw blurRad="381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2-BC1B-4E54-A645-91C46DA4BF4D}"/>
              </c:ext>
            </c:extLst>
          </c:dPt>
          <c:dPt>
            <c:idx val="4"/>
            <c:invertIfNegative val="0"/>
            <c:bubble3D val="0"/>
            <c:spPr>
              <a:solidFill>
                <a:srgbClr val="5F9DDB"/>
              </a:solidFill>
              <a:ln w="19050">
                <a:solidFill>
                  <a:schemeClr val="bg1"/>
                </a:solidFill>
              </a:ln>
              <a:effectLst>
                <a:outerShdw blurRad="381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4-BC1B-4E54-A645-91C46DA4BF4D}"/>
              </c:ext>
            </c:extLst>
          </c:dPt>
          <c:dPt>
            <c:idx val="6"/>
            <c:invertIfNegative val="0"/>
            <c:bubble3D val="0"/>
            <c:spPr>
              <a:solidFill>
                <a:srgbClr val="A7C46E"/>
              </a:solidFill>
              <a:ln w="19050">
                <a:solidFill>
                  <a:schemeClr val="bg1"/>
                </a:solidFill>
              </a:ln>
              <a:effectLst>
                <a:outerShdw blurRad="381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6-BC1B-4E54-A645-91C46DA4BF4D}"/>
              </c:ext>
            </c:extLst>
          </c:dPt>
          <c:dPt>
            <c:idx val="8"/>
            <c:invertIfNegative val="0"/>
            <c:bubble3D val="0"/>
            <c:spPr>
              <a:solidFill>
                <a:srgbClr val="5F9DDB"/>
              </a:solidFill>
              <a:ln w="19050">
                <a:solidFill>
                  <a:schemeClr val="bg1"/>
                </a:solidFill>
              </a:ln>
              <a:effectLst>
                <a:outerShdw blurRad="381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/>
            </c:spPr>
            <c:extLst>
              <c:ext xmlns:c16="http://schemas.microsoft.com/office/drawing/2014/chart" uri="{C3380CC4-5D6E-409C-BE32-E72D297353CC}">
                <c16:uniqueId val="{00000008-BC1B-4E54-A645-91C46DA4BF4D}"/>
              </c:ext>
            </c:extLst>
          </c:dPt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100" b="1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BC1B-4E54-A645-91C46DA4BF4D}"/>
                </c:ext>
              </c:extLst>
            </c:dLbl>
            <c:dLbl>
              <c:idx val="4"/>
              <c:layout>
                <c:manualLayout>
                  <c:x val="6.8967324693489707E-2"/>
                  <c:y val="-5.7332059387887723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100" b="1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C1B-4E54-A645-91C46DA4BF4D}"/>
                </c:ext>
              </c:extLst>
            </c:dLbl>
            <c:dLbl>
              <c:idx val="6"/>
              <c:layout>
                <c:manualLayout>
                  <c:x val="0.17991476006997315"/>
                  <c:y val="-2.8666029693944386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100" b="1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C1B-4E54-A645-91C46DA4BF4D}"/>
                </c:ext>
              </c:extLst>
            </c:dLbl>
            <c:dLbl>
              <c:idx val="8"/>
              <c:layout>
                <c:manualLayout>
                  <c:x val="0.35683094080544675"/>
                  <c:y val="-2.866602969394412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100" b="1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C1B-4E54-A645-91C46DA4BF4D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Sheet1!$A$1:$A$9</c:f>
              <c:strCache>
                <c:ptCount val="9"/>
                <c:pt idx="0">
                  <c:v> </c:v>
                </c:pt>
                <c:pt idx="2">
                  <c:v>Social Media</c:v>
                </c:pt>
                <c:pt idx="4">
                  <c:v>Referrals</c:v>
                </c:pt>
                <c:pt idx="6">
                  <c:v>Drive By - For Rent signs</c:v>
                </c:pt>
                <c:pt idx="8">
                  <c:v>Internet</c:v>
                </c:pt>
              </c:strCache>
            </c:strRef>
          </c:cat>
          <c:val>
            <c:numRef>
              <c:f>Sheet1!$C$1:$C$9</c:f>
              <c:numCache>
                <c:formatCode>General</c:formatCode>
                <c:ptCount val="9"/>
                <c:pt idx="2" formatCode="0%">
                  <c:v>5</c:v>
                </c:pt>
                <c:pt idx="4" formatCode="0%">
                  <c:v>20</c:v>
                </c:pt>
                <c:pt idx="6" formatCode="0%">
                  <c:v>38</c:v>
                </c:pt>
                <c:pt idx="8" formatCode="0%">
                  <c:v>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BC1B-4E54-A645-91C46DA4BF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80"/>
        <c:axId val="496015232"/>
        <c:axId val="496013312"/>
      </c:barChart>
      <c:catAx>
        <c:axId val="493597824"/>
        <c:scaling>
          <c:orientation val="minMax"/>
        </c:scaling>
        <c:delete val="1"/>
        <c:axPos val="l"/>
        <c:numFmt formatCode="General" sourceLinked="0"/>
        <c:majorTickMark val="out"/>
        <c:minorTickMark val="none"/>
        <c:tickLblPos val="nextTo"/>
        <c:crossAx val="495735936"/>
        <c:crosses val="autoZero"/>
        <c:auto val="1"/>
        <c:lblAlgn val="ctr"/>
        <c:lblOffset val="100"/>
        <c:noMultiLvlLbl val="0"/>
      </c:catAx>
      <c:valAx>
        <c:axId val="495735936"/>
        <c:scaling>
          <c:orientation val="minMax"/>
          <c:max val="70"/>
          <c:min val="0"/>
        </c:scaling>
        <c:delete val="0"/>
        <c:axPos val="b"/>
        <c:majorGridlines>
          <c:spPr>
            <a:ln>
              <a:noFill/>
            </a:ln>
          </c:spPr>
        </c:majorGridlines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100" b="1"/>
            </a:pPr>
            <a:endParaRPr lang="en-US"/>
          </a:p>
        </c:txPr>
        <c:crossAx val="493597824"/>
        <c:crosses val="autoZero"/>
        <c:crossBetween val="between"/>
      </c:valAx>
      <c:valAx>
        <c:axId val="496013312"/>
        <c:scaling>
          <c:orientation val="minMax"/>
        </c:scaling>
        <c:delete val="0"/>
        <c:axPos val="t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 b="1"/>
            </a:pPr>
            <a:endParaRPr lang="en-US"/>
          </a:p>
        </c:txPr>
        <c:crossAx val="496015232"/>
        <c:crosses val="max"/>
        <c:crossBetween val="between"/>
        <c:dispUnits>
          <c:builtInUnit val="hundreds"/>
          <c:dispUnitsLbl>
            <c:txPr>
              <a:bodyPr/>
              <a:lstStyle/>
              <a:p>
                <a:pPr>
                  <a:defRPr sz="1200">
                    <a:solidFill>
                      <a:srgbClr val="5F9DDB"/>
                    </a:solidFill>
                  </a:defRPr>
                </a:pPr>
                <a:endParaRPr lang="en-US"/>
              </a:p>
            </c:txPr>
          </c:dispUnitsLbl>
        </c:dispUnits>
      </c:valAx>
      <c:catAx>
        <c:axId val="4960152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496013312"/>
        <c:crosses val="autoZero"/>
        <c:auto val="1"/>
        <c:lblAlgn val="ctr"/>
        <c:lblOffset val="100"/>
        <c:noMultiLvlLbl val="0"/>
      </c:catAx>
      <c:spPr>
        <a:pattFill prst="ltDnDiag">
          <a:fgClr>
            <a:schemeClr val="bg1">
              <a:lumMod val="85000"/>
            </a:schemeClr>
          </a:fgClr>
          <a:bgClr>
            <a:schemeClr val="bg1"/>
          </a:bgClr>
        </a:pattFill>
        <a:ln>
          <a:noFill/>
        </a:ln>
      </c:spPr>
    </c:plotArea>
    <c:plotVisOnly val="1"/>
    <c:dispBlanksAs val="gap"/>
    <c:showDLblsOverMax val="0"/>
  </c:chart>
  <c:spPr>
    <a:scene3d>
      <a:camera prst="orthographicFront"/>
      <a:lightRig rig="threePt" dir="t"/>
    </a:scene3d>
    <a:sp3d>
      <a:bevelT/>
    </a:sp3d>
  </c:sp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647886"/>
            </a:solidFill>
            <a:ln w="9525">
              <a:solidFill>
                <a:sysClr val="window" lastClr="FFFFFF"/>
              </a:solidFill>
            </a:ln>
          </c:spPr>
          <c:dPt>
            <c:idx val="0"/>
            <c:bubble3D val="0"/>
            <c:spPr>
              <a:solidFill>
                <a:srgbClr val="89CFF0"/>
              </a:solidFill>
              <a:ln w="9525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DD1-4420-9947-A8ED7EB239C6}"/>
              </c:ext>
            </c:extLst>
          </c:dPt>
          <c:dPt>
            <c:idx val="1"/>
            <c:bubble3D val="0"/>
            <c:spPr>
              <a:solidFill>
                <a:srgbClr val="C3D69B"/>
              </a:solidFill>
              <a:ln w="9525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DD1-4420-9947-A8ED7EB239C6}"/>
              </c:ext>
            </c:extLst>
          </c:dPt>
          <c:dPt>
            <c:idx val="2"/>
            <c:bubble3D val="0"/>
            <c:spPr>
              <a:solidFill>
                <a:sysClr val="window" lastClr="FFFFFF">
                  <a:lumMod val="85000"/>
                </a:sysClr>
              </a:solidFill>
              <a:ln w="9525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DD1-4420-9947-A8ED7EB239C6}"/>
              </c:ext>
            </c:extLst>
          </c:dPt>
          <c:cat>
            <c:strRef>
              <c:f>Sheet1!$A$2:$A$4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Sheet1!$B$2:$B$4</c:f>
              <c:numCache>
                <c:formatCode>0.00%</c:formatCode>
                <c:ptCount val="3"/>
                <c:pt idx="0" formatCode="0%">
                  <c:v>1.4999999999999999E-2</c:v>
                </c:pt>
                <c:pt idx="1">
                  <c:v>1.4999999999999999E-2</c:v>
                </c:pt>
                <c:pt idx="2" formatCode="0%">
                  <c:v>0.97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DD1-4420-9947-A8ED7EB239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82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C3D69B"/>
            </a:solidFill>
          </c:spPr>
          <c:dPt>
            <c:idx val="0"/>
            <c:bubble3D val="0"/>
            <c:spPr>
              <a:solidFill>
                <a:srgbClr val="C3D69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326-4BB5-950C-A472B251B7E9}"/>
              </c:ext>
            </c:extLst>
          </c:dPt>
          <c:dPt>
            <c:idx val="1"/>
            <c:bubble3D val="0"/>
            <c:spPr>
              <a:solidFill>
                <a:srgbClr val="C3D69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326-4BB5-950C-A472B251B7E9}"/>
              </c:ext>
            </c:extLst>
          </c:dPt>
          <c:dPt>
            <c:idx val="2"/>
            <c:bubble3D val="0"/>
            <c:spPr>
              <a:solidFill>
                <a:srgbClr val="C3D69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326-4BB5-950C-A472B251B7E9}"/>
              </c:ext>
            </c:extLst>
          </c:dPt>
          <c:dPt>
            <c:idx val="3"/>
            <c:bubble3D val="0"/>
            <c:spPr>
              <a:solidFill>
                <a:srgbClr val="CFD5D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326-4BB5-950C-A472B251B7E9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 formatCode="0%">
                  <c:v>0.1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326-4BB5-950C-A472B251B7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002152341032144"/>
          <c:y val="8.9064567029534122E-2"/>
          <c:w val="0.54791402706662351"/>
          <c:h val="0.82187086594093173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C3D69B"/>
            </a:solidFill>
          </c:spPr>
          <c:dPt>
            <c:idx val="0"/>
            <c:bubble3D val="0"/>
            <c:spPr>
              <a:solidFill>
                <a:srgbClr val="C3D69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326-4BB5-950C-A472B251B7E9}"/>
              </c:ext>
            </c:extLst>
          </c:dPt>
          <c:dPt>
            <c:idx val="1"/>
            <c:bubble3D val="0"/>
            <c:spPr>
              <a:solidFill>
                <a:srgbClr val="C3D69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326-4BB5-950C-A472B251B7E9}"/>
              </c:ext>
            </c:extLst>
          </c:dPt>
          <c:dPt>
            <c:idx val="2"/>
            <c:bubble3D val="0"/>
            <c:spPr>
              <a:solidFill>
                <a:srgbClr val="C3D69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326-4BB5-950C-A472B251B7E9}"/>
              </c:ext>
            </c:extLst>
          </c:dPt>
          <c:dPt>
            <c:idx val="3"/>
            <c:bubble3D val="0"/>
            <c:spPr>
              <a:solidFill>
                <a:srgbClr val="CFD5D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326-4BB5-950C-A472B251B7E9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 formatCode="0%">
                  <c:v>0.1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326-4BB5-950C-A472B251B7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C3D69B"/>
            </a:solidFill>
          </c:spPr>
          <c:dPt>
            <c:idx val="0"/>
            <c:bubble3D val="0"/>
            <c:spPr>
              <a:solidFill>
                <a:srgbClr val="C3D69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326-4BB5-950C-A472B251B7E9}"/>
              </c:ext>
            </c:extLst>
          </c:dPt>
          <c:dPt>
            <c:idx val="1"/>
            <c:bubble3D val="0"/>
            <c:spPr>
              <a:solidFill>
                <a:srgbClr val="C3D69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326-4BB5-950C-A472B251B7E9}"/>
              </c:ext>
            </c:extLst>
          </c:dPt>
          <c:dPt>
            <c:idx val="2"/>
            <c:bubble3D val="0"/>
            <c:spPr>
              <a:solidFill>
                <a:srgbClr val="C3D69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326-4BB5-950C-A472B251B7E9}"/>
              </c:ext>
            </c:extLst>
          </c:dPt>
          <c:dPt>
            <c:idx val="3"/>
            <c:bubble3D val="0"/>
            <c:spPr>
              <a:solidFill>
                <a:srgbClr val="CFD5D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326-4BB5-950C-A472B251B7E9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 formatCode="0%">
                  <c:v>0.1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326-4BB5-950C-A472B251B7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C3D69B"/>
            </a:solidFill>
          </c:spPr>
          <c:dPt>
            <c:idx val="0"/>
            <c:bubble3D val="0"/>
            <c:spPr>
              <a:solidFill>
                <a:srgbClr val="C3D69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326-4BB5-950C-A472B251B7E9}"/>
              </c:ext>
            </c:extLst>
          </c:dPt>
          <c:dPt>
            <c:idx val="1"/>
            <c:bubble3D val="0"/>
            <c:spPr>
              <a:solidFill>
                <a:srgbClr val="C3D69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326-4BB5-950C-A472B251B7E9}"/>
              </c:ext>
            </c:extLst>
          </c:dPt>
          <c:dPt>
            <c:idx val="2"/>
            <c:bubble3D val="0"/>
            <c:spPr>
              <a:solidFill>
                <a:srgbClr val="C3D69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326-4BB5-950C-A472B251B7E9}"/>
              </c:ext>
            </c:extLst>
          </c:dPt>
          <c:dPt>
            <c:idx val="3"/>
            <c:bubble3D val="0"/>
            <c:spPr>
              <a:solidFill>
                <a:srgbClr val="CFD5D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326-4BB5-950C-A472B251B7E9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 formatCode="0%">
                  <c:v>0.1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326-4BB5-950C-A472B251B7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647886"/>
            </a:solidFill>
            <a:ln w="9525">
              <a:solidFill>
                <a:sysClr val="window" lastClr="FFFFFF"/>
              </a:solidFill>
            </a:ln>
          </c:spPr>
          <c:dPt>
            <c:idx val="0"/>
            <c:bubble3D val="0"/>
            <c:spPr>
              <a:solidFill>
                <a:srgbClr val="89CFF0"/>
              </a:solidFill>
              <a:ln w="9525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B06-47C8-B2C0-6BBB995EDC5B}"/>
              </c:ext>
            </c:extLst>
          </c:dPt>
          <c:dPt>
            <c:idx val="1"/>
            <c:bubble3D val="0"/>
            <c:spPr>
              <a:solidFill>
                <a:srgbClr val="C3D69B"/>
              </a:solidFill>
              <a:ln w="9525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B06-47C8-B2C0-6BBB995EDC5B}"/>
              </c:ext>
            </c:extLst>
          </c:dPt>
          <c:dPt>
            <c:idx val="2"/>
            <c:bubble3D val="0"/>
            <c:spPr>
              <a:solidFill>
                <a:sysClr val="window" lastClr="FFFFFF">
                  <a:lumMod val="85000"/>
                </a:sysClr>
              </a:solidFill>
              <a:ln w="9525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B06-47C8-B2C0-6BBB995EDC5B}"/>
              </c:ext>
            </c:extLst>
          </c:dPt>
          <c:cat>
            <c:strRef>
              <c:f>Sheet1!$A$2:$A$4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 formatCode="0%">
                  <c:v>0.1</c:v>
                </c:pt>
                <c:pt idx="2" formatCode="0%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B06-47C8-B2C0-6BBB995EDC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647886"/>
            </a:solidFill>
            <a:ln w="9525">
              <a:solidFill>
                <a:sysClr val="window" lastClr="FFFFFF"/>
              </a:solidFill>
            </a:ln>
          </c:spPr>
          <c:dPt>
            <c:idx val="0"/>
            <c:bubble3D val="0"/>
            <c:spPr>
              <a:solidFill>
                <a:srgbClr val="94B74D"/>
              </a:solidFill>
              <a:ln w="9525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12D-4BE1-A564-5A8097CB5AA1}"/>
              </c:ext>
            </c:extLst>
          </c:dPt>
          <c:dPt>
            <c:idx val="1"/>
            <c:bubble3D val="0"/>
            <c:spPr>
              <a:solidFill>
                <a:srgbClr val="C3D69B"/>
              </a:solidFill>
              <a:ln w="9525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12D-4BE1-A564-5A8097CB5AA1}"/>
              </c:ext>
            </c:extLst>
          </c:dPt>
          <c:dPt>
            <c:idx val="2"/>
            <c:bubble3D val="0"/>
            <c:spPr>
              <a:solidFill>
                <a:sysClr val="window" lastClr="FFFFFF">
                  <a:lumMod val="85000"/>
                </a:sysClr>
              </a:solidFill>
              <a:ln w="9525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12D-4BE1-A564-5A8097CB5AA1}"/>
              </c:ext>
            </c:extLst>
          </c:dPt>
          <c:cat>
            <c:strRef>
              <c:f>Sheet1!$A$2:$A$4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 formatCode="0%">
                  <c:v>0.04</c:v>
                </c:pt>
                <c:pt idx="2" formatCode="0%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12D-4BE1-A564-5A8097CB5A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647886"/>
            </a:solidFill>
            <a:ln w="9525">
              <a:solidFill>
                <a:sysClr val="window" lastClr="FFFFFF"/>
              </a:solidFill>
            </a:ln>
          </c:spPr>
          <c:dPt>
            <c:idx val="0"/>
            <c:bubble3D val="0"/>
            <c:spPr>
              <a:solidFill>
                <a:srgbClr val="89CFF0"/>
              </a:solidFill>
              <a:ln w="9525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08F-420A-A4A5-641D4608265B}"/>
              </c:ext>
            </c:extLst>
          </c:dPt>
          <c:dPt>
            <c:idx val="1"/>
            <c:bubble3D val="0"/>
            <c:spPr>
              <a:solidFill>
                <a:srgbClr val="C3D69B"/>
              </a:solidFill>
              <a:ln w="9525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08F-420A-A4A5-641D4608265B}"/>
              </c:ext>
            </c:extLst>
          </c:dPt>
          <c:dPt>
            <c:idx val="2"/>
            <c:bubble3D val="0"/>
            <c:spPr>
              <a:solidFill>
                <a:sysClr val="window" lastClr="FFFFFF">
                  <a:lumMod val="85000"/>
                </a:sysClr>
              </a:solidFill>
              <a:ln w="9525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08F-420A-A4A5-641D4608265B}"/>
              </c:ext>
            </c:extLst>
          </c:dPt>
          <c:cat>
            <c:strRef>
              <c:f>Sheet1!$A$2:$A$4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 formatCode="0%">
                  <c:v>0.06</c:v>
                </c:pt>
                <c:pt idx="2" formatCode="0%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08F-420A-A4A5-641D460826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647886"/>
            </a:solidFill>
            <a:ln w="9525">
              <a:solidFill>
                <a:sysClr val="window" lastClr="FFFFFF"/>
              </a:solidFill>
            </a:ln>
          </c:spPr>
          <c:dPt>
            <c:idx val="0"/>
            <c:bubble3D val="0"/>
            <c:spPr>
              <a:solidFill>
                <a:srgbClr val="647886"/>
              </a:solidFill>
              <a:ln w="9525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DA2-47EC-A537-B8989B2EBB61}"/>
              </c:ext>
            </c:extLst>
          </c:dPt>
          <c:dPt>
            <c:idx val="1"/>
            <c:bubble3D val="0"/>
            <c:spPr>
              <a:solidFill>
                <a:srgbClr val="C3D69B"/>
              </a:solidFill>
              <a:ln w="9525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DA2-47EC-A537-B8989B2EBB61}"/>
              </c:ext>
            </c:extLst>
          </c:dPt>
          <c:dPt>
            <c:idx val="2"/>
            <c:bubble3D val="0"/>
            <c:spPr>
              <a:solidFill>
                <a:sysClr val="window" lastClr="FFFFFF">
                  <a:lumMod val="85000"/>
                </a:sysClr>
              </a:solidFill>
              <a:ln w="9525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DA2-47EC-A537-B8989B2EBB61}"/>
              </c:ext>
            </c:extLst>
          </c:dPt>
          <c:cat>
            <c:strRef>
              <c:f>Sheet1!$A$2:$A$4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 formatCode="0%">
                  <c:v>0.06</c:v>
                </c:pt>
                <c:pt idx="2" formatCode="0%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DA2-47EC-A537-B8989B2EBB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647886"/>
            </a:solidFill>
            <a:ln w="9525">
              <a:solidFill>
                <a:sysClr val="window" lastClr="FFFFFF"/>
              </a:solidFill>
            </a:ln>
          </c:spPr>
          <c:dPt>
            <c:idx val="0"/>
            <c:bubble3D val="0"/>
            <c:spPr>
              <a:solidFill>
                <a:srgbClr val="89CFF0"/>
              </a:solidFill>
              <a:ln w="9525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4C6-4C35-A45E-27211FA90927}"/>
              </c:ext>
            </c:extLst>
          </c:dPt>
          <c:dPt>
            <c:idx val="1"/>
            <c:bubble3D val="0"/>
            <c:spPr>
              <a:solidFill>
                <a:srgbClr val="C3D69B"/>
              </a:solidFill>
              <a:ln w="9525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4C6-4C35-A45E-27211FA90927}"/>
              </c:ext>
            </c:extLst>
          </c:dPt>
          <c:dPt>
            <c:idx val="2"/>
            <c:bubble3D val="0"/>
            <c:spPr>
              <a:solidFill>
                <a:sysClr val="window" lastClr="FFFFFF">
                  <a:lumMod val="85000"/>
                </a:sysClr>
              </a:solidFill>
              <a:ln w="9525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4C6-4C35-A45E-27211FA90927}"/>
              </c:ext>
            </c:extLst>
          </c:dPt>
          <c:cat>
            <c:strRef>
              <c:f>Sheet1!$A$2:$A$4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 formatCode="0%">
                  <c:v>0.02</c:v>
                </c:pt>
                <c:pt idx="2" formatCode="0%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4C6-4C35-A45E-27211FA909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647886"/>
            </a:solidFill>
            <a:ln w="9525">
              <a:solidFill>
                <a:sysClr val="window" lastClr="FFFFFF"/>
              </a:solidFill>
            </a:ln>
          </c:spPr>
          <c:dPt>
            <c:idx val="0"/>
            <c:bubble3D val="0"/>
            <c:spPr>
              <a:solidFill>
                <a:srgbClr val="A7C46E"/>
              </a:solidFill>
              <a:ln w="9525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951-4BB0-A39D-0CB6C6F0AC19}"/>
              </c:ext>
            </c:extLst>
          </c:dPt>
          <c:dPt>
            <c:idx val="1"/>
            <c:bubble3D val="0"/>
            <c:spPr>
              <a:solidFill>
                <a:srgbClr val="C3D69B"/>
              </a:solidFill>
              <a:ln w="9525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951-4BB0-A39D-0CB6C6F0AC19}"/>
              </c:ext>
            </c:extLst>
          </c:dPt>
          <c:dPt>
            <c:idx val="2"/>
            <c:bubble3D val="0"/>
            <c:spPr>
              <a:solidFill>
                <a:sysClr val="window" lastClr="FFFFFF">
                  <a:lumMod val="85000"/>
                </a:sysClr>
              </a:solidFill>
              <a:ln w="9525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951-4BB0-A39D-0CB6C6F0AC19}"/>
              </c:ext>
            </c:extLst>
          </c:dPt>
          <c:cat>
            <c:strRef>
              <c:f>Sheet1!$A$2:$A$4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 formatCode="0%">
                  <c:v>0.01</c:v>
                </c:pt>
                <c:pt idx="2" formatCode="0%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951-4BB0-A39D-0CB6C6F0AC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647886"/>
            </a:solidFill>
            <a:ln w="9525">
              <a:solidFill>
                <a:sysClr val="window" lastClr="FFFFFF"/>
              </a:solidFill>
            </a:ln>
          </c:spPr>
          <c:dPt>
            <c:idx val="0"/>
            <c:bubble3D val="0"/>
            <c:spPr>
              <a:solidFill>
                <a:srgbClr val="89CFF0"/>
              </a:solidFill>
              <a:ln w="9525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FF5-4619-B8D4-59FDF751EDB9}"/>
              </c:ext>
            </c:extLst>
          </c:dPt>
          <c:dPt>
            <c:idx val="1"/>
            <c:bubble3D val="0"/>
            <c:spPr>
              <a:solidFill>
                <a:srgbClr val="C3D69B"/>
              </a:solidFill>
              <a:ln w="9525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FF5-4619-B8D4-59FDF751EDB9}"/>
              </c:ext>
            </c:extLst>
          </c:dPt>
          <c:dPt>
            <c:idx val="2"/>
            <c:bubble3D val="0"/>
            <c:spPr>
              <a:solidFill>
                <a:sysClr val="window" lastClr="FFFFFF">
                  <a:lumMod val="85000"/>
                </a:sysClr>
              </a:solidFill>
              <a:ln w="9525">
                <a:solidFill>
                  <a:sysClr val="window" lastClr="FFFFFF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FF5-4619-B8D4-59FDF751EDB9}"/>
              </c:ext>
            </c:extLst>
          </c:dPt>
          <c:cat>
            <c:strRef>
              <c:f>Sheet1!$A$2:$A$4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 formatCode="0%">
                  <c:v>0.03</c:v>
                </c:pt>
                <c:pt idx="2" formatCode="0%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FF5-4619-B8D4-59FDF751ED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794A48-D3B5-4F1A-9892-BB83F56B4ACE}" type="datetimeFigureOut">
              <a:rPr lang="en-US" smtClean="0"/>
              <a:t>10/14/2016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9D3A9B-4BA2-4455-A3B9-E2347B9C8B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1199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C730CF-D993-47E1-BE94-45F0A6AFE53F}" type="datetimeFigureOut">
              <a:rPr lang="en-US" smtClean="0"/>
              <a:t>10/14/2016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E992D-0CB9-4BE9-A698-7942AAA9D49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423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408" y="4787899"/>
            <a:ext cx="8671184" cy="863601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4000">
                <a:solidFill>
                  <a:srgbClr val="72C6D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9108" y="5678465"/>
            <a:ext cx="8671184" cy="591102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rgbClr val="1F1D1E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B8245-8987-4BDA-9BD8-687DB3661A0C}" type="datetime1">
              <a:rPr lang="en-US" smtClean="0"/>
              <a:t>10/14/2016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 rotWithShape="1">
          <a:blip r:embed="rId3" cstate="print"/>
          <a:srcRect l="1427" t="1460" r="1151" b="1398"/>
          <a:stretch/>
        </p:blipFill>
        <p:spPr>
          <a:xfrm>
            <a:off x="6575410" y="2972955"/>
            <a:ext cx="2332182" cy="16740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051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B7A58-0A63-45C2-A385-F7D6A1738904}" type="datetime1">
              <a:rPr lang="en-US" smtClean="0"/>
              <a:t>10/14/2016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96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966C6-2F14-41C0-9FDC-25A3E9577B72}" type="datetime1">
              <a:rPr lang="en-US" smtClean="0"/>
              <a:t>10/14/2016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56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A75E3-AD63-4339-B5B6-A84BBCBB9EC6}" type="datetime1">
              <a:rPr lang="en-US" smtClean="0"/>
              <a:t>10/14/2016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35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A6128-B204-478C-8286-26FABF43E44F}" type="datetime1">
              <a:rPr lang="en-US" smtClean="0"/>
              <a:t>10/14/2016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61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FB573-8C60-402F-A0BB-BF284EF51574}" type="datetime1">
              <a:rPr lang="en-US" smtClean="0"/>
              <a:t>10/14/2016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91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DD10C-5F0C-44E1-AC60-FB71689AF7A4}" type="datetime1">
              <a:rPr lang="en-US" smtClean="0"/>
              <a:t>10/14/2016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36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E050F-8A22-4FCE-9DF4-4BC9B445E0C5}" type="datetime1">
              <a:rPr lang="en-US" smtClean="0"/>
              <a:t>10/14/2016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00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74CE3-F134-4BC2-A3A1-7B5C9FF3F654}" type="datetime1">
              <a:rPr lang="en-US" smtClean="0"/>
              <a:t>10/14/2016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89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7AA9E-2969-4E00-B907-2EA9F83F4EC7}" type="datetime1">
              <a:rPr lang="en-US" smtClean="0"/>
              <a:t>10/14/2016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4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BC020-12B2-436E-92C4-1949BA64A16B}" type="datetime1">
              <a:rPr lang="en-US" smtClean="0"/>
              <a:t>10/14/2016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53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8835177" y="6637867"/>
            <a:ext cx="299297" cy="220133"/>
          </a:xfrm>
          <a:prstGeom prst="rect">
            <a:avLst/>
          </a:prstGeom>
          <a:solidFill>
            <a:srgbClr val="6478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25652" y="6637867"/>
            <a:ext cx="318347" cy="2201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374B2603-2BC1-444A-A6B0-FF75CA8844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0860" y="158206"/>
            <a:ext cx="7571560" cy="6519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733" y="1825625"/>
            <a:ext cx="819361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89154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20BEFA-11D0-4820-BED9-103D3A2446C3}" type="datetime1">
              <a:rPr lang="en-US" smtClean="0"/>
              <a:t>10/14/2016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0"/>
            <a:ext cx="9144000" cy="118872"/>
            <a:chOff x="0" y="0"/>
            <a:chExt cx="9144000" cy="118872"/>
          </a:xfrm>
        </p:grpSpPr>
        <p:sp>
          <p:nvSpPr>
            <p:cNvPr id="14" name="Rectangle 13"/>
            <p:cNvSpPr/>
            <p:nvPr userDrawn="1"/>
          </p:nvSpPr>
          <p:spPr>
            <a:xfrm>
              <a:off x="0" y="0"/>
              <a:ext cx="9144000" cy="118872"/>
            </a:xfrm>
            <a:prstGeom prst="rect">
              <a:avLst/>
            </a:prstGeom>
            <a:solidFill>
              <a:srgbClr val="A1AD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0" y="69218"/>
              <a:ext cx="9144000" cy="32592"/>
            </a:xfrm>
            <a:prstGeom prst="rect">
              <a:avLst/>
            </a:prstGeom>
            <a:solidFill>
              <a:srgbClr val="CAD3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Rectangle 15"/>
          <p:cNvSpPr/>
          <p:nvPr userDrawn="1"/>
        </p:nvSpPr>
        <p:spPr>
          <a:xfrm>
            <a:off x="1876213" y="6744544"/>
            <a:ext cx="6931152" cy="27432"/>
          </a:xfrm>
          <a:prstGeom prst="rect">
            <a:avLst/>
          </a:prstGeom>
          <a:solidFill>
            <a:srgbClr val="C3D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0" y="6350169"/>
            <a:ext cx="23876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spc="300" dirty="0">
                <a:solidFill>
                  <a:srgbClr val="647886"/>
                </a:solidFill>
                <a:latin typeface="Century Gothic" pitchFamily="34" charset="0"/>
              </a:rPr>
              <a:t>Powered by Management one </a:t>
            </a:r>
          </a:p>
          <a:p>
            <a:r>
              <a:rPr lang="en-US" sz="500" b="1" spc="300" dirty="0">
                <a:solidFill>
                  <a:srgbClr val="7DAFE2"/>
                </a:solidFill>
                <a:latin typeface="Century Gothic" pitchFamily="34" charset="0"/>
              </a:rPr>
              <a:t>Property Management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710" y="161453"/>
            <a:ext cx="861787" cy="71651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 userDrawn="1"/>
        </p:nvSpPr>
        <p:spPr>
          <a:xfrm>
            <a:off x="7868226" y="6507953"/>
            <a:ext cx="9669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5F9DDB"/>
                </a:solidFill>
              </a:rPr>
              <a:t>BRE#01096906</a:t>
            </a:r>
          </a:p>
        </p:txBody>
      </p:sp>
    </p:spTree>
    <p:extLst>
      <p:ext uri="{BB962C8B-B14F-4D97-AF65-F5344CB8AC3E}">
        <p14:creationId xmlns:p14="http://schemas.microsoft.com/office/powerpoint/2010/main" val="904599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46545E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4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chart" Target="../charts/char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chart" Target="../charts/char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chart" Target="../charts/char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chart" Target="../charts/char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chart" Target="../charts/char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chart" Target="../charts/char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408" y="4889969"/>
            <a:ext cx="8671184" cy="1012395"/>
          </a:xfrm>
        </p:spPr>
        <p:txBody>
          <a:bodyPr/>
          <a:lstStyle/>
          <a:p>
            <a:r>
              <a:rPr lang="en-US" sz="3200" dirty="0"/>
              <a:t>MANAGEMENT ONE’S</a:t>
            </a:r>
            <a:br>
              <a:rPr lang="en-US" sz="3200" dirty="0"/>
            </a:br>
            <a:r>
              <a:rPr lang="en-US" sz="3200" dirty="0"/>
              <a:t> PROPERTY MANAGEMENT SERVICES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36" y="6312089"/>
            <a:ext cx="8671184" cy="417331"/>
          </a:xfrm>
        </p:spPr>
        <p:txBody>
          <a:bodyPr/>
          <a:lstStyle/>
          <a:p>
            <a:pPr algn="l"/>
            <a:r>
              <a:rPr lang="en-US" sz="800" b="0" dirty="0"/>
              <a:t>Powered by</a:t>
            </a:r>
          </a:p>
          <a:p>
            <a:pPr algn="l"/>
            <a:r>
              <a:rPr lang="en-US" sz="800" dirty="0"/>
              <a:t>MANAGEMENT ONE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921992" y="6513976"/>
            <a:ext cx="9778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5F9DDB"/>
                </a:solidFill>
              </a:rPr>
              <a:t>BRE#01096906</a:t>
            </a:r>
          </a:p>
        </p:txBody>
      </p:sp>
    </p:spTree>
    <p:extLst>
      <p:ext uri="{BB962C8B-B14F-4D97-AF65-F5344CB8AC3E}">
        <p14:creationId xmlns:p14="http://schemas.microsoft.com/office/powerpoint/2010/main" val="312593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Step # 1</a:t>
            </a:r>
            <a:br>
              <a:rPr lang="en-US" dirty="0"/>
            </a:br>
            <a:r>
              <a:rPr lang="en-US" dirty="0"/>
              <a:t>Strategy To Evaluate And Set Your Rental Rate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t>10</a:t>
            </a:fld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549852" y="2012085"/>
            <a:ext cx="7619906" cy="3521579"/>
            <a:chOff x="1544363" y="1588811"/>
            <a:chExt cx="8536262" cy="4709164"/>
          </a:xfrm>
        </p:grpSpPr>
        <p:sp>
          <p:nvSpPr>
            <p:cNvPr id="5" name="Rectangle 4"/>
            <p:cNvSpPr/>
            <p:nvPr/>
          </p:nvSpPr>
          <p:spPr>
            <a:xfrm>
              <a:off x="1544363" y="6237415"/>
              <a:ext cx="8536262" cy="60560"/>
            </a:xfrm>
            <a:prstGeom prst="rect">
              <a:avLst/>
            </a:prstGeom>
            <a:solidFill>
              <a:srgbClr val="A7C4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33" dirty="0">
                <a:solidFill>
                  <a:prstClr val="white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544363" y="1698250"/>
              <a:ext cx="8536262" cy="4490285"/>
            </a:xfrm>
            <a:prstGeom prst="rect">
              <a:avLst/>
            </a:prstGeom>
            <a:solidFill>
              <a:srgbClr val="6478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33" dirty="0">
                <a:solidFill>
                  <a:prstClr val="white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544363" y="1588811"/>
              <a:ext cx="8536262" cy="60561"/>
            </a:xfrm>
            <a:prstGeom prst="rect">
              <a:avLst/>
            </a:prstGeom>
            <a:solidFill>
              <a:srgbClr val="A7C4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33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44207" y="939192"/>
            <a:ext cx="2264767" cy="5431738"/>
            <a:chOff x="0" y="1"/>
            <a:chExt cx="2914651" cy="7559675"/>
          </a:xfrm>
        </p:grpSpPr>
        <p:sp>
          <p:nvSpPr>
            <p:cNvPr id="9" name="Freeform 8"/>
            <p:cNvSpPr/>
            <p:nvPr/>
          </p:nvSpPr>
          <p:spPr>
            <a:xfrm>
              <a:off x="0" y="1"/>
              <a:ext cx="2635680" cy="7559675"/>
            </a:xfrm>
            <a:custGeom>
              <a:avLst/>
              <a:gdLst>
                <a:gd name="connsiteX0" fmla="*/ 0 w 2635680"/>
                <a:gd name="connsiteY0" fmla="*/ 0 h 7559675"/>
                <a:gd name="connsiteX1" fmla="*/ 38702 w 2635680"/>
                <a:gd name="connsiteY1" fmla="*/ 0 h 7559675"/>
                <a:gd name="connsiteX2" fmla="*/ 121618 w 2635680"/>
                <a:gd name="connsiteY2" fmla="*/ 31730 h 7559675"/>
                <a:gd name="connsiteX3" fmla="*/ 2635680 w 2635680"/>
                <a:gd name="connsiteY3" fmla="*/ 3779838 h 7559675"/>
                <a:gd name="connsiteX4" fmla="*/ 296505 w 2635680"/>
                <a:gd name="connsiteY4" fmla="*/ 7451309 h 7559675"/>
                <a:gd name="connsiteX5" fmla="*/ 32269 w 2635680"/>
                <a:gd name="connsiteY5" fmla="*/ 7559675 h 7559675"/>
                <a:gd name="connsiteX6" fmla="*/ 0 w 2635680"/>
                <a:gd name="connsiteY6" fmla="*/ 7559675 h 7559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35680" h="7559675">
                  <a:moveTo>
                    <a:pt x="0" y="0"/>
                  </a:moveTo>
                  <a:lnTo>
                    <a:pt x="38702" y="0"/>
                  </a:lnTo>
                  <a:lnTo>
                    <a:pt x="121618" y="31730"/>
                  </a:lnTo>
                  <a:cubicBezTo>
                    <a:pt x="1596782" y="636904"/>
                    <a:pt x="2635680" y="2087086"/>
                    <a:pt x="2635680" y="3779838"/>
                  </a:cubicBezTo>
                  <a:cubicBezTo>
                    <a:pt x="2635680" y="5404881"/>
                    <a:pt x="1678232" y="6806371"/>
                    <a:pt x="296505" y="7451309"/>
                  </a:cubicBezTo>
                  <a:lnTo>
                    <a:pt x="32269" y="7559675"/>
                  </a:lnTo>
                  <a:lnTo>
                    <a:pt x="0" y="7559675"/>
                  </a:lnTo>
                  <a:close/>
                </a:path>
              </a:pathLst>
            </a:custGeom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33" dirty="0">
                <a:solidFill>
                  <a:prstClr val="white"/>
                </a:solidFill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0" y="1"/>
              <a:ext cx="2914650" cy="7559675"/>
            </a:xfrm>
            <a:custGeom>
              <a:avLst/>
              <a:gdLst>
                <a:gd name="connsiteX0" fmla="*/ 0 w 2914650"/>
                <a:gd name="connsiteY0" fmla="*/ 0 h 7559675"/>
                <a:gd name="connsiteX1" fmla="*/ 317829 w 2914650"/>
                <a:gd name="connsiteY1" fmla="*/ 0 h 7559675"/>
                <a:gd name="connsiteX2" fmla="*/ 440453 w 2914650"/>
                <a:gd name="connsiteY2" fmla="*/ 48334 h 7559675"/>
                <a:gd name="connsiteX3" fmla="*/ 2914650 w 2914650"/>
                <a:gd name="connsiteY3" fmla="*/ 3779838 h 7559675"/>
                <a:gd name="connsiteX4" fmla="*/ 371983 w 2914650"/>
                <a:gd name="connsiteY4" fmla="*/ 7539554 h 7559675"/>
                <a:gd name="connsiteX5" fmla="*/ 315382 w 2914650"/>
                <a:gd name="connsiteY5" fmla="*/ 7559675 h 7559675"/>
                <a:gd name="connsiteX6" fmla="*/ 0 w 2914650"/>
                <a:gd name="connsiteY6" fmla="*/ 7559675 h 7559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4650" h="7559675">
                  <a:moveTo>
                    <a:pt x="0" y="0"/>
                  </a:moveTo>
                  <a:lnTo>
                    <a:pt x="317829" y="0"/>
                  </a:lnTo>
                  <a:lnTo>
                    <a:pt x="440453" y="48334"/>
                  </a:lnTo>
                  <a:cubicBezTo>
                    <a:pt x="1894435" y="663121"/>
                    <a:pt x="2914650" y="2102376"/>
                    <a:pt x="2914650" y="3779838"/>
                  </a:cubicBezTo>
                  <a:cubicBezTo>
                    <a:pt x="2914650" y="5483512"/>
                    <a:pt x="1862304" y="6941475"/>
                    <a:pt x="371983" y="7539554"/>
                  </a:cubicBezTo>
                  <a:lnTo>
                    <a:pt x="315382" y="7559675"/>
                  </a:lnTo>
                  <a:lnTo>
                    <a:pt x="0" y="755967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33" dirty="0">
                <a:solidFill>
                  <a:prstClr val="white"/>
                </a:solidFill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32271" y="1"/>
              <a:ext cx="2742895" cy="7559675"/>
            </a:xfrm>
            <a:custGeom>
              <a:avLst/>
              <a:gdLst>
                <a:gd name="connsiteX0" fmla="*/ 6432 w 2742895"/>
                <a:gd name="connsiteY0" fmla="*/ 0 h 7559675"/>
                <a:gd name="connsiteX1" fmla="*/ 145917 w 2742895"/>
                <a:gd name="connsiteY1" fmla="*/ 0 h 7559675"/>
                <a:gd name="connsiteX2" fmla="*/ 228833 w 2742895"/>
                <a:gd name="connsiteY2" fmla="*/ 31730 h 7559675"/>
                <a:gd name="connsiteX3" fmla="*/ 2742895 w 2742895"/>
                <a:gd name="connsiteY3" fmla="*/ 3779838 h 7559675"/>
                <a:gd name="connsiteX4" fmla="*/ 338643 w 2742895"/>
                <a:gd name="connsiteY4" fmla="*/ 7480984 h 7559675"/>
                <a:gd name="connsiteX5" fmla="*/ 141805 w 2742895"/>
                <a:gd name="connsiteY5" fmla="*/ 7559675 h 7559675"/>
                <a:gd name="connsiteX6" fmla="*/ 0 w 2742895"/>
                <a:gd name="connsiteY6" fmla="*/ 7559675 h 7559675"/>
                <a:gd name="connsiteX7" fmla="*/ 264235 w 2742895"/>
                <a:gd name="connsiteY7" fmla="*/ 7451309 h 7559675"/>
                <a:gd name="connsiteX8" fmla="*/ 2603410 w 2742895"/>
                <a:gd name="connsiteY8" fmla="*/ 3779838 h 7559675"/>
                <a:gd name="connsiteX9" fmla="*/ 89348 w 2742895"/>
                <a:gd name="connsiteY9" fmla="*/ 31730 h 7559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42895" h="7559675">
                  <a:moveTo>
                    <a:pt x="6432" y="0"/>
                  </a:moveTo>
                  <a:lnTo>
                    <a:pt x="145917" y="0"/>
                  </a:lnTo>
                  <a:lnTo>
                    <a:pt x="228833" y="31730"/>
                  </a:lnTo>
                  <a:cubicBezTo>
                    <a:pt x="1703998" y="636904"/>
                    <a:pt x="2742895" y="2087086"/>
                    <a:pt x="2742895" y="3779838"/>
                  </a:cubicBezTo>
                  <a:cubicBezTo>
                    <a:pt x="2742895" y="5430272"/>
                    <a:pt x="1755293" y="6850112"/>
                    <a:pt x="338643" y="7480984"/>
                  </a:cubicBezTo>
                  <a:lnTo>
                    <a:pt x="141805" y="7559675"/>
                  </a:lnTo>
                  <a:lnTo>
                    <a:pt x="0" y="7559675"/>
                  </a:lnTo>
                  <a:lnTo>
                    <a:pt x="264235" y="7451309"/>
                  </a:lnTo>
                  <a:cubicBezTo>
                    <a:pt x="1645962" y="6806371"/>
                    <a:pt x="2603410" y="5404881"/>
                    <a:pt x="2603410" y="3779838"/>
                  </a:cubicBezTo>
                  <a:cubicBezTo>
                    <a:pt x="2603410" y="2087086"/>
                    <a:pt x="1564512" y="636904"/>
                    <a:pt x="89348" y="31730"/>
                  </a:cubicBezTo>
                  <a:close/>
                </a:path>
              </a:pathLst>
            </a:custGeom>
            <a:solidFill>
              <a:srgbClr val="5F9DDB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33" dirty="0">
                <a:solidFill>
                  <a:prstClr val="white"/>
                </a:solidFill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174076" y="1"/>
              <a:ext cx="2740575" cy="7559675"/>
            </a:xfrm>
            <a:custGeom>
              <a:avLst/>
              <a:gdLst>
                <a:gd name="connsiteX0" fmla="*/ 4112 w 2740575"/>
                <a:gd name="connsiteY0" fmla="*/ 0 h 7559675"/>
                <a:gd name="connsiteX1" fmla="*/ 143754 w 2740575"/>
                <a:gd name="connsiteY1" fmla="*/ 0 h 7559675"/>
                <a:gd name="connsiteX2" fmla="*/ 266378 w 2740575"/>
                <a:gd name="connsiteY2" fmla="*/ 48334 h 7559675"/>
                <a:gd name="connsiteX3" fmla="*/ 2740575 w 2740575"/>
                <a:gd name="connsiteY3" fmla="*/ 3779838 h 7559675"/>
                <a:gd name="connsiteX4" fmla="*/ 197907 w 2740575"/>
                <a:gd name="connsiteY4" fmla="*/ 7539554 h 7559675"/>
                <a:gd name="connsiteX5" fmla="*/ 141307 w 2740575"/>
                <a:gd name="connsiteY5" fmla="*/ 7559675 h 7559675"/>
                <a:gd name="connsiteX6" fmla="*/ 0 w 2740575"/>
                <a:gd name="connsiteY6" fmla="*/ 7559675 h 7559675"/>
                <a:gd name="connsiteX7" fmla="*/ 196838 w 2740575"/>
                <a:gd name="connsiteY7" fmla="*/ 7480984 h 7559675"/>
                <a:gd name="connsiteX8" fmla="*/ 2601090 w 2740575"/>
                <a:gd name="connsiteY8" fmla="*/ 3779838 h 7559675"/>
                <a:gd name="connsiteX9" fmla="*/ 87028 w 2740575"/>
                <a:gd name="connsiteY9" fmla="*/ 31730 h 7559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40575" h="7559675">
                  <a:moveTo>
                    <a:pt x="4112" y="0"/>
                  </a:moveTo>
                  <a:lnTo>
                    <a:pt x="143754" y="0"/>
                  </a:lnTo>
                  <a:lnTo>
                    <a:pt x="266378" y="48334"/>
                  </a:lnTo>
                  <a:cubicBezTo>
                    <a:pt x="1720360" y="663121"/>
                    <a:pt x="2740575" y="2102376"/>
                    <a:pt x="2740575" y="3779838"/>
                  </a:cubicBezTo>
                  <a:cubicBezTo>
                    <a:pt x="2740575" y="5483512"/>
                    <a:pt x="1688229" y="6941475"/>
                    <a:pt x="197907" y="7539554"/>
                  </a:cubicBezTo>
                  <a:lnTo>
                    <a:pt x="141307" y="7559675"/>
                  </a:lnTo>
                  <a:lnTo>
                    <a:pt x="0" y="7559675"/>
                  </a:lnTo>
                  <a:lnTo>
                    <a:pt x="196838" y="7480984"/>
                  </a:lnTo>
                  <a:cubicBezTo>
                    <a:pt x="1613488" y="6850112"/>
                    <a:pt x="2601090" y="5430272"/>
                    <a:pt x="2601090" y="3779838"/>
                  </a:cubicBezTo>
                  <a:cubicBezTo>
                    <a:pt x="2601090" y="2087086"/>
                    <a:pt x="1562193" y="636904"/>
                    <a:pt x="87028" y="3173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33" dirty="0">
                <a:solidFill>
                  <a:prstClr val="white"/>
                </a:solidFill>
              </a:endParaRPr>
            </a:p>
          </p:txBody>
        </p:sp>
      </p:grpSp>
      <p:sp>
        <p:nvSpPr>
          <p:cNvPr id="17" name="Oval 16"/>
          <p:cNvSpPr/>
          <p:nvPr/>
        </p:nvSpPr>
        <p:spPr>
          <a:xfrm>
            <a:off x="1840418" y="2254365"/>
            <a:ext cx="462058" cy="462058"/>
          </a:xfrm>
          <a:prstGeom prst="ellipse">
            <a:avLst/>
          </a:prstGeom>
          <a:solidFill>
            <a:srgbClr val="A7C46E"/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2096657" y="3541845"/>
            <a:ext cx="462058" cy="462058"/>
          </a:xfrm>
          <a:prstGeom prst="ellipse">
            <a:avLst/>
          </a:prstGeom>
          <a:solidFill>
            <a:srgbClr val="5F9DDB"/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1778866" y="4797798"/>
            <a:ext cx="462058" cy="462058"/>
          </a:xfrm>
          <a:prstGeom prst="ellipse">
            <a:avLst/>
          </a:prstGeom>
          <a:solidFill>
            <a:srgbClr val="A7C46E"/>
          </a:solidFill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2461491" y="2076334"/>
            <a:ext cx="5352067" cy="70788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Rented properties with quality Management One residents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786913" y="3594055"/>
            <a:ext cx="5551781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Rented properties in the open market place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461491" y="4712715"/>
            <a:ext cx="6425493" cy="70788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Your time frame on when you need your property rented</a:t>
            </a:r>
          </a:p>
        </p:txBody>
      </p:sp>
      <p:pic>
        <p:nvPicPr>
          <p:cNvPr id="21" name="Picture 20" descr="C:\Users\Ron\AppData\Local\Microsoft\Windows\Temporary Internet Files\Content.Word\iStock_000028903486Larg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98054"/>
            <a:ext cx="1931782" cy="29140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190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404D56"/>
                </a:solidFill>
              </a:rPr>
              <a:t>Certified Rental Analysis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t>11</a:t>
            </a:fld>
            <a:endParaRPr lang="en-US" dirty="0"/>
          </a:p>
        </p:txBody>
      </p:sp>
      <p:sp>
        <p:nvSpPr>
          <p:cNvPr id="9" name="Freeform 10"/>
          <p:cNvSpPr>
            <a:spLocks/>
          </p:cNvSpPr>
          <p:nvPr/>
        </p:nvSpPr>
        <p:spPr bwMode="auto">
          <a:xfrm>
            <a:off x="1013898" y="4187399"/>
            <a:ext cx="7108750" cy="262200"/>
          </a:xfrm>
          <a:custGeom>
            <a:avLst/>
            <a:gdLst>
              <a:gd name="T0" fmla="*/ 5755 w 5755"/>
              <a:gd name="T1" fmla="*/ 208 h 210"/>
              <a:gd name="T2" fmla="*/ 5755 w 5755"/>
              <a:gd name="T3" fmla="*/ 210 h 210"/>
              <a:gd name="T4" fmla="*/ 5289 w 5755"/>
              <a:gd name="T5" fmla="*/ 176 h 210"/>
              <a:gd name="T6" fmla="*/ 4820 w 5755"/>
              <a:gd name="T7" fmla="*/ 148 h 210"/>
              <a:gd name="T8" fmla="*/ 4345 w 5755"/>
              <a:gd name="T9" fmla="*/ 124 h 210"/>
              <a:gd name="T10" fmla="*/ 3865 w 5755"/>
              <a:gd name="T11" fmla="*/ 103 h 210"/>
              <a:gd name="T12" fmla="*/ 3381 w 5755"/>
              <a:gd name="T13" fmla="*/ 87 h 210"/>
              <a:gd name="T14" fmla="*/ 2893 w 5755"/>
              <a:gd name="T15" fmla="*/ 73 h 210"/>
              <a:gd name="T16" fmla="*/ 2521 w 5755"/>
              <a:gd name="T17" fmla="*/ 66 h 210"/>
              <a:gd name="T18" fmla="*/ 2149 w 5755"/>
              <a:gd name="T19" fmla="*/ 66 h 210"/>
              <a:gd name="T20" fmla="*/ 1781 w 5755"/>
              <a:gd name="T21" fmla="*/ 71 h 210"/>
              <a:gd name="T22" fmla="*/ 1414 w 5755"/>
              <a:gd name="T23" fmla="*/ 80 h 210"/>
              <a:gd name="T24" fmla="*/ 1053 w 5755"/>
              <a:gd name="T25" fmla="*/ 96 h 210"/>
              <a:gd name="T26" fmla="*/ 697 w 5755"/>
              <a:gd name="T27" fmla="*/ 115 h 210"/>
              <a:gd name="T28" fmla="*/ 346 w 5755"/>
              <a:gd name="T29" fmla="*/ 141 h 210"/>
              <a:gd name="T30" fmla="*/ 0 w 5755"/>
              <a:gd name="T31" fmla="*/ 171 h 210"/>
              <a:gd name="T32" fmla="*/ 0 w 5755"/>
              <a:gd name="T33" fmla="*/ 168 h 210"/>
              <a:gd name="T34" fmla="*/ 252 w 5755"/>
              <a:gd name="T35" fmla="*/ 133 h 210"/>
              <a:gd name="T36" fmla="*/ 508 w 5755"/>
              <a:gd name="T37" fmla="*/ 103 h 210"/>
              <a:gd name="T38" fmla="*/ 770 w 5755"/>
              <a:gd name="T39" fmla="*/ 77 h 210"/>
              <a:gd name="T40" fmla="*/ 1036 w 5755"/>
              <a:gd name="T41" fmla="*/ 58 h 210"/>
              <a:gd name="T42" fmla="*/ 1306 w 5755"/>
              <a:gd name="T43" fmla="*/ 40 h 210"/>
              <a:gd name="T44" fmla="*/ 1578 w 5755"/>
              <a:gd name="T45" fmla="*/ 26 h 210"/>
              <a:gd name="T46" fmla="*/ 1854 w 5755"/>
              <a:gd name="T47" fmla="*/ 14 h 210"/>
              <a:gd name="T48" fmla="*/ 2132 w 5755"/>
              <a:gd name="T49" fmla="*/ 3 h 210"/>
              <a:gd name="T50" fmla="*/ 2383 w 5755"/>
              <a:gd name="T51" fmla="*/ 0 h 210"/>
              <a:gd name="T52" fmla="*/ 2636 w 5755"/>
              <a:gd name="T53" fmla="*/ 0 h 210"/>
              <a:gd name="T54" fmla="*/ 2891 w 5755"/>
              <a:gd name="T55" fmla="*/ 2 h 210"/>
              <a:gd name="T56" fmla="*/ 3317 w 5755"/>
              <a:gd name="T57" fmla="*/ 7 h 210"/>
              <a:gd name="T58" fmla="*/ 3739 w 5755"/>
              <a:gd name="T59" fmla="*/ 23 h 210"/>
              <a:gd name="T60" fmla="*/ 4158 w 5755"/>
              <a:gd name="T61" fmla="*/ 49 h 210"/>
              <a:gd name="T62" fmla="*/ 4570 w 5755"/>
              <a:gd name="T63" fmla="*/ 80 h 210"/>
              <a:gd name="T64" fmla="*/ 4975 w 5755"/>
              <a:gd name="T65" fmla="*/ 119 h 210"/>
              <a:gd name="T66" fmla="*/ 5370 w 5755"/>
              <a:gd name="T67" fmla="*/ 161 h 210"/>
              <a:gd name="T68" fmla="*/ 5755 w 5755"/>
              <a:gd name="T69" fmla="*/ 208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5755" h="210">
                <a:moveTo>
                  <a:pt x="5755" y="208"/>
                </a:moveTo>
                <a:lnTo>
                  <a:pt x="5755" y="210"/>
                </a:lnTo>
                <a:lnTo>
                  <a:pt x="5289" y="176"/>
                </a:lnTo>
                <a:lnTo>
                  <a:pt x="4820" y="148"/>
                </a:lnTo>
                <a:lnTo>
                  <a:pt x="4345" y="124"/>
                </a:lnTo>
                <a:lnTo>
                  <a:pt x="3865" y="103"/>
                </a:lnTo>
                <a:lnTo>
                  <a:pt x="3381" y="87"/>
                </a:lnTo>
                <a:lnTo>
                  <a:pt x="2893" y="73"/>
                </a:lnTo>
                <a:lnTo>
                  <a:pt x="2521" y="66"/>
                </a:lnTo>
                <a:lnTo>
                  <a:pt x="2149" y="66"/>
                </a:lnTo>
                <a:lnTo>
                  <a:pt x="1781" y="71"/>
                </a:lnTo>
                <a:lnTo>
                  <a:pt x="1414" y="80"/>
                </a:lnTo>
                <a:lnTo>
                  <a:pt x="1053" y="96"/>
                </a:lnTo>
                <a:lnTo>
                  <a:pt x="697" y="115"/>
                </a:lnTo>
                <a:lnTo>
                  <a:pt x="346" y="141"/>
                </a:lnTo>
                <a:lnTo>
                  <a:pt x="0" y="171"/>
                </a:lnTo>
                <a:lnTo>
                  <a:pt x="0" y="168"/>
                </a:lnTo>
                <a:lnTo>
                  <a:pt x="252" y="133"/>
                </a:lnTo>
                <a:lnTo>
                  <a:pt x="508" y="103"/>
                </a:lnTo>
                <a:lnTo>
                  <a:pt x="770" y="77"/>
                </a:lnTo>
                <a:lnTo>
                  <a:pt x="1036" y="58"/>
                </a:lnTo>
                <a:lnTo>
                  <a:pt x="1306" y="40"/>
                </a:lnTo>
                <a:lnTo>
                  <a:pt x="1578" y="26"/>
                </a:lnTo>
                <a:lnTo>
                  <a:pt x="1854" y="14"/>
                </a:lnTo>
                <a:lnTo>
                  <a:pt x="2132" y="3"/>
                </a:lnTo>
                <a:lnTo>
                  <a:pt x="2383" y="0"/>
                </a:lnTo>
                <a:lnTo>
                  <a:pt x="2636" y="0"/>
                </a:lnTo>
                <a:lnTo>
                  <a:pt x="2891" y="2"/>
                </a:lnTo>
                <a:lnTo>
                  <a:pt x="3317" y="7"/>
                </a:lnTo>
                <a:lnTo>
                  <a:pt x="3739" y="23"/>
                </a:lnTo>
                <a:lnTo>
                  <a:pt x="4158" y="49"/>
                </a:lnTo>
                <a:lnTo>
                  <a:pt x="4570" y="80"/>
                </a:lnTo>
                <a:lnTo>
                  <a:pt x="4975" y="119"/>
                </a:lnTo>
                <a:lnTo>
                  <a:pt x="5370" y="161"/>
                </a:lnTo>
                <a:lnTo>
                  <a:pt x="5755" y="208"/>
                </a:lnTo>
                <a:close/>
              </a:path>
            </a:pathLst>
          </a:custGeom>
          <a:solidFill>
            <a:srgbClr val="A7C46E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 dirty="0">
              <a:solidFill>
                <a:prstClr val="black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781858" y="1495301"/>
            <a:ext cx="5572830" cy="1969532"/>
            <a:chOff x="6273096" y="4724400"/>
            <a:chExt cx="1639668" cy="573295"/>
          </a:xfrm>
          <a:solidFill>
            <a:srgbClr val="A7C46E"/>
          </a:solidFill>
        </p:grpSpPr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6981402" y="5085727"/>
              <a:ext cx="81527" cy="82831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prstClr val="black"/>
                </a:solidFill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7091626" y="5085727"/>
              <a:ext cx="88701" cy="82831"/>
            </a:xfrm>
            <a:custGeom>
              <a:avLst/>
              <a:gdLst>
                <a:gd name="T0" fmla="*/ 136 w 136"/>
                <a:gd name="T1" fmla="*/ 0 h 127"/>
                <a:gd name="T2" fmla="*/ 136 w 136"/>
                <a:gd name="T3" fmla="*/ 127 h 127"/>
                <a:gd name="T4" fmla="*/ 0 w 136"/>
                <a:gd name="T5" fmla="*/ 127 h 127"/>
                <a:gd name="T6" fmla="*/ 0 w 136"/>
                <a:gd name="T7" fmla="*/ 85 h 127"/>
                <a:gd name="T8" fmla="*/ 0 w 136"/>
                <a:gd name="T9" fmla="*/ 42 h 127"/>
                <a:gd name="T10" fmla="*/ 2 w 136"/>
                <a:gd name="T11" fmla="*/ 0 h 127"/>
                <a:gd name="T12" fmla="*/ 136 w 136"/>
                <a:gd name="T13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6" h="127">
                  <a:moveTo>
                    <a:pt x="136" y="0"/>
                  </a:moveTo>
                  <a:lnTo>
                    <a:pt x="136" y="127"/>
                  </a:lnTo>
                  <a:lnTo>
                    <a:pt x="0" y="127"/>
                  </a:lnTo>
                  <a:lnTo>
                    <a:pt x="0" y="85"/>
                  </a:lnTo>
                  <a:lnTo>
                    <a:pt x="0" y="42"/>
                  </a:lnTo>
                  <a:lnTo>
                    <a:pt x="2" y="0"/>
                  </a:lnTo>
                  <a:lnTo>
                    <a:pt x="13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prstClr val="black"/>
                </a:solidFill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6981402" y="5195951"/>
              <a:ext cx="81527" cy="8348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prstClr val="black"/>
                </a:solidFill>
              </a:endParaRPr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7091626" y="5195951"/>
              <a:ext cx="88701" cy="83483"/>
            </a:xfrm>
            <a:custGeom>
              <a:avLst/>
              <a:gdLst>
                <a:gd name="T0" fmla="*/ 136 w 136"/>
                <a:gd name="T1" fmla="*/ 0 h 128"/>
                <a:gd name="T2" fmla="*/ 136 w 136"/>
                <a:gd name="T3" fmla="*/ 128 h 128"/>
                <a:gd name="T4" fmla="*/ 0 w 136"/>
                <a:gd name="T5" fmla="*/ 128 h 128"/>
                <a:gd name="T6" fmla="*/ 0 w 136"/>
                <a:gd name="T7" fmla="*/ 84 h 128"/>
                <a:gd name="T8" fmla="*/ 0 w 136"/>
                <a:gd name="T9" fmla="*/ 40 h 128"/>
                <a:gd name="T10" fmla="*/ 2 w 136"/>
                <a:gd name="T11" fmla="*/ 0 h 128"/>
                <a:gd name="T12" fmla="*/ 136 w 136"/>
                <a:gd name="T1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6" h="128">
                  <a:moveTo>
                    <a:pt x="136" y="0"/>
                  </a:moveTo>
                  <a:lnTo>
                    <a:pt x="136" y="128"/>
                  </a:lnTo>
                  <a:lnTo>
                    <a:pt x="0" y="128"/>
                  </a:lnTo>
                  <a:lnTo>
                    <a:pt x="0" y="84"/>
                  </a:lnTo>
                  <a:lnTo>
                    <a:pt x="0" y="40"/>
                  </a:lnTo>
                  <a:lnTo>
                    <a:pt x="2" y="0"/>
                  </a:lnTo>
                  <a:lnTo>
                    <a:pt x="13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prstClr val="black"/>
                </a:solidFill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6798130" y="4724400"/>
              <a:ext cx="1114634" cy="568731"/>
            </a:xfrm>
            <a:custGeom>
              <a:avLst/>
              <a:gdLst>
                <a:gd name="T0" fmla="*/ 419 w 1709"/>
                <a:gd name="T1" fmla="*/ 0 h 872"/>
                <a:gd name="T2" fmla="*/ 426 w 1709"/>
                <a:gd name="T3" fmla="*/ 0 h 872"/>
                <a:gd name="T4" fmla="*/ 1066 w 1709"/>
                <a:gd name="T5" fmla="*/ 437 h 872"/>
                <a:gd name="T6" fmla="*/ 1709 w 1709"/>
                <a:gd name="T7" fmla="*/ 872 h 872"/>
                <a:gd name="T8" fmla="*/ 1387 w 1709"/>
                <a:gd name="T9" fmla="*/ 694 h 872"/>
                <a:gd name="T10" fmla="*/ 1066 w 1709"/>
                <a:gd name="T11" fmla="*/ 508 h 872"/>
                <a:gd name="T12" fmla="*/ 745 w 1709"/>
                <a:gd name="T13" fmla="*/ 325 h 872"/>
                <a:gd name="T14" fmla="*/ 426 w 1709"/>
                <a:gd name="T15" fmla="*/ 142 h 872"/>
                <a:gd name="T16" fmla="*/ 282 w 1709"/>
                <a:gd name="T17" fmla="*/ 225 h 872"/>
                <a:gd name="T18" fmla="*/ 141 w 1709"/>
                <a:gd name="T19" fmla="*/ 313 h 872"/>
                <a:gd name="T20" fmla="*/ 0 w 1709"/>
                <a:gd name="T21" fmla="*/ 395 h 872"/>
                <a:gd name="T22" fmla="*/ 0 w 1709"/>
                <a:gd name="T23" fmla="*/ 341 h 872"/>
                <a:gd name="T24" fmla="*/ 139 w 1709"/>
                <a:gd name="T25" fmla="*/ 225 h 872"/>
                <a:gd name="T26" fmla="*/ 279 w 1709"/>
                <a:gd name="T27" fmla="*/ 114 h 872"/>
                <a:gd name="T28" fmla="*/ 419 w 1709"/>
                <a:gd name="T29" fmla="*/ 0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09" h="872">
                  <a:moveTo>
                    <a:pt x="419" y="0"/>
                  </a:moveTo>
                  <a:lnTo>
                    <a:pt x="426" y="0"/>
                  </a:lnTo>
                  <a:lnTo>
                    <a:pt x="1066" y="437"/>
                  </a:lnTo>
                  <a:lnTo>
                    <a:pt x="1709" y="872"/>
                  </a:lnTo>
                  <a:lnTo>
                    <a:pt x="1387" y="694"/>
                  </a:lnTo>
                  <a:lnTo>
                    <a:pt x="1066" y="508"/>
                  </a:lnTo>
                  <a:lnTo>
                    <a:pt x="745" y="325"/>
                  </a:lnTo>
                  <a:lnTo>
                    <a:pt x="426" y="142"/>
                  </a:lnTo>
                  <a:lnTo>
                    <a:pt x="282" y="225"/>
                  </a:lnTo>
                  <a:lnTo>
                    <a:pt x="141" y="313"/>
                  </a:lnTo>
                  <a:lnTo>
                    <a:pt x="0" y="395"/>
                  </a:lnTo>
                  <a:lnTo>
                    <a:pt x="0" y="341"/>
                  </a:lnTo>
                  <a:lnTo>
                    <a:pt x="139" y="225"/>
                  </a:lnTo>
                  <a:lnTo>
                    <a:pt x="279" y="114"/>
                  </a:lnTo>
                  <a:lnTo>
                    <a:pt x="41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prstClr val="black"/>
                </a:solidFill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6273096" y="4840493"/>
              <a:ext cx="1609664" cy="457202"/>
            </a:xfrm>
            <a:custGeom>
              <a:avLst/>
              <a:gdLst>
                <a:gd name="T0" fmla="*/ 1239 w 2468"/>
                <a:gd name="T1" fmla="*/ 159 h 701"/>
                <a:gd name="T2" fmla="*/ 620 w 2468"/>
                <a:gd name="T3" fmla="*/ 430 h 701"/>
                <a:gd name="T4" fmla="*/ 0 w 2468"/>
                <a:gd name="T5" fmla="*/ 701 h 701"/>
                <a:gd name="T6" fmla="*/ 72 w 2468"/>
                <a:gd name="T7" fmla="*/ 657 h 701"/>
                <a:gd name="T8" fmla="*/ 147 w 2468"/>
                <a:gd name="T9" fmla="*/ 612 h 701"/>
                <a:gd name="T10" fmla="*/ 223 w 2468"/>
                <a:gd name="T11" fmla="*/ 568 h 701"/>
                <a:gd name="T12" fmla="*/ 299 w 2468"/>
                <a:gd name="T13" fmla="*/ 524 h 701"/>
                <a:gd name="T14" fmla="*/ 299 w 2468"/>
                <a:gd name="T15" fmla="*/ 72 h 701"/>
                <a:gd name="T16" fmla="*/ 780 w 2468"/>
                <a:gd name="T17" fmla="*/ 72 h 701"/>
                <a:gd name="T18" fmla="*/ 780 w 2468"/>
                <a:gd name="T19" fmla="*/ 264 h 701"/>
                <a:gd name="T20" fmla="*/ 929 w 2468"/>
                <a:gd name="T21" fmla="*/ 178 h 701"/>
                <a:gd name="T22" fmla="*/ 1079 w 2468"/>
                <a:gd name="T23" fmla="*/ 88 h 701"/>
                <a:gd name="T24" fmla="*/ 1229 w 2468"/>
                <a:gd name="T25" fmla="*/ 0 h 701"/>
                <a:gd name="T26" fmla="*/ 1630 w 2468"/>
                <a:gd name="T27" fmla="*/ 224 h 701"/>
                <a:gd name="T28" fmla="*/ 2032 w 2468"/>
                <a:gd name="T29" fmla="*/ 451 h 701"/>
                <a:gd name="T30" fmla="*/ 2435 w 2468"/>
                <a:gd name="T31" fmla="*/ 678 h 701"/>
                <a:gd name="T32" fmla="*/ 2465 w 2468"/>
                <a:gd name="T33" fmla="*/ 694 h 701"/>
                <a:gd name="T34" fmla="*/ 2465 w 2468"/>
                <a:gd name="T35" fmla="*/ 694 h 701"/>
                <a:gd name="T36" fmla="*/ 2466 w 2468"/>
                <a:gd name="T37" fmla="*/ 695 h 701"/>
                <a:gd name="T38" fmla="*/ 2468 w 2468"/>
                <a:gd name="T39" fmla="*/ 695 h 701"/>
                <a:gd name="T40" fmla="*/ 2468 w 2468"/>
                <a:gd name="T41" fmla="*/ 697 h 701"/>
                <a:gd name="T42" fmla="*/ 2468 w 2468"/>
                <a:gd name="T43" fmla="*/ 697 h 701"/>
                <a:gd name="T44" fmla="*/ 2466 w 2468"/>
                <a:gd name="T45" fmla="*/ 699 h 701"/>
                <a:gd name="T46" fmla="*/ 2058 w 2468"/>
                <a:gd name="T47" fmla="*/ 519 h 701"/>
                <a:gd name="T48" fmla="*/ 1648 w 2468"/>
                <a:gd name="T49" fmla="*/ 341 h 701"/>
                <a:gd name="T50" fmla="*/ 1239 w 2468"/>
                <a:gd name="T51" fmla="*/ 159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68" h="701">
                  <a:moveTo>
                    <a:pt x="1239" y="159"/>
                  </a:moveTo>
                  <a:lnTo>
                    <a:pt x="620" y="430"/>
                  </a:lnTo>
                  <a:lnTo>
                    <a:pt x="0" y="701"/>
                  </a:lnTo>
                  <a:lnTo>
                    <a:pt x="72" y="657"/>
                  </a:lnTo>
                  <a:lnTo>
                    <a:pt x="147" y="612"/>
                  </a:lnTo>
                  <a:lnTo>
                    <a:pt x="223" y="568"/>
                  </a:lnTo>
                  <a:lnTo>
                    <a:pt x="299" y="524"/>
                  </a:lnTo>
                  <a:lnTo>
                    <a:pt x="299" y="72"/>
                  </a:lnTo>
                  <a:lnTo>
                    <a:pt x="780" y="72"/>
                  </a:lnTo>
                  <a:lnTo>
                    <a:pt x="780" y="264"/>
                  </a:lnTo>
                  <a:lnTo>
                    <a:pt x="929" y="178"/>
                  </a:lnTo>
                  <a:lnTo>
                    <a:pt x="1079" y="88"/>
                  </a:lnTo>
                  <a:lnTo>
                    <a:pt x="1229" y="0"/>
                  </a:lnTo>
                  <a:lnTo>
                    <a:pt x="1630" y="224"/>
                  </a:lnTo>
                  <a:lnTo>
                    <a:pt x="2032" y="451"/>
                  </a:lnTo>
                  <a:lnTo>
                    <a:pt x="2435" y="678"/>
                  </a:lnTo>
                  <a:lnTo>
                    <a:pt x="2465" y="694"/>
                  </a:lnTo>
                  <a:lnTo>
                    <a:pt x="2465" y="694"/>
                  </a:lnTo>
                  <a:lnTo>
                    <a:pt x="2466" y="695"/>
                  </a:lnTo>
                  <a:lnTo>
                    <a:pt x="2468" y="695"/>
                  </a:lnTo>
                  <a:lnTo>
                    <a:pt x="2468" y="697"/>
                  </a:lnTo>
                  <a:lnTo>
                    <a:pt x="2468" y="697"/>
                  </a:lnTo>
                  <a:lnTo>
                    <a:pt x="2466" y="699"/>
                  </a:lnTo>
                  <a:lnTo>
                    <a:pt x="2058" y="519"/>
                  </a:lnTo>
                  <a:lnTo>
                    <a:pt x="1648" y="341"/>
                  </a:lnTo>
                  <a:lnTo>
                    <a:pt x="1239" y="15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11" name="Frame 10"/>
          <p:cNvSpPr/>
          <p:nvPr/>
        </p:nvSpPr>
        <p:spPr>
          <a:xfrm>
            <a:off x="52513" y="1004553"/>
            <a:ext cx="9038974" cy="5215944"/>
          </a:xfrm>
          <a:prstGeom prst="frame">
            <a:avLst>
              <a:gd name="adj1" fmla="val 513"/>
            </a:avLst>
          </a:prstGeom>
          <a:solidFill>
            <a:srgbClr val="A7C46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54679" y="4791195"/>
            <a:ext cx="7434643" cy="752851"/>
          </a:xfrm>
          <a:prstGeom prst="rect">
            <a:avLst/>
          </a:prstGeom>
        </p:spPr>
        <p:txBody>
          <a:bodyPr wrap="none" anchor="ctr">
            <a:prstTxWarp prst="textArchUp">
              <a:avLst>
                <a:gd name="adj" fmla="val 10910044"/>
              </a:avLst>
            </a:prstTxWarp>
            <a:spAutoFit/>
          </a:bodyPr>
          <a:lstStyle/>
          <a:p>
            <a:pPr lvl="0" algn="ctr">
              <a:buClr>
                <a:srgbClr val="7A0000"/>
              </a:buClr>
            </a:pPr>
            <a:r>
              <a:rPr lang="en-US" sz="4000" b="1" dirty="0">
                <a:solidFill>
                  <a:srgbClr val="46545E"/>
                </a:solidFill>
              </a:rPr>
              <a:t>Certified Rental Analysis</a:t>
            </a:r>
          </a:p>
        </p:txBody>
      </p:sp>
    </p:spTree>
    <p:extLst>
      <p:ext uri="{BB962C8B-B14F-4D97-AF65-F5344CB8AC3E}">
        <p14:creationId xmlns:p14="http://schemas.microsoft.com/office/powerpoint/2010/main" val="11737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Property Condition Must Match Rental Rate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t>12</a:t>
            </a:fld>
            <a:endParaRPr lang="en-US" dirty="0"/>
          </a:p>
        </p:txBody>
      </p:sp>
      <p:grpSp>
        <p:nvGrpSpPr>
          <p:cNvPr id="40" name="Group 39"/>
          <p:cNvGrpSpPr/>
          <p:nvPr/>
        </p:nvGrpSpPr>
        <p:grpSpPr>
          <a:xfrm>
            <a:off x="4823550" y="1416011"/>
            <a:ext cx="4002102" cy="4525871"/>
            <a:chOff x="2158467" y="1030182"/>
            <a:chExt cx="4002102" cy="4525871"/>
          </a:xfrm>
        </p:grpSpPr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8836" y="1427073"/>
              <a:ext cx="3448464" cy="36361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grpSp>
          <p:nvGrpSpPr>
            <p:cNvPr id="4" name="Group 3"/>
            <p:cNvGrpSpPr/>
            <p:nvPr/>
          </p:nvGrpSpPr>
          <p:grpSpPr>
            <a:xfrm>
              <a:off x="2158467" y="1030182"/>
              <a:ext cx="4002102" cy="4525871"/>
              <a:chOff x="2242708" y="1154798"/>
              <a:chExt cx="3807863" cy="4663009"/>
            </a:xfrm>
          </p:grpSpPr>
          <p:sp>
            <p:nvSpPr>
              <p:cNvPr id="39" name="Freeform 38"/>
              <p:cNvSpPr/>
              <p:nvPr/>
            </p:nvSpPr>
            <p:spPr>
              <a:xfrm>
                <a:off x="2244457" y="1156438"/>
                <a:ext cx="3806114" cy="4660827"/>
              </a:xfrm>
              <a:custGeom>
                <a:avLst/>
                <a:gdLst>
                  <a:gd name="connsiteX0" fmla="*/ 268767 w 3806114"/>
                  <a:gd name="connsiteY0" fmla="*/ 383425 h 4660827"/>
                  <a:gd name="connsiteX1" fmla="*/ 268767 w 3806114"/>
                  <a:gd name="connsiteY1" fmla="*/ 4096834 h 4660827"/>
                  <a:gd name="connsiteX2" fmla="*/ 3529069 w 3806114"/>
                  <a:gd name="connsiteY2" fmla="*/ 4096834 h 4660827"/>
                  <a:gd name="connsiteX3" fmla="*/ 3529069 w 3806114"/>
                  <a:gd name="connsiteY3" fmla="*/ 383425 h 4660827"/>
                  <a:gd name="connsiteX4" fmla="*/ 122290 w 3806114"/>
                  <a:gd name="connsiteY4" fmla="*/ 0 h 4660827"/>
                  <a:gd name="connsiteX5" fmla="*/ 3683824 w 3806114"/>
                  <a:gd name="connsiteY5" fmla="*/ 0 h 4660827"/>
                  <a:gd name="connsiteX6" fmla="*/ 3806114 w 3806114"/>
                  <a:gd name="connsiteY6" fmla="*/ 122290 h 4660827"/>
                  <a:gd name="connsiteX7" fmla="*/ 3806114 w 3806114"/>
                  <a:gd name="connsiteY7" fmla="*/ 4538537 h 4660827"/>
                  <a:gd name="connsiteX8" fmla="*/ 3683824 w 3806114"/>
                  <a:gd name="connsiteY8" fmla="*/ 4660827 h 4660827"/>
                  <a:gd name="connsiteX9" fmla="*/ 122290 w 3806114"/>
                  <a:gd name="connsiteY9" fmla="*/ 4660827 h 4660827"/>
                  <a:gd name="connsiteX10" fmla="*/ 0 w 3806114"/>
                  <a:gd name="connsiteY10" fmla="*/ 4538537 h 4660827"/>
                  <a:gd name="connsiteX11" fmla="*/ 0 w 3806114"/>
                  <a:gd name="connsiteY11" fmla="*/ 122290 h 4660827"/>
                  <a:gd name="connsiteX12" fmla="*/ 122290 w 3806114"/>
                  <a:gd name="connsiteY12" fmla="*/ 0 h 4660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806114" h="4660827">
                    <a:moveTo>
                      <a:pt x="268767" y="383425"/>
                    </a:moveTo>
                    <a:lnTo>
                      <a:pt x="268767" y="4096834"/>
                    </a:lnTo>
                    <a:lnTo>
                      <a:pt x="3529069" y="4096834"/>
                    </a:lnTo>
                    <a:lnTo>
                      <a:pt x="3529069" y="383425"/>
                    </a:lnTo>
                    <a:close/>
                    <a:moveTo>
                      <a:pt x="122290" y="0"/>
                    </a:moveTo>
                    <a:lnTo>
                      <a:pt x="3683824" y="0"/>
                    </a:lnTo>
                    <a:cubicBezTo>
                      <a:pt x="3751363" y="0"/>
                      <a:pt x="3806114" y="54751"/>
                      <a:pt x="3806114" y="122290"/>
                    </a:cubicBezTo>
                    <a:lnTo>
                      <a:pt x="3806114" y="4538537"/>
                    </a:lnTo>
                    <a:cubicBezTo>
                      <a:pt x="3806114" y="4606076"/>
                      <a:pt x="3751363" y="4660827"/>
                      <a:pt x="3683824" y="4660827"/>
                    </a:cubicBezTo>
                    <a:lnTo>
                      <a:pt x="122290" y="4660827"/>
                    </a:lnTo>
                    <a:cubicBezTo>
                      <a:pt x="54751" y="4660827"/>
                      <a:pt x="0" y="4606076"/>
                      <a:pt x="0" y="4538537"/>
                    </a:cubicBezTo>
                    <a:lnTo>
                      <a:pt x="0" y="122290"/>
                    </a:lnTo>
                    <a:cubicBezTo>
                      <a:pt x="0" y="54751"/>
                      <a:pt x="54751" y="0"/>
                      <a:pt x="122290" y="0"/>
                    </a:cubicBez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Rounded Rectangle 35"/>
              <p:cNvSpPr/>
              <p:nvPr/>
            </p:nvSpPr>
            <p:spPr>
              <a:xfrm>
                <a:off x="3947435" y="1278467"/>
                <a:ext cx="400158" cy="51723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Freeform 36"/>
              <p:cNvSpPr/>
              <p:nvPr/>
            </p:nvSpPr>
            <p:spPr>
              <a:xfrm>
                <a:off x="2242708" y="1154798"/>
                <a:ext cx="3393372" cy="4663009"/>
              </a:xfrm>
              <a:custGeom>
                <a:avLst/>
                <a:gdLst>
                  <a:gd name="connsiteX0" fmla="*/ 319673 w 2047430"/>
                  <a:gd name="connsiteY0" fmla="*/ 0 h 5998464"/>
                  <a:gd name="connsiteX1" fmla="*/ 2047430 w 2047430"/>
                  <a:gd name="connsiteY1" fmla="*/ 0 h 5998464"/>
                  <a:gd name="connsiteX2" fmla="*/ 2047430 w 2047430"/>
                  <a:gd name="connsiteY2" fmla="*/ 5998464 h 5998464"/>
                  <a:gd name="connsiteX3" fmla="*/ 319673 w 2047430"/>
                  <a:gd name="connsiteY3" fmla="*/ 5998464 h 5998464"/>
                  <a:gd name="connsiteX4" fmla="*/ 0 w 2047430"/>
                  <a:gd name="connsiteY4" fmla="*/ 5678791 h 5998464"/>
                  <a:gd name="connsiteX5" fmla="*/ 0 w 2047430"/>
                  <a:gd name="connsiteY5" fmla="*/ 319673 h 5998464"/>
                  <a:gd name="connsiteX6" fmla="*/ 319673 w 2047430"/>
                  <a:gd name="connsiteY6" fmla="*/ 0 h 5998464"/>
                  <a:gd name="connsiteX0" fmla="*/ 319673 w 2047430"/>
                  <a:gd name="connsiteY0" fmla="*/ 20782 h 6019246"/>
                  <a:gd name="connsiteX1" fmla="*/ 1143421 w 2047430"/>
                  <a:gd name="connsiteY1" fmla="*/ 0 h 6019246"/>
                  <a:gd name="connsiteX2" fmla="*/ 2047430 w 2047430"/>
                  <a:gd name="connsiteY2" fmla="*/ 6019246 h 6019246"/>
                  <a:gd name="connsiteX3" fmla="*/ 319673 w 2047430"/>
                  <a:gd name="connsiteY3" fmla="*/ 6019246 h 6019246"/>
                  <a:gd name="connsiteX4" fmla="*/ 0 w 2047430"/>
                  <a:gd name="connsiteY4" fmla="*/ 5699573 h 6019246"/>
                  <a:gd name="connsiteX5" fmla="*/ 0 w 2047430"/>
                  <a:gd name="connsiteY5" fmla="*/ 340455 h 6019246"/>
                  <a:gd name="connsiteX6" fmla="*/ 319673 w 2047430"/>
                  <a:gd name="connsiteY6" fmla="*/ 20782 h 6019246"/>
                  <a:gd name="connsiteX0" fmla="*/ 319673 w 3616457"/>
                  <a:gd name="connsiteY0" fmla="*/ 20782 h 6019246"/>
                  <a:gd name="connsiteX1" fmla="*/ 1143421 w 3616457"/>
                  <a:gd name="connsiteY1" fmla="*/ 0 h 6019246"/>
                  <a:gd name="connsiteX2" fmla="*/ 3616457 w 3616457"/>
                  <a:gd name="connsiteY2" fmla="*/ 5988074 h 6019246"/>
                  <a:gd name="connsiteX3" fmla="*/ 319673 w 3616457"/>
                  <a:gd name="connsiteY3" fmla="*/ 6019246 h 6019246"/>
                  <a:gd name="connsiteX4" fmla="*/ 0 w 3616457"/>
                  <a:gd name="connsiteY4" fmla="*/ 5699573 h 6019246"/>
                  <a:gd name="connsiteX5" fmla="*/ 0 w 3616457"/>
                  <a:gd name="connsiteY5" fmla="*/ 340455 h 6019246"/>
                  <a:gd name="connsiteX6" fmla="*/ 319673 w 3616457"/>
                  <a:gd name="connsiteY6" fmla="*/ 20782 h 6019246"/>
                  <a:gd name="connsiteX0" fmla="*/ 319673 w 3616457"/>
                  <a:gd name="connsiteY0" fmla="*/ 0 h 5998464"/>
                  <a:gd name="connsiteX1" fmla="*/ 1191046 w 3616457"/>
                  <a:gd name="connsiteY1" fmla="*/ 7793 h 5998464"/>
                  <a:gd name="connsiteX2" fmla="*/ 3616457 w 3616457"/>
                  <a:gd name="connsiteY2" fmla="*/ 5967292 h 5998464"/>
                  <a:gd name="connsiteX3" fmla="*/ 319673 w 3616457"/>
                  <a:gd name="connsiteY3" fmla="*/ 5998464 h 5998464"/>
                  <a:gd name="connsiteX4" fmla="*/ 0 w 3616457"/>
                  <a:gd name="connsiteY4" fmla="*/ 5678791 h 5998464"/>
                  <a:gd name="connsiteX5" fmla="*/ 0 w 3616457"/>
                  <a:gd name="connsiteY5" fmla="*/ 319673 h 5998464"/>
                  <a:gd name="connsiteX6" fmla="*/ 319673 w 3616457"/>
                  <a:gd name="connsiteY6" fmla="*/ 0 h 5998464"/>
                  <a:gd name="connsiteX0" fmla="*/ 319673 w 3616457"/>
                  <a:gd name="connsiteY0" fmla="*/ 0 h 5998464"/>
                  <a:gd name="connsiteX1" fmla="*/ 1197396 w 3616457"/>
                  <a:gd name="connsiteY1" fmla="*/ 4618 h 5998464"/>
                  <a:gd name="connsiteX2" fmla="*/ 3616457 w 3616457"/>
                  <a:gd name="connsiteY2" fmla="*/ 5967292 h 5998464"/>
                  <a:gd name="connsiteX3" fmla="*/ 319673 w 3616457"/>
                  <a:gd name="connsiteY3" fmla="*/ 5998464 h 5998464"/>
                  <a:gd name="connsiteX4" fmla="*/ 0 w 3616457"/>
                  <a:gd name="connsiteY4" fmla="*/ 5678791 h 5998464"/>
                  <a:gd name="connsiteX5" fmla="*/ 0 w 3616457"/>
                  <a:gd name="connsiteY5" fmla="*/ 319673 h 5998464"/>
                  <a:gd name="connsiteX6" fmla="*/ 319673 w 3616457"/>
                  <a:gd name="connsiteY6" fmla="*/ 0 h 5998464"/>
                  <a:gd name="connsiteX0" fmla="*/ 319673 w 3616457"/>
                  <a:gd name="connsiteY0" fmla="*/ 0 h 5998464"/>
                  <a:gd name="connsiteX1" fmla="*/ 1229146 w 3616457"/>
                  <a:gd name="connsiteY1" fmla="*/ 1443 h 5998464"/>
                  <a:gd name="connsiteX2" fmla="*/ 3616457 w 3616457"/>
                  <a:gd name="connsiteY2" fmla="*/ 5967292 h 5998464"/>
                  <a:gd name="connsiteX3" fmla="*/ 319673 w 3616457"/>
                  <a:gd name="connsiteY3" fmla="*/ 5998464 h 5998464"/>
                  <a:gd name="connsiteX4" fmla="*/ 0 w 3616457"/>
                  <a:gd name="connsiteY4" fmla="*/ 5678791 h 5998464"/>
                  <a:gd name="connsiteX5" fmla="*/ 0 w 3616457"/>
                  <a:gd name="connsiteY5" fmla="*/ 319673 h 5998464"/>
                  <a:gd name="connsiteX6" fmla="*/ 319673 w 3616457"/>
                  <a:gd name="connsiteY6" fmla="*/ 0 h 5998464"/>
                  <a:gd name="connsiteX0" fmla="*/ 319673 w 3642651"/>
                  <a:gd name="connsiteY0" fmla="*/ 0 h 5998464"/>
                  <a:gd name="connsiteX1" fmla="*/ 1229146 w 3642651"/>
                  <a:gd name="connsiteY1" fmla="*/ 1443 h 5998464"/>
                  <a:gd name="connsiteX2" fmla="*/ 3642651 w 3642651"/>
                  <a:gd name="connsiteY2" fmla="*/ 5998248 h 5998464"/>
                  <a:gd name="connsiteX3" fmla="*/ 319673 w 3642651"/>
                  <a:gd name="connsiteY3" fmla="*/ 5998464 h 5998464"/>
                  <a:gd name="connsiteX4" fmla="*/ 0 w 3642651"/>
                  <a:gd name="connsiteY4" fmla="*/ 5678791 h 5998464"/>
                  <a:gd name="connsiteX5" fmla="*/ 0 w 3642651"/>
                  <a:gd name="connsiteY5" fmla="*/ 319673 h 5998464"/>
                  <a:gd name="connsiteX6" fmla="*/ 319673 w 3642651"/>
                  <a:gd name="connsiteY6" fmla="*/ 0 h 5998464"/>
                  <a:gd name="connsiteX0" fmla="*/ 319898 w 3642876"/>
                  <a:gd name="connsiteY0" fmla="*/ 476 h 5998940"/>
                  <a:gd name="connsiteX1" fmla="*/ 1229371 w 3642876"/>
                  <a:gd name="connsiteY1" fmla="*/ 1919 h 5998940"/>
                  <a:gd name="connsiteX2" fmla="*/ 3642876 w 3642876"/>
                  <a:gd name="connsiteY2" fmla="*/ 5998724 h 5998940"/>
                  <a:gd name="connsiteX3" fmla="*/ 319898 w 3642876"/>
                  <a:gd name="connsiteY3" fmla="*/ 5998940 h 5998940"/>
                  <a:gd name="connsiteX4" fmla="*/ 225 w 3642876"/>
                  <a:gd name="connsiteY4" fmla="*/ 5679267 h 5998940"/>
                  <a:gd name="connsiteX5" fmla="*/ 225 w 3642876"/>
                  <a:gd name="connsiteY5" fmla="*/ 320149 h 5998940"/>
                  <a:gd name="connsiteX6" fmla="*/ 319898 w 3642876"/>
                  <a:gd name="connsiteY6" fmla="*/ 476 h 5998940"/>
                  <a:gd name="connsiteX0" fmla="*/ 322066 w 3645044"/>
                  <a:gd name="connsiteY0" fmla="*/ 1413 h 5999877"/>
                  <a:gd name="connsiteX1" fmla="*/ 1231539 w 3645044"/>
                  <a:gd name="connsiteY1" fmla="*/ 2856 h 5999877"/>
                  <a:gd name="connsiteX2" fmla="*/ 3645044 w 3645044"/>
                  <a:gd name="connsiteY2" fmla="*/ 5999661 h 5999877"/>
                  <a:gd name="connsiteX3" fmla="*/ 322066 w 3645044"/>
                  <a:gd name="connsiteY3" fmla="*/ 5999877 h 5999877"/>
                  <a:gd name="connsiteX4" fmla="*/ 2393 w 3645044"/>
                  <a:gd name="connsiteY4" fmla="*/ 5680204 h 5999877"/>
                  <a:gd name="connsiteX5" fmla="*/ 2393 w 3645044"/>
                  <a:gd name="connsiteY5" fmla="*/ 321086 h 5999877"/>
                  <a:gd name="connsiteX6" fmla="*/ 322066 w 3645044"/>
                  <a:gd name="connsiteY6" fmla="*/ 1413 h 5999877"/>
                  <a:gd name="connsiteX0" fmla="*/ 322066 w 3645044"/>
                  <a:gd name="connsiteY0" fmla="*/ 1413 h 6000349"/>
                  <a:gd name="connsiteX1" fmla="*/ 1231539 w 3645044"/>
                  <a:gd name="connsiteY1" fmla="*/ 2856 h 6000349"/>
                  <a:gd name="connsiteX2" fmla="*/ 3645044 w 3645044"/>
                  <a:gd name="connsiteY2" fmla="*/ 5999661 h 6000349"/>
                  <a:gd name="connsiteX3" fmla="*/ 322066 w 3645044"/>
                  <a:gd name="connsiteY3" fmla="*/ 5999877 h 6000349"/>
                  <a:gd name="connsiteX4" fmla="*/ 2393 w 3645044"/>
                  <a:gd name="connsiteY4" fmla="*/ 5680204 h 6000349"/>
                  <a:gd name="connsiteX5" fmla="*/ 2393 w 3645044"/>
                  <a:gd name="connsiteY5" fmla="*/ 321086 h 6000349"/>
                  <a:gd name="connsiteX6" fmla="*/ 322066 w 3645044"/>
                  <a:gd name="connsiteY6" fmla="*/ 1413 h 6000349"/>
                  <a:gd name="connsiteX0" fmla="*/ 322066 w 3645044"/>
                  <a:gd name="connsiteY0" fmla="*/ 1413 h 6000782"/>
                  <a:gd name="connsiteX1" fmla="*/ 1231539 w 3645044"/>
                  <a:gd name="connsiteY1" fmla="*/ 2856 h 6000782"/>
                  <a:gd name="connsiteX2" fmla="*/ 3645044 w 3645044"/>
                  <a:gd name="connsiteY2" fmla="*/ 5999661 h 6000782"/>
                  <a:gd name="connsiteX3" fmla="*/ 322066 w 3645044"/>
                  <a:gd name="connsiteY3" fmla="*/ 5999877 h 6000782"/>
                  <a:gd name="connsiteX4" fmla="*/ 2393 w 3645044"/>
                  <a:gd name="connsiteY4" fmla="*/ 5680204 h 6000782"/>
                  <a:gd name="connsiteX5" fmla="*/ 2393 w 3645044"/>
                  <a:gd name="connsiteY5" fmla="*/ 321086 h 6000782"/>
                  <a:gd name="connsiteX6" fmla="*/ 322066 w 3645044"/>
                  <a:gd name="connsiteY6" fmla="*/ 1413 h 6000782"/>
                  <a:gd name="connsiteX0" fmla="*/ 322066 w 3645044"/>
                  <a:gd name="connsiteY0" fmla="*/ 1413 h 5999877"/>
                  <a:gd name="connsiteX1" fmla="*/ 1231539 w 3645044"/>
                  <a:gd name="connsiteY1" fmla="*/ 2856 h 5999877"/>
                  <a:gd name="connsiteX2" fmla="*/ 3645044 w 3645044"/>
                  <a:gd name="connsiteY2" fmla="*/ 5999661 h 5999877"/>
                  <a:gd name="connsiteX3" fmla="*/ 322066 w 3645044"/>
                  <a:gd name="connsiteY3" fmla="*/ 5999877 h 5999877"/>
                  <a:gd name="connsiteX4" fmla="*/ 2393 w 3645044"/>
                  <a:gd name="connsiteY4" fmla="*/ 5680204 h 5999877"/>
                  <a:gd name="connsiteX5" fmla="*/ 2393 w 3645044"/>
                  <a:gd name="connsiteY5" fmla="*/ 321086 h 5999877"/>
                  <a:gd name="connsiteX6" fmla="*/ 322066 w 3645044"/>
                  <a:gd name="connsiteY6" fmla="*/ 1413 h 599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45044" h="5999877">
                    <a:moveTo>
                      <a:pt x="322066" y="1413"/>
                    </a:moveTo>
                    <a:lnTo>
                      <a:pt x="1231539" y="2856"/>
                    </a:lnTo>
                    <a:lnTo>
                      <a:pt x="3645044" y="5999661"/>
                    </a:lnTo>
                    <a:lnTo>
                      <a:pt x="322066" y="5999877"/>
                    </a:lnTo>
                    <a:cubicBezTo>
                      <a:pt x="-10243" y="5999878"/>
                      <a:pt x="2393" y="5937569"/>
                      <a:pt x="2393" y="5680204"/>
                    </a:cubicBezTo>
                    <a:lnTo>
                      <a:pt x="2393" y="321086"/>
                    </a:lnTo>
                    <a:cubicBezTo>
                      <a:pt x="-4705" y="29562"/>
                      <a:pt x="-17737" y="-8732"/>
                      <a:pt x="322066" y="1413"/>
                    </a:cubicBezTo>
                    <a:close/>
                  </a:path>
                </a:pathLst>
              </a:custGeom>
              <a:solidFill>
                <a:schemeClr val="bg2">
                  <a:alpha val="1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4056459" y="5547453"/>
                <a:ext cx="208805" cy="22258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185396" y="1629522"/>
            <a:ext cx="4393861" cy="4695076"/>
            <a:chOff x="222009" y="1938194"/>
            <a:chExt cx="4393861" cy="4695076"/>
          </a:xfrm>
        </p:grpSpPr>
        <p:grpSp>
          <p:nvGrpSpPr>
            <p:cNvPr id="48" name="Group 47"/>
            <p:cNvGrpSpPr/>
            <p:nvPr/>
          </p:nvGrpSpPr>
          <p:grpSpPr>
            <a:xfrm>
              <a:off x="222009" y="1938194"/>
              <a:ext cx="4393861" cy="4695076"/>
              <a:chOff x="2283200" y="2199172"/>
              <a:chExt cx="4577600" cy="4891412"/>
            </a:xfrm>
          </p:grpSpPr>
          <p:grpSp>
            <p:nvGrpSpPr>
              <p:cNvPr id="51" name="Group 50"/>
              <p:cNvGrpSpPr/>
              <p:nvPr/>
            </p:nvGrpSpPr>
            <p:grpSpPr>
              <a:xfrm>
                <a:off x="2283200" y="2199172"/>
                <a:ext cx="4577600" cy="3627089"/>
                <a:chOff x="2283200" y="2199172"/>
                <a:chExt cx="4577600" cy="3627089"/>
              </a:xfrm>
            </p:grpSpPr>
            <p:grpSp>
              <p:nvGrpSpPr>
                <p:cNvPr id="53" name="Group 52"/>
                <p:cNvGrpSpPr/>
                <p:nvPr/>
              </p:nvGrpSpPr>
              <p:grpSpPr>
                <a:xfrm rot="18900000">
                  <a:off x="2752970" y="2199172"/>
                  <a:ext cx="3624543" cy="3627089"/>
                  <a:chOff x="3089930" y="2571611"/>
                  <a:chExt cx="2825095" cy="2827081"/>
                </a:xfrm>
              </p:grpSpPr>
              <p:sp>
                <p:nvSpPr>
                  <p:cNvPr id="56" name="Oval 55"/>
                  <p:cNvSpPr/>
                  <p:nvPr/>
                </p:nvSpPr>
                <p:spPr>
                  <a:xfrm>
                    <a:off x="4048125" y="3531792"/>
                    <a:ext cx="1866900" cy="1866900"/>
                  </a:xfrm>
                  <a:prstGeom prst="ellipse">
                    <a:avLst/>
                  </a:prstGeom>
                  <a:solidFill>
                    <a:srgbClr val="BDD391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 dirty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7" name="Oval 56"/>
                  <p:cNvSpPr/>
                  <p:nvPr/>
                </p:nvSpPr>
                <p:spPr>
                  <a:xfrm>
                    <a:off x="3089930" y="2571611"/>
                    <a:ext cx="1866900" cy="1866900"/>
                  </a:xfrm>
                  <a:prstGeom prst="ellipse">
                    <a:avLst/>
                  </a:prstGeom>
                  <a:solidFill>
                    <a:srgbClr val="68A8E9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 dirty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54" name="Block Arc 53"/>
                <p:cNvSpPr/>
                <p:nvPr/>
              </p:nvSpPr>
              <p:spPr>
                <a:xfrm rot="18900000">
                  <a:off x="2283200" y="2573722"/>
                  <a:ext cx="2876192" cy="2876190"/>
                </a:xfrm>
                <a:prstGeom prst="blockArc">
                  <a:avLst>
                    <a:gd name="adj1" fmla="val 7930055"/>
                    <a:gd name="adj2" fmla="val 18874112"/>
                    <a:gd name="adj3" fmla="val 3719"/>
                  </a:avLst>
                </a:prstGeom>
                <a:solidFill>
                  <a:srgbClr val="68A8E9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5" name="Block Arc 54"/>
                <p:cNvSpPr/>
                <p:nvPr/>
              </p:nvSpPr>
              <p:spPr>
                <a:xfrm rot="18900000" flipH="1" flipV="1">
                  <a:off x="3984608" y="2562806"/>
                  <a:ext cx="2876192" cy="2876190"/>
                </a:xfrm>
                <a:prstGeom prst="blockArc">
                  <a:avLst>
                    <a:gd name="adj1" fmla="val 7930055"/>
                    <a:gd name="adj2" fmla="val 18874112"/>
                    <a:gd name="adj3" fmla="val 3719"/>
                  </a:avLst>
                </a:prstGeom>
                <a:solidFill>
                  <a:srgbClr val="BDD39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52" name="Rectangle 51"/>
              <p:cNvSpPr/>
              <p:nvPr/>
            </p:nvSpPr>
            <p:spPr>
              <a:xfrm rot="18900000">
                <a:off x="3687350" y="5320036"/>
                <a:ext cx="1770549" cy="177054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9" name="Rectangle 58"/>
            <p:cNvSpPr/>
            <p:nvPr/>
          </p:nvSpPr>
          <p:spPr>
            <a:xfrm>
              <a:off x="788921" y="3284004"/>
              <a:ext cx="144795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/>
                <a:t>Property Condition</a:t>
              </a: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2816178" y="3284004"/>
              <a:ext cx="117233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/>
                <a:t>Rent Rate</a:t>
              </a:r>
            </a:p>
          </p:txBody>
        </p:sp>
        <p:sp>
          <p:nvSpPr>
            <p:cNvPr id="61" name="Freeform 35"/>
            <p:cNvSpPr>
              <a:spLocks noEditPoints="1"/>
            </p:cNvSpPr>
            <p:nvPr/>
          </p:nvSpPr>
          <p:spPr bwMode="auto">
            <a:xfrm>
              <a:off x="2048286" y="5859087"/>
              <a:ext cx="598755" cy="577370"/>
            </a:xfrm>
            <a:custGeom>
              <a:avLst/>
              <a:gdLst>
                <a:gd name="T0" fmla="*/ 5604 w 18949"/>
                <a:gd name="T1" fmla="*/ 6326 h 18295"/>
                <a:gd name="T2" fmla="*/ 7343 w 18949"/>
                <a:gd name="T3" fmla="*/ 9772 h 18295"/>
                <a:gd name="T4" fmla="*/ 10861 w 18949"/>
                <a:gd name="T5" fmla="*/ 10972 h 18295"/>
                <a:gd name="T6" fmla="*/ 14457 w 18949"/>
                <a:gd name="T7" fmla="*/ 11491 h 18295"/>
                <a:gd name="T8" fmla="*/ 18257 w 18949"/>
                <a:gd name="T9" fmla="*/ 6326 h 18295"/>
                <a:gd name="T10" fmla="*/ 11931 w 18949"/>
                <a:gd name="T11" fmla="*/ 893 h 18295"/>
                <a:gd name="T12" fmla="*/ 12324 w 18949"/>
                <a:gd name="T13" fmla="*/ 1969 h 18295"/>
                <a:gd name="T14" fmla="*/ 13926 w 18949"/>
                <a:gd name="T15" fmla="*/ 2710 h 18295"/>
                <a:gd name="T16" fmla="*/ 14411 w 18949"/>
                <a:gd name="T17" fmla="*/ 3767 h 18295"/>
                <a:gd name="T18" fmla="*/ 13762 w 18949"/>
                <a:gd name="T19" fmla="*/ 4403 h 18295"/>
                <a:gd name="T20" fmla="*/ 12324 w 18949"/>
                <a:gd name="T21" fmla="*/ 3006 h 18295"/>
                <a:gd name="T22" fmla="*/ 13302 w 18949"/>
                <a:gd name="T23" fmla="*/ 5473 h 18295"/>
                <a:gd name="T24" fmla="*/ 14483 w 18949"/>
                <a:gd name="T25" fmla="*/ 6576 h 18295"/>
                <a:gd name="T26" fmla="*/ 14378 w 18949"/>
                <a:gd name="T27" fmla="*/ 8551 h 18295"/>
                <a:gd name="T28" fmla="*/ 12324 w 18949"/>
                <a:gd name="T29" fmla="*/ 9772 h 18295"/>
                <a:gd name="T30" fmla="*/ 11931 w 18949"/>
                <a:gd name="T31" fmla="*/ 10848 h 18295"/>
                <a:gd name="T32" fmla="*/ 11543 w 18949"/>
                <a:gd name="T33" fmla="*/ 9772 h 18295"/>
                <a:gd name="T34" fmla="*/ 9804 w 18949"/>
                <a:gd name="T35" fmla="*/ 8964 h 18295"/>
                <a:gd name="T36" fmla="*/ 9207 w 18949"/>
                <a:gd name="T37" fmla="*/ 7606 h 18295"/>
                <a:gd name="T38" fmla="*/ 10507 w 18949"/>
                <a:gd name="T39" fmla="*/ 7370 h 18295"/>
                <a:gd name="T40" fmla="*/ 11543 w 18949"/>
                <a:gd name="T41" fmla="*/ 8708 h 18295"/>
                <a:gd name="T42" fmla="*/ 10454 w 18949"/>
                <a:gd name="T43" fmla="*/ 5880 h 18295"/>
                <a:gd name="T44" fmla="*/ 9411 w 18949"/>
                <a:gd name="T45" fmla="*/ 4088 h 18295"/>
                <a:gd name="T46" fmla="*/ 11543 w 18949"/>
                <a:gd name="T47" fmla="*/ 1975 h 18295"/>
                <a:gd name="T48" fmla="*/ 11931 w 18949"/>
                <a:gd name="T49" fmla="*/ 893 h 18295"/>
                <a:gd name="T50" fmla="*/ 10697 w 18949"/>
                <a:gd name="T51" fmla="*/ 3957 h 18295"/>
                <a:gd name="T52" fmla="*/ 11543 w 18949"/>
                <a:gd name="T53" fmla="*/ 4922 h 18295"/>
                <a:gd name="T54" fmla="*/ 12324 w 18949"/>
                <a:gd name="T55" fmla="*/ 6517 h 18295"/>
                <a:gd name="T56" fmla="*/ 13086 w 18949"/>
                <a:gd name="T57" fmla="*/ 8348 h 18295"/>
                <a:gd name="T58" fmla="*/ 13092 w 18949"/>
                <a:gd name="T59" fmla="*/ 6917 h 18295"/>
                <a:gd name="T60" fmla="*/ 6490 w 18949"/>
                <a:gd name="T61" fmla="*/ 10290 h 18295"/>
                <a:gd name="T62" fmla="*/ 263 w 18949"/>
                <a:gd name="T63" fmla="*/ 10881 h 18295"/>
                <a:gd name="T64" fmla="*/ 0 w 18949"/>
                <a:gd name="T65" fmla="*/ 15015 h 18295"/>
                <a:gd name="T66" fmla="*/ 3281 w 18949"/>
                <a:gd name="T67" fmla="*/ 15481 h 18295"/>
                <a:gd name="T68" fmla="*/ 4863 w 18949"/>
                <a:gd name="T69" fmla="*/ 15973 h 18295"/>
                <a:gd name="T70" fmla="*/ 8708 w 18949"/>
                <a:gd name="T71" fmla="*/ 17784 h 18295"/>
                <a:gd name="T72" fmla="*/ 12620 w 18949"/>
                <a:gd name="T73" fmla="*/ 17975 h 18295"/>
                <a:gd name="T74" fmla="*/ 16800 w 18949"/>
                <a:gd name="T75" fmla="*/ 16715 h 18295"/>
                <a:gd name="T76" fmla="*/ 18893 w 18949"/>
                <a:gd name="T77" fmla="*/ 14700 h 18295"/>
                <a:gd name="T78" fmla="*/ 18893 w 18949"/>
                <a:gd name="T79" fmla="*/ 13932 h 18295"/>
                <a:gd name="T80" fmla="*/ 16255 w 18949"/>
                <a:gd name="T81" fmla="*/ 13945 h 18295"/>
                <a:gd name="T82" fmla="*/ 11307 w 18949"/>
                <a:gd name="T83" fmla="*/ 14687 h 18295"/>
                <a:gd name="T84" fmla="*/ 10159 w 18949"/>
                <a:gd name="T85" fmla="*/ 14221 h 18295"/>
                <a:gd name="T86" fmla="*/ 11189 w 18949"/>
                <a:gd name="T87" fmla="*/ 14083 h 18295"/>
                <a:gd name="T88" fmla="*/ 14995 w 18949"/>
                <a:gd name="T89" fmla="*/ 14136 h 18295"/>
                <a:gd name="T90" fmla="*/ 15435 w 18949"/>
                <a:gd name="T91" fmla="*/ 12626 h 18295"/>
                <a:gd name="T92" fmla="*/ 12994 w 18949"/>
                <a:gd name="T93" fmla="*/ 11760 h 18295"/>
                <a:gd name="T94" fmla="*/ 9529 w 18949"/>
                <a:gd name="T95" fmla="*/ 10966 h 18295"/>
                <a:gd name="T96" fmla="*/ 6490 w 18949"/>
                <a:gd name="T97" fmla="*/ 10290 h 18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949" h="18295">
                  <a:moveTo>
                    <a:pt x="11931" y="0"/>
                  </a:moveTo>
                  <a:cubicBezTo>
                    <a:pt x="8436" y="0"/>
                    <a:pt x="5604" y="2831"/>
                    <a:pt x="5604" y="6326"/>
                  </a:cubicBezTo>
                  <a:cubicBezTo>
                    <a:pt x="5604" y="7585"/>
                    <a:pt x="5968" y="8760"/>
                    <a:pt x="6602" y="9745"/>
                  </a:cubicBezTo>
                  <a:cubicBezTo>
                    <a:pt x="6850" y="9743"/>
                    <a:pt x="7100" y="9749"/>
                    <a:pt x="7343" y="9772"/>
                  </a:cubicBezTo>
                  <a:cubicBezTo>
                    <a:pt x="8320" y="9862"/>
                    <a:pt x="9062" y="10151"/>
                    <a:pt x="9634" y="10421"/>
                  </a:cubicBezTo>
                  <a:cubicBezTo>
                    <a:pt x="10206" y="10692"/>
                    <a:pt x="10622" y="10927"/>
                    <a:pt x="10861" y="10972"/>
                  </a:cubicBezTo>
                  <a:cubicBezTo>
                    <a:pt x="11525" y="11099"/>
                    <a:pt x="12198" y="11066"/>
                    <a:pt x="13099" y="11209"/>
                  </a:cubicBezTo>
                  <a:cubicBezTo>
                    <a:pt x="13534" y="11278"/>
                    <a:pt x="14023" y="11368"/>
                    <a:pt x="14457" y="11491"/>
                  </a:cubicBezTo>
                  <a:cubicBezTo>
                    <a:pt x="14720" y="11566"/>
                    <a:pt x="14968" y="11637"/>
                    <a:pt x="15179" y="11760"/>
                  </a:cubicBezTo>
                  <a:cubicBezTo>
                    <a:pt x="17023" y="10654"/>
                    <a:pt x="18257" y="8633"/>
                    <a:pt x="18257" y="6326"/>
                  </a:cubicBezTo>
                  <a:cubicBezTo>
                    <a:pt x="18257" y="2831"/>
                    <a:pt x="15426" y="0"/>
                    <a:pt x="11931" y="0"/>
                  </a:cubicBezTo>
                  <a:close/>
                  <a:moveTo>
                    <a:pt x="11931" y="893"/>
                  </a:moveTo>
                  <a:cubicBezTo>
                    <a:pt x="12146" y="893"/>
                    <a:pt x="12324" y="1071"/>
                    <a:pt x="12324" y="1286"/>
                  </a:cubicBezTo>
                  <a:lnTo>
                    <a:pt x="12324" y="1969"/>
                  </a:lnTo>
                  <a:cubicBezTo>
                    <a:pt x="12654" y="2000"/>
                    <a:pt x="12965" y="2074"/>
                    <a:pt x="13230" y="2185"/>
                  </a:cubicBezTo>
                  <a:cubicBezTo>
                    <a:pt x="13494" y="2300"/>
                    <a:pt x="13728" y="2479"/>
                    <a:pt x="13926" y="2710"/>
                  </a:cubicBezTo>
                  <a:cubicBezTo>
                    <a:pt x="14081" y="2887"/>
                    <a:pt x="14195" y="3062"/>
                    <a:pt x="14280" y="3248"/>
                  </a:cubicBezTo>
                  <a:cubicBezTo>
                    <a:pt x="14365" y="3435"/>
                    <a:pt x="14411" y="3611"/>
                    <a:pt x="14411" y="3767"/>
                  </a:cubicBezTo>
                  <a:cubicBezTo>
                    <a:pt x="14411" y="3940"/>
                    <a:pt x="14347" y="4087"/>
                    <a:pt x="14221" y="4213"/>
                  </a:cubicBezTo>
                  <a:cubicBezTo>
                    <a:pt x="14095" y="4339"/>
                    <a:pt x="13941" y="4403"/>
                    <a:pt x="13762" y="4403"/>
                  </a:cubicBezTo>
                  <a:cubicBezTo>
                    <a:pt x="13423" y="4403"/>
                    <a:pt x="13206" y="4219"/>
                    <a:pt x="13105" y="3852"/>
                  </a:cubicBezTo>
                  <a:cubicBezTo>
                    <a:pt x="12995" y="3435"/>
                    <a:pt x="12735" y="3152"/>
                    <a:pt x="12324" y="3006"/>
                  </a:cubicBezTo>
                  <a:lnTo>
                    <a:pt x="12324" y="5165"/>
                  </a:lnTo>
                  <a:cubicBezTo>
                    <a:pt x="12732" y="5278"/>
                    <a:pt x="13057" y="5380"/>
                    <a:pt x="13302" y="5473"/>
                  </a:cubicBezTo>
                  <a:cubicBezTo>
                    <a:pt x="13556" y="5570"/>
                    <a:pt x="13784" y="5710"/>
                    <a:pt x="13985" y="5893"/>
                  </a:cubicBezTo>
                  <a:cubicBezTo>
                    <a:pt x="14199" y="6083"/>
                    <a:pt x="14367" y="6311"/>
                    <a:pt x="14483" y="6576"/>
                  </a:cubicBezTo>
                  <a:cubicBezTo>
                    <a:pt x="14599" y="6840"/>
                    <a:pt x="14654" y="7127"/>
                    <a:pt x="14654" y="7442"/>
                  </a:cubicBezTo>
                  <a:cubicBezTo>
                    <a:pt x="14654" y="7836"/>
                    <a:pt x="14563" y="8207"/>
                    <a:pt x="14378" y="8551"/>
                  </a:cubicBezTo>
                  <a:cubicBezTo>
                    <a:pt x="14193" y="8895"/>
                    <a:pt x="13918" y="9173"/>
                    <a:pt x="13558" y="9391"/>
                  </a:cubicBezTo>
                  <a:cubicBezTo>
                    <a:pt x="13188" y="9597"/>
                    <a:pt x="12761" y="9725"/>
                    <a:pt x="12324" y="9772"/>
                  </a:cubicBezTo>
                  <a:lnTo>
                    <a:pt x="12324" y="10461"/>
                  </a:lnTo>
                  <a:cubicBezTo>
                    <a:pt x="12324" y="10676"/>
                    <a:pt x="12146" y="10848"/>
                    <a:pt x="11931" y="10848"/>
                  </a:cubicBezTo>
                  <a:cubicBezTo>
                    <a:pt x="11715" y="10848"/>
                    <a:pt x="11543" y="10676"/>
                    <a:pt x="11543" y="10461"/>
                  </a:cubicBezTo>
                  <a:lnTo>
                    <a:pt x="11543" y="9772"/>
                  </a:lnTo>
                  <a:cubicBezTo>
                    <a:pt x="11189" y="9734"/>
                    <a:pt x="10852" y="9647"/>
                    <a:pt x="10559" y="9509"/>
                  </a:cubicBezTo>
                  <a:cubicBezTo>
                    <a:pt x="10256" y="9364"/>
                    <a:pt x="10007" y="9181"/>
                    <a:pt x="9804" y="8964"/>
                  </a:cubicBezTo>
                  <a:cubicBezTo>
                    <a:pt x="9602" y="8748"/>
                    <a:pt x="9448" y="8522"/>
                    <a:pt x="9352" y="8288"/>
                  </a:cubicBezTo>
                  <a:cubicBezTo>
                    <a:pt x="9255" y="8055"/>
                    <a:pt x="9207" y="7831"/>
                    <a:pt x="9207" y="7606"/>
                  </a:cubicBezTo>
                  <a:cubicBezTo>
                    <a:pt x="9212" y="7253"/>
                    <a:pt x="9511" y="6982"/>
                    <a:pt x="9890" y="6956"/>
                  </a:cubicBezTo>
                  <a:cubicBezTo>
                    <a:pt x="10165" y="6958"/>
                    <a:pt x="10395" y="7077"/>
                    <a:pt x="10507" y="7370"/>
                  </a:cubicBezTo>
                  <a:cubicBezTo>
                    <a:pt x="10600" y="7653"/>
                    <a:pt x="10680" y="7869"/>
                    <a:pt x="10749" y="8019"/>
                  </a:cubicBezTo>
                  <a:cubicBezTo>
                    <a:pt x="10897" y="8334"/>
                    <a:pt x="11193" y="8584"/>
                    <a:pt x="11543" y="8708"/>
                  </a:cubicBezTo>
                  <a:lnTo>
                    <a:pt x="11543" y="6287"/>
                  </a:lnTo>
                  <a:cubicBezTo>
                    <a:pt x="11114" y="6165"/>
                    <a:pt x="10748" y="6029"/>
                    <a:pt x="10454" y="5880"/>
                  </a:cubicBezTo>
                  <a:cubicBezTo>
                    <a:pt x="10143" y="5723"/>
                    <a:pt x="9893" y="5501"/>
                    <a:pt x="9699" y="5211"/>
                  </a:cubicBezTo>
                  <a:cubicBezTo>
                    <a:pt x="9506" y="4920"/>
                    <a:pt x="9411" y="4545"/>
                    <a:pt x="9411" y="4088"/>
                  </a:cubicBezTo>
                  <a:cubicBezTo>
                    <a:pt x="9411" y="3494"/>
                    <a:pt x="9596" y="3005"/>
                    <a:pt x="9975" y="2625"/>
                  </a:cubicBezTo>
                  <a:cubicBezTo>
                    <a:pt x="10351" y="2249"/>
                    <a:pt x="10936" y="2039"/>
                    <a:pt x="11543" y="1975"/>
                  </a:cubicBezTo>
                  <a:lnTo>
                    <a:pt x="11543" y="1286"/>
                  </a:lnTo>
                  <a:cubicBezTo>
                    <a:pt x="11543" y="1071"/>
                    <a:pt x="11715" y="893"/>
                    <a:pt x="11931" y="893"/>
                  </a:cubicBezTo>
                  <a:close/>
                  <a:moveTo>
                    <a:pt x="11543" y="2979"/>
                  </a:moveTo>
                  <a:cubicBezTo>
                    <a:pt x="11062" y="3102"/>
                    <a:pt x="10723" y="3412"/>
                    <a:pt x="10697" y="3957"/>
                  </a:cubicBezTo>
                  <a:cubicBezTo>
                    <a:pt x="10697" y="4230"/>
                    <a:pt x="10775" y="4434"/>
                    <a:pt x="10927" y="4574"/>
                  </a:cubicBezTo>
                  <a:cubicBezTo>
                    <a:pt x="11098" y="4728"/>
                    <a:pt x="11312" y="4837"/>
                    <a:pt x="11543" y="4922"/>
                  </a:cubicBezTo>
                  <a:lnTo>
                    <a:pt x="11543" y="2979"/>
                  </a:lnTo>
                  <a:close/>
                  <a:moveTo>
                    <a:pt x="12324" y="6517"/>
                  </a:moveTo>
                  <a:lnTo>
                    <a:pt x="12324" y="8748"/>
                  </a:lnTo>
                  <a:cubicBezTo>
                    <a:pt x="12593" y="8698"/>
                    <a:pt x="12845" y="8572"/>
                    <a:pt x="13086" y="8348"/>
                  </a:cubicBezTo>
                  <a:cubicBezTo>
                    <a:pt x="13276" y="8137"/>
                    <a:pt x="13374" y="7893"/>
                    <a:pt x="13374" y="7613"/>
                  </a:cubicBezTo>
                  <a:cubicBezTo>
                    <a:pt x="13374" y="7312"/>
                    <a:pt x="13277" y="7081"/>
                    <a:pt x="13092" y="6917"/>
                  </a:cubicBezTo>
                  <a:cubicBezTo>
                    <a:pt x="12882" y="6735"/>
                    <a:pt x="12613" y="6614"/>
                    <a:pt x="12324" y="6517"/>
                  </a:cubicBezTo>
                  <a:close/>
                  <a:moveTo>
                    <a:pt x="6490" y="10290"/>
                  </a:moveTo>
                  <a:cubicBezTo>
                    <a:pt x="5135" y="10306"/>
                    <a:pt x="3792" y="10673"/>
                    <a:pt x="3242" y="10808"/>
                  </a:cubicBezTo>
                  <a:cubicBezTo>
                    <a:pt x="2461" y="11000"/>
                    <a:pt x="405" y="10835"/>
                    <a:pt x="263" y="10881"/>
                  </a:cubicBezTo>
                  <a:cubicBezTo>
                    <a:pt x="111" y="10929"/>
                    <a:pt x="0" y="11082"/>
                    <a:pt x="0" y="11242"/>
                  </a:cubicBezTo>
                  <a:lnTo>
                    <a:pt x="0" y="15015"/>
                  </a:lnTo>
                  <a:cubicBezTo>
                    <a:pt x="7" y="15271"/>
                    <a:pt x="171" y="15440"/>
                    <a:pt x="394" y="15461"/>
                  </a:cubicBezTo>
                  <a:cubicBezTo>
                    <a:pt x="629" y="15465"/>
                    <a:pt x="2561" y="15473"/>
                    <a:pt x="3281" y="15481"/>
                  </a:cubicBezTo>
                  <a:cubicBezTo>
                    <a:pt x="3614" y="15513"/>
                    <a:pt x="3886" y="15564"/>
                    <a:pt x="4161" y="15671"/>
                  </a:cubicBezTo>
                  <a:cubicBezTo>
                    <a:pt x="4350" y="15746"/>
                    <a:pt x="4590" y="15848"/>
                    <a:pt x="4863" y="15973"/>
                  </a:cubicBezTo>
                  <a:cubicBezTo>
                    <a:pt x="5408" y="16223"/>
                    <a:pt x="6080" y="16552"/>
                    <a:pt x="6759" y="16879"/>
                  </a:cubicBezTo>
                  <a:cubicBezTo>
                    <a:pt x="7439" y="17206"/>
                    <a:pt x="8130" y="17532"/>
                    <a:pt x="8708" y="17784"/>
                  </a:cubicBezTo>
                  <a:cubicBezTo>
                    <a:pt x="9287" y="18037"/>
                    <a:pt x="9698" y="18222"/>
                    <a:pt x="10073" y="18250"/>
                  </a:cubicBezTo>
                  <a:cubicBezTo>
                    <a:pt x="10644" y="18295"/>
                    <a:pt x="11621" y="18133"/>
                    <a:pt x="12620" y="17975"/>
                  </a:cubicBezTo>
                  <a:cubicBezTo>
                    <a:pt x="13619" y="17816"/>
                    <a:pt x="14633" y="17646"/>
                    <a:pt x="14903" y="17633"/>
                  </a:cubicBezTo>
                  <a:cubicBezTo>
                    <a:pt x="15706" y="17596"/>
                    <a:pt x="16365" y="16996"/>
                    <a:pt x="16800" y="16715"/>
                  </a:cubicBezTo>
                  <a:cubicBezTo>
                    <a:pt x="17365" y="16348"/>
                    <a:pt x="18021" y="15953"/>
                    <a:pt x="18559" y="15442"/>
                  </a:cubicBezTo>
                  <a:cubicBezTo>
                    <a:pt x="18800" y="15201"/>
                    <a:pt x="18893" y="14961"/>
                    <a:pt x="18893" y="14700"/>
                  </a:cubicBezTo>
                  <a:cubicBezTo>
                    <a:pt x="18858" y="14440"/>
                    <a:pt x="18625" y="14506"/>
                    <a:pt x="18565" y="14398"/>
                  </a:cubicBezTo>
                  <a:cubicBezTo>
                    <a:pt x="18644" y="14313"/>
                    <a:pt x="18877" y="14095"/>
                    <a:pt x="18893" y="13932"/>
                  </a:cubicBezTo>
                  <a:cubicBezTo>
                    <a:pt x="18949" y="13447"/>
                    <a:pt x="18456" y="13210"/>
                    <a:pt x="18053" y="13177"/>
                  </a:cubicBezTo>
                  <a:cubicBezTo>
                    <a:pt x="17308" y="13140"/>
                    <a:pt x="16630" y="13589"/>
                    <a:pt x="16255" y="13945"/>
                  </a:cubicBezTo>
                  <a:cubicBezTo>
                    <a:pt x="15678" y="14496"/>
                    <a:pt x="15056" y="14680"/>
                    <a:pt x="14201" y="14779"/>
                  </a:cubicBezTo>
                  <a:cubicBezTo>
                    <a:pt x="13178" y="14897"/>
                    <a:pt x="12223" y="14976"/>
                    <a:pt x="11307" y="14687"/>
                  </a:cubicBezTo>
                  <a:cubicBezTo>
                    <a:pt x="11171" y="14644"/>
                    <a:pt x="10853" y="14507"/>
                    <a:pt x="10566" y="14385"/>
                  </a:cubicBezTo>
                  <a:cubicBezTo>
                    <a:pt x="10422" y="14324"/>
                    <a:pt x="10284" y="14267"/>
                    <a:pt x="10159" y="14221"/>
                  </a:cubicBezTo>
                  <a:cubicBezTo>
                    <a:pt x="10065" y="14187"/>
                    <a:pt x="10002" y="14156"/>
                    <a:pt x="9896" y="14142"/>
                  </a:cubicBezTo>
                  <a:cubicBezTo>
                    <a:pt x="10208" y="14102"/>
                    <a:pt x="10720" y="14028"/>
                    <a:pt x="11189" y="14083"/>
                  </a:cubicBezTo>
                  <a:cubicBezTo>
                    <a:pt x="11756" y="14150"/>
                    <a:pt x="13514" y="14154"/>
                    <a:pt x="14241" y="14287"/>
                  </a:cubicBezTo>
                  <a:cubicBezTo>
                    <a:pt x="14518" y="14337"/>
                    <a:pt x="14790" y="14268"/>
                    <a:pt x="14995" y="14136"/>
                  </a:cubicBezTo>
                  <a:cubicBezTo>
                    <a:pt x="15201" y="14003"/>
                    <a:pt x="15345" y="13820"/>
                    <a:pt x="15442" y="13624"/>
                  </a:cubicBezTo>
                  <a:cubicBezTo>
                    <a:pt x="15635" y="13230"/>
                    <a:pt x="15715" y="13012"/>
                    <a:pt x="15435" y="12626"/>
                  </a:cubicBezTo>
                  <a:cubicBezTo>
                    <a:pt x="15181" y="12276"/>
                    <a:pt x="14787" y="12159"/>
                    <a:pt x="14352" y="12036"/>
                  </a:cubicBezTo>
                  <a:cubicBezTo>
                    <a:pt x="13918" y="11913"/>
                    <a:pt x="13429" y="11829"/>
                    <a:pt x="12994" y="11760"/>
                  </a:cubicBezTo>
                  <a:cubicBezTo>
                    <a:pt x="12093" y="11617"/>
                    <a:pt x="11420" y="11650"/>
                    <a:pt x="10756" y="11524"/>
                  </a:cubicBezTo>
                  <a:cubicBezTo>
                    <a:pt x="10517" y="11478"/>
                    <a:pt x="10101" y="11236"/>
                    <a:pt x="9529" y="10966"/>
                  </a:cubicBezTo>
                  <a:cubicBezTo>
                    <a:pt x="8957" y="10695"/>
                    <a:pt x="8215" y="10413"/>
                    <a:pt x="7238" y="10323"/>
                  </a:cubicBezTo>
                  <a:cubicBezTo>
                    <a:pt x="6992" y="10300"/>
                    <a:pt x="6741" y="10287"/>
                    <a:pt x="6490" y="1029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521111" y="5198754"/>
              <a:ext cx="1827743" cy="584775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Rents Your </a:t>
              </a:r>
            </a:p>
            <a:p>
              <a:pPr algn="ctr"/>
              <a:r>
                <a:rPr lang="en-US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Property Quickly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3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Pricing Algorithm To Rent Quickly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t>13</a:t>
            </a:fld>
            <a:endParaRPr lang="en-US" dirty="0"/>
          </a:p>
        </p:txBody>
      </p:sp>
      <p:grpSp>
        <p:nvGrpSpPr>
          <p:cNvPr id="38" name="Group 37"/>
          <p:cNvGrpSpPr/>
          <p:nvPr/>
        </p:nvGrpSpPr>
        <p:grpSpPr>
          <a:xfrm>
            <a:off x="2490623" y="1526234"/>
            <a:ext cx="6315189" cy="4192984"/>
            <a:chOff x="1845061" y="1941246"/>
            <a:chExt cx="4037107" cy="3411270"/>
          </a:xfrm>
        </p:grpSpPr>
        <p:grpSp>
          <p:nvGrpSpPr>
            <p:cNvPr id="63" name="Group 62"/>
            <p:cNvGrpSpPr/>
            <p:nvPr/>
          </p:nvGrpSpPr>
          <p:grpSpPr>
            <a:xfrm>
              <a:off x="1852670" y="4587490"/>
              <a:ext cx="4029489" cy="765026"/>
              <a:chOff x="1816257" y="4539430"/>
              <a:chExt cx="3842265" cy="870672"/>
            </a:xfrm>
          </p:grpSpPr>
          <p:sp>
            <p:nvSpPr>
              <p:cNvPr id="65" name="Pentagon 64"/>
              <p:cNvSpPr/>
              <p:nvPr/>
            </p:nvSpPr>
            <p:spPr>
              <a:xfrm>
                <a:off x="1816257" y="4539430"/>
                <a:ext cx="3842265" cy="870672"/>
              </a:xfrm>
              <a:prstGeom prst="homePlat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127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Pentagon 65"/>
              <p:cNvSpPr/>
              <p:nvPr/>
            </p:nvSpPr>
            <p:spPr>
              <a:xfrm>
                <a:off x="1988462" y="4591054"/>
                <a:ext cx="3615526" cy="767422"/>
              </a:xfrm>
              <a:prstGeom prst="homePlate">
                <a:avLst/>
              </a:prstGeom>
              <a:solidFill>
                <a:srgbClr val="68A8E9"/>
              </a:solidFill>
              <a:ln w="6350">
                <a:solidFill>
                  <a:srgbClr val="3684D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>
              <a:off x="1845061" y="1941246"/>
              <a:ext cx="4037107" cy="765026"/>
              <a:chOff x="1816383" y="4539430"/>
              <a:chExt cx="3842265" cy="870672"/>
            </a:xfrm>
          </p:grpSpPr>
          <p:sp>
            <p:nvSpPr>
              <p:cNvPr id="61" name="Pentagon 60"/>
              <p:cNvSpPr/>
              <p:nvPr/>
            </p:nvSpPr>
            <p:spPr>
              <a:xfrm>
                <a:off x="1816383" y="4539430"/>
                <a:ext cx="3842265" cy="870672"/>
              </a:xfrm>
              <a:prstGeom prst="homePlat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127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Pentagon 61"/>
              <p:cNvSpPr/>
              <p:nvPr/>
            </p:nvSpPr>
            <p:spPr>
              <a:xfrm>
                <a:off x="1988462" y="4591054"/>
                <a:ext cx="3615526" cy="767422"/>
              </a:xfrm>
              <a:prstGeom prst="homePlate">
                <a:avLst/>
              </a:prstGeom>
              <a:solidFill>
                <a:srgbClr val="68A8E9"/>
              </a:solidFill>
              <a:ln w="6350">
                <a:solidFill>
                  <a:srgbClr val="3684D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2039894" y="2823327"/>
              <a:ext cx="3842265" cy="765026"/>
              <a:chOff x="1813089" y="4539430"/>
              <a:chExt cx="3842265" cy="870672"/>
            </a:xfrm>
          </p:grpSpPr>
          <p:sp>
            <p:nvSpPr>
              <p:cNvPr id="57" name="Pentagon 56"/>
              <p:cNvSpPr/>
              <p:nvPr/>
            </p:nvSpPr>
            <p:spPr>
              <a:xfrm>
                <a:off x="1813089" y="4539430"/>
                <a:ext cx="3842265" cy="870672"/>
              </a:xfrm>
              <a:prstGeom prst="homePlat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127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Pentagon 57"/>
              <p:cNvSpPr/>
              <p:nvPr/>
            </p:nvSpPr>
            <p:spPr>
              <a:xfrm>
                <a:off x="1988462" y="4591054"/>
                <a:ext cx="3615526" cy="767422"/>
              </a:xfrm>
              <a:prstGeom prst="homePlate">
                <a:avLst/>
              </a:prstGeom>
              <a:solidFill>
                <a:srgbClr val="8C9EAA"/>
              </a:solidFill>
              <a:ln w="6350">
                <a:solidFill>
                  <a:srgbClr val="64788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1974946" y="3705408"/>
              <a:ext cx="3907213" cy="765026"/>
              <a:chOff x="1814223" y="4539430"/>
              <a:chExt cx="3842265" cy="870672"/>
            </a:xfrm>
          </p:grpSpPr>
          <p:sp>
            <p:nvSpPr>
              <p:cNvPr id="53" name="Pentagon 52"/>
              <p:cNvSpPr/>
              <p:nvPr/>
            </p:nvSpPr>
            <p:spPr>
              <a:xfrm>
                <a:off x="1814223" y="4539430"/>
                <a:ext cx="3842265" cy="870672"/>
              </a:xfrm>
              <a:prstGeom prst="homePlat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127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Pentagon 53"/>
              <p:cNvSpPr/>
              <p:nvPr/>
            </p:nvSpPr>
            <p:spPr>
              <a:xfrm>
                <a:off x="1988462" y="4591054"/>
                <a:ext cx="3615526" cy="767422"/>
              </a:xfrm>
              <a:prstGeom prst="homePlate">
                <a:avLst/>
              </a:prstGeom>
              <a:solidFill>
                <a:srgbClr val="A7C46E"/>
              </a:solidFill>
              <a:ln w="6350">
                <a:solidFill>
                  <a:srgbClr val="99BA5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74" name="Rectangle 73"/>
          <p:cNvSpPr/>
          <p:nvPr/>
        </p:nvSpPr>
        <p:spPr>
          <a:xfrm>
            <a:off x="3832987" y="1814223"/>
            <a:ext cx="39848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Priced Right – Applications In The </a:t>
            </a:r>
          </a:p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First Week</a:t>
            </a:r>
          </a:p>
        </p:txBody>
      </p:sp>
      <p:sp>
        <p:nvSpPr>
          <p:cNvPr id="75" name="Rectangle 74"/>
          <p:cNvSpPr/>
          <p:nvPr/>
        </p:nvSpPr>
        <p:spPr>
          <a:xfrm>
            <a:off x="4221508" y="2753575"/>
            <a:ext cx="42293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Showings &amp; No application = 4-6% off – 14 days</a:t>
            </a:r>
          </a:p>
        </p:txBody>
      </p:sp>
      <p:sp>
        <p:nvSpPr>
          <p:cNvPr id="76" name="Rectangle 75"/>
          <p:cNvSpPr/>
          <p:nvPr/>
        </p:nvSpPr>
        <p:spPr>
          <a:xfrm>
            <a:off x="4325011" y="3979190"/>
            <a:ext cx="42049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 Showings = 6-10% off – 30 days</a:t>
            </a:r>
          </a:p>
        </p:txBody>
      </p:sp>
      <p:sp>
        <p:nvSpPr>
          <p:cNvPr id="77" name="Rectangle 76"/>
          <p:cNvSpPr/>
          <p:nvPr/>
        </p:nvSpPr>
        <p:spPr>
          <a:xfrm>
            <a:off x="2960805" y="5077262"/>
            <a:ext cx="56687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Drive-by only; no showings = 10-12% off - 45 days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89704" y="1514058"/>
            <a:ext cx="4208633" cy="4208634"/>
            <a:chOff x="389704" y="1514058"/>
            <a:chExt cx="4208633" cy="4208634"/>
          </a:xfrm>
        </p:grpSpPr>
        <p:sp>
          <p:nvSpPr>
            <p:cNvPr id="40" name="Freeform 39"/>
            <p:cNvSpPr/>
            <p:nvPr/>
          </p:nvSpPr>
          <p:spPr>
            <a:xfrm>
              <a:off x="389704" y="1514058"/>
              <a:ext cx="4208633" cy="4208634"/>
            </a:xfrm>
            <a:custGeom>
              <a:avLst/>
              <a:gdLst>
                <a:gd name="connsiteX0" fmla="*/ 372145 w 1918953"/>
                <a:gd name="connsiteY0" fmla="*/ 587332 h 1918953"/>
                <a:gd name="connsiteX1" fmla="*/ 1342154 w 1918953"/>
                <a:gd name="connsiteY1" fmla="*/ 1536276 h 1918953"/>
                <a:gd name="connsiteX2" fmla="*/ 959477 w 1918953"/>
                <a:gd name="connsiteY2" fmla="*/ 1918953 h 1918953"/>
                <a:gd name="connsiteX3" fmla="*/ 0 w 1918953"/>
                <a:gd name="connsiteY3" fmla="*/ 959477 h 1918953"/>
                <a:gd name="connsiteX4" fmla="*/ 959477 w 1918953"/>
                <a:gd name="connsiteY4" fmla="*/ 0 h 1918953"/>
                <a:gd name="connsiteX5" fmla="*/ 1918953 w 1918953"/>
                <a:gd name="connsiteY5" fmla="*/ 959477 h 1918953"/>
                <a:gd name="connsiteX6" fmla="*/ 1597159 w 1918953"/>
                <a:gd name="connsiteY6" fmla="*/ 1281272 h 1918953"/>
                <a:gd name="connsiteX7" fmla="*/ 627149 w 1918953"/>
                <a:gd name="connsiteY7" fmla="*/ 332328 h 1918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8953" h="1918953">
                  <a:moveTo>
                    <a:pt x="372145" y="587332"/>
                  </a:moveTo>
                  <a:lnTo>
                    <a:pt x="1342154" y="1536276"/>
                  </a:lnTo>
                  <a:lnTo>
                    <a:pt x="959477" y="1918953"/>
                  </a:lnTo>
                  <a:lnTo>
                    <a:pt x="0" y="959477"/>
                  </a:lnTo>
                  <a:close/>
                  <a:moveTo>
                    <a:pt x="959477" y="0"/>
                  </a:moveTo>
                  <a:lnTo>
                    <a:pt x="1918953" y="959477"/>
                  </a:lnTo>
                  <a:lnTo>
                    <a:pt x="1597159" y="1281272"/>
                  </a:lnTo>
                  <a:lnTo>
                    <a:pt x="627149" y="33232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127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Diamond 40"/>
            <p:cNvSpPr/>
            <p:nvPr/>
          </p:nvSpPr>
          <p:spPr>
            <a:xfrm>
              <a:off x="823780" y="1909497"/>
              <a:ext cx="3417754" cy="3417755"/>
            </a:xfrm>
            <a:prstGeom prst="diamond">
              <a:avLst/>
            </a:prstGeom>
            <a:solidFill>
              <a:srgbClr val="647886"/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1587845" y="2725363"/>
              <a:ext cx="1889624" cy="1786022"/>
              <a:chOff x="4006138" y="3036886"/>
              <a:chExt cx="1120329" cy="1058907"/>
            </a:xfrm>
            <a:solidFill>
              <a:schemeClr val="bg1"/>
            </a:solidFill>
          </p:grpSpPr>
          <p:grpSp>
            <p:nvGrpSpPr>
              <p:cNvPr id="30" name="Group 29"/>
              <p:cNvGrpSpPr/>
              <p:nvPr/>
            </p:nvGrpSpPr>
            <p:grpSpPr>
              <a:xfrm>
                <a:off x="4006138" y="3036886"/>
                <a:ext cx="1120329" cy="1058907"/>
                <a:chOff x="3580136" y="1732375"/>
                <a:chExt cx="3412655" cy="3193628"/>
              </a:xfrm>
              <a:grpFill/>
            </p:grpSpPr>
            <p:sp>
              <p:nvSpPr>
                <p:cNvPr id="32" name="Freeform 31"/>
                <p:cNvSpPr/>
                <p:nvPr/>
              </p:nvSpPr>
              <p:spPr>
                <a:xfrm>
                  <a:off x="3580136" y="1732375"/>
                  <a:ext cx="3193628" cy="3193628"/>
                </a:xfrm>
                <a:custGeom>
                  <a:avLst/>
                  <a:gdLst>
                    <a:gd name="connsiteX0" fmla="*/ 1596814 w 3193628"/>
                    <a:gd name="connsiteY0" fmla="*/ 0 h 3193628"/>
                    <a:gd name="connsiteX1" fmla="*/ 3193628 w 3193628"/>
                    <a:gd name="connsiteY1" fmla="*/ 1596814 h 3193628"/>
                    <a:gd name="connsiteX2" fmla="*/ 3185384 w 3193628"/>
                    <a:gd name="connsiteY2" fmla="*/ 1760079 h 3193628"/>
                    <a:gd name="connsiteX3" fmla="*/ 3174659 w 3193628"/>
                    <a:gd name="connsiteY3" fmla="*/ 1830351 h 3193628"/>
                    <a:gd name="connsiteX4" fmla="*/ 3049796 w 3193628"/>
                    <a:gd name="connsiteY4" fmla="*/ 1799770 h 3193628"/>
                    <a:gd name="connsiteX5" fmla="*/ 3057854 w 3193628"/>
                    <a:gd name="connsiteY5" fmla="*/ 1746972 h 3193628"/>
                    <a:gd name="connsiteX6" fmla="*/ 3065436 w 3193628"/>
                    <a:gd name="connsiteY6" fmla="*/ 1596814 h 3193628"/>
                    <a:gd name="connsiteX7" fmla="*/ 1596814 w 3193628"/>
                    <a:gd name="connsiteY7" fmla="*/ 128192 h 3193628"/>
                    <a:gd name="connsiteX8" fmla="*/ 128192 w 3193628"/>
                    <a:gd name="connsiteY8" fmla="*/ 1596814 h 3193628"/>
                    <a:gd name="connsiteX9" fmla="*/ 1596814 w 3193628"/>
                    <a:gd name="connsiteY9" fmla="*/ 3065436 h 3193628"/>
                    <a:gd name="connsiteX10" fmla="*/ 2168468 w 3193628"/>
                    <a:gd name="connsiteY10" fmla="*/ 2950024 h 3193628"/>
                    <a:gd name="connsiteX11" fmla="*/ 2264880 w 3193628"/>
                    <a:gd name="connsiteY11" fmla="*/ 2903581 h 3193628"/>
                    <a:gd name="connsiteX12" fmla="*/ 2287681 w 3193628"/>
                    <a:gd name="connsiteY12" fmla="*/ 3034752 h 3193628"/>
                    <a:gd name="connsiteX13" fmla="*/ 2218366 w 3193628"/>
                    <a:gd name="connsiteY13" fmla="*/ 3068142 h 3193628"/>
                    <a:gd name="connsiteX14" fmla="*/ 1596814 w 3193628"/>
                    <a:gd name="connsiteY14" fmla="*/ 3193628 h 3193628"/>
                    <a:gd name="connsiteX15" fmla="*/ 0 w 3193628"/>
                    <a:gd name="connsiteY15" fmla="*/ 1596814 h 3193628"/>
                    <a:gd name="connsiteX16" fmla="*/ 1596814 w 3193628"/>
                    <a:gd name="connsiteY16" fmla="*/ 0 h 31936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193628" h="3193628">
                      <a:moveTo>
                        <a:pt x="1596814" y="0"/>
                      </a:moveTo>
                      <a:cubicBezTo>
                        <a:pt x="2478710" y="0"/>
                        <a:pt x="3193628" y="714918"/>
                        <a:pt x="3193628" y="1596814"/>
                      </a:cubicBezTo>
                      <a:cubicBezTo>
                        <a:pt x="3193628" y="1651933"/>
                        <a:pt x="3190836" y="1706399"/>
                        <a:pt x="3185384" y="1760079"/>
                      </a:cubicBezTo>
                      <a:lnTo>
                        <a:pt x="3174659" y="1830351"/>
                      </a:lnTo>
                      <a:lnTo>
                        <a:pt x="3049796" y="1799770"/>
                      </a:lnTo>
                      <a:lnTo>
                        <a:pt x="3057854" y="1746972"/>
                      </a:lnTo>
                      <a:cubicBezTo>
                        <a:pt x="3062868" y="1697601"/>
                        <a:pt x="3065436" y="1647508"/>
                        <a:pt x="3065436" y="1596814"/>
                      </a:cubicBezTo>
                      <a:cubicBezTo>
                        <a:pt x="3065436" y="785716"/>
                        <a:pt x="2407912" y="128192"/>
                        <a:pt x="1596814" y="128192"/>
                      </a:cubicBezTo>
                      <a:cubicBezTo>
                        <a:pt x="785716" y="128192"/>
                        <a:pt x="128192" y="785716"/>
                        <a:pt x="128192" y="1596814"/>
                      </a:cubicBezTo>
                      <a:cubicBezTo>
                        <a:pt x="128192" y="2407912"/>
                        <a:pt x="785716" y="3065436"/>
                        <a:pt x="1596814" y="3065436"/>
                      </a:cubicBezTo>
                      <a:cubicBezTo>
                        <a:pt x="1799589" y="3065436"/>
                        <a:pt x="1992765" y="3024341"/>
                        <a:pt x="2168468" y="2950024"/>
                      </a:cubicBezTo>
                      <a:lnTo>
                        <a:pt x="2264880" y="2903581"/>
                      </a:lnTo>
                      <a:lnTo>
                        <a:pt x="2287681" y="3034752"/>
                      </a:lnTo>
                      <a:lnTo>
                        <a:pt x="2218366" y="3068142"/>
                      </a:lnTo>
                      <a:cubicBezTo>
                        <a:pt x="2027326" y="3148946"/>
                        <a:pt x="1817288" y="3193628"/>
                        <a:pt x="1596814" y="3193628"/>
                      </a:cubicBezTo>
                      <a:cubicBezTo>
                        <a:pt x="714918" y="3193628"/>
                        <a:pt x="0" y="2478710"/>
                        <a:pt x="0" y="1596814"/>
                      </a:cubicBezTo>
                      <a:cubicBezTo>
                        <a:pt x="0" y="714918"/>
                        <a:pt x="714918" y="0"/>
                        <a:pt x="159681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3" name="Freeform 32"/>
                <p:cNvSpPr/>
                <p:nvPr/>
              </p:nvSpPr>
              <p:spPr>
                <a:xfrm>
                  <a:off x="3940888" y="2080248"/>
                  <a:ext cx="2472124" cy="2472124"/>
                </a:xfrm>
                <a:custGeom>
                  <a:avLst/>
                  <a:gdLst>
                    <a:gd name="connsiteX0" fmla="*/ 1236062 w 2472124"/>
                    <a:gd name="connsiteY0" fmla="*/ 0 h 2472124"/>
                    <a:gd name="connsiteX1" fmla="*/ 2472124 w 2472124"/>
                    <a:gd name="connsiteY1" fmla="*/ 1236062 h 2472124"/>
                    <a:gd name="connsiteX2" fmla="*/ 2465742 w 2472124"/>
                    <a:gd name="connsiteY2" fmla="*/ 1362442 h 2472124"/>
                    <a:gd name="connsiteX3" fmla="*/ 2460628 w 2472124"/>
                    <a:gd name="connsiteY3" fmla="*/ 1395955 h 2472124"/>
                    <a:gd name="connsiteX4" fmla="*/ 2200598 w 2472124"/>
                    <a:gd name="connsiteY4" fmla="*/ 1332270 h 2472124"/>
                    <a:gd name="connsiteX5" fmla="*/ 2205456 w 2472124"/>
                    <a:gd name="connsiteY5" fmla="*/ 1236062 h 2472124"/>
                    <a:gd name="connsiteX6" fmla="*/ 1236062 w 2472124"/>
                    <a:gd name="connsiteY6" fmla="*/ 266668 h 2472124"/>
                    <a:gd name="connsiteX7" fmla="*/ 266668 w 2472124"/>
                    <a:gd name="connsiteY7" fmla="*/ 1236062 h 2472124"/>
                    <a:gd name="connsiteX8" fmla="*/ 1236062 w 2472124"/>
                    <a:gd name="connsiteY8" fmla="*/ 2205456 h 2472124"/>
                    <a:gd name="connsiteX9" fmla="*/ 1778060 w 2472124"/>
                    <a:gd name="connsiteY9" fmla="*/ 2039899 h 2472124"/>
                    <a:gd name="connsiteX10" fmla="*/ 1809900 w 2472124"/>
                    <a:gd name="connsiteY10" fmla="*/ 2013629 h 2472124"/>
                    <a:gd name="connsiteX11" fmla="*/ 1859996 w 2472124"/>
                    <a:gd name="connsiteY11" fmla="*/ 2301825 h 2472124"/>
                    <a:gd name="connsiteX12" fmla="*/ 1825242 w 2472124"/>
                    <a:gd name="connsiteY12" fmla="*/ 2322938 h 2472124"/>
                    <a:gd name="connsiteX13" fmla="*/ 1236062 w 2472124"/>
                    <a:gd name="connsiteY13" fmla="*/ 2472124 h 2472124"/>
                    <a:gd name="connsiteX14" fmla="*/ 0 w 2472124"/>
                    <a:gd name="connsiteY14" fmla="*/ 1236062 h 2472124"/>
                    <a:gd name="connsiteX15" fmla="*/ 1236062 w 2472124"/>
                    <a:gd name="connsiteY15" fmla="*/ 0 h 24721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472124" h="2472124">
                      <a:moveTo>
                        <a:pt x="1236062" y="0"/>
                      </a:moveTo>
                      <a:cubicBezTo>
                        <a:pt x="1918720" y="0"/>
                        <a:pt x="2472124" y="553404"/>
                        <a:pt x="2472124" y="1236062"/>
                      </a:cubicBezTo>
                      <a:cubicBezTo>
                        <a:pt x="2472124" y="1278728"/>
                        <a:pt x="2469963" y="1320889"/>
                        <a:pt x="2465742" y="1362442"/>
                      </a:cubicBezTo>
                      <a:lnTo>
                        <a:pt x="2460628" y="1395955"/>
                      </a:lnTo>
                      <a:lnTo>
                        <a:pt x="2200598" y="1332270"/>
                      </a:lnTo>
                      <a:lnTo>
                        <a:pt x="2205456" y="1236062"/>
                      </a:lnTo>
                      <a:cubicBezTo>
                        <a:pt x="2205456" y="700680"/>
                        <a:pt x="1771444" y="266668"/>
                        <a:pt x="1236062" y="266668"/>
                      </a:cubicBezTo>
                      <a:cubicBezTo>
                        <a:pt x="700680" y="266668"/>
                        <a:pt x="266668" y="700680"/>
                        <a:pt x="266668" y="1236062"/>
                      </a:cubicBezTo>
                      <a:cubicBezTo>
                        <a:pt x="266668" y="1771444"/>
                        <a:pt x="700680" y="2205456"/>
                        <a:pt x="1236062" y="2205456"/>
                      </a:cubicBezTo>
                      <a:cubicBezTo>
                        <a:pt x="1436830" y="2205456"/>
                        <a:pt x="1623344" y="2144423"/>
                        <a:pt x="1778060" y="2039899"/>
                      </a:cubicBezTo>
                      <a:lnTo>
                        <a:pt x="1809900" y="2013629"/>
                      </a:lnTo>
                      <a:lnTo>
                        <a:pt x="1859996" y="2301825"/>
                      </a:lnTo>
                      <a:lnTo>
                        <a:pt x="1825242" y="2322938"/>
                      </a:lnTo>
                      <a:cubicBezTo>
                        <a:pt x="1650101" y="2418081"/>
                        <a:pt x="1449393" y="2472124"/>
                        <a:pt x="1236062" y="2472124"/>
                      </a:cubicBezTo>
                      <a:cubicBezTo>
                        <a:pt x="553404" y="2472124"/>
                        <a:pt x="0" y="1918720"/>
                        <a:pt x="0" y="1236062"/>
                      </a:cubicBezTo>
                      <a:cubicBezTo>
                        <a:pt x="0" y="553404"/>
                        <a:pt x="553404" y="0"/>
                        <a:pt x="123606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4" name="Up Arrow 33"/>
                <p:cNvSpPr/>
                <p:nvPr/>
              </p:nvSpPr>
              <p:spPr>
                <a:xfrm rot="19017015">
                  <a:off x="5693572" y="3227092"/>
                  <a:ext cx="1299219" cy="1646000"/>
                </a:xfrm>
                <a:prstGeom prst="upArrow">
                  <a:avLst>
                    <a:gd name="adj1" fmla="val 47904"/>
                    <a:gd name="adj2" fmla="val 76441"/>
                  </a:avLst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31" name="Freeform 30"/>
              <p:cNvSpPr/>
              <p:nvPr/>
            </p:nvSpPr>
            <p:spPr>
              <a:xfrm>
                <a:off x="4375478" y="3320646"/>
                <a:ext cx="331622" cy="469704"/>
              </a:xfrm>
              <a:custGeom>
                <a:avLst/>
                <a:gdLst/>
                <a:ahLst/>
                <a:cxnLst/>
                <a:rect l="l" t="t" r="r" b="b"/>
                <a:pathLst>
                  <a:path w="461367" h="666750">
                    <a:moveTo>
                      <a:pt x="205755" y="0"/>
                    </a:moveTo>
                    <a:lnTo>
                      <a:pt x="260077" y="0"/>
                    </a:lnTo>
                    <a:lnTo>
                      <a:pt x="260077" y="36835"/>
                    </a:lnTo>
                    <a:cubicBezTo>
                      <a:pt x="315640" y="40308"/>
                      <a:pt x="358118" y="53454"/>
                      <a:pt x="387511" y="76275"/>
                    </a:cubicBezTo>
                    <a:cubicBezTo>
                      <a:pt x="416905" y="99095"/>
                      <a:pt x="436066" y="130349"/>
                      <a:pt x="444996" y="170036"/>
                    </a:cubicBezTo>
                    <a:lnTo>
                      <a:pt x="306586" y="191988"/>
                    </a:lnTo>
                    <a:cubicBezTo>
                      <a:pt x="299641" y="174377"/>
                      <a:pt x="293377" y="162161"/>
                      <a:pt x="287796" y="155340"/>
                    </a:cubicBezTo>
                    <a:cubicBezTo>
                      <a:pt x="282215" y="148518"/>
                      <a:pt x="272976" y="141635"/>
                      <a:pt x="260077" y="134690"/>
                    </a:cubicBezTo>
                    <a:lnTo>
                      <a:pt x="260077" y="242328"/>
                    </a:lnTo>
                    <a:cubicBezTo>
                      <a:pt x="335483" y="262440"/>
                      <a:pt x="385837" y="283665"/>
                      <a:pt x="411138" y="306005"/>
                    </a:cubicBezTo>
                    <a:cubicBezTo>
                      <a:pt x="444624" y="336042"/>
                      <a:pt x="461367" y="374144"/>
                      <a:pt x="461367" y="420312"/>
                    </a:cubicBezTo>
                    <a:cubicBezTo>
                      <a:pt x="461367" y="447368"/>
                      <a:pt x="455352" y="472191"/>
                      <a:pt x="443322" y="494781"/>
                    </a:cubicBezTo>
                    <a:cubicBezTo>
                      <a:pt x="431291" y="517371"/>
                      <a:pt x="415913" y="536236"/>
                      <a:pt x="397185" y="551376"/>
                    </a:cubicBezTo>
                    <a:cubicBezTo>
                      <a:pt x="378458" y="566517"/>
                      <a:pt x="358552" y="577501"/>
                      <a:pt x="337468" y="584328"/>
                    </a:cubicBezTo>
                    <a:cubicBezTo>
                      <a:pt x="316384" y="591155"/>
                      <a:pt x="290587" y="595189"/>
                      <a:pt x="260077" y="596429"/>
                    </a:cubicBezTo>
                    <a:lnTo>
                      <a:pt x="260077" y="666750"/>
                    </a:lnTo>
                    <a:lnTo>
                      <a:pt x="205755" y="666750"/>
                    </a:lnTo>
                    <a:lnTo>
                      <a:pt x="205755" y="596429"/>
                    </a:lnTo>
                    <a:cubicBezTo>
                      <a:pt x="169292" y="593204"/>
                      <a:pt x="139712" y="587313"/>
                      <a:pt x="117016" y="578756"/>
                    </a:cubicBezTo>
                    <a:cubicBezTo>
                      <a:pt x="94320" y="570198"/>
                      <a:pt x="74724" y="558354"/>
                      <a:pt x="58229" y="543223"/>
                    </a:cubicBezTo>
                    <a:cubicBezTo>
                      <a:pt x="41734" y="528092"/>
                      <a:pt x="29022" y="511783"/>
                      <a:pt x="20092" y="494296"/>
                    </a:cubicBezTo>
                    <a:cubicBezTo>
                      <a:pt x="11162" y="476808"/>
                      <a:pt x="4465" y="455662"/>
                      <a:pt x="0" y="430858"/>
                    </a:cubicBezTo>
                    <a:lnTo>
                      <a:pt x="150316" y="413370"/>
                    </a:lnTo>
                    <a:cubicBezTo>
                      <a:pt x="154781" y="437927"/>
                      <a:pt x="160796" y="455662"/>
                      <a:pt x="168362" y="466576"/>
                    </a:cubicBezTo>
                    <a:cubicBezTo>
                      <a:pt x="175927" y="477490"/>
                      <a:pt x="188392" y="487164"/>
                      <a:pt x="205755" y="495598"/>
                    </a:cubicBezTo>
                    <a:lnTo>
                      <a:pt x="205755" y="364123"/>
                    </a:lnTo>
                    <a:cubicBezTo>
                      <a:pt x="155649" y="350217"/>
                      <a:pt x="120117" y="338175"/>
                      <a:pt x="99157" y="327998"/>
                    </a:cubicBezTo>
                    <a:cubicBezTo>
                      <a:pt x="78197" y="317820"/>
                      <a:pt x="60027" y="301499"/>
                      <a:pt x="44648" y="279035"/>
                    </a:cubicBezTo>
                    <a:cubicBezTo>
                      <a:pt x="29270" y="256572"/>
                      <a:pt x="21580" y="229205"/>
                      <a:pt x="21580" y="196936"/>
                    </a:cubicBezTo>
                    <a:cubicBezTo>
                      <a:pt x="21580" y="152752"/>
                      <a:pt x="37021" y="115830"/>
                      <a:pt x="67903" y="86169"/>
                    </a:cubicBezTo>
                    <a:cubicBezTo>
                      <a:pt x="98785" y="56508"/>
                      <a:pt x="144735" y="40064"/>
                      <a:pt x="205755" y="36835"/>
                    </a:cubicBezTo>
                    <a:lnTo>
                      <a:pt x="205755" y="0"/>
                    </a:lnTo>
                    <a:close/>
                    <a:moveTo>
                      <a:pt x="205755" y="132829"/>
                    </a:moveTo>
                    <a:cubicBezTo>
                      <a:pt x="189880" y="138065"/>
                      <a:pt x="178842" y="144547"/>
                      <a:pt x="172641" y="152273"/>
                    </a:cubicBezTo>
                    <a:cubicBezTo>
                      <a:pt x="166439" y="159999"/>
                      <a:pt x="163339" y="169096"/>
                      <a:pt x="163339" y="179565"/>
                    </a:cubicBezTo>
                    <a:cubicBezTo>
                      <a:pt x="163339" y="190533"/>
                      <a:pt x="166485" y="200067"/>
                      <a:pt x="172777" y="208168"/>
                    </a:cubicBezTo>
                    <a:cubicBezTo>
                      <a:pt x="179070" y="216268"/>
                      <a:pt x="190062" y="223047"/>
                      <a:pt x="205755" y="228504"/>
                    </a:cubicBezTo>
                    <a:lnTo>
                      <a:pt x="205755" y="132829"/>
                    </a:lnTo>
                    <a:close/>
                    <a:moveTo>
                      <a:pt x="260077" y="379913"/>
                    </a:moveTo>
                    <a:lnTo>
                      <a:pt x="260077" y="499319"/>
                    </a:lnTo>
                    <a:cubicBezTo>
                      <a:pt x="281161" y="494590"/>
                      <a:pt x="296602" y="486814"/>
                      <a:pt x="306400" y="475989"/>
                    </a:cubicBezTo>
                    <a:cubicBezTo>
                      <a:pt x="316198" y="465164"/>
                      <a:pt x="321097" y="453033"/>
                      <a:pt x="321097" y="439595"/>
                    </a:cubicBezTo>
                    <a:cubicBezTo>
                      <a:pt x="321097" y="427898"/>
                      <a:pt x="316953" y="417136"/>
                      <a:pt x="308664" y="407307"/>
                    </a:cubicBezTo>
                    <a:cubicBezTo>
                      <a:pt x="300376" y="397478"/>
                      <a:pt x="284180" y="388347"/>
                      <a:pt x="260077" y="379913"/>
                    </a:cubicBez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350" kern="0" dirty="0">
                  <a:solidFill>
                    <a:prstClr val="whit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4142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/>
          <p:cNvSpPr/>
          <p:nvPr/>
        </p:nvSpPr>
        <p:spPr>
          <a:xfrm>
            <a:off x="8868839" y="3334675"/>
            <a:ext cx="123604" cy="646331"/>
          </a:xfrm>
          <a:prstGeom prst="rect">
            <a:avLst/>
          </a:prstGeom>
          <a:solidFill>
            <a:srgbClr val="7C9B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angle 62"/>
          <p:cNvSpPr/>
          <p:nvPr/>
        </p:nvSpPr>
        <p:spPr>
          <a:xfrm>
            <a:off x="8845763" y="5208510"/>
            <a:ext cx="146680" cy="646331"/>
          </a:xfrm>
          <a:prstGeom prst="rect">
            <a:avLst/>
          </a:prstGeom>
          <a:solidFill>
            <a:srgbClr val="2E7D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Rectangle 63"/>
          <p:cNvSpPr/>
          <p:nvPr/>
        </p:nvSpPr>
        <p:spPr>
          <a:xfrm>
            <a:off x="8845763" y="1495743"/>
            <a:ext cx="146680" cy="646331"/>
          </a:xfrm>
          <a:prstGeom prst="rect">
            <a:avLst/>
          </a:prstGeom>
          <a:solidFill>
            <a:srgbClr val="45B5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Rectangle 59"/>
          <p:cNvSpPr/>
          <p:nvPr/>
        </p:nvSpPr>
        <p:spPr>
          <a:xfrm>
            <a:off x="3042585" y="3334164"/>
            <a:ext cx="5898978" cy="646331"/>
          </a:xfrm>
          <a:prstGeom prst="rect">
            <a:avLst/>
          </a:prstGeom>
          <a:solidFill>
            <a:srgbClr val="A7C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1931831" y="5206064"/>
            <a:ext cx="7009732" cy="651222"/>
          </a:xfrm>
          <a:custGeom>
            <a:avLst/>
            <a:gdLst>
              <a:gd name="connsiteX0" fmla="*/ 0 w 7000280"/>
              <a:gd name="connsiteY0" fmla="*/ 0 h 646331"/>
              <a:gd name="connsiteX1" fmla="*/ 7000280 w 7000280"/>
              <a:gd name="connsiteY1" fmla="*/ 0 h 646331"/>
              <a:gd name="connsiteX2" fmla="*/ 7000280 w 7000280"/>
              <a:gd name="connsiteY2" fmla="*/ 646331 h 646331"/>
              <a:gd name="connsiteX3" fmla="*/ 0 w 7000280"/>
              <a:gd name="connsiteY3" fmla="*/ 646331 h 646331"/>
              <a:gd name="connsiteX4" fmla="*/ 0 w 7000280"/>
              <a:gd name="connsiteY4" fmla="*/ 0 h 646331"/>
              <a:gd name="connsiteX0" fmla="*/ 0 w 7000280"/>
              <a:gd name="connsiteY0" fmla="*/ 4891 h 651222"/>
              <a:gd name="connsiteX1" fmla="*/ 286762 w 7000280"/>
              <a:gd name="connsiteY1" fmla="*/ 0 h 651222"/>
              <a:gd name="connsiteX2" fmla="*/ 7000280 w 7000280"/>
              <a:gd name="connsiteY2" fmla="*/ 4891 h 651222"/>
              <a:gd name="connsiteX3" fmla="*/ 7000280 w 7000280"/>
              <a:gd name="connsiteY3" fmla="*/ 651222 h 651222"/>
              <a:gd name="connsiteX4" fmla="*/ 0 w 7000280"/>
              <a:gd name="connsiteY4" fmla="*/ 651222 h 651222"/>
              <a:gd name="connsiteX5" fmla="*/ 0 w 7000280"/>
              <a:gd name="connsiteY5" fmla="*/ 4891 h 651222"/>
              <a:gd name="connsiteX0" fmla="*/ 9452 w 7009732"/>
              <a:gd name="connsiteY0" fmla="*/ 4891 h 651222"/>
              <a:gd name="connsiteX1" fmla="*/ 296214 w 7009732"/>
              <a:gd name="connsiteY1" fmla="*/ 0 h 651222"/>
              <a:gd name="connsiteX2" fmla="*/ 7009732 w 7009732"/>
              <a:gd name="connsiteY2" fmla="*/ 4891 h 651222"/>
              <a:gd name="connsiteX3" fmla="*/ 7009732 w 7009732"/>
              <a:gd name="connsiteY3" fmla="*/ 651222 h 651222"/>
              <a:gd name="connsiteX4" fmla="*/ 9452 w 7009732"/>
              <a:gd name="connsiteY4" fmla="*/ 651222 h 651222"/>
              <a:gd name="connsiteX5" fmla="*/ 0 w 7009732"/>
              <a:gd name="connsiteY5" fmla="*/ 257578 h 651222"/>
              <a:gd name="connsiteX6" fmla="*/ 9452 w 7009732"/>
              <a:gd name="connsiteY6" fmla="*/ 4891 h 651222"/>
              <a:gd name="connsiteX0" fmla="*/ 0 w 7009732"/>
              <a:gd name="connsiteY0" fmla="*/ 257578 h 651222"/>
              <a:gd name="connsiteX1" fmla="*/ 296214 w 7009732"/>
              <a:gd name="connsiteY1" fmla="*/ 0 h 651222"/>
              <a:gd name="connsiteX2" fmla="*/ 7009732 w 7009732"/>
              <a:gd name="connsiteY2" fmla="*/ 4891 h 651222"/>
              <a:gd name="connsiteX3" fmla="*/ 7009732 w 7009732"/>
              <a:gd name="connsiteY3" fmla="*/ 651222 h 651222"/>
              <a:gd name="connsiteX4" fmla="*/ 9452 w 7009732"/>
              <a:gd name="connsiteY4" fmla="*/ 651222 h 651222"/>
              <a:gd name="connsiteX5" fmla="*/ 0 w 7009732"/>
              <a:gd name="connsiteY5" fmla="*/ 257578 h 651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09732" h="651222">
                <a:moveTo>
                  <a:pt x="0" y="257578"/>
                </a:moveTo>
                <a:lnTo>
                  <a:pt x="296214" y="0"/>
                </a:lnTo>
                <a:lnTo>
                  <a:pt x="7009732" y="4891"/>
                </a:lnTo>
                <a:lnTo>
                  <a:pt x="7009732" y="651222"/>
                </a:lnTo>
                <a:lnTo>
                  <a:pt x="9452" y="651222"/>
                </a:lnTo>
                <a:lnTo>
                  <a:pt x="0" y="257578"/>
                </a:lnTo>
                <a:close/>
              </a:path>
            </a:pathLst>
          </a:custGeom>
          <a:solidFill>
            <a:srgbClr val="5F9D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931831" y="1495743"/>
            <a:ext cx="7009732" cy="646331"/>
          </a:xfrm>
          <a:custGeom>
            <a:avLst/>
            <a:gdLst>
              <a:gd name="connsiteX0" fmla="*/ 0 w 7000280"/>
              <a:gd name="connsiteY0" fmla="*/ 0 h 646331"/>
              <a:gd name="connsiteX1" fmla="*/ 7000280 w 7000280"/>
              <a:gd name="connsiteY1" fmla="*/ 0 h 646331"/>
              <a:gd name="connsiteX2" fmla="*/ 7000280 w 7000280"/>
              <a:gd name="connsiteY2" fmla="*/ 646331 h 646331"/>
              <a:gd name="connsiteX3" fmla="*/ 0 w 7000280"/>
              <a:gd name="connsiteY3" fmla="*/ 646331 h 646331"/>
              <a:gd name="connsiteX4" fmla="*/ 0 w 7000280"/>
              <a:gd name="connsiteY4" fmla="*/ 0 h 646331"/>
              <a:gd name="connsiteX0" fmla="*/ 0 w 7000280"/>
              <a:gd name="connsiteY0" fmla="*/ 0 h 646331"/>
              <a:gd name="connsiteX1" fmla="*/ 7000280 w 7000280"/>
              <a:gd name="connsiteY1" fmla="*/ 0 h 646331"/>
              <a:gd name="connsiteX2" fmla="*/ 7000280 w 7000280"/>
              <a:gd name="connsiteY2" fmla="*/ 646331 h 646331"/>
              <a:gd name="connsiteX3" fmla="*/ 364035 w 7000280"/>
              <a:gd name="connsiteY3" fmla="*/ 642150 h 646331"/>
              <a:gd name="connsiteX4" fmla="*/ 0 w 7000280"/>
              <a:gd name="connsiteY4" fmla="*/ 646331 h 646331"/>
              <a:gd name="connsiteX5" fmla="*/ 0 w 7000280"/>
              <a:gd name="connsiteY5" fmla="*/ 0 h 646331"/>
              <a:gd name="connsiteX0" fmla="*/ 9452 w 7009732"/>
              <a:gd name="connsiteY0" fmla="*/ 0 h 646331"/>
              <a:gd name="connsiteX1" fmla="*/ 7009732 w 7009732"/>
              <a:gd name="connsiteY1" fmla="*/ 0 h 646331"/>
              <a:gd name="connsiteX2" fmla="*/ 7009732 w 7009732"/>
              <a:gd name="connsiteY2" fmla="*/ 646331 h 646331"/>
              <a:gd name="connsiteX3" fmla="*/ 373487 w 7009732"/>
              <a:gd name="connsiteY3" fmla="*/ 642150 h 646331"/>
              <a:gd name="connsiteX4" fmla="*/ 9452 w 7009732"/>
              <a:gd name="connsiteY4" fmla="*/ 646331 h 646331"/>
              <a:gd name="connsiteX5" fmla="*/ 0 w 7009732"/>
              <a:gd name="connsiteY5" fmla="*/ 358815 h 646331"/>
              <a:gd name="connsiteX6" fmla="*/ 9452 w 7009732"/>
              <a:gd name="connsiteY6" fmla="*/ 0 h 646331"/>
              <a:gd name="connsiteX0" fmla="*/ 9452 w 7009732"/>
              <a:gd name="connsiteY0" fmla="*/ 0 h 646331"/>
              <a:gd name="connsiteX1" fmla="*/ 7009732 w 7009732"/>
              <a:gd name="connsiteY1" fmla="*/ 0 h 646331"/>
              <a:gd name="connsiteX2" fmla="*/ 7009732 w 7009732"/>
              <a:gd name="connsiteY2" fmla="*/ 646331 h 646331"/>
              <a:gd name="connsiteX3" fmla="*/ 373487 w 7009732"/>
              <a:gd name="connsiteY3" fmla="*/ 642150 h 646331"/>
              <a:gd name="connsiteX4" fmla="*/ 0 w 7009732"/>
              <a:gd name="connsiteY4" fmla="*/ 358815 h 646331"/>
              <a:gd name="connsiteX5" fmla="*/ 9452 w 7009732"/>
              <a:gd name="connsiteY5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09732" h="646331">
                <a:moveTo>
                  <a:pt x="9452" y="0"/>
                </a:moveTo>
                <a:lnTo>
                  <a:pt x="7009732" y="0"/>
                </a:lnTo>
                <a:lnTo>
                  <a:pt x="7009732" y="646331"/>
                </a:lnTo>
                <a:lnTo>
                  <a:pt x="373487" y="642150"/>
                </a:lnTo>
                <a:lnTo>
                  <a:pt x="0" y="358815"/>
                </a:lnTo>
                <a:lnTo>
                  <a:pt x="9452" y="0"/>
                </a:lnTo>
                <a:close/>
              </a:path>
            </a:pathLst>
          </a:custGeom>
          <a:solidFill>
            <a:srgbClr val="7AC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# 2 - </a:t>
            </a:r>
            <a:r>
              <a:rPr lang="en-US" b="0" dirty="0"/>
              <a:t>Setting The Marketing Strategy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t>14</a:t>
            </a:fld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881011" y="1464383"/>
            <a:ext cx="2145524" cy="4371170"/>
          </a:xfrm>
          <a:custGeom>
            <a:avLst/>
            <a:gdLst>
              <a:gd name="connsiteX0" fmla="*/ 0 w 2619657"/>
              <a:gd name="connsiteY0" fmla="*/ 0 h 5337144"/>
              <a:gd name="connsiteX1" fmla="*/ 221596 w 2619657"/>
              <a:gd name="connsiteY1" fmla="*/ 11190 h 5337144"/>
              <a:gd name="connsiteX2" fmla="*/ 2619657 w 2619657"/>
              <a:gd name="connsiteY2" fmla="*/ 2668572 h 5337144"/>
              <a:gd name="connsiteX3" fmla="*/ 221596 w 2619657"/>
              <a:gd name="connsiteY3" fmla="*/ 5325954 h 5337144"/>
              <a:gd name="connsiteX4" fmla="*/ 0 w 2619657"/>
              <a:gd name="connsiteY4" fmla="*/ 5337144 h 5337144"/>
              <a:gd name="connsiteX5" fmla="*/ 0 w 2619657"/>
              <a:gd name="connsiteY5" fmla="*/ 5195477 h 5337144"/>
              <a:gd name="connsiteX6" fmla="*/ 207112 w 2619657"/>
              <a:gd name="connsiteY6" fmla="*/ 5185019 h 5337144"/>
              <a:gd name="connsiteX7" fmla="*/ 2477990 w 2619657"/>
              <a:gd name="connsiteY7" fmla="*/ 2668572 h 5337144"/>
              <a:gd name="connsiteX8" fmla="*/ 207112 w 2619657"/>
              <a:gd name="connsiteY8" fmla="*/ 152126 h 5337144"/>
              <a:gd name="connsiteX9" fmla="*/ 0 w 2619657"/>
              <a:gd name="connsiteY9" fmla="*/ 141667 h 533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657" h="5337144">
                <a:moveTo>
                  <a:pt x="0" y="0"/>
                </a:moveTo>
                <a:lnTo>
                  <a:pt x="221596" y="11190"/>
                </a:lnTo>
                <a:cubicBezTo>
                  <a:pt x="1568551" y="147981"/>
                  <a:pt x="2619657" y="1285527"/>
                  <a:pt x="2619657" y="2668572"/>
                </a:cubicBezTo>
                <a:cubicBezTo>
                  <a:pt x="2619657" y="4051617"/>
                  <a:pt x="1568551" y="5189164"/>
                  <a:pt x="221596" y="5325954"/>
                </a:cubicBezTo>
                <a:lnTo>
                  <a:pt x="0" y="5337144"/>
                </a:lnTo>
                <a:lnTo>
                  <a:pt x="0" y="5195477"/>
                </a:lnTo>
                <a:lnTo>
                  <a:pt x="207112" y="5185019"/>
                </a:lnTo>
                <a:cubicBezTo>
                  <a:pt x="1482631" y="5055483"/>
                  <a:pt x="2477990" y="3978267"/>
                  <a:pt x="2477990" y="2668572"/>
                </a:cubicBezTo>
                <a:cubicBezTo>
                  <a:pt x="2477990" y="1358877"/>
                  <a:pt x="1482631" y="281662"/>
                  <a:pt x="207112" y="152126"/>
                </a:cubicBezTo>
                <a:lnTo>
                  <a:pt x="0" y="1416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8" name="Group 27"/>
          <p:cNvGrpSpPr/>
          <p:nvPr/>
        </p:nvGrpSpPr>
        <p:grpSpPr>
          <a:xfrm>
            <a:off x="1408673" y="1382001"/>
            <a:ext cx="881158" cy="873815"/>
            <a:chOff x="1126759" y="1316332"/>
            <a:chExt cx="1130265" cy="1120847"/>
          </a:xfrm>
        </p:grpSpPr>
        <p:sp>
          <p:nvSpPr>
            <p:cNvPr id="24" name="Freeform 23"/>
            <p:cNvSpPr/>
            <p:nvPr/>
          </p:nvSpPr>
          <p:spPr>
            <a:xfrm rot="556306">
              <a:off x="1126759" y="1316332"/>
              <a:ext cx="1130265" cy="1120847"/>
            </a:xfrm>
            <a:custGeom>
              <a:avLst/>
              <a:gdLst>
                <a:gd name="connsiteX0" fmla="*/ 609138 w 1229722"/>
                <a:gd name="connsiteY0" fmla="*/ 0 h 1219479"/>
                <a:gd name="connsiteX1" fmla="*/ 636145 w 1229722"/>
                <a:gd name="connsiteY1" fmla="*/ 93430 h 1219479"/>
                <a:gd name="connsiteX2" fmla="*/ 722775 w 1229722"/>
                <a:gd name="connsiteY2" fmla="*/ 102163 h 1219479"/>
                <a:gd name="connsiteX3" fmla="*/ 730007 w 1229722"/>
                <a:gd name="connsiteY3" fmla="*/ 104311 h 1219479"/>
                <a:gd name="connsiteX4" fmla="*/ 781979 w 1229722"/>
                <a:gd name="connsiteY4" fmla="*/ 18341 h 1219479"/>
                <a:gd name="connsiteX5" fmla="*/ 851719 w 1229722"/>
                <a:gd name="connsiteY5" fmla="*/ 41460 h 1219479"/>
                <a:gd name="connsiteX6" fmla="*/ 841773 w 1229722"/>
                <a:gd name="connsiteY6" fmla="*/ 144251 h 1219479"/>
                <a:gd name="connsiteX7" fmla="*/ 886327 w 1229722"/>
                <a:gd name="connsiteY7" fmla="*/ 166375 h 1219479"/>
                <a:gd name="connsiteX8" fmla="*/ 909634 w 1229722"/>
                <a:gd name="connsiteY8" fmla="*/ 184908 h 1219479"/>
                <a:gd name="connsiteX9" fmla="*/ 993869 w 1229722"/>
                <a:gd name="connsiteY9" fmla="*/ 121109 h 1219479"/>
                <a:gd name="connsiteX10" fmla="*/ 1050114 w 1229722"/>
                <a:gd name="connsiteY10" fmla="*/ 168382 h 1219479"/>
                <a:gd name="connsiteX11" fmla="*/ 1000815 w 1229722"/>
                <a:gd name="connsiteY11" fmla="*/ 264174 h 1219479"/>
                <a:gd name="connsiteX12" fmla="*/ 1050791 w 1229722"/>
                <a:gd name="connsiteY12" fmla="*/ 330213 h 1219479"/>
                <a:gd name="connsiteX13" fmla="*/ 1154411 w 1229722"/>
                <a:gd name="connsiteY13" fmla="*/ 308651 h 1219479"/>
                <a:gd name="connsiteX14" fmla="*/ 1184960 w 1229722"/>
                <a:gd name="connsiteY14" fmla="*/ 375472 h 1219479"/>
                <a:gd name="connsiteX15" fmla="*/ 1104669 w 1229722"/>
                <a:gd name="connsiteY15" fmla="*/ 436819 h 1219479"/>
                <a:gd name="connsiteX16" fmla="*/ 1116862 w 1229722"/>
                <a:gd name="connsiteY16" fmla="*/ 472511 h 1219479"/>
                <a:gd name="connsiteX17" fmla="*/ 1125451 w 1229722"/>
                <a:gd name="connsiteY17" fmla="*/ 515230 h 1219479"/>
                <a:gd name="connsiteX18" fmla="*/ 1223748 w 1229722"/>
                <a:gd name="connsiteY18" fmla="*/ 529308 h 1219479"/>
                <a:gd name="connsiteX19" fmla="*/ 1229722 w 1229722"/>
                <a:gd name="connsiteY19" fmla="*/ 602538 h 1219479"/>
                <a:gd name="connsiteX20" fmla="*/ 1132147 w 1229722"/>
                <a:gd name="connsiteY20" fmla="*/ 633260 h 1219479"/>
                <a:gd name="connsiteX21" fmla="*/ 1124250 w 1229722"/>
                <a:gd name="connsiteY21" fmla="*/ 711597 h 1219479"/>
                <a:gd name="connsiteX22" fmla="*/ 1122074 w 1229722"/>
                <a:gd name="connsiteY22" fmla="*/ 718926 h 1219479"/>
                <a:gd name="connsiteX23" fmla="*/ 1210675 w 1229722"/>
                <a:gd name="connsiteY23" fmla="*/ 772830 h 1219479"/>
                <a:gd name="connsiteX24" fmla="*/ 1187358 w 1229722"/>
                <a:gd name="connsiteY24" fmla="*/ 842505 h 1219479"/>
                <a:gd name="connsiteX25" fmla="*/ 1081486 w 1229722"/>
                <a:gd name="connsiteY25" fmla="*/ 831958 h 1219479"/>
                <a:gd name="connsiteX26" fmla="*/ 1060038 w 1229722"/>
                <a:gd name="connsiteY26" fmla="*/ 875150 h 1219479"/>
                <a:gd name="connsiteX27" fmla="*/ 1044385 w 1229722"/>
                <a:gd name="connsiteY27" fmla="*/ 894836 h 1219479"/>
                <a:gd name="connsiteX28" fmla="*/ 1107446 w 1229722"/>
                <a:gd name="connsiteY28" fmla="*/ 981207 h 1219479"/>
                <a:gd name="connsiteX29" fmla="*/ 1059192 w 1229722"/>
                <a:gd name="connsiteY29" fmla="*/ 1036613 h 1219479"/>
                <a:gd name="connsiteX30" fmla="*/ 966177 w 1229722"/>
                <a:gd name="connsiteY30" fmla="*/ 986658 h 1219479"/>
                <a:gd name="connsiteX31" fmla="*/ 896949 w 1229722"/>
                <a:gd name="connsiteY31" fmla="*/ 1039047 h 1219479"/>
                <a:gd name="connsiteX32" fmla="*/ 923298 w 1229722"/>
                <a:gd name="connsiteY32" fmla="*/ 1139037 h 1219479"/>
                <a:gd name="connsiteX33" fmla="*/ 858172 w 1229722"/>
                <a:gd name="connsiteY33" fmla="*/ 1173050 h 1219479"/>
                <a:gd name="connsiteX34" fmla="*/ 790287 w 1229722"/>
                <a:gd name="connsiteY34" fmla="*/ 1093256 h 1219479"/>
                <a:gd name="connsiteX35" fmla="*/ 753903 w 1229722"/>
                <a:gd name="connsiteY35" fmla="*/ 1105684 h 1219479"/>
                <a:gd name="connsiteX36" fmla="*/ 708309 w 1229722"/>
                <a:gd name="connsiteY36" fmla="*/ 1114852 h 1219479"/>
                <a:gd name="connsiteX37" fmla="*/ 693989 w 1229722"/>
                <a:gd name="connsiteY37" fmla="*/ 1213631 h 1219479"/>
                <a:gd name="connsiteX38" fmla="*/ 620749 w 1229722"/>
                <a:gd name="connsiteY38" fmla="*/ 1219479 h 1219479"/>
                <a:gd name="connsiteX39" fmla="*/ 589814 w 1229722"/>
                <a:gd name="connsiteY39" fmla="*/ 1120634 h 1219479"/>
                <a:gd name="connsiteX40" fmla="*/ 514816 w 1229722"/>
                <a:gd name="connsiteY40" fmla="*/ 1113073 h 1219479"/>
                <a:gd name="connsiteX41" fmla="*/ 505557 w 1229722"/>
                <a:gd name="connsiteY41" fmla="*/ 1110323 h 1219479"/>
                <a:gd name="connsiteX42" fmla="*/ 450375 w 1229722"/>
                <a:gd name="connsiteY42" fmla="*/ 1200507 h 1219479"/>
                <a:gd name="connsiteX43" fmla="*/ 380759 w 1229722"/>
                <a:gd name="connsiteY43" fmla="*/ 1177014 h 1219479"/>
                <a:gd name="connsiteX44" fmla="*/ 391798 w 1229722"/>
                <a:gd name="connsiteY44" fmla="*/ 1068989 h 1219479"/>
                <a:gd name="connsiteX45" fmla="*/ 351263 w 1229722"/>
                <a:gd name="connsiteY45" fmla="*/ 1048861 h 1219479"/>
                <a:gd name="connsiteX46" fmla="*/ 324285 w 1229722"/>
                <a:gd name="connsiteY46" fmla="*/ 1027409 h 1219479"/>
                <a:gd name="connsiteX47" fmla="*/ 239117 w 1229722"/>
                <a:gd name="connsiteY47" fmla="*/ 1095973 h 1219479"/>
                <a:gd name="connsiteX48" fmla="*/ 181497 w 1229722"/>
                <a:gd name="connsiteY48" fmla="*/ 1050385 h 1219479"/>
                <a:gd name="connsiteX49" fmla="*/ 231979 w 1229722"/>
                <a:gd name="connsiteY49" fmla="*/ 944724 h 1219479"/>
                <a:gd name="connsiteX50" fmla="*/ 185888 w 1229722"/>
                <a:gd name="connsiteY50" fmla="*/ 883819 h 1219479"/>
                <a:gd name="connsiteX51" fmla="*/ 74543 w 1229722"/>
                <a:gd name="connsiteY51" fmla="*/ 908526 h 1219479"/>
                <a:gd name="connsiteX52" fmla="*/ 43115 w 1229722"/>
                <a:gd name="connsiteY52" fmla="*/ 842113 h 1219479"/>
                <a:gd name="connsiteX53" fmla="*/ 131085 w 1229722"/>
                <a:gd name="connsiteY53" fmla="*/ 773042 h 1219479"/>
                <a:gd name="connsiteX54" fmla="*/ 120729 w 1229722"/>
                <a:gd name="connsiteY54" fmla="*/ 742726 h 1219479"/>
                <a:gd name="connsiteX55" fmla="*/ 111757 w 1229722"/>
                <a:gd name="connsiteY55" fmla="*/ 698103 h 1219479"/>
                <a:gd name="connsiteX56" fmla="*/ 7795 w 1229722"/>
                <a:gd name="connsiteY56" fmla="*/ 685847 h 1219479"/>
                <a:gd name="connsiteX57" fmla="*/ 0 w 1229722"/>
                <a:gd name="connsiteY57" fmla="*/ 612789 h 1219479"/>
                <a:gd name="connsiteX58" fmla="*/ 105593 w 1229722"/>
                <a:gd name="connsiteY58" fmla="*/ 576629 h 1219479"/>
                <a:gd name="connsiteX59" fmla="*/ 110917 w 1229722"/>
                <a:gd name="connsiteY59" fmla="*/ 516289 h 1219479"/>
                <a:gd name="connsiteX60" fmla="*/ 113484 w 1229722"/>
                <a:gd name="connsiteY60" fmla="*/ 506359 h 1219479"/>
                <a:gd name="connsiteX61" fmla="*/ 24163 w 1229722"/>
                <a:gd name="connsiteY61" fmla="*/ 445119 h 1219479"/>
                <a:gd name="connsiteX62" fmla="*/ 51236 w 1229722"/>
                <a:gd name="connsiteY62" fmla="*/ 376816 h 1219479"/>
                <a:gd name="connsiteX63" fmla="*/ 151171 w 1229722"/>
                <a:gd name="connsiteY63" fmla="*/ 392301 h 1219479"/>
                <a:gd name="connsiteX64" fmla="*/ 160734 w 1229722"/>
                <a:gd name="connsiteY64" fmla="*/ 369961 h 1219479"/>
                <a:gd name="connsiteX65" fmla="*/ 189636 w 1229722"/>
                <a:gd name="connsiteY65" fmla="*/ 326804 h 1219479"/>
                <a:gd name="connsiteX66" fmla="*/ 120695 w 1229722"/>
                <a:gd name="connsiteY66" fmla="*/ 231775 h 1219479"/>
                <a:gd name="connsiteX67" fmla="*/ 169117 w 1229722"/>
                <a:gd name="connsiteY67" fmla="*/ 176516 h 1219479"/>
                <a:gd name="connsiteX68" fmla="*/ 270355 w 1229722"/>
                <a:gd name="connsiteY68" fmla="*/ 231284 h 1219479"/>
                <a:gd name="connsiteX69" fmla="*/ 306390 w 1229722"/>
                <a:gd name="connsiteY69" fmla="*/ 196981 h 1219479"/>
                <a:gd name="connsiteX70" fmla="*/ 335133 w 1229722"/>
                <a:gd name="connsiteY70" fmla="*/ 179739 h 1219479"/>
                <a:gd name="connsiteX71" fmla="*/ 306906 w 1229722"/>
                <a:gd name="connsiteY71" fmla="*/ 74514 h 1219479"/>
                <a:gd name="connsiteX72" fmla="*/ 371881 w 1229722"/>
                <a:gd name="connsiteY72" fmla="*/ 40213 h 1219479"/>
                <a:gd name="connsiteX73" fmla="*/ 444707 w 1229722"/>
                <a:gd name="connsiteY73" fmla="*/ 125050 h 1219479"/>
                <a:gd name="connsiteX74" fmla="*/ 514816 w 1229722"/>
                <a:gd name="connsiteY74" fmla="*/ 102163 h 1219479"/>
                <a:gd name="connsiteX75" fmla="*/ 519471 w 1229722"/>
                <a:gd name="connsiteY75" fmla="*/ 101694 h 1219479"/>
                <a:gd name="connsiteX76" fmla="*/ 535787 w 1229722"/>
                <a:gd name="connsiteY76" fmla="*/ 4241 h 1219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1229722" h="1219479">
                  <a:moveTo>
                    <a:pt x="609138" y="0"/>
                  </a:moveTo>
                  <a:lnTo>
                    <a:pt x="636145" y="93430"/>
                  </a:lnTo>
                  <a:lnTo>
                    <a:pt x="722775" y="102163"/>
                  </a:lnTo>
                  <a:lnTo>
                    <a:pt x="730007" y="104311"/>
                  </a:lnTo>
                  <a:lnTo>
                    <a:pt x="781979" y="18341"/>
                  </a:lnTo>
                  <a:lnTo>
                    <a:pt x="851719" y="41460"/>
                  </a:lnTo>
                  <a:lnTo>
                    <a:pt x="841773" y="144251"/>
                  </a:lnTo>
                  <a:lnTo>
                    <a:pt x="886327" y="166375"/>
                  </a:lnTo>
                  <a:lnTo>
                    <a:pt x="909634" y="184908"/>
                  </a:lnTo>
                  <a:lnTo>
                    <a:pt x="993869" y="121109"/>
                  </a:lnTo>
                  <a:lnTo>
                    <a:pt x="1050114" y="168382"/>
                  </a:lnTo>
                  <a:lnTo>
                    <a:pt x="1000815" y="264174"/>
                  </a:lnTo>
                  <a:lnTo>
                    <a:pt x="1050791" y="330213"/>
                  </a:lnTo>
                  <a:lnTo>
                    <a:pt x="1154411" y="308651"/>
                  </a:lnTo>
                  <a:lnTo>
                    <a:pt x="1184960" y="375472"/>
                  </a:lnTo>
                  <a:lnTo>
                    <a:pt x="1104669" y="436819"/>
                  </a:lnTo>
                  <a:lnTo>
                    <a:pt x="1116862" y="472511"/>
                  </a:lnTo>
                  <a:lnTo>
                    <a:pt x="1125451" y="515230"/>
                  </a:lnTo>
                  <a:lnTo>
                    <a:pt x="1223748" y="529308"/>
                  </a:lnTo>
                  <a:lnTo>
                    <a:pt x="1229722" y="602538"/>
                  </a:lnTo>
                  <a:lnTo>
                    <a:pt x="1132147" y="633260"/>
                  </a:lnTo>
                  <a:lnTo>
                    <a:pt x="1124250" y="711597"/>
                  </a:lnTo>
                  <a:lnTo>
                    <a:pt x="1122074" y="718926"/>
                  </a:lnTo>
                  <a:lnTo>
                    <a:pt x="1210675" y="772830"/>
                  </a:lnTo>
                  <a:lnTo>
                    <a:pt x="1187358" y="842505"/>
                  </a:lnTo>
                  <a:lnTo>
                    <a:pt x="1081486" y="831958"/>
                  </a:lnTo>
                  <a:lnTo>
                    <a:pt x="1060038" y="875150"/>
                  </a:lnTo>
                  <a:lnTo>
                    <a:pt x="1044385" y="894836"/>
                  </a:lnTo>
                  <a:lnTo>
                    <a:pt x="1107446" y="981207"/>
                  </a:lnTo>
                  <a:lnTo>
                    <a:pt x="1059192" y="1036613"/>
                  </a:lnTo>
                  <a:lnTo>
                    <a:pt x="966177" y="986658"/>
                  </a:lnTo>
                  <a:lnTo>
                    <a:pt x="896949" y="1039047"/>
                  </a:lnTo>
                  <a:lnTo>
                    <a:pt x="923298" y="1139037"/>
                  </a:lnTo>
                  <a:lnTo>
                    <a:pt x="858172" y="1173050"/>
                  </a:lnTo>
                  <a:lnTo>
                    <a:pt x="790287" y="1093256"/>
                  </a:lnTo>
                  <a:lnTo>
                    <a:pt x="753903" y="1105684"/>
                  </a:lnTo>
                  <a:lnTo>
                    <a:pt x="708309" y="1114852"/>
                  </a:lnTo>
                  <a:lnTo>
                    <a:pt x="693989" y="1213631"/>
                  </a:lnTo>
                  <a:lnTo>
                    <a:pt x="620749" y="1219479"/>
                  </a:lnTo>
                  <a:lnTo>
                    <a:pt x="589814" y="1120634"/>
                  </a:lnTo>
                  <a:lnTo>
                    <a:pt x="514816" y="1113073"/>
                  </a:lnTo>
                  <a:lnTo>
                    <a:pt x="505557" y="1110323"/>
                  </a:lnTo>
                  <a:lnTo>
                    <a:pt x="450375" y="1200507"/>
                  </a:lnTo>
                  <a:lnTo>
                    <a:pt x="380759" y="1177014"/>
                  </a:lnTo>
                  <a:lnTo>
                    <a:pt x="391798" y="1068989"/>
                  </a:lnTo>
                  <a:lnTo>
                    <a:pt x="351263" y="1048861"/>
                  </a:lnTo>
                  <a:lnTo>
                    <a:pt x="324285" y="1027409"/>
                  </a:lnTo>
                  <a:lnTo>
                    <a:pt x="239117" y="1095973"/>
                  </a:lnTo>
                  <a:lnTo>
                    <a:pt x="181497" y="1050385"/>
                  </a:lnTo>
                  <a:lnTo>
                    <a:pt x="231979" y="944724"/>
                  </a:lnTo>
                  <a:lnTo>
                    <a:pt x="185888" y="883819"/>
                  </a:lnTo>
                  <a:lnTo>
                    <a:pt x="74543" y="908526"/>
                  </a:lnTo>
                  <a:lnTo>
                    <a:pt x="43115" y="842113"/>
                  </a:lnTo>
                  <a:lnTo>
                    <a:pt x="131085" y="773042"/>
                  </a:lnTo>
                  <a:lnTo>
                    <a:pt x="120729" y="742726"/>
                  </a:lnTo>
                  <a:lnTo>
                    <a:pt x="111757" y="698103"/>
                  </a:lnTo>
                  <a:lnTo>
                    <a:pt x="7795" y="685847"/>
                  </a:lnTo>
                  <a:lnTo>
                    <a:pt x="0" y="612789"/>
                  </a:lnTo>
                  <a:lnTo>
                    <a:pt x="105593" y="576629"/>
                  </a:lnTo>
                  <a:lnTo>
                    <a:pt x="110917" y="516289"/>
                  </a:lnTo>
                  <a:lnTo>
                    <a:pt x="113484" y="506359"/>
                  </a:lnTo>
                  <a:lnTo>
                    <a:pt x="24163" y="445119"/>
                  </a:lnTo>
                  <a:lnTo>
                    <a:pt x="51236" y="376816"/>
                  </a:lnTo>
                  <a:lnTo>
                    <a:pt x="151171" y="392301"/>
                  </a:lnTo>
                  <a:lnTo>
                    <a:pt x="160734" y="369961"/>
                  </a:lnTo>
                  <a:lnTo>
                    <a:pt x="189636" y="326804"/>
                  </a:lnTo>
                  <a:lnTo>
                    <a:pt x="120695" y="231775"/>
                  </a:lnTo>
                  <a:lnTo>
                    <a:pt x="169117" y="176516"/>
                  </a:lnTo>
                  <a:lnTo>
                    <a:pt x="270355" y="231284"/>
                  </a:lnTo>
                  <a:lnTo>
                    <a:pt x="306390" y="196981"/>
                  </a:lnTo>
                  <a:lnTo>
                    <a:pt x="335133" y="179739"/>
                  </a:lnTo>
                  <a:lnTo>
                    <a:pt x="306906" y="74514"/>
                  </a:lnTo>
                  <a:lnTo>
                    <a:pt x="371881" y="40213"/>
                  </a:lnTo>
                  <a:lnTo>
                    <a:pt x="444707" y="125050"/>
                  </a:lnTo>
                  <a:lnTo>
                    <a:pt x="514816" y="102163"/>
                  </a:lnTo>
                  <a:lnTo>
                    <a:pt x="519471" y="101694"/>
                  </a:lnTo>
                  <a:lnTo>
                    <a:pt x="535787" y="4241"/>
                  </a:lnTo>
                  <a:close/>
                </a:path>
              </a:pathLst>
            </a:custGeom>
            <a:solidFill>
              <a:srgbClr val="7ACAEE"/>
            </a:solidFill>
            <a:ln>
              <a:solidFill>
                <a:schemeClr val="bg1"/>
              </a:solidFill>
            </a:ln>
            <a:effectLst>
              <a:outerShdw blurRad="63500" sx="101000" sy="1010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Donut 25"/>
            <p:cNvSpPr/>
            <p:nvPr/>
          </p:nvSpPr>
          <p:spPr>
            <a:xfrm>
              <a:off x="1355668" y="1540533"/>
              <a:ext cx="672448" cy="672446"/>
            </a:xfrm>
            <a:prstGeom prst="donut">
              <a:avLst>
                <a:gd name="adj" fmla="val 28938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2414244" y="1582995"/>
            <a:ext cx="51935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Preparing the property for the rental market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505000" y="3457274"/>
            <a:ext cx="27045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Staging your property 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549781" y="5282647"/>
            <a:ext cx="64426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Prospective residents previewing properties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2478897" y="3220422"/>
            <a:ext cx="881158" cy="873815"/>
            <a:chOff x="1126759" y="1316332"/>
            <a:chExt cx="1130265" cy="1120847"/>
          </a:xfrm>
        </p:grpSpPr>
        <p:sp>
          <p:nvSpPr>
            <p:cNvPr id="48" name="Freeform 47"/>
            <p:cNvSpPr/>
            <p:nvPr/>
          </p:nvSpPr>
          <p:spPr>
            <a:xfrm rot="556306">
              <a:off x="1126759" y="1316332"/>
              <a:ext cx="1130265" cy="1120847"/>
            </a:xfrm>
            <a:custGeom>
              <a:avLst/>
              <a:gdLst>
                <a:gd name="connsiteX0" fmla="*/ 609138 w 1229722"/>
                <a:gd name="connsiteY0" fmla="*/ 0 h 1219479"/>
                <a:gd name="connsiteX1" fmla="*/ 636145 w 1229722"/>
                <a:gd name="connsiteY1" fmla="*/ 93430 h 1219479"/>
                <a:gd name="connsiteX2" fmla="*/ 722775 w 1229722"/>
                <a:gd name="connsiteY2" fmla="*/ 102163 h 1219479"/>
                <a:gd name="connsiteX3" fmla="*/ 730007 w 1229722"/>
                <a:gd name="connsiteY3" fmla="*/ 104311 h 1219479"/>
                <a:gd name="connsiteX4" fmla="*/ 781979 w 1229722"/>
                <a:gd name="connsiteY4" fmla="*/ 18341 h 1219479"/>
                <a:gd name="connsiteX5" fmla="*/ 851719 w 1229722"/>
                <a:gd name="connsiteY5" fmla="*/ 41460 h 1219479"/>
                <a:gd name="connsiteX6" fmla="*/ 841773 w 1229722"/>
                <a:gd name="connsiteY6" fmla="*/ 144251 h 1219479"/>
                <a:gd name="connsiteX7" fmla="*/ 886327 w 1229722"/>
                <a:gd name="connsiteY7" fmla="*/ 166375 h 1219479"/>
                <a:gd name="connsiteX8" fmla="*/ 909634 w 1229722"/>
                <a:gd name="connsiteY8" fmla="*/ 184908 h 1219479"/>
                <a:gd name="connsiteX9" fmla="*/ 993869 w 1229722"/>
                <a:gd name="connsiteY9" fmla="*/ 121109 h 1219479"/>
                <a:gd name="connsiteX10" fmla="*/ 1050114 w 1229722"/>
                <a:gd name="connsiteY10" fmla="*/ 168382 h 1219479"/>
                <a:gd name="connsiteX11" fmla="*/ 1000815 w 1229722"/>
                <a:gd name="connsiteY11" fmla="*/ 264174 h 1219479"/>
                <a:gd name="connsiteX12" fmla="*/ 1050791 w 1229722"/>
                <a:gd name="connsiteY12" fmla="*/ 330213 h 1219479"/>
                <a:gd name="connsiteX13" fmla="*/ 1154411 w 1229722"/>
                <a:gd name="connsiteY13" fmla="*/ 308651 h 1219479"/>
                <a:gd name="connsiteX14" fmla="*/ 1184960 w 1229722"/>
                <a:gd name="connsiteY14" fmla="*/ 375472 h 1219479"/>
                <a:gd name="connsiteX15" fmla="*/ 1104669 w 1229722"/>
                <a:gd name="connsiteY15" fmla="*/ 436819 h 1219479"/>
                <a:gd name="connsiteX16" fmla="*/ 1116862 w 1229722"/>
                <a:gd name="connsiteY16" fmla="*/ 472511 h 1219479"/>
                <a:gd name="connsiteX17" fmla="*/ 1125451 w 1229722"/>
                <a:gd name="connsiteY17" fmla="*/ 515230 h 1219479"/>
                <a:gd name="connsiteX18" fmla="*/ 1223748 w 1229722"/>
                <a:gd name="connsiteY18" fmla="*/ 529308 h 1219479"/>
                <a:gd name="connsiteX19" fmla="*/ 1229722 w 1229722"/>
                <a:gd name="connsiteY19" fmla="*/ 602538 h 1219479"/>
                <a:gd name="connsiteX20" fmla="*/ 1132147 w 1229722"/>
                <a:gd name="connsiteY20" fmla="*/ 633260 h 1219479"/>
                <a:gd name="connsiteX21" fmla="*/ 1124250 w 1229722"/>
                <a:gd name="connsiteY21" fmla="*/ 711597 h 1219479"/>
                <a:gd name="connsiteX22" fmla="*/ 1122074 w 1229722"/>
                <a:gd name="connsiteY22" fmla="*/ 718926 h 1219479"/>
                <a:gd name="connsiteX23" fmla="*/ 1210675 w 1229722"/>
                <a:gd name="connsiteY23" fmla="*/ 772830 h 1219479"/>
                <a:gd name="connsiteX24" fmla="*/ 1187358 w 1229722"/>
                <a:gd name="connsiteY24" fmla="*/ 842505 h 1219479"/>
                <a:gd name="connsiteX25" fmla="*/ 1081486 w 1229722"/>
                <a:gd name="connsiteY25" fmla="*/ 831958 h 1219479"/>
                <a:gd name="connsiteX26" fmla="*/ 1060038 w 1229722"/>
                <a:gd name="connsiteY26" fmla="*/ 875150 h 1219479"/>
                <a:gd name="connsiteX27" fmla="*/ 1044385 w 1229722"/>
                <a:gd name="connsiteY27" fmla="*/ 894836 h 1219479"/>
                <a:gd name="connsiteX28" fmla="*/ 1107446 w 1229722"/>
                <a:gd name="connsiteY28" fmla="*/ 981207 h 1219479"/>
                <a:gd name="connsiteX29" fmla="*/ 1059192 w 1229722"/>
                <a:gd name="connsiteY29" fmla="*/ 1036613 h 1219479"/>
                <a:gd name="connsiteX30" fmla="*/ 966177 w 1229722"/>
                <a:gd name="connsiteY30" fmla="*/ 986658 h 1219479"/>
                <a:gd name="connsiteX31" fmla="*/ 896949 w 1229722"/>
                <a:gd name="connsiteY31" fmla="*/ 1039047 h 1219479"/>
                <a:gd name="connsiteX32" fmla="*/ 923298 w 1229722"/>
                <a:gd name="connsiteY32" fmla="*/ 1139037 h 1219479"/>
                <a:gd name="connsiteX33" fmla="*/ 858172 w 1229722"/>
                <a:gd name="connsiteY33" fmla="*/ 1173050 h 1219479"/>
                <a:gd name="connsiteX34" fmla="*/ 790287 w 1229722"/>
                <a:gd name="connsiteY34" fmla="*/ 1093256 h 1219479"/>
                <a:gd name="connsiteX35" fmla="*/ 753903 w 1229722"/>
                <a:gd name="connsiteY35" fmla="*/ 1105684 h 1219479"/>
                <a:gd name="connsiteX36" fmla="*/ 708309 w 1229722"/>
                <a:gd name="connsiteY36" fmla="*/ 1114852 h 1219479"/>
                <a:gd name="connsiteX37" fmla="*/ 693989 w 1229722"/>
                <a:gd name="connsiteY37" fmla="*/ 1213631 h 1219479"/>
                <a:gd name="connsiteX38" fmla="*/ 620749 w 1229722"/>
                <a:gd name="connsiteY38" fmla="*/ 1219479 h 1219479"/>
                <a:gd name="connsiteX39" fmla="*/ 589814 w 1229722"/>
                <a:gd name="connsiteY39" fmla="*/ 1120634 h 1219479"/>
                <a:gd name="connsiteX40" fmla="*/ 514816 w 1229722"/>
                <a:gd name="connsiteY40" fmla="*/ 1113073 h 1219479"/>
                <a:gd name="connsiteX41" fmla="*/ 505557 w 1229722"/>
                <a:gd name="connsiteY41" fmla="*/ 1110323 h 1219479"/>
                <a:gd name="connsiteX42" fmla="*/ 450375 w 1229722"/>
                <a:gd name="connsiteY42" fmla="*/ 1200507 h 1219479"/>
                <a:gd name="connsiteX43" fmla="*/ 380759 w 1229722"/>
                <a:gd name="connsiteY43" fmla="*/ 1177014 h 1219479"/>
                <a:gd name="connsiteX44" fmla="*/ 391798 w 1229722"/>
                <a:gd name="connsiteY44" fmla="*/ 1068989 h 1219479"/>
                <a:gd name="connsiteX45" fmla="*/ 351263 w 1229722"/>
                <a:gd name="connsiteY45" fmla="*/ 1048861 h 1219479"/>
                <a:gd name="connsiteX46" fmla="*/ 324285 w 1229722"/>
                <a:gd name="connsiteY46" fmla="*/ 1027409 h 1219479"/>
                <a:gd name="connsiteX47" fmla="*/ 239117 w 1229722"/>
                <a:gd name="connsiteY47" fmla="*/ 1095973 h 1219479"/>
                <a:gd name="connsiteX48" fmla="*/ 181497 w 1229722"/>
                <a:gd name="connsiteY48" fmla="*/ 1050385 h 1219479"/>
                <a:gd name="connsiteX49" fmla="*/ 231979 w 1229722"/>
                <a:gd name="connsiteY49" fmla="*/ 944724 h 1219479"/>
                <a:gd name="connsiteX50" fmla="*/ 185888 w 1229722"/>
                <a:gd name="connsiteY50" fmla="*/ 883819 h 1219479"/>
                <a:gd name="connsiteX51" fmla="*/ 74543 w 1229722"/>
                <a:gd name="connsiteY51" fmla="*/ 908526 h 1219479"/>
                <a:gd name="connsiteX52" fmla="*/ 43115 w 1229722"/>
                <a:gd name="connsiteY52" fmla="*/ 842113 h 1219479"/>
                <a:gd name="connsiteX53" fmla="*/ 131085 w 1229722"/>
                <a:gd name="connsiteY53" fmla="*/ 773042 h 1219479"/>
                <a:gd name="connsiteX54" fmla="*/ 120729 w 1229722"/>
                <a:gd name="connsiteY54" fmla="*/ 742726 h 1219479"/>
                <a:gd name="connsiteX55" fmla="*/ 111757 w 1229722"/>
                <a:gd name="connsiteY55" fmla="*/ 698103 h 1219479"/>
                <a:gd name="connsiteX56" fmla="*/ 7795 w 1229722"/>
                <a:gd name="connsiteY56" fmla="*/ 685847 h 1219479"/>
                <a:gd name="connsiteX57" fmla="*/ 0 w 1229722"/>
                <a:gd name="connsiteY57" fmla="*/ 612789 h 1219479"/>
                <a:gd name="connsiteX58" fmla="*/ 105593 w 1229722"/>
                <a:gd name="connsiteY58" fmla="*/ 576629 h 1219479"/>
                <a:gd name="connsiteX59" fmla="*/ 110917 w 1229722"/>
                <a:gd name="connsiteY59" fmla="*/ 516289 h 1219479"/>
                <a:gd name="connsiteX60" fmla="*/ 113484 w 1229722"/>
                <a:gd name="connsiteY60" fmla="*/ 506359 h 1219479"/>
                <a:gd name="connsiteX61" fmla="*/ 24163 w 1229722"/>
                <a:gd name="connsiteY61" fmla="*/ 445119 h 1219479"/>
                <a:gd name="connsiteX62" fmla="*/ 51236 w 1229722"/>
                <a:gd name="connsiteY62" fmla="*/ 376816 h 1219479"/>
                <a:gd name="connsiteX63" fmla="*/ 151171 w 1229722"/>
                <a:gd name="connsiteY63" fmla="*/ 392301 h 1219479"/>
                <a:gd name="connsiteX64" fmla="*/ 160734 w 1229722"/>
                <a:gd name="connsiteY64" fmla="*/ 369961 h 1219479"/>
                <a:gd name="connsiteX65" fmla="*/ 189636 w 1229722"/>
                <a:gd name="connsiteY65" fmla="*/ 326804 h 1219479"/>
                <a:gd name="connsiteX66" fmla="*/ 120695 w 1229722"/>
                <a:gd name="connsiteY66" fmla="*/ 231775 h 1219479"/>
                <a:gd name="connsiteX67" fmla="*/ 169117 w 1229722"/>
                <a:gd name="connsiteY67" fmla="*/ 176516 h 1219479"/>
                <a:gd name="connsiteX68" fmla="*/ 270355 w 1229722"/>
                <a:gd name="connsiteY68" fmla="*/ 231284 h 1219479"/>
                <a:gd name="connsiteX69" fmla="*/ 306390 w 1229722"/>
                <a:gd name="connsiteY69" fmla="*/ 196981 h 1219479"/>
                <a:gd name="connsiteX70" fmla="*/ 335133 w 1229722"/>
                <a:gd name="connsiteY70" fmla="*/ 179739 h 1219479"/>
                <a:gd name="connsiteX71" fmla="*/ 306906 w 1229722"/>
                <a:gd name="connsiteY71" fmla="*/ 74514 h 1219479"/>
                <a:gd name="connsiteX72" fmla="*/ 371881 w 1229722"/>
                <a:gd name="connsiteY72" fmla="*/ 40213 h 1219479"/>
                <a:gd name="connsiteX73" fmla="*/ 444707 w 1229722"/>
                <a:gd name="connsiteY73" fmla="*/ 125050 h 1219479"/>
                <a:gd name="connsiteX74" fmla="*/ 514816 w 1229722"/>
                <a:gd name="connsiteY74" fmla="*/ 102163 h 1219479"/>
                <a:gd name="connsiteX75" fmla="*/ 519471 w 1229722"/>
                <a:gd name="connsiteY75" fmla="*/ 101694 h 1219479"/>
                <a:gd name="connsiteX76" fmla="*/ 535787 w 1229722"/>
                <a:gd name="connsiteY76" fmla="*/ 4241 h 1219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1229722" h="1219479">
                  <a:moveTo>
                    <a:pt x="609138" y="0"/>
                  </a:moveTo>
                  <a:lnTo>
                    <a:pt x="636145" y="93430"/>
                  </a:lnTo>
                  <a:lnTo>
                    <a:pt x="722775" y="102163"/>
                  </a:lnTo>
                  <a:lnTo>
                    <a:pt x="730007" y="104311"/>
                  </a:lnTo>
                  <a:lnTo>
                    <a:pt x="781979" y="18341"/>
                  </a:lnTo>
                  <a:lnTo>
                    <a:pt x="851719" y="41460"/>
                  </a:lnTo>
                  <a:lnTo>
                    <a:pt x="841773" y="144251"/>
                  </a:lnTo>
                  <a:lnTo>
                    <a:pt x="886327" y="166375"/>
                  </a:lnTo>
                  <a:lnTo>
                    <a:pt x="909634" y="184908"/>
                  </a:lnTo>
                  <a:lnTo>
                    <a:pt x="993869" y="121109"/>
                  </a:lnTo>
                  <a:lnTo>
                    <a:pt x="1050114" y="168382"/>
                  </a:lnTo>
                  <a:lnTo>
                    <a:pt x="1000815" y="264174"/>
                  </a:lnTo>
                  <a:lnTo>
                    <a:pt x="1050791" y="330213"/>
                  </a:lnTo>
                  <a:lnTo>
                    <a:pt x="1154411" y="308651"/>
                  </a:lnTo>
                  <a:lnTo>
                    <a:pt x="1184960" y="375472"/>
                  </a:lnTo>
                  <a:lnTo>
                    <a:pt x="1104669" y="436819"/>
                  </a:lnTo>
                  <a:lnTo>
                    <a:pt x="1116862" y="472511"/>
                  </a:lnTo>
                  <a:lnTo>
                    <a:pt x="1125451" y="515230"/>
                  </a:lnTo>
                  <a:lnTo>
                    <a:pt x="1223748" y="529308"/>
                  </a:lnTo>
                  <a:lnTo>
                    <a:pt x="1229722" y="602538"/>
                  </a:lnTo>
                  <a:lnTo>
                    <a:pt x="1132147" y="633260"/>
                  </a:lnTo>
                  <a:lnTo>
                    <a:pt x="1124250" y="711597"/>
                  </a:lnTo>
                  <a:lnTo>
                    <a:pt x="1122074" y="718926"/>
                  </a:lnTo>
                  <a:lnTo>
                    <a:pt x="1210675" y="772830"/>
                  </a:lnTo>
                  <a:lnTo>
                    <a:pt x="1187358" y="842505"/>
                  </a:lnTo>
                  <a:lnTo>
                    <a:pt x="1081486" y="831958"/>
                  </a:lnTo>
                  <a:lnTo>
                    <a:pt x="1060038" y="875150"/>
                  </a:lnTo>
                  <a:lnTo>
                    <a:pt x="1044385" y="894836"/>
                  </a:lnTo>
                  <a:lnTo>
                    <a:pt x="1107446" y="981207"/>
                  </a:lnTo>
                  <a:lnTo>
                    <a:pt x="1059192" y="1036613"/>
                  </a:lnTo>
                  <a:lnTo>
                    <a:pt x="966177" y="986658"/>
                  </a:lnTo>
                  <a:lnTo>
                    <a:pt x="896949" y="1039047"/>
                  </a:lnTo>
                  <a:lnTo>
                    <a:pt x="923298" y="1139037"/>
                  </a:lnTo>
                  <a:lnTo>
                    <a:pt x="858172" y="1173050"/>
                  </a:lnTo>
                  <a:lnTo>
                    <a:pt x="790287" y="1093256"/>
                  </a:lnTo>
                  <a:lnTo>
                    <a:pt x="753903" y="1105684"/>
                  </a:lnTo>
                  <a:lnTo>
                    <a:pt x="708309" y="1114852"/>
                  </a:lnTo>
                  <a:lnTo>
                    <a:pt x="693989" y="1213631"/>
                  </a:lnTo>
                  <a:lnTo>
                    <a:pt x="620749" y="1219479"/>
                  </a:lnTo>
                  <a:lnTo>
                    <a:pt x="589814" y="1120634"/>
                  </a:lnTo>
                  <a:lnTo>
                    <a:pt x="514816" y="1113073"/>
                  </a:lnTo>
                  <a:lnTo>
                    <a:pt x="505557" y="1110323"/>
                  </a:lnTo>
                  <a:lnTo>
                    <a:pt x="450375" y="1200507"/>
                  </a:lnTo>
                  <a:lnTo>
                    <a:pt x="380759" y="1177014"/>
                  </a:lnTo>
                  <a:lnTo>
                    <a:pt x="391798" y="1068989"/>
                  </a:lnTo>
                  <a:lnTo>
                    <a:pt x="351263" y="1048861"/>
                  </a:lnTo>
                  <a:lnTo>
                    <a:pt x="324285" y="1027409"/>
                  </a:lnTo>
                  <a:lnTo>
                    <a:pt x="239117" y="1095973"/>
                  </a:lnTo>
                  <a:lnTo>
                    <a:pt x="181497" y="1050385"/>
                  </a:lnTo>
                  <a:lnTo>
                    <a:pt x="231979" y="944724"/>
                  </a:lnTo>
                  <a:lnTo>
                    <a:pt x="185888" y="883819"/>
                  </a:lnTo>
                  <a:lnTo>
                    <a:pt x="74543" y="908526"/>
                  </a:lnTo>
                  <a:lnTo>
                    <a:pt x="43115" y="842113"/>
                  </a:lnTo>
                  <a:lnTo>
                    <a:pt x="131085" y="773042"/>
                  </a:lnTo>
                  <a:lnTo>
                    <a:pt x="120729" y="742726"/>
                  </a:lnTo>
                  <a:lnTo>
                    <a:pt x="111757" y="698103"/>
                  </a:lnTo>
                  <a:lnTo>
                    <a:pt x="7795" y="685847"/>
                  </a:lnTo>
                  <a:lnTo>
                    <a:pt x="0" y="612789"/>
                  </a:lnTo>
                  <a:lnTo>
                    <a:pt x="105593" y="576629"/>
                  </a:lnTo>
                  <a:lnTo>
                    <a:pt x="110917" y="516289"/>
                  </a:lnTo>
                  <a:lnTo>
                    <a:pt x="113484" y="506359"/>
                  </a:lnTo>
                  <a:lnTo>
                    <a:pt x="24163" y="445119"/>
                  </a:lnTo>
                  <a:lnTo>
                    <a:pt x="51236" y="376816"/>
                  </a:lnTo>
                  <a:lnTo>
                    <a:pt x="151171" y="392301"/>
                  </a:lnTo>
                  <a:lnTo>
                    <a:pt x="160734" y="369961"/>
                  </a:lnTo>
                  <a:lnTo>
                    <a:pt x="189636" y="326804"/>
                  </a:lnTo>
                  <a:lnTo>
                    <a:pt x="120695" y="231775"/>
                  </a:lnTo>
                  <a:lnTo>
                    <a:pt x="169117" y="176516"/>
                  </a:lnTo>
                  <a:lnTo>
                    <a:pt x="270355" y="231284"/>
                  </a:lnTo>
                  <a:lnTo>
                    <a:pt x="306390" y="196981"/>
                  </a:lnTo>
                  <a:lnTo>
                    <a:pt x="335133" y="179739"/>
                  </a:lnTo>
                  <a:lnTo>
                    <a:pt x="306906" y="74514"/>
                  </a:lnTo>
                  <a:lnTo>
                    <a:pt x="371881" y="40213"/>
                  </a:lnTo>
                  <a:lnTo>
                    <a:pt x="444707" y="125050"/>
                  </a:lnTo>
                  <a:lnTo>
                    <a:pt x="514816" y="102163"/>
                  </a:lnTo>
                  <a:lnTo>
                    <a:pt x="519471" y="101694"/>
                  </a:lnTo>
                  <a:lnTo>
                    <a:pt x="535787" y="4241"/>
                  </a:lnTo>
                  <a:close/>
                </a:path>
              </a:pathLst>
            </a:custGeom>
            <a:solidFill>
              <a:srgbClr val="A7C46E"/>
            </a:solidFill>
            <a:ln>
              <a:solidFill>
                <a:schemeClr val="bg1"/>
              </a:solidFill>
            </a:ln>
            <a:effectLst>
              <a:outerShdw blurRad="63500" sx="101000" sy="1010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Donut 48"/>
            <p:cNvSpPr/>
            <p:nvPr/>
          </p:nvSpPr>
          <p:spPr>
            <a:xfrm>
              <a:off x="1355668" y="1540533"/>
              <a:ext cx="672448" cy="672446"/>
            </a:xfrm>
            <a:prstGeom prst="donut">
              <a:avLst>
                <a:gd name="adj" fmla="val 28938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473311" y="5094768"/>
            <a:ext cx="881158" cy="873815"/>
            <a:chOff x="1126759" y="1316332"/>
            <a:chExt cx="1130265" cy="1120847"/>
          </a:xfrm>
        </p:grpSpPr>
        <p:sp>
          <p:nvSpPr>
            <p:cNvPr id="51" name="Freeform 50"/>
            <p:cNvSpPr/>
            <p:nvPr/>
          </p:nvSpPr>
          <p:spPr>
            <a:xfrm rot="556306">
              <a:off x="1126759" y="1316332"/>
              <a:ext cx="1130265" cy="1120847"/>
            </a:xfrm>
            <a:custGeom>
              <a:avLst/>
              <a:gdLst>
                <a:gd name="connsiteX0" fmla="*/ 609138 w 1229722"/>
                <a:gd name="connsiteY0" fmla="*/ 0 h 1219479"/>
                <a:gd name="connsiteX1" fmla="*/ 636145 w 1229722"/>
                <a:gd name="connsiteY1" fmla="*/ 93430 h 1219479"/>
                <a:gd name="connsiteX2" fmla="*/ 722775 w 1229722"/>
                <a:gd name="connsiteY2" fmla="*/ 102163 h 1219479"/>
                <a:gd name="connsiteX3" fmla="*/ 730007 w 1229722"/>
                <a:gd name="connsiteY3" fmla="*/ 104311 h 1219479"/>
                <a:gd name="connsiteX4" fmla="*/ 781979 w 1229722"/>
                <a:gd name="connsiteY4" fmla="*/ 18341 h 1219479"/>
                <a:gd name="connsiteX5" fmla="*/ 851719 w 1229722"/>
                <a:gd name="connsiteY5" fmla="*/ 41460 h 1219479"/>
                <a:gd name="connsiteX6" fmla="*/ 841773 w 1229722"/>
                <a:gd name="connsiteY6" fmla="*/ 144251 h 1219479"/>
                <a:gd name="connsiteX7" fmla="*/ 886327 w 1229722"/>
                <a:gd name="connsiteY7" fmla="*/ 166375 h 1219479"/>
                <a:gd name="connsiteX8" fmla="*/ 909634 w 1229722"/>
                <a:gd name="connsiteY8" fmla="*/ 184908 h 1219479"/>
                <a:gd name="connsiteX9" fmla="*/ 993869 w 1229722"/>
                <a:gd name="connsiteY9" fmla="*/ 121109 h 1219479"/>
                <a:gd name="connsiteX10" fmla="*/ 1050114 w 1229722"/>
                <a:gd name="connsiteY10" fmla="*/ 168382 h 1219479"/>
                <a:gd name="connsiteX11" fmla="*/ 1000815 w 1229722"/>
                <a:gd name="connsiteY11" fmla="*/ 264174 h 1219479"/>
                <a:gd name="connsiteX12" fmla="*/ 1050791 w 1229722"/>
                <a:gd name="connsiteY12" fmla="*/ 330213 h 1219479"/>
                <a:gd name="connsiteX13" fmla="*/ 1154411 w 1229722"/>
                <a:gd name="connsiteY13" fmla="*/ 308651 h 1219479"/>
                <a:gd name="connsiteX14" fmla="*/ 1184960 w 1229722"/>
                <a:gd name="connsiteY14" fmla="*/ 375472 h 1219479"/>
                <a:gd name="connsiteX15" fmla="*/ 1104669 w 1229722"/>
                <a:gd name="connsiteY15" fmla="*/ 436819 h 1219479"/>
                <a:gd name="connsiteX16" fmla="*/ 1116862 w 1229722"/>
                <a:gd name="connsiteY16" fmla="*/ 472511 h 1219479"/>
                <a:gd name="connsiteX17" fmla="*/ 1125451 w 1229722"/>
                <a:gd name="connsiteY17" fmla="*/ 515230 h 1219479"/>
                <a:gd name="connsiteX18" fmla="*/ 1223748 w 1229722"/>
                <a:gd name="connsiteY18" fmla="*/ 529308 h 1219479"/>
                <a:gd name="connsiteX19" fmla="*/ 1229722 w 1229722"/>
                <a:gd name="connsiteY19" fmla="*/ 602538 h 1219479"/>
                <a:gd name="connsiteX20" fmla="*/ 1132147 w 1229722"/>
                <a:gd name="connsiteY20" fmla="*/ 633260 h 1219479"/>
                <a:gd name="connsiteX21" fmla="*/ 1124250 w 1229722"/>
                <a:gd name="connsiteY21" fmla="*/ 711597 h 1219479"/>
                <a:gd name="connsiteX22" fmla="*/ 1122074 w 1229722"/>
                <a:gd name="connsiteY22" fmla="*/ 718926 h 1219479"/>
                <a:gd name="connsiteX23" fmla="*/ 1210675 w 1229722"/>
                <a:gd name="connsiteY23" fmla="*/ 772830 h 1219479"/>
                <a:gd name="connsiteX24" fmla="*/ 1187358 w 1229722"/>
                <a:gd name="connsiteY24" fmla="*/ 842505 h 1219479"/>
                <a:gd name="connsiteX25" fmla="*/ 1081486 w 1229722"/>
                <a:gd name="connsiteY25" fmla="*/ 831958 h 1219479"/>
                <a:gd name="connsiteX26" fmla="*/ 1060038 w 1229722"/>
                <a:gd name="connsiteY26" fmla="*/ 875150 h 1219479"/>
                <a:gd name="connsiteX27" fmla="*/ 1044385 w 1229722"/>
                <a:gd name="connsiteY27" fmla="*/ 894836 h 1219479"/>
                <a:gd name="connsiteX28" fmla="*/ 1107446 w 1229722"/>
                <a:gd name="connsiteY28" fmla="*/ 981207 h 1219479"/>
                <a:gd name="connsiteX29" fmla="*/ 1059192 w 1229722"/>
                <a:gd name="connsiteY29" fmla="*/ 1036613 h 1219479"/>
                <a:gd name="connsiteX30" fmla="*/ 966177 w 1229722"/>
                <a:gd name="connsiteY30" fmla="*/ 986658 h 1219479"/>
                <a:gd name="connsiteX31" fmla="*/ 896949 w 1229722"/>
                <a:gd name="connsiteY31" fmla="*/ 1039047 h 1219479"/>
                <a:gd name="connsiteX32" fmla="*/ 923298 w 1229722"/>
                <a:gd name="connsiteY32" fmla="*/ 1139037 h 1219479"/>
                <a:gd name="connsiteX33" fmla="*/ 858172 w 1229722"/>
                <a:gd name="connsiteY33" fmla="*/ 1173050 h 1219479"/>
                <a:gd name="connsiteX34" fmla="*/ 790287 w 1229722"/>
                <a:gd name="connsiteY34" fmla="*/ 1093256 h 1219479"/>
                <a:gd name="connsiteX35" fmla="*/ 753903 w 1229722"/>
                <a:gd name="connsiteY35" fmla="*/ 1105684 h 1219479"/>
                <a:gd name="connsiteX36" fmla="*/ 708309 w 1229722"/>
                <a:gd name="connsiteY36" fmla="*/ 1114852 h 1219479"/>
                <a:gd name="connsiteX37" fmla="*/ 693989 w 1229722"/>
                <a:gd name="connsiteY37" fmla="*/ 1213631 h 1219479"/>
                <a:gd name="connsiteX38" fmla="*/ 620749 w 1229722"/>
                <a:gd name="connsiteY38" fmla="*/ 1219479 h 1219479"/>
                <a:gd name="connsiteX39" fmla="*/ 589814 w 1229722"/>
                <a:gd name="connsiteY39" fmla="*/ 1120634 h 1219479"/>
                <a:gd name="connsiteX40" fmla="*/ 514816 w 1229722"/>
                <a:gd name="connsiteY40" fmla="*/ 1113073 h 1219479"/>
                <a:gd name="connsiteX41" fmla="*/ 505557 w 1229722"/>
                <a:gd name="connsiteY41" fmla="*/ 1110323 h 1219479"/>
                <a:gd name="connsiteX42" fmla="*/ 450375 w 1229722"/>
                <a:gd name="connsiteY42" fmla="*/ 1200507 h 1219479"/>
                <a:gd name="connsiteX43" fmla="*/ 380759 w 1229722"/>
                <a:gd name="connsiteY43" fmla="*/ 1177014 h 1219479"/>
                <a:gd name="connsiteX44" fmla="*/ 391798 w 1229722"/>
                <a:gd name="connsiteY44" fmla="*/ 1068989 h 1219479"/>
                <a:gd name="connsiteX45" fmla="*/ 351263 w 1229722"/>
                <a:gd name="connsiteY45" fmla="*/ 1048861 h 1219479"/>
                <a:gd name="connsiteX46" fmla="*/ 324285 w 1229722"/>
                <a:gd name="connsiteY46" fmla="*/ 1027409 h 1219479"/>
                <a:gd name="connsiteX47" fmla="*/ 239117 w 1229722"/>
                <a:gd name="connsiteY47" fmla="*/ 1095973 h 1219479"/>
                <a:gd name="connsiteX48" fmla="*/ 181497 w 1229722"/>
                <a:gd name="connsiteY48" fmla="*/ 1050385 h 1219479"/>
                <a:gd name="connsiteX49" fmla="*/ 231979 w 1229722"/>
                <a:gd name="connsiteY49" fmla="*/ 944724 h 1219479"/>
                <a:gd name="connsiteX50" fmla="*/ 185888 w 1229722"/>
                <a:gd name="connsiteY50" fmla="*/ 883819 h 1219479"/>
                <a:gd name="connsiteX51" fmla="*/ 74543 w 1229722"/>
                <a:gd name="connsiteY51" fmla="*/ 908526 h 1219479"/>
                <a:gd name="connsiteX52" fmla="*/ 43115 w 1229722"/>
                <a:gd name="connsiteY52" fmla="*/ 842113 h 1219479"/>
                <a:gd name="connsiteX53" fmla="*/ 131085 w 1229722"/>
                <a:gd name="connsiteY53" fmla="*/ 773042 h 1219479"/>
                <a:gd name="connsiteX54" fmla="*/ 120729 w 1229722"/>
                <a:gd name="connsiteY54" fmla="*/ 742726 h 1219479"/>
                <a:gd name="connsiteX55" fmla="*/ 111757 w 1229722"/>
                <a:gd name="connsiteY55" fmla="*/ 698103 h 1219479"/>
                <a:gd name="connsiteX56" fmla="*/ 7795 w 1229722"/>
                <a:gd name="connsiteY56" fmla="*/ 685847 h 1219479"/>
                <a:gd name="connsiteX57" fmla="*/ 0 w 1229722"/>
                <a:gd name="connsiteY57" fmla="*/ 612789 h 1219479"/>
                <a:gd name="connsiteX58" fmla="*/ 105593 w 1229722"/>
                <a:gd name="connsiteY58" fmla="*/ 576629 h 1219479"/>
                <a:gd name="connsiteX59" fmla="*/ 110917 w 1229722"/>
                <a:gd name="connsiteY59" fmla="*/ 516289 h 1219479"/>
                <a:gd name="connsiteX60" fmla="*/ 113484 w 1229722"/>
                <a:gd name="connsiteY60" fmla="*/ 506359 h 1219479"/>
                <a:gd name="connsiteX61" fmla="*/ 24163 w 1229722"/>
                <a:gd name="connsiteY61" fmla="*/ 445119 h 1219479"/>
                <a:gd name="connsiteX62" fmla="*/ 51236 w 1229722"/>
                <a:gd name="connsiteY62" fmla="*/ 376816 h 1219479"/>
                <a:gd name="connsiteX63" fmla="*/ 151171 w 1229722"/>
                <a:gd name="connsiteY63" fmla="*/ 392301 h 1219479"/>
                <a:gd name="connsiteX64" fmla="*/ 160734 w 1229722"/>
                <a:gd name="connsiteY64" fmla="*/ 369961 h 1219479"/>
                <a:gd name="connsiteX65" fmla="*/ 189636 w 1229722"/>
                <a:gd name="connsiteY65" fmla="*/ 326804 h 1219479"/>
                <a:gd name="connsiteX66" fmla="*/ 120695 w 1229722"/>
                <a:gd name="connsiteY66" fmla="*/ 231775 h 1219479"/>
                <a:gd name="connsiteX67" fmla="*/ 169117 w 1229722"/>
                <a:gd name="connsiteY67" fmla="*/ 176516 h 1219479"/>
                <a:gd name="connsiteX68" fmla="*/ 270355 w 1229722"/>
                <a:gd name="connsiteY68" fmla="*/ 231284 h 1219479"/>
                <a:gd name="connsiteX69" fmla="*/ 306390 w 1229722"/>
                <a:gd name="connsiteY69" fmla="*/ 196981 h 1219479"/>
                <a:gd name="connsiteX70" fmla="*/ 335133 w 1229722"/>
                <a:gd name="connsiteY70" fmla="*/ 179739 h 1219479"/>
                <a:gd name="connsiteX71" fmla="*/ 306906 w 1229722"/>
                <a:gd name="connsiteY71" fmla="*/ 74514 h 1219479"/>
                <a:gd name="connsiteX72" fmla="*/ 371881 w 1229722"/>
                <a:gd name="connsiteY72" fmla="*/ 40213 h 1219479"/>
                <a:gd name="connsiteX73" fmla="*/ 444707 w 1229722"/>
                <a:gd name="connsiteY73" fmla="*/ 125050 h 1219479"/>
                <a:gd name="connsiteX74" fmla="*/ 514816 w 1229722"/>
                <a:gd name="connsiteY74" fmla="*/ 102163 h 1219479"/>
                <a:gd name="connsiteX75" fmla="*/ 519471 w 1229722"/>
                <a:gd name="connsiteY75" fmla="*/ 101694 h 1219479"/>
                <a:gd name="connsiteX76" fmla="*/ 535787 w 1229722"/>
                <a:gd name="connsiteY76" fmla="*/ 4241 h 1219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1229722" h="1219479">
                  <a:moveTo>
                    <a:pt x="609138" y="0"/>
                  </a:moveTo>
                  <a:lnTo>
                    <a:pt x="636145" y="93430"/>
                  </a:lnTo>
                  <a:lnTo>
                    <a:pt x="722775" y="102163"/>
                  </a:lnTo>
                  <a:lnTo>
                    <a:pt x="730007" y="104311"/>
                  </a:lnTo>
                  <a:lnTo>
                    <a:pt x="781979" y="18341"/>
                  </a:lnTo>
                  <a:lnTo>
                    <a:pt x="851719" y="41460"/>
                  </a:lnTo>
                  <a:lnTo>
                    <a:pt x="841773" y="144251"/>
                  </a:lnTo>
                  <a:lnTo>
                    <a:pt x="886327" y="166375"/>
                  </a:lnTo>
                  <a:lnTo>
                    <a:pt x="909634" y="184908"/>
                  </a:lnTo>
                  <a:lnTo>
                    <a:pt x="993869" y="121109"/>
                  </a:lnTo>
                  <a:lnTo>
                    <a:pt x="1050114" y="168382"/>
                  </a:lnTo>
                  <a:lnTo>
                    <a:pt x="1000815" y="264174"/>
                  </a:lnTo>
                  <a:lnTo>
                    <a:pt x="1050791" y="330213"/>
                  </a:lnTo>
                  <a:lnTo>
                    <a:pt x="1154411" y="308651"/>
                  </a:lnTo>
                  <a:lnTo>
                    <a:pt x="1184960" y="375472"/>
                  </a:lnTo>
                  <a:lnTo>
                    <a:pt x="1104669" y="436819"/>
                  </a:lnTo>
                  <a:lnTo>
                    <a:pt x="1116862" y="472511"/>
                  </a:lnTo>
                  <a:lnTo>
                    <a:pt x="1125451" y="515230"/>
                  </a:lnTo>
                  <a:lnTo>
                    <a:pt x="1223748" y="529308"/>
                  </a:lnTo>
                  <a:lnTo>
                    <a:pt x="1229722" y="602538"/>
                  </a:lnTo>
                  <a:lnTo>
                    <a:pt x="1132147" y="633260"/>
                  </a:lnTo>
                  <a:lnTo>
                    <a:pt x="1124250" y="711597"/>
                  </a:lnTo>
                  <a:lnTo>
                    <a:pt x="1122074" y="718926"/>
                  </a:lnTo>
                  <a:lnTo>
                    <a:pt x="1210675" y="772830"/>
                  </a:lnTo>
                  <a:lnTo>
                    <a:pt x="1187358" y="842505"/>
                  </a:lnTo>
                  <a:lnTo>
                    <a:pt x="1081486" y="831958"/>
                  </a:lnTo>
                  <a:lnTo>
                    <a:pt x="1060038" y="875150"/>
                  </a:lnTo>
                  <a:lnTo>
                    <a:pt x="1044385" y="894836"/>
                  </a:lnTo>
                  <a:lnTo>
                    <a:pt x="1107446" y="981207"/>
                  </a:lnTo>
                  <a:lnTo>
                    <a:pt x="1059192" y="1036613"/>
                  </a:lnTo>
                  <a:lnTo>
                    <a:pt x="966177" y="986658"/>
                  </a:lnTo>
                  <a:lnTo>
                    <a:pt x="896949" y="1039047"/>
                  </a:lnTo>
                  <a:lnTo>
                    <a:pt x="923298" y="1139037"/>
                  </a:lnTo>
                  <a:lnTo>
                    <a:pt x="858172" y="1173050"/>
                  </a:lnTo>
                  <a:lnTo>
                    <a:pt x="790287" y="1093256"/>
                  </a:lnTo>
                  <a:lnTo>
                    <a:pt x="753903" y="1105684"/>
                  </a:lnTo>
                  <a:lnTo>
                    <a:pt x="708309" y="1114852"/>
                  </a:lnTo>
                  <a:lnTo>
                    <a:pt x="693989" y="1213631"/>
                  </a:lnTo>
                  <a:lnTo>
                    <a:pt x="620749" y="1219479"/>
                  </a:lnTo>
                  <a:lnTo>
                    <a:pt x="589814" y="1120634"/>
                  </a:lnTo>
                  <a:lnTo>
                    <a:pt x="514816" y="1113073"/>
                  </a:lnTo>
                  <a:lnTo>
                    <a:pt x="505557" y="1110323"/>
                  </a:lnTo>
                  <a:lnTo>
                    <a:pt x="450375" y="1200507"/>
                  </a:lnTo>
                  <a:lnTo>
                    <a:pt x="380759" y="1177014"/>
                  </a:lnTo>
                  <a:lnTo>
                    <a:pt x="391798" y="1068989"/>
                  </a:lnTo>
                  <a:lnTo>
                    <a:pt x="351263" y="1048861"/>
                  </a:lnTo>
                  <a:lnTo>
                    <a:pt x="324285" y="1027409"/>
                  </a:lnTo>
                  <a:lnTo>
                    <a:pt x="239117" y="1095973"/>
                  </a:lnTo>
                  <a:lnTo>
                    <a:pt x="181497" y="1050385"/>
                  </a:lnTo>
                  <a:lnTo>
                    <a:pt x="231979" y="944724"/>
                  </a:lnTo>
                  <a:lnTo>
                    <a:pt x="185888" y="883819"/>
                  </a:lnTo>
                  <a:lnTo>
                    <a:pt x="74543" y="908526"/>
                  </a:lnTo>
                  <a:lnTo>
                    <a:pt x="43115" y="842113"/>
                  </a:lnTo>
                  <a:lnTo>
                    <a:pt x="131085" y="773042"/>
                  </a:lnTo>
                  <a:lnTo>
                    <a:pt x="120729" y="742726"/>
                  </a:lnTo>
                  <a:lnTo>
                    <a:pt x="111757" y="698103"/>
                  </a:lnTo>
                  <a:lnTo>
                    <a:pt x="7795" y="685847"/>
                  </a:lnTo>
                  <a:lnTo>
                    <a:pt x="0" y="612789"/>
                  </a:lnTo>
                  <a:lnTo>
                    <a:pt x="105593" y="576629"/>
                  </a:lnTo>
                  <a:lnTo>
                    <a:pt x="110917" y="516289"/>
                  </a:lnTo>
                  <a:lnTo>
                    <a:pt x="113484" y="506359"/>
                  </a:lnTo>
                  <a:lnTo>
                    <a:pt x="24163" y="445119"/>
                  </a:lnTo>
                  <a:lnTo>
                    <a:pt x="51236" y="376816"/>
                  </a:lnTo>
                  <a:lnTo>
                    <a:pt x="151171" y="392301"/>
                  </a:lnTo>
                  <a:lnTo>
                    <a:pt x="160734" y="369961"/>
                  </a:lnTo>
                  <a:lnTo>
                    <a:pt x="189636" y="326804"/>
                  </a:lnTo>
                  <a:lnTo>
                    <a:pt x="120695" y="231775"/>
                  </a:lnTo>
                  <a:lnTo>
                    <a:pt x="169117" y="176516"/>
                  </a:lnTo>
                  <a:lnTo>
                    <a:pt x="270355" y="231284"/>
                  </a:lnTo>
                  <a:lnTo>
                    <a:pt x="306390" y="196981"/>
                  </a:lnTo>
                  <a:lnTo>
                    <a:pt x="335133" y="179739"/>
                  </a:lnTo>
                  <a:lnTo>
                    <a:pt x="306906" y="74514"/>
                  </a:lnTo>
                  <a:lnTo>
                    <a:pt x="371881" y="40213"/>
                  </a:lnTo>
                  <a:lnTo>
                    <a:pt x="444707" y="125050"/>
                  </a:lnTo>
                  <a:lnTo>
                    <a:pt x="514816" y="102163"/>
                  </a:lnTo>
                  <a:lnTo>
                    <a:pt x="519471" y="101694"/>
                  </a:lnTo>
                  <a:lnTo>
                    <a:pt x="535787" y="4241"/>
                  </a:lnTo>
                  <a:close/>
                </a:path>
              </a:pathLst>
            </a:custGeom>
            <a:solidFill>
              <a:srgbClr val="5F9DDB"/>
            </a:solidFill>
            <a:ln>
              <a:solidFill>
                <a:schemeClr val="bg1"/>
              </a:solidFill>
            </a:ln>
            <a:effectLst>
              <a:outerShdw blurRad="63500" sx="101000" sy="1010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Donut 51"/>
            <p:cNvSpPr/>
            <p:nvPr/>
          </p:nvSpPr>
          <p:spPr>
            <a:xfrm>
              <a:off x="1355668" y="1540533"/>
              <a:ext cx="672448" cy="672446"/>
            </a:xfrm>
            <a:prstGeom prst="donut">
              <a:avLst>
                <a:gd name="adj" fmla="val 28938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67337" y="3192441"/>
            <a:ext cx="1314096" cy="965086"/>
            <a:chOff x="1754305" y="235934"/>
            <a:chExt cx="8700546" cy="6389823"/>
          </a:xfrm>
          <a:solidFill>
            <a:schemeClr val="bg1"/>
          </a:solidFill>
        </p:grpSpPr>
        <p:sp>
          <p:nvSpPr>
            <p:cNvPr id="29" name="Freeform 28"/>
            <p:cNvSpPr/>
            <p:nvPr/>
          </p:nvSpPr>
          <p:spPr>
            <a:xfrm>
              <a:off x="1754305" y="235934"/>
              <a:ext cx="8700546" cy="6389823"/>
            </a:xfrm>
            <a:custGeom>
              <a:avLst/>
              <a:gdLst>
                <a:gd name="connsiteX0" fmla="*/ 4396226 w 8700546"/>
                <a:gd name="connsiteY0" fmla="*/ 46 h 6403396"/>
                <a:gd name="connsiteX1" fmla="*/ 4852235 w 8700546"/>
                <a:gd name="connsiteY1" fmla="*/ 151017 h 6403396"/>
                <a:gd name="connsiteX2" fmla="*/ 8412021 w 8700546"/>
                <a:gd name="connsiteY2" fmla="*/ 2072413 h 6403396"/>
                <a:gd name="connsiteX3" fmla="*/ 8560956 w 8700546"/>
                <a:gd name="connsiteY3" fmla="*/ 2151604 h 6403396"/>
                <a:gd name="connsiteX4" fmla="*/ 8669707 w 8700546"/>
                <a:gd name="connsiteY4" fmla="*/ 2507311 h 6403396"/>
                <a:gd name="connsiteX5" fmla="*/ 8313999 w 8700546"/>
                <a:gd name="connsiteY5" fmla="*/ 2616062 h 6403396"/>
                <a:gd name="connsiteX6" fmla="*/ 7599245 w 8700546"/>
                <a:gd name="connsiteY6" fmla="*/ 2236021 h 6403396"/>
                <a:gd name="connsiteX7" fmla="*/ 7599245 w 8700546"/>
                <a:gd name="connsiteY7" fmla="*/ 6403396 h 6403396"/>
                <a:gd name="connsiteX8" fmla="*/ 7018220 w 8700546"/>
                <a:gd name="connsiteY8" fmla="*/ 6403396 h 6403396"/>
                <a:gd name="connsiteX9" fmla="*/ 7018220 w 8700546"/>
                <a:gd name="connsiteY9" fmla="*/ 2219213 h 6403396"/>
                <a:gd name="connsiteX10" fmla="*/ 1665170 w 8700546"/>
                <a:gd name="connsiteY10" fmla="*/ 2219213 h 6403396"/>
                <a:gd name="connsiteX11" fmla="*/ 1665170 w 8700546"/>
                <a:gd name="connsiteY11" fmla="*/ 6403396 h 6403396"/>
                <a:gd name="connsiteX12" fmla="*/ 1084145 w 8700546"/>
                <a:gd name="connsiteY12" fmla="*/ 6403396 h 6403396"/>
                <a:gd name="connsiteX13" fmla="*/ 1084145 w 8700546"/>
                <a:gd name="connsiteY13" fmla="*/ 2245143 h 6403396"/>
                <a:gd name="connsiteX14" fmla="*/ 386547 w 8700546"/>
                <a:gd name="connsiteY14" fmla="*/ 2616063 h 6403396"/>
                <a:gd name="connsiteX15" fmla="*/ 30839 w 8700546"/>
                <a:gd name="connsiteY15" fmla="*/ 2507312 h 6403396"/>
                <a:gd name="connsiteX16" fmla="*/ 139590 w 8700546"/>
                <a:gd name="connsiteY16" fmla="*/ 2151604 h 6403396"/>
                <a:gd name="connsiteX17" fmla="*/ 285922 w 8700546"/>
                <a:gd name="connsiteY17" fmla="*/ 2073797 h 6403396"/>
                <a:gd name="connsiteX18" fmla="*/ 268805 w 8700546"/>
                <a:gd name="connsiteY18" fmla="*/ 2073797 h 6403396"/>
                <a:gd name="connsiteX19" fmla="*/ 867367 w 8700546"/>
                <a:gd name="connsiteY19" fmla="*/ 1764638 h 6403396"/>
                <a:gd name="connsiteX20" fmla="*/ 2547128 w 8700546"/>
                <a:gd name="connsiteY20" fmla="*/ 871493 h 6403396"/>
                <a:gd name="connsiteX21" fmla="*/ 3005219 w 8700546"/>
                <a:gd name="connsiteY21" fmla="*/ 624569 h 6403396"/>
                <a:gd name="connsiteX22" fmla="*/ 3907355 w 8700546"/>
                <a:gd name="connsiteY22" fmla="*/ 143397 h 6403396"/>
                <a:gd name="connsiteX23" fmla="*/ 4396226 w 8700546"/>
                <a:gd name="connsiteY23" fmla="*/ 46 h 6403396"/>
                <a:gd name="connsiteX0" fmla="*/ 4396226 w 8700546"/>
                <a:gd name="connsiteY0" fmla="*/ 46 h 6403396"/>
                <a:gd name="connsiteX1" fmla="*/ 4852235 w 8700546"/>
                <a:gd name="connsiteY1" fmla="*/ 151017 h 6403396"/>
                <a:gd name="connsiteX2" fmla="*/ 8412021 w 8700546"/>
                <a:gd name="connsiteY2" fmla="*/ 2072413 h 6403396"/>
                <a:gd name="connsiteX3" fmla="*/ 8560956 w 8700546"/>
                <a:gd name="connsiteY3" fmla="*/ 2151604 h 6403396"/>
                <a:gd name="connsiteX4" fmla="*/ 8669707 w 8700546"/>
                <a:gd name="connsiteY4" fmla="*/ 2507311 h 6403396"/>
                <a:gd name="connsiteX5" fmla="*/ 8313999 w 8700546"/>
                <a:gd name="connsiteY5" fmla="*/ 2616062 h 6403396"/>
                <a:gd name="connsiteX6" fmla="*/ 7599245 w 8700546"/>
                <a:gd name="connsiteY6" fmla="*/ 2236021 h 6403396"/>
                <a:gd name="connsiteX7" fmla="*/ 7599245 w 8700546"/>
                <a:gd name="connsiteY7" fmla="*/ 6403396 h 6403396"/>
                <a:gd name="connsiteX8" fmla="*/ 7018220 w 8700546"/>
                <a:gd name="connsiteY8" fmla="*/ 6403396 h 6403396"/>
                <a:gd name="connsiteX9" fmla="*/ 7018220 w 8700546"/>
                <a:gd name="connsiteY9" fmla="*/ 2219213 h 6403396"/>
                <a:gd name="connsiteX10" fmla="*/ 1665170 w 8700546"/>
                <a:gd name="connsiteY10" fmla="*/ 2219213 h 6403396"/>
                <a:gd name="connsiteX11" fmla="*/ 1665170 w 8700546"/>
                <a:gd name="connsiteY11" fmla="*/ 6403396 h 6403396"/>
                <a:gd name="connsiteX12" fmla="*/ 1084145 w 8700546"/>
                <a:gd name="connsiteY12" fmla="*/ 6403396 h 6403396"/>
                <a:gd name="connsiteX13" fmla="*/ 1084145 w 8700546"/>
                <a:gd name="connsiteY13" fmla="*/ 2245143 h 6403396"/>
                <a:gd name="connsiteX14" fmla="*/ 386547 w 8700546"/>
                <a:gd name="connsiteY14" fmla="*/ 2616063 h 6403396"/>
                <a:gd name="connsiteX15" fmla="*/ 30839 w 8700546"/>
                <a:gd name="connsiteY15" fmla="*/ 2507312 h 6403396"/>
                <a:gd name="connsiteX16" fmla="*/ 139590 w 8700546"/>
                <a:gd name="connsiteY16" fmla="*/ 2151604 h 6403396"/>
                <a:gd name="connsiteX17" fmla="*/ 285922 w 8700546"/>
                <a:gd name="connsiteY17" fmla="*/ 2073797 h 6403396"/>
                <a:gd name="connsiteX18" fmla="*/ 268805 w 8700546"/>
                <a:gd name="connsiteY18" fmla="*/ 2073797 h 6403396"/>
                <a:gd name="connsiteX19" fmla="*/ 867367 w 8700546"/>
                <a:gd name="connsiteY19" fmla="*/ 1764638 h 6403396"/>
                <a:gd name="connsiteX20" fmla="*/ 2547128 w 8700546"/>
                <a:gd name="connsiteY20" fmla="*/ 871493 h 6403396"/>
                <a:gd name="connsiteX21" fmla="*/ 3907355 w 8700546"/>
                <a:gd name="connsiteY21" fmla="*/ 143397 h 6403396"/>
                <a:gd name="connsiteX22" fmla="*/ 4396226 w 8700546"/>
                <a:gd name="connsiteY22" fmla="*/ 46 h 6403396"/>
                <a:gd name="connsiteX0" fmla="*/ 4396226 w 8700546"/>
                <a:gd name="connsiteY0" fmla="*/ 46 h 6403396"/>
                <a:gd name="connsiteX1" fmla="*/ 4852235 w 8700546"/>
                <a:gd name="connsiteY1" fmla="*/ 151017 h 6403396"/>
                <a:gd name="connsiteX2" fmla="*/ 8412021 w 8700546"/>
                <a:gd name="connsiteY2" fmla="*/ 2072413 h 6403396"/>
                <a:gd name="connsiteX3" fmla="*/ 8560956 w 8700546"/>
                <a:gd name="connsiteY3" fmla="*/ 2151604 h 6403396"/>
                <a:gd name="connsiteX4" fmla="*/ 8669707 w 8700546"/>
                <a:gd name="connsiteY4" fmla="*/ 2507311 h 6403396"/>
                <a:gd name="connsiteX5" fmla="*/ 8313999 w 8700546"/>
                <a:gd name="connsiteY5" fmla="*/ 2616062 h 6403396"/>
                <a:gd name="connsiteX6" fmla="*/ 7599245 w 8700546"/>
                <a:gd name="connsiteY6" fmla="*/ 2236021 h 6403396"/>
                <a:gd name="connsiteX7" fmla="*/ 7599245 w 8700546"/>
                <a:gd name="connsiteY7" fmla="*/ 6403396 h 6403396"/>
                <a:gd name="connsiteX8" fmla="*/ 7018220 w 8700546"/>
                <a:gd name="connsiteY8" fmla="*/ 6403396 h 6403396"/>
                <a:gd name="connsiteX9" fmla="*/ 7018220 w 8700546"/>
                <a:gd name="connsiteY9" fmla="*/ 2219213 h 6403396"/>
                <a:gd name="connsiteX10" fmla="*/ 1665170 w 8700546"/>
                <a:gd name="connsiteY10" fmla="*/ 2219213 h 6403396"/>
                <a:gd name="connsiteX11" fmla="*/ 1665170 w 8700546"/>
                <a:gd name="connsiteY11" fmla="*/ 6403396 h 6403396"/>
                <a:gd name="connsiteX12" fmla="*/ 1084145 w 8700546"/>
                <a:gd name="connsiteY12" fmla="*/ 6403396 h 6403396"/>
                <a:gd name="connsiteX13" fmla="*/ 1084145 w 8700546"/>
                <a:gd name="connsiteY13" fmla="*/ 2245143 h 6403396"/>
                <a:gd name="connsiteX14" fmla="*/ 386547 w 8700546"/>
                <a:gd name="connsiteY14" fmla="*/ 2616063 h 6403396"/>
                <a:gd name="connsiteX15" fmla="*/ 30839 w 8700546"/>
                <a:gd name="connsiteY15" fmla="*/ 2507312 h 6403396"/>
                <a:gd name="connsiteX16" fmla="*/ 139590 w 8700546"/>
                <a:gd name="connsiteY16" fmla="*/ 2151604 h 6403396"/>
                <a:gd name="connsiteX17" fmla="*/ 285922 w 8700546"/>
                <a:gd name="connsiteY17" fmla="*/ 2073797 h 6403396"/>
                <a:gd name="connsiteX18" fmla="*/ 268805 w 8700546"/>
                <a:gd name="connsiteY18" fmla="*/ 2073797 h 6403396"/>
                <a:gd name="connsiteX19" fmla="*/ 867367 w 8700546"/>
                <a:gd name="connsiteY19" fmla="*/ 1764638 h 6403396"/>
                <a:gd name="connsiteX20" fmla="*/ 3907355 w 8700546"/>
                <a:gd name="connsiteY20" fmla="*/ 143397 h 6403396"/>
                <a:gd name="connsiteX21" fmla="*/ 4396226 w 8700546"/>
                <a:gd name="connsiteY21" fmla="*/ 46 h 6403396"/>
                <a:gd name="connsiteX0" fmla="*/ 4396226 w 8700546"/>
                <a:gd name="connsiteY0" fmla="*/ 46 h 6403396"/>
                <a:gd name="connsiteX1" fmla="*/ 4852235 w 8700546"/>
                <a:gd name="connsiteY1" fmla="*/ 151017 h 6403396"/>
                <a:gd name="connsiteX2" fmla="*/ 8412021 w 8700546"/>
                <a:gd name="connsiteY2" fmla="*/ 2072413 h 6403396"/>
                <a:gd name="connsiteX3" fmla="*/ 8560956 w 8700546"/>
                <a:gd name="connsiteY3" fmla="*/ 2151604 h 6403396"/>
                <a:gd name="connsiteX4" fmla="*/ 8669707 w 8700546"/>
                <a:gd name="connsiteY4" fmla="*/ 2507311 h 6403396"/>
                <a:gd name="connsiteX5" fmla="*/ 8313999 w 8700546"/>
                <a:gd name="connsiteY5" fmla="*/ 2616062 h 6403396"/>
                <a:gd name="connsiteX6" fmla="*/ 7599245 w 8700546"/>
                <a:gd name="connsiteY6" fmla="*/ 2236021 h 6403396"/>
                <a:gd name="connsiteX7" fmla="*/ 7599245 w 8700546"/>
                <a:gd name="connsiteY7" fmla="*/ 6403396 h 6403396"/>
                <a:gd name="connsiteX8" fmla="*/ 7018220 w 8700546"/>
                <a:gd name="connsiteY8" fmla="*/ 6403396 h 6403396"/>
                <a:gd name="connsiteX9" fmla="*/ 7018220 w 8700546"/>
                <a:gd name="connsiteY9" fmla="*/ 2219213 h 6403396"/>
                <a:gd name="connsiteX10" fmla="*/ 1665170 w 8700546"/>
                <a:gd name="connsiteY10" fmla="*/ 2219213 h 6403396"/>
                <a:gd name="connsiteX11" fmla="*/ 1665170 w 8700546"/>
                <a:gd name="connsiteY11" fmla="*/ 6403396 h 6403396"/>
                <a:gd name="connsiteX12" fmla="*/ 1084145 w 8700546"/>
                <a:gd name="connsiteY12" fmla="*/ 6403396 h 6403396"/>
                <a:gd name="connsiteX13" fmla="*/ 1084145 w 8700546"/>
                <a:gd name="connsiteY13" fmla="*/ 2245143 h 6403396"/>
                <a:gd name="connsiteX14" fmla="*/ 386547 w 8700546"/>
                <a:gd name="connsiteY14" fmla="*/ 2616063 h 6403396"/>
                <a:gd name="connsiteX15" fmla="*/ 30839 w 8700546"/>
                <a:gd name="connsiteY15" fmla="*/ 2507312 h 6403396"/>
                <a:gd name="connsiteX16" fmla="*/ 139590 w 8700546"/>
                <a:gd name="connsiteY16" fmla="*/ 2151604 h 6403396"/>
                <a:gd name="connsiteX17" fmla="*/ 285922 w 8700546"/>
                <a:gd name="connsiteY17" fmla="*/ 2073797 h 6403396"/>
                <a:gd name="connsiteX18" fmla="*/ 268805 w 8700546"/>
                <a:gd name="connsiteY18" fmla="*/ 2073797 h 6403396"/>
                <a:gd name="connsiteX19" fmla="*/ 3907355 w 8700546"/>
                <a:gd name="connsiteY19" fmla="*/ 143397 h 6403396"/>
                <a:gd name="connsiteX20" fmla="*/ 4396226 w 8700546"/>
                <a:gd name="connsiteY20" fmla="*/ 46 h 6403396"/>
                <a:gd name="connsiteX0" fmla="*/ 3907355 w 8700546"/>
                <a:gd name="connsiteY0" fmla="*/ 236956 h 6496955"/>
                <a:gd name="connsiteX1" fmla="*/ 4852235 w 8700546"/>
                <a:gd name="connsiteY1" fmla="*/ 244576 h 6496955"/>
                <a:gd name="connsiteX2" fmla="*/ 8412021 w 8700546"/>
                <a:gd name="connsiteY2" fmla="*/ 2165972 h 6496955"/>
                <a:gd name="connsiteX3" fmla="*/ 8560956 w 8700546"/>
                <a:gd name="connsiteY3" fmla="*/ 2245163 h 6496955"/>
                <a:gd name="connsiteX4" fmla="*/ 8669707 w 8700546"/>
                <a:gd name="connsiteY4" fmla="*/ 2600870 h 6496955"/>
                <a:gd name="connsiteX5" fmla="*/ 8313999 w 8700546"/>
                <a:gd name="connsiteY5" fmla="*/ 2709621 h 6496955"/>
                <a:gd name="connsiteX6" fmla="*/ 7599245 w 8700546"/>
                <a:gd name="connsiteY6" fmla="*/ 2329580 h 6496955"/>
                <a:gd name="connsiteX7" fmla="*/ 7599245 w 8700546"/>
                <a:gd name="connsiteY7" fmla="*/ 6496955 h 6496955"/>
                <a:gd name="connsiteX8" fmla="*/ 7018220 w 8700546"/>
                <a:gd name="connsiteY8" fmla="*/ 6496955 h 6496955"/>
                <a:gd name="connsiteX9" fmla="*/ 7018220 w 8700546"/>
                <a:gd name="connsiteY9" fmla="*/ 2312772 h 6496955"/>
                <a:gd name="connsiteX10" fmla="*/ 1665170 w 8700546"/>
                <a:gd name="connsiteY10" fmla="*/ 2312772 h 6496955"/>
                <a:gd name="connsiteX11" fmla="*/ 1665170 w 8700546"/>
                <a:gd name="connsiteY11" fmla="*/ 6496955 h 6496955"/>
                <a:gd name="connsiteX12" fmla="*/ 1084145 w 8700546"/>
                <a:gd name="connsiteY12" fmla="*/ 6496955 h 6496955"/>
                <a:gd name="connsiteX13" fmla="*/ 1084145 w 8700546"/>
                <a:gd name="connsiteY13" fmla="*/ 2338702 h 6496955"/>
                <a:gd name="connsiteX14" fmla="*/ 386547 w 8700546"/>
                <a:gd name="connsiteY14" fmla="*/ 2709622 h 6496955"/>
                <a:gd name="connsiteX15" fmla="*/ 30839 w 8700546"/>
                <a:gd name="connsiteY15" fmla="*/ 2600871 h 6496955"/>
                <a:gd name="connsiteX16" fmla="*/ 139590 w 8700546"/>
                <a:gd name="connsiteY16" fmla="*/ 2245163 h 6496955"/>
                <a:gd name="connsiteX17" fmla="*/ 285922 w 8700546"/>
                <a:gd name="connsiteY17" fmla="*/ 2167356 h 6496955"/>
                <a:gd name="connsiteX18" fmla="*/ 268805 w 8700546"/>
                <a:gd name="connsiteY18" fmla="*/ 2167356 h 6496955"/>
                <a:gd name="connsiteX19" fmla="*/ 3907355 w 8700546"/>
                <a:gd name="connsiteY19" fmla="*/ 236956 h 6496955"/>
                <a:gd name="connsiteX0" fmla="*/ 3907355 w 8700546"/>
                <a:gd name="connsiteY0" fmla="*/ 236956 h 6496955"/>
                <a:gd name="connsiteX1" fmla="*/ 4852235 w 8700546"/>
                <a:gd name="connsiteY1" fmla="*/ 244576 h 6496955"/>
                <a:gd name="connsiteX2" fmla="*/ 8560956 w 8700546"/>
                <a:gd name="connsiteY2" fmla="*/ 2245163 h 6496955"/>
                <a:gd name="connsiteX3" fmla="*/ 8669707 w 8700546"/>
                <a:gd name="connsiteY3" fmla="*/ 2600870 h 6496955"/>
                <a:gd name="connsiteX4" fmla="*/ 8313999 w 8700546"/>
                <a:gd name="connsiteY4" fmla="*/ 2709621 h 6496955"/>
                <a:gd name="connsiteX5" fmla="*/ 7599245 w 8700546"/>
                <a:gd name="connsiteY5" fmla="*/ 2329580 h 6496955"/>
                <a:gd name="connsiteX6" fmla="*/ 7599245 w 8700546"/>
                <a:gd name="connsiteY6" fmla="*/ 6496955 h 6496955"/>
                <a:gd name="connsiteX7" fmla="*/ 7018220 w 8700546"/>
                <a:gd name="connsiteY7" fmla="*/ 6496955 h 6496955"/>
                <a:gd name="connsiteX8" fmla="*/ 7018220 w 8700546"/>
                <a:gd name="connsiteY8" fmla="*/ 2312772 h 6496955"/>
                <a:gd name="connsiteX9" fmla="*/ 1665170 w 8700546"/>
                <a:gd name="connsiteY9" fmla="*/ 2312772 h 6496955"/>
                <a:gd name="connsiteX10" fmla="*/ 1665170 w 8700546"/>
                <a:gd name="connsiteY10" fmla="*/ 6496955 h 6496955"/>
                <a:gd name="connsiteX11" fmla="*/ 1084145 w 8700546"/>
                <a:gd name="connsiteY11" fmla="*/ 6496955 h 6496955"/>
                <a:gd name="connsiteX12" fmla="*/ 1084145 w 8700546"/>
                <a:gd name="connsiteY12" fmla="*/ 2338702 h 6496955"/>
                <a:gd name="connsiteX13" fmla="*/ 386547 w 8700546"/>
                <a:gd name="connsiteY13" fmla="*/ 2709622 h 6496955"/>
                <a:gd name="connsiteX14" fmla="*/ 30839 w 8700546"/>
                <a:gd name="connsiteY14" fmla="*/ 2600871 h 6496955"/>
                <a:gd name="connsiteX15" fmla="*/ 139590 w 8700546"/>
                <a:gd name="connsiteY15" fmla="*/ 2245163 h 6496955"/>
                <a:gd name="connsiteX16" fmla="*/ 285922 w 8700546"/>
                <a:gd name="connsiteY16" fmla="*/ 2167356 h 6496955"/>
                <a:gd name="connsiteX17" fmla="*/ 268805 w 8700546"/>
                <a:gd name="connsiteY17" fmla="*/ 2167356 h 6496955"/>
                <a:gd name="connsiteX18" fmla="*/ 3907355 w 8700546"/>
                <a:gd name="connsiteY18" fmla="*/ 236956 h 6496955"/>
                <a:gd name="connsiteX0" fmla="*/ 3907355 w 8700546"/>
                <a:gd name="connsiteY0" fmla="*/ 236956 h 6496955"/>
                <a:gd name="connsiteX1" fmla="*/ 4852235 w 8700546"/>
                <a:gd name="connsiteY1" fmla="*/ 244576 h 6496955"/>
                <a:gd name="connsiteX2" fmla="*/ 8560956 w 8700546"/>
                <a:gd name="connsiteY2" fmla="*/ 2245163 h 6496955"/>
                <a:gd name="connsiteX3" fmla="*/ 8669707 w 8700546"/>
                <a:gd name="connsiteY3" fmla="*/ 2600870 h 6496955"/>
                <a:gd name="connsiteX4" fmla="*/ 8313999 w 8700546"/>
                <a:gd name="connsiteY4" fmla="*/ 2709621 h 6496955"/>
                <a:gd name="connsiteX5" fmla="*/ 7599245 w 8700546"/>
                <a:gd name="connsiteY5" fmla="*/ 2329580 h 6496955"/>
                <a:gd name="connsiteX6" fmla="*/ 7599245 w 8700546"/>
                <a:gd name="connsiteY6" fmla="*/ 6496955 h 6496955"/>
                <a:gd name="connsiteX7" fmla="*/ 7018220 w 8700546"/>
                <a:gd name="connsiteY7" fmla="*/ 6496955 h 6496955"/>
                <a:gd name="connsiteX8" fmla="*/ 7018220 w 8700546"/>
                <a:gd name="connsiteY8" fmla="*/ 2312772 h 6496955"/>
                <a:gd name="connsiteX9" fmla="*/ 1665170 w 8700546"/>
                <a:gd name="connsiteY9" fmla="*/ 2312772 h 6496955"/>
                <a:gd name="connsiteX10" fmla="*/ 1665170 w 8700546"/>
                <a:gd name="connsiteY10" fmla="*/ 6496955 h 6496955"/>
                <a:gd name="connsiteX11" fmla="*/ 1084145 w 8700546"/>
                <a:gd name="connsiteY11" fmla="*/ 6496955 h 6496955"/>
                <a:gd name="connsiteX12" fmla="*/ 1084145 w 8700546"/>
                <a:gd name="connsiteY12" fmla="*/ 2338702 h 6496955"/>
                <a:gd name="connsiteX13" fmla="*/ 386547 w 8700546"/>
                <a:gd name="connsiteY13" fmla="*/ 2709622 h 6496955"/>
                <a:gd name="connsiteX14" fmla="*/ 30839 w 8700546"/>
                <a:gd name="connsiteY14" fmla="*/ 2600871 h 6496955"/>
                <a:gd name="connsiteX15" fmla="*/ 139590 w 8700546"/>
                <a:gd name="connsiteY15" fmla="*/ 2245163 h 6496955"/>
                <a:gd name="connsiteX16" fmla="*/ 285922 w 8700546"/>
                <a:gd name="connsiteY16" fmla="*/ 2167356 h 6496955"/>
                <a:gd name="connsiteX17" fmla="*/ 3907355 w 8700546"/>
                <a:gd name="connsiteY17" fmla="*/ 236956 h 6496955"/>
                <a:gd name="connsiteX0" fmla="*/ 3907355 w 8700546"/>
                <a:gd name="connsiteY0" fmla="*/ 236956 h 6496955"/>
                <a:gd name="connsiteX1" fmla="*/ 4852235 w 8700546"/>
                <a:gd name="connsiteY1" fmla="*/ 244576 h 6496955"/>
                <a:gd name="connsiteX2" fmla="*/ 8560956 w 8700546"/>
                <a:gd name="connsiteY2" fmla="*/ 2245163 h 6496955"/>
                <a:gd name="connsiteX3" fmla="*/ 8669707 w 8700546"/>
                <a:gd name="connsiteY3" fmla="*/ 2600870 h 6496955"/>
                <a:gd name="connsiteX4" fmla="*/ 8313999 w 8700546"/>
                <a:gd name="connsiteY4" fmla="*/ 2709621 h 6496955"/>
                <a:gd name="connsiteX5" fmla="*/ 7599245 w 8700546"/>
                <a:gd name="connsiteY5" fmla="*/ 2329580 h 6496955"/>
                <a:gd name="connsiteX6" fmla="*/ 7599245 w 8700546"/>
                <a:gd name="connsiteY6" fmla="*/ 6496955 h 6496955"/>
                <a:gd name="connsiteX7" fmla="*/ 7018220 w 8700546"/>
                <a:gd name="connsiteY7" fmla="*/ 6496955 h 6496955"/>
                <a:gd name="connsiteX8" fmla="*/ 7018220 w 8700546"/>
                <a:gd name="connsiteY8" fmla="*/ 2312772 h 6496955"/>
                <a:gd name="connsiteX9" fmla="*/ 1665170 w 8700546"/>
                <a:gd name="connsiteY9" fmla="*/ 2312772 h 6496955"/>
                <a:gd name="connsiteX10" fmla="*/ 1665170 w 8700546"/>
                <a:gd name="connsiteY10" fmla="*/ 6496955 h 6496955"/>
                <a:gd name="connsiteX11" fmla="*/ 1084145 w 8700546"/>
                <a:gd name="connsiteY11" fmla="*/ 6496955 h 6496955"/>
                <a:gd name="connsiteX12" fmla="*/ 1084145 w 8700546"/>
                <a:gd name="connsiteY12" fmla="*/ 2338702 h 6496955"/>
                <a:gd name="connsiteX13" fmla="*/ 386547 w 8700546"/>
                <a:gd name="connsiteY13" fmla="*/ 2709622 h 6496955"/>
                <a:gd name="connsiteX14" fmla="*/ 30839 w 8700546"/>
                <a:gd name="connsiteY14" fmla="*/ 2600871 h 6496955"/>
                <a:gd name="connsiteX15" fmla="*/ 139590 w 8700546"/>
                <a:gd name="connsiteY15" fmla="*/ 2245163 h 6496955"/>
                <a:gd name="connsiteX16" fmla="*/ 3907355 w 8700546"/>
                <a:gd name="connsiteY16" fmla="*/ 236956 h 6496955"/>
                <a:gd name="connsiteX0" fmla="*/ 3907355 w 8700546"/>
                <a:gd name="connsiteY0" fmla="*/ 192617 h 6452616"/>
                <a:gd name="connsiteX1" fmla="*/ 4852235 w 8700546"/>
                <a:gd name="connsiteY1" fmla="*/ 200237 h 6452616"/>
                <a:gd name="connsiteX2" fmla="*/ 8560956 w 8700546"/>
                <a:gd name="connsiteY2" fmla="*/ 2200824 h 6452616"/>
                <a:gd name="connsiteX3" fmla="*/ 8669707 w 8700546"/>
                <a:gd name="connsiteY3" fmla="*/ 2556531 h 6452616"/>
                <a:gd name="connsiteX4" fmla="*/ 8313999 w 8700546"/>
                <a:gd name="connsiteY4" fmla="*/ 2665282 h 6452616"/>
                <a:gd name="connsiteX5" fmla="*/ 7599245 w 8700546"/>
                <a:gd name="connsiteY5" fmla="*/ 2285241 h 6452616"/>
                <a:gd name="connsiteX6" fmla="*/ 7599245 w 8700546"/>
                <a:gd name="connsiteY6" fmla="*/ 6452616 h 6452616"/>
                <a:gd name="connsiteX7" fmla="*/ 7018220 w 8700546"/>
                <a:gd name="connsiteY7" fmla="*/ 6452616 h 6452616"/>
                <a:gd name="connsiteX8" fmla="*/ 7018220 w 8700546"/>
                <a:gd name="connsiteY8" fmla="*/ 2268433 h 6452616"/>
                <a:gd name="connsiteX9" fmla="*/ 1665170 w 8700546"/>
                <a:gd name="connsiteY9" fmla="*/ 2268433 h 6452616"/>
                <a:gd name="connsiteX10" fmla="*/ 1665170 w 8700546"/>
                <a:gd name="connsiteY10" fmla="*/ 6452616 h 6452616"/>
                <a:gd name="connsiteX11" fmla="*/ 1084145 w 8700546"/>
                <a:gd name="connsiteY11" fmla="*/ 6452616 h 6452616"/>
                <a:gd name="connsiteX12" fmla="*/ 1084145 w 8700546"/>
                <a:gd name="connsiteY12" fmla="*/ 2294363 h 6452616"/>
                <a:gd name="connsiteX13" fmla="*/ 386547 w 8700546"/>
                <a:gd name="connsiteY13" fmla="*/ 2665283 h 6452616"/>
                <a:gd name="connsiteX14" fmla="*/ 30839 w 8700546"/>
                <a:gd name="connsiteY14" fmla="*/ 2556532 h 6452616"/>
                <a:gd name="connsiteX15" fmla="*/ 139590 w 8700546"/>
                <a:gd name="connsiteY15" fmla="*/ 2200824 h 6452616"/>
                <a:gd name="connsiteX16" fmla="*/ 3907355 w 8700546"/>
                <a:gd name="connsiteY16" fmla="*/ 192617 h 6452616"/>
                <a:gd name="connsiteX0" fmla="*/ 3907355 w 8700546"/>
                <a:gd name="connsiteY0" fmla="*/ 133810 h 6393809"/>
                <a:gd name="connsiteX1" fmla="*/ 4852235 w 8700546"/>
                <a:gd name="connsiteY1" fmla="*/ 141430 h 6393809"/>
                <a:gd name="connsiteX2" fmla="*/ 8560956 w 8700546"/>
                <a:gd name="connsiteY2" fmla="*/ 2142017 h 6393809"/>
                <a:gd name="connsiteX3" fmla="*/ 8669707 w 8700546"/>
                <a:gd name="connsiteY3" fmla="*/ 2497724 h 6393809"/>
                <a:gd name="connsiteX4" fmla="*/ 8313999 w 8700546"/>
                <a:gd name="connsiteY4" fmla="*/ 2606475 h 6393809"/>
                <a:gd name="connsiteX5" fmla="*/ 7599245 w 8700546"/>
                <a:gd name="connsiteY5" fmla="*/ 2226434 h 6393809"/>
                <a:gd name="connsiteX6" fmla="*/ 7599245 w 8700546"/>
                <a:gd name="connsiteY6" fmla="*/ 6393809 h 6393809"/>
                <a:gd name="connsiteX7" fmla="*/ 7018220 w 8700546"/>
                <a:gd name="connsiteY7" fmla="*/ 6393809 h 6393809"/>
                <a:gd name="connsiteX8" fmla="*/ 7018220 w 8700546"/>
                <a:gd name="connsiteY8" fmla="*/ 2209626 h 6393809"/>
                <a:gd name="connsiteX9" fmla="*/ 1665170 w 8700546"/>
                <a:gd name="connsiteY9" fmla="*/ 2209626 h 6393809"/>
                <a:gd name="connsiteX10" fmla="*/ 1665170 w 8700546"/>
                <a:gd name="connsiteY10" fmla="*/ 6393809 h 6393809"/>
                <a:gd name="connsiteX11" fmla="*/ 1084145 w 8700546"/>
                <a:gd name="connsiteY11" fmla="*/ 6393809 h 6393809"/>
                <a:gd name="connsiteX12" fmla="*/ 1084145 w 8700546"/>
                <a:gd name="connsiteY12" fmla="*/ 2235556 h 6393809"/>
                <a:gd name="connsiteX13" fmla="*/ 386547 w 8700546"/>
                <a:gd name="connsiteY13" fmla="*/ 2606476 h 6393809"/>
                <a:gd name="connsiteX14" fmla="*/ 30839 w 8700546"/>
                <a:gd name="connsiteY14" fmla="*/ 2497725 h 6393809"/>
                <a:gd name="connsiteX15" fmla="*/ 139590 w 8700546"/>
                <a:gd name="connsiteY15" fmla="*/ 2142017 h 6393809"/>
                <a:gd name="connsiteX16" fmla="*/ 3907355 w 8700546"/>
                <a:gd name="connsiteY16" fmla="*/ 133810 h 6393809"/>
                <a:gd name="connsiteX0" fmla="*/ 3907355 w 8700546"/>
                <a:gd name="connsiteY0" fmla="*/ 133810 h 6393809"/>
                <a:gd name="connsiteX1" fmla="*/ 4852235 w 8700546"/>
                <a:gd name="connsiteY1" fmla="*/ 141430 h 6393809"/>
                <a:gd name="connsiteX2" fmla="*/ 8560956 w 8700546"/>
                <a:gd name="connsiteY2" fmla="*/ 2142017 h 6393809"/>
                <a:gd name="connsiteX3" fmla="*/ 8669707 w 8700546"/>
                <a:gd name="connsiteY3" fmla="*/ 2497724 h 6393809"/>
                <a:gd name="connsiteX4" fmla="*/ 8313999 w 8700546"/>
                <a:gd name="connsiteY4" fmla="*/ 2606475 h 6393809"/>
                <a:gd name="connsiteX5" fmla="*/ 7599245 w 8700546"/>
                <a:gd name="connsiteY5" fmla="*/ 2226434 h 6393809"/>
                <a:gd name="connsiteX6" fmla="*/ 7599245 w 8700546"/>
                <a:gd name="connsiteY6" fmla="*/ 6393809 h 6393809"/>
                <a:gd name="connsiteX7" fmla="*/ 7018220 w 8700546"/>
                <a:gd name="connsiteY7" fmla="*/ 6393809 h 6393809"/>
                <a:gd name="connsiteX8" fmla="*/ 7018220 w 8700546"/>
                <a:gd name="connsiteY8" fmla="*/ 2209626 h 6393809"/>
                <a:gd name="connsiteX9" fmla="*/ 1665170 w 8700546"/>
                <a:gd name="connsiteY9" fmla="*/ 2209626 h 6393809"/>
                <a:gd name="connsiteX10" fmla="*/ 1665170 w 8700546"/>
                <a:gd name="connsiteY10" fmla="*/ 6393809 h 6393809"/>
                <a:gd name="connsiteX11" fmla="*/ 1084145 w 8700546"/>
                <a:gd name="connsiteY11" fmla="*/ 6393809 h 6393809"/>
                <a:gd name="connsiteX12" fmla="*/ 1084145 w 8700546"/>
                <a:gd name="connsiteY12" fmla="*/ 2235556 h 6393809"/>
                <a:gd name="connsiteX13" fmla="*/ 386547 w 8700546"/>
                <a:gd name="connsiteY13" fmla="*/ 2606476 h 6393809"/>
                <a:gd name="connsiteX14" fmla="*/ 30839 w 8700546"/>
                <a:gd name="connsiteY14" fmla="*/ 2497725 h 6393809"/>
                <a:gd name="connsiteX15" fmla="*/ 139590 w 8700546"/>
                <a:gd name="connsiteY15" fmla="*/ 2142017 h 6393809"/>
                <a:gd name="connsiteX16" fmla="*/ 3907355 w 8700546"/>
                <a:gd name="connsiteY16" fmla="*/ 133810 h 6393809"/>
                <a:gd name="connsiteX0" fmla="*/ 3907355 w 8700546"/>
                <a:gd name="connsiteY0" fmla="*/ 130062 h 6390061"/>
                <a:gd name="connsiteX1" fmla="*/ 4852235 w 8700546"/>
                <a:gd name="connsiteY1" fmla="*/ 137682 h 6390061"/>
                <a:gd name="connsiteX2" fmla="*/ 8560956 w 8700546"/>
                <a:gd name="connsiteY2" fmla="*/ 2138269 h 6390061"/>
                <a:gd name="connsiteX3" fmla="*/ 8669707 w 8700546"/>
                <a:gd name="connsiteY3" fmla="*/ 2493976 h 6390061"/>
                <a:gd name="connsiteX4" fmla="*/ 8313999 w 8700546"/>
                <a:gd name="connsiteY4" fmla="*/ 2602727 h 6390061"/>
                <a:gd name="connsiteX5" fmla="*/ 7599245 w 8700546"/>
                <a:gd name="connsiteY5" fmla="*/ 2222686 h 6390061"/>
                <a:gd name="connsiteX6" fmla="*/ 7599245 w 8700546"/>
                <a:gd name="connsiteY6" fmla="*/ 6390061 h 6390061"/>
                <a:gd name="connsiteX7" fmla="*/ 7018220 w 8700546"/>
                <a:gd name="connsiteY7" fmla="*/ 6390061 h 6390061"/>
                <a:gd name="connsiteX8" fmla="*/ 7018220 w 8700546"/>
                <a:gd name="connsiteY8" fmla="*/ 2205878 h 6390061"/>
                <a:gd name="connsiteX9" fmla="*/ 1665170 w 8700546"/>
                <a:gd name="connsiteY9" fmla="*/ 2205878 h 6390061"/>
                <a:gd name="connsiteX10" fmla="*/ 1665170 w 8700546"/>
                <a:gd name="connsiteY10" fmla="*/ 6390061 h 6390061"/>
                <a:gd name="connsiteX11" fmla="*/ 1084145 w 8700546"/>
                <a:gd name="connsiteY11" fmla="*/ 6390061 h 6390061"/>
                <a:gd name="connsiteX12" fmla="*/ 1084145 w 8700546"/>
                <a:gd name="connsiteY12" fmla="*/ 2231808 h 6390061"/>
                <a:gd name="connsiteX13" fmla="*/ 386547 w 8700546"/>
                <a:gd name="connsiteY13" fmla="*/ 2602728 h 6390061"/>
                <a:gd name="connsiteX14" fmla="*/ 30839 w 8700546"/>
                <a:gd name="connsiteY14" fmla="*/ 2493977 h 6390061"/>
                <a:gd name="connsiteX15" fmla="*/ 139590 w 8700546"/>
                <a:gd name="connsiteY15" fmla="*/ 2138269 h 6390061"/>
                <a:gd name="connsiteX16" fmla="*/ 3907355 w 8700546"/>
                <a:gd name="connsiteY16" fmla="*/ 130062 h 6390061"/>
                <a:gd name="connsiteX0" fmla="*/ 3907355 w 8700546"/>
                <a:gd name="connsiteY0" fmla="*/ 133809 h 6393808"/>
                <a:gd name="connsiteX1" fmla="*/ 4852235 w 8700546"/>
                <a:gd name="connsiteY1" fmla="*/ 141429 h 6393808"/>
                <a:gd name="connsiteX2" fmla="*/ 8560956 w 8700546"/>
                <a:gd name="connsiteY2" fmla="*/ 2142016 h 6393808"/>
                <a:gd name="connsiteX3" fmla="*/ 8669707 w 8700546"/>
                <a:gd name="connsiteY3" fmla="*/ 2497723 h 6393808"/>
                <a:gd name="connsiteX4" fmla="*/ 8313999 w 8700546"/>
                <a:gd name="connsiteY4" fmla="*/ 2606474 h 6393808"/>
                <a:gd name="connsiteX5" fmla="*/ 7599245 w 8700546"/>
                <a:gd name="connsiteY5" fmla="*/ 2226433 h 6393808"/>
                <a:gd name="connsiteX6" fmla="*/ 7599245 w 8700546"/>
                <a:gd name="connsiteY6" fmla="*/ 6393808 h 6393808"/>
                <a:gd name="connsiteX7" fmla="*/ 7018220 w 8700546"/>
                <a:gd name="connsiteY7" fmla="*/ 6393808 h 6393808"/>
                <a:gd name="connsiteX8" fmla="*/ 7018220 w 8700546"/>
                <a:gd name="connsiteY8" fmla="*/ 2209625 h 6393808"/>
                <a:gd name="connsiteX9" fmla="*/ 1665170 w 8700546"/>
                <a:gd name="connsiteY9" fmla="*/ 2209625 h 6393808"/>
                <a:gd name="connsiteX10" fmla="*/ 1665170 w 8700546"/>
                <a:gd name="connsiteY10" fmla="*/ 6393808 h 6393808"/>
                <a:gd name="connsiteX11" fmla="*/ 1084145 w 8700546"/>
                <a:gd name="connsiteY11" fmla="*/ 6393808 h 6393808"/>
                <a:gd name="connsiteX12" fmla="*/ 1084145 w 8700546"/>
                <a:gd name="connsiteY12" fmla="*/ 2235555 h 6393808"/>
                <a:gd name="connsiteX13" fmla="*/ 386547 w 8700546"/>
                <a:gd name="connsiteY13" fmla="*/ 2606475 h 6393808"/>
                <a:gd name="connsiteX14" fmla="*/ 30839 w 8700546"/>
                <a:gd name="connsiteY14" fmla="*/ 2497724 h 6393808"/>
                <a:gd name="connsiteX15" fmla="*/ 139590 w 8700546"/>
                <a:gd name="connsiteY15" fmla="*/ 2142016 h 6393808"/>
                <a:gd name="connsiteX16" fmla="*/ 3907355 w 8700546"/>
                <a:gd name="connsiteY16" fmla="*/ 133809 h 6393808"/>
                <a:gd name="connsiteX0" fmla="*/ 3907355 w 8700546"/>
                <a:gd name="connsiteY0" fmla="*/ 126352 h 6386351"/>
                <a:gd name="connsiteX1" fmla="*/ 4852235 w 8700546"/>
                <a:gd name="connsiteY1" fmla="*/ 133972 h 6386351"/>
                <a:gd name="connsiteX2" fmla="*/ 8560956 w 8700546"/>
                <a:gd name="connsiteY2" fmla="*/ 2134559 h 6386351"/>
                <a:gd name="connsiteX3" fmla="*/ 8669707 w 8700546"/>
                <a:gd name="connsiteY3" fmla="*/ 2490266 h 6386351"/>
                <a:gd name="connsiteX4" fmla="*/ 8313999 w 8700546"/>
                <a:gd name="connsiteY4" fmla="*/ 2599017 h 6386351"/>
                <a:gd name="connsiteX5" fmla="*/ 7599245 w 8700546"/>
                <a:gd name="connsiteY5" fmla="*/ 2218976 h 6386351"/>
                <a:gd name="connsiteX6" fmla="*/ 7599245 w 8700546"/>
                <a:gd name="connsiteY6" fmla="*/ 6386351 h 6386351"/>
                <a:gd name="connsiteX7" fmla="*/ 7018220 w 8700546"/>
                <a:gd name="connsiteY7" fmla="*/ 6386351 h 6386351"/>
                <a:gd name="connsiteX8" fmla="*/ 7018220 w 8700546"/>
                <a:gd name="connsiteY8" fmla="*/ 2202168 h 6386351"/>
                <a:gd name="connsiteX9" fmla="*/ 1665170 w 8700546"/>
                <a:gd name="connsiteY9" fmla="*/ 2202168 h 6386351"/>
                <a:gd name="connsiteX10" fmla="*/ 1665170 w 8700546"/>
                <a:gd name="connsiteY10" fmla="*/ 6386351 h 6386351"/>
                <a:gd name="connsiteX11" fmla="*/ 1084145 w 8700546"/>
                <a:gd name="connsiteY11" fmla="*/ 6386351 h 6386351"/>
                <a:gd name="connsiteX12" fmla="*/ 1084145 w 8700546"/>
                <a:gd name="connsiteY12" fmla="*/ 2228098 h 6386351"/>
                <a:gd name="connsiteX13" fmla="*/ 386547 w 8700546"/>
                <a:gd name="connsiteY13" fmla="*/ 2599018 h 6386351"/>
                <a:gd name="connsiteX14" fmla="*/ 30839 w 8700546"/>
                <a:gd name="connsiteY14" fmla="*/ 2490267 h 6386351"/>
                <a:gd name="connsiteX15" fmla="*/ 139590 w 8700546"/>
                <a:gd name="connsiteY15" fmla="*/ 2134559 h 6386351"/>
                <a:gd name="connsiteX16" fmla="*/ 3907355 w 8700546"/>
                <a:gd name="connsiteY16" fmla="*/ 126352 h 6386351"/>
                <a:gd name="connsiteX0" fmla="*/ 3907355 w 8700546"/>
                <a:gd name="connsiteY0" fmla="*/ 129824 h 6389823"/>
                <a:gd name="connsiteX1" fmla="*/ 4852235 w 8700546"/>
                <a:gd name="connsiteY1" fmla="*/ 137444 h 6389823"/>
                <a:gd name="connsiteX2" fmla="*/ 8560956 w 8700546"/>
                <a:gd name="connsiteY2" fmla="*/ 2138031 h 6389823"/>
                <a:gd name="connsiteX3" fmla="*/ 8669707 w 8700546"/>
                <a:gd name="connsiteY3" fmla="*/ 2493738 h 6389823"/>
                <a:gd name="connsiteX4" fmla="*/ 8313999 w 8700546"/>
                <a:gd name="connsiteY4" fmla="*/ 2602489 h 6389823"/>
                <a:gd name="connsiteX5" fmla="*/ 7599245 w 8700546"/>
                <a:gd name="connsiteY5" fmla="*/ 2222448 h 6389823"/>
                <a:gd name="connsiteX6" fmla="*/ 7599245 w 8700546"/>
                <a:gd name="connsiteY6" fmla="*/ 6389823 h 6389823"/>
                <a:gd name="connsiteX7" fmla="*/ 7018220 w 8700546"/>
                <a:gd name="connsiteY7" fmla="*/ 6389823 h 6389823"/>
                <a:gd name="connsiteX8" fmla="*/ 7018220 w 8700546"/>
                <a:gd name="connsiteY8" fmla="*/ 2205640 h 6389823"/>
                <a:gd name="connsiteX9" fmla="*/ 1665170 w 8700546"/>
                <a:gd name="connsiteY9" fmla="*/ 2205640 h 6389823"/>
                <a:gd name="connsiteX10" fmla="*/ 1665170 w 8700546"/>
                <a:gd name="connsiteY10" fmla="*/ 6389823 h 6389823"/>
                <a:gd name="connsiteX11" fmla="*/ 1084145 w 8700546"/>
                <a:gd name="connsiteY11" fmla="*/ 6389823 h 6389823"/>
                <a:gd name="connsiteX12" fmla="*/ 1084145 w 8700546"/>
                <a:gd name="connsiteY12" fmla="*/ 2231570 h 6389823"/>
                <a:gd name="connsiteX13" fmla="*/ 386547 w 8700546"/>
                <a:gd name="connsiteY13" fmla="*/ 2602490 h 6389823"/>
                <a:gd name="connsiteX14" fmla="*/ 30839 w 8700546"/>
                <a:gd name="connsiteY14" fmla="*/ 2493739 h 6389823"/>
                <a:gd name="connsiteX15" fmla="*/ 139590 w 8700546"/>
                <a:gd name="connsiteY15" fmla="*/ 2138031 h 6389823"/>
                <a:gd name="connsiteX16" fmla="*/ 3907355 w 8700546"/>
                <a:gd name="connsiteY16" fmla="*/ 129824 h 6389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700546" h="6389823">
                  <a:moveTo>
                    <a:pt x="3907355" y="129824"/>
                  </a:moveTo>
                  <a:cubicBezTo>
                    <a:pt x="4280735" y="-47764"/>
                    <a:pt x="4453882" y="-41184"/>
                    <a:pt x="4852235" y="137444"/>
                  </a:cubicBezTo>
                  <a:lnTo>
                    <a:pt x="8560956" y="2138031"/>
                  </a:lnTo>
                  <a:cubicBezTo>
                    <a:pt x="8689213" y="2206226"/>
                    <a:pt x="8737903" y="2365481"/>
                    <a:pt x="8669707" y="2493738"/>
                  </a:cubicBezTo>
                  <a:cubicBezTo>
                    <a:pt x="8601512" y="2621995"/>
                    <a:pt x="8442256" y="2670684"/>
                    <a:pt x="8313999" y="2602489"/>
                  </a:cubicBezTo>
                  <a:lnTo>
                    <a:pt x="7599245" y="2222448"/>
                  </a:lnTo>
                  <a:lnTo>
                    <a:pt x="7599245" y="6389823"/>
                  </a:lnTo>
                  <a:lnTo>
                    <a:pt x="7018220" y="6389823"/>
                  </a:lnTo>
                  <a:lnTo>
                    <a:pt x="7018220" y="2205640"/>
                  </a:lnTo>
                  <a:lnTo>
                    <a:pt x="1665170" y="2205640"/>
                  </a:lnTo>
                  <a:lnTo>
                    <a:pt x="1665170" y="6389823"/>
                  </a:lnTo>
                  <a:lnTo>
                    <a:pt x="1084145" y="6389823"/>
                  </a:lnTo>
                  <a:lnTo>
                    <a:pt x="1084145" y="2231570"/>
                  </a:lnTo>
                  <a:lnTo>
                    <a:pt x="386547" y="2602490"/>
                  </a:lnTo>
                  <a:cubicBezTo>
                    <a:pt x="258290" y="2670685"/>
                    <a:pt x="99034" y="2621996"/>
                    <a:pt x="30839" y="2493739"/>
                  </a:cubicBezTo>
                  <a:cubicBezTo>
                    <a:pt x="-37357" y="2365482"/>
                    <a:pt x="11333" y="2206226"/>
                    <a:pt x="139590" y="2138031"/>
                  </a:cubicBezTo>
                  <a:lnTo>
                    <a:pt x="3907355" y="129824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3865075" y="3202141"/>
              <a:ext cx="4479010" cy="3423616"/>
              <a:chOff x="3862510" y="3222266"/>
              <a:chExt cx="4479009" cy="3423615"/>
            </a:xfrm>
            <a:grpFill/>
          </p:grpSpPr>
          <p:grpSp>
            <p:nvGrpSpPr>
              <p:cNvPr id="31" name="Group 30"/>
              <p:cNvGrpSpPr/>
              <p:nvPr/>
            </p:nvGrpSpPr>
            <p:grpSpPr>
              <a:xfrm>
                <a:off x="3862510" y="3222266"/>
                <a:ext cx="2906479" cy="1028252"/>
                <a:chOff x="3862510" y="3222266"/>
                <a:chExt cx="2906479" cy="1028252"/>
              </a:xfrm>
              <a:grpFill/>
            </p:grpSpPr>
            <p:sp>
              <p:nvSpPr>
                <p:cNvPr id="40" name="Rectangle 39"/>
                <p:cNvSpPr/>
                <p:nvPr/>
              </p:nvSpPr>
              <p:spPr>
                <a:xfrm>
                  <a:off x="3862510" y="3227823"/>
                  <a:ext cx="1333950" cy="1022695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" name="Rectangle 40"/>
                <p:cNvSpPr/>
                <p:nvPr/>
              </p:nvSpPr>
              <p:spPr>
                <a:xfrm>
                  <a:off x="5435039" y="3222266"/>
                  <a:ext cx="1333950" cy="1022695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32" name="Group 31"/>
              <p:cNvGrpSpPr/>
              <p:nvPr/>
            </p:nvGrpSpPr>
            <p:grpSpPr>
              <a:xfrm>
                <a:off x="3862510" y="4408824"/>
                <a:ext cx="4479009" cy="1039376"/>
                <a:chOff x="3862510" y="4411699"/>
                <a:chExt cx="4479009" cy="1039376"/>
              </a:xfrm>
              <a:grpFill/>
            </p:grpSpPr>
            <p:sp>
              <p:nvSpPr>
                <p:cNvPr id="37" name="Rectangle 36"/>
                <p:cNvSpPr/>
                <p:nvPr/>
              </p:nvSpPr>
              <p:spPr>
                <a:xfrm>
                  <a:off x="3862510" y="4428380"/>
                  <a:ext cx="1333950" cy="1022695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" name="Rectangle 37"/>
                <p:cNvSpPr/>
                <p:nvPr/>
              </p:nvSpPr>
              <p:spPr>
                <a:xfrm>
                  <a:off x="5435040" y="4411700"/>
                  <a:ext cx="1333950" cy="1022695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" name="Rectangle 38"/>
                <p:cNvSpPr/>
                <p:nvPr/>
              </p:nvSpPr>
              <p:spPr>
                <a:xfrm>
                  <a:off x="7007569" y="4411699"/>
                  <a:ext cx="1333950" cy="1022695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33" name="Group 32"/>
              <p:cNvGrpSpPr/>
              <p:nvPr/>
            </p:nvGrpSpPr>
            <p:grpSpPr>
              <a:xfrm>
                <a:off x="3862510" y="5606505"/>
                <a:ext cx="4479009" cy="1039376"/>
                <a:chOff x="3880029" y="5606505"/>
                <a:chExt cx="4479009" cy="1039376"/>
              </a:xfrm>
              <a:grpFill/>
            </p:grpSpPr>
            <p:sp>
              <p:nvSpPr>
                <p:cNvPr id="34" name="Rectangle 33"/>
                <p:cNvSpPr/>
                <p:nvPr/>
              </p:nvSpPr>
              <p:spPr>
                <a:xfrm>
                  <a:off x="3880029" y="5623186"/>
                  <a:ext cx="1333950" cy="1022695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>
                  <a:off x="5452559" y="5606506"/>
                  <a:ext cx="1333950" cy="1022695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7025088" y="5606505"/>
                  <a:ext cx="1333950" cy="1022695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pic>
        <p:nvPicPr>
          <p:cNvPr id="42" name="Picture 41" descr="C:\Users\Ron\AppData\Local\Microsoft\Windows\Temporary Internet Files\Content.Word\iStock_000028903486Larg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5" y="2367276"/>
            <a:ext cx="1796481" cy="26320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561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2616" y="1012285"/>
            <a:ext cx="9144000" cy="5207004"/>
            <a:chOff x="0" y="940355"/>
            <a:chExt cx="9144000" cy="5311664"/>
          </a:xfrm>
        </p:grpSpPr>
        <p:pic>
          <p:nvPicPr>
            <p:cNvPr id="4" name="Picture 4" descr="http://www.greatertorontobuilders.com/wp-content/uploads/2015/06/feature11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1000"/>
                      </a14:imgEffect>
                      <a14:imgEffect>
                        <a14:brightnessContrast bright="2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" t="1387" b="2074"/>
            <a:stretch/>
          </p:blipFill>
          <p:spPr bwMode="auto">
            <a:xfrm>
              <a:off x="0" y="991673"/>
              <a:ext cx="9144000" cy="52417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0" y="991673"/>
              <a:ext cx="9144000" cy="5241702"/>
            </a:xfrm>
            <a:prstGeom prst="rect">
              <a:avLst/>
            </a:prstGeom>
            <a:solidFill>
              <a:schemeClr val="tx1">
                <a:alpha val="4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0" y="994939"/>
              <a:ext cx="9144000" cy="507352"/>
            </a:xfrm>
            <a:prstGeom prst="rect">
              <a:avLst/>
            </a:prstGeom>
            <a:solidFill>
              <a:schemeClr val="tx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0" y="6208498"/>
              <a:ext cx="9144000" cy="43521"/>
            </a:xfrm>
            <a:prstGeom prst="rect">
              <a:avLst/>
            </a:prstGeom>
            <a:solidFill>
              <a:srgbClr val="A7C4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0" y="940355"/>
              <a:ext cx="9144000" cy="43521"/>
            </a:xfrm>
            <a:prstGeom prst="rect">
              <a:avLst/>
            </a:prstGeom>
            <a:solidFill>
              <a:srgbClr val="A7C4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083349" y="3134490"/>
            <a:ext cx="3024396" cy="3024394"/>
            <a:chOff x="202898" y="1729607"/>
            <a:chExt cx="3024396" cy="3024394"/>
          </a:xfrm>
        </p:grpSpPr>
        <p:sp>
          <p:nvSpPr>
            <p:cNvPr id="28" name="Donut 27"/>
            <p:cNvSpPr/>
            <p:nvPr/>
          </p:nvSpPr>
          <p:spPr>
            <a:xfrm flipH="1">
              <a:off x="202898" y="1729607"/>
              <a:ext cx="3024396" cy="3024394"/>
            </a:xfrm>
            <a:prstGeom prst="donut">
              <a:avLst>
                <a:gd name="adj" fmla="val 2168"/>
              </a:avLst>
            </a:prstGeom>
            <a:solidFill>
              <a:schemeClr val="bg1">
                <a:alpha val="26000"/>
              </a:schemeClr>
            </a:solidFill>
            <a:ln w="9525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 flipH="1">
              <a:off x="271428" y="1798137"/>
              <a:ext cx="2887339" cy="2887335"/>
            </a:xfrm>
            <a:prstGeom prst="ellipse">
              <a:avLst/>
            </a:prstGeom>
            <a:solidFill>
              <a:srgbClr val="7C9B3F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Staging The Property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t>15</a:t>
            </a:fld>
            <a:endParaRPr lang="en-US" dirty="0"/>
          </a:p>
        </p:txBody>
      </p:sp>
      <p:sp>
        <p:nvSpPr>
          <p:cNvPr id="75" name="Rectangle 74"/>
          <p:cNvSpPr/>
          <p:nvPr/>
        </p:nvSpPr>
        <p:spPr>
          <a:xfrm>
            <a:off x="2616" y="1082381"/>
            <a:ext cx="9138768" cy="4616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buClr>
                <a:srgbClr val="C00000"/>
              </a:buClr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Focus Groups Are The Key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02898" y="1668723"/>
            <a:ext cx="3024396" cy="3024394"/>
            <a:chOff x="202898" y="1729607"/>
            <a:chExt cx="3024396" cy="3024394"/>
          </a:xfrm>
        </p:grpSpPr>
        <p:sp>
          <p:nvSpPr>
            <p:cNvPr id="65" name="Donut 64"/>
            <p:cNvSpPr/>
            <p:nvPr/>
          </p:nvSpPr>
          <p:spPr>
            <a:xfrm flipH="1">
              <a:off x="202898" y="1729607"/>
              <a:ext cx="3024396" cy="3024394"/>
            </a:xfrm>
            <a:prstGeom prst="donut">
              <a:avLst>
                <a:gd name="adj" fmla="val 2168"/>
              </a:avLst>
            </a:prstGeom>
            <a:solidFill>
              <a:schemeClr val="bg1">
                <a:alpha val="26000"/>
              </a:schemeClr>
            </a:solidFill>
            <a:ln w="9525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68" name="Oval 67"/>
            <p:cNvSpPr/>
            <p:nvPr/>
          </p:nvSpPr>
          <p:spPr>
            <a:xfrm flipH="1">
              <a:off x="271428" y="1798137"/>
              <a:ext cx="2887339" cy="2887335"/>
            </a:xfrm>
            <a:prstGeom prst="ellipse">
              <a:avLst/>
            </a:prstGeom>
            <a:solidFill>
              <a:srgbClr val="5F9DDB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963800" y="1162321"/>
            <a:ext cx="3024396" cy="3770263"/>
            <a:chOff x="5963800" y="1162321"/>
            <a:chExt cx="3024396" cy="3770263"/>
          </a:xfrm>
        </p:grpSpPr>
        <p:grpSp>
          <p:nvGrpSpPr>
            <p:cNvPr id="33" name="Group 32"/>
            <p:cNvGrpSpPr/>
            <p:nvPr/>
          </p:nvGrpSpPr>
          <p:grpSpPr>
            <a:xfrm>
              <a:off x="5963800" y="1668723"/>
              <a:ext cx="3024396" cy="3024394"/>
              <a:chOff x="202898" y="1729607"/>
              <a:chExt cx="3024396" cy="3024394"/>
            </a:xfrm>
          </p:grpSpPr>
          <p:sp>
            <p:nvSpPr>
              <p:cNvPr id="34" name="Donut 33"/>
              <p:cNvSpPr/>
              <p:nvPr/>
            </p:nvSpPr>
            <p:spPr>
              <a:xfrm flipH="1">
                <a:off x="202898" y="1729607"/>
                <a:ext cx="3024396" cy="3024394"/>
              </a:xfrm>
              <a:prstGeom prst="donut">
                <a:avLst>
                  <a:gd name="adj" fmla="val 2168"/>
                </a:avLst>
              </a:prstGeom>
              <a:solidFill>
                <a:schemeClr val="bg1">
                  <a:alpha val="26000"/>
                </a:schemeClr>
              </a:solidFill>
              <a:ln w="9525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Oval 34"/>
              <p:cNvSpPr/>
              <p:nvPr/>
            </p:nvSpPr>
            <p:spPr>
              <a:xfrm flipH="1">
                <a:off x="271428" y="1798137"/>
                <a:ext cx="2887339" cy="2887335"/>
              </a:xfrm>
              <a:prstGeom prst="ellipse">
                <a:avLst/>
              </a:prstGeom>
              <a:solidFill>
                <a:srgbClr val="7ACAEE">
                  <a:alpha val="6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6531669" y="1162321"/>
              <a:ext cx="1888659" cy="377026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23900" b="1" dirty="0">
                  <a:solidFill>
                    <a:srgbClr val="304A56"/>
                  </a:solidFill>
                </a:rPr>
                <a:t>3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435535" y="2811588"/>
              <a:ext cx="2080927" cy="73866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buClr>
                  <a:srgbClr val="C00000"/>
                </a:buClr>
              </a:pPr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SMELL</a:t>
              </a:r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is third most important</a:t>
              </a: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744293" y="1295789"/>
            <a:ext cx="1888659" cy="37702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3900" b="1" dirty="0">
                <a:solidFill>
                  <a:srgbClr val="213243"/>
                </a:solidFill>
              </a:rPr>
              <a:t>1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95181" y="2257591"/>
            <a:ext cx="2577009" cy="184665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buClr>
                <a:srgbClr val="C00000"/>
              </a:buClr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Our focus groups tell us that the FRONT of the property and especially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LANDSCAPING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is most important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657079" y="2679195"/>
            <a:ext cx="1888659" cy="37702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3900" b="1" dirty="0">
                <a:solidFill>
                  <a:srgbClr val="2A3117"/>
                </a:solidFill>
              </a:rPr>
              <a:t>2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106420" y="4277355"/>
            <a:ext cx="2978254" cy="73866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buClr>
                <a:srgbClr val="C00000"/>
              </a:buClr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CLEANLINESS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is second most important</a:t>
            </a:r>
          </a:p>
        </p:txBody>
      </p:sp>
    </p:spTree>
    <p:extLst>
      <p:ext uri="{BB962C8B-B14F-4D97-AF65-F5344CB8AC3E}">
        <p14:creationId xmlns:p14="http://schemas.microsoft.com/office/powerpoint/2010/main" val="343797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Step # 3 - </a:t>
            </a:r>
            <a:r>
              <a:rPr lang="en-US" b="0" dirty="0"/>
              <a:t>How Your Property Is Marketed To New Residents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t>16</a:t>
            </a:fld>
            <a:endParaRPr lang="en-US" dirty="0"/>
          </a:p>
        </p:txBody>
      </p:sp>
      <p:pic>
        <p:nvPicPr>
          <p:cNvPr id="4098" name="Picture 2" descr="http://www.obrienandgibbons.com/images/homeowne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93" b="3388"/>
          <a:stretch/>
        </p:blipFill>
        <p:spPr bwMode="auto">
          <a:xfrm>
            <a:off x="-5338" y="875763"/>
            <a:ext cx="9149338" cy="5512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802698"/>
            <a:ext cx="9184557" cy="5527949"/>
          </a:xfrm>
          <a:prstGeom prst="rect">
            <a:avLst/>
          </a:prstGeom>
          <a:solidFill>
            <a:schemeClr val="tx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-12879" y="863104"/>
            <a:ext cx="9156878" cy="564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-12879" y="6330647"/>
            <a:ext cx="9156878" cy="56418"/>
          </a:xfrm>
          <a:prstGeom prst="rect">
            <a:avLst/>
          </a:prstGeom>
          <a:solidFill>
            <a:srgbClr val="A7C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-12879" y="985743"/>
            <a:ext cx="9156878" cy="19071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-12879" y="6250840"/>
            <a:ext cx="9156878" cy="19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3146451" y="1986835"/>
            <a:ext cx="2919333" cy="3234680"/>
            <a:chOff x="3365664" y="2009104"/>
            <a:chExt cx="2412672" cy="3234680"/>
          </a:xfrm>
        </p:grpSpPr>
        <p:grpSp>
          <p:nvGrpSpPr>
            <p:cNvPr id="11" name="Group 10"/>
            <p:cNvGrpSpPr/>
            <p:nvPr/>
          </p:nvGrpSpPr>
          <p:grpSpPr>
            <a:xfrm>
              <a:off x="3365664" y="2009104"/>
              <a:ext cx="2412672" cy="3234680"/>
              <a:chOff x="3816424" y="2009104"/>
              <a:chExt cx="2412672" cy="3234680"/>
            </a:xfrm>
          </p:grpSpPr>
          <p:sp>
            <p:nvSpPr>
              <p:cNvPr id="14" name="Freeform 13"/>
              <p:cNvSpPr/>
              <p:nvPr/>
            </p:nvSpPr>
            <p:spPr>
              <a:xfrm>
                <a:off x="3816424" y="2009104"/>
                <a:ext cx="2412672" cy="793657"/>
              </a:xfrm>
              <a:custGeom>
                <a:avLst/>
                <a:gdLst>
                  <a:gd name="connsiteX0" fmla="*/ 0 w 2412672"/>
                  <a:gd name="connsiteY0" fmla="*/ 0 h 793657"/>
                  <a:gd name="connsiteX1" fmla="*/ 2412672 w 2412672"/>
                  <a:gd name="connsiteY1" fmla="*/ 0 h 793657"/>
                  <a:gd name="connsiteX2" fmla="*/ 2412672 w 2412672"/>
                  <a:gd name="connsiteY2" fmla="*/ 793657 h 793657"/>
                  <a:gd name="connsiteX3" fmla="*/ 2300815 w 2412672"/>
                  <a:gd name="connsiteY3" fmla="*/ 793657 h 793657"/>
                  <a:gd name="connsiteX4" fmla="*/ 2300815 w 2412672"/>
                  <a:gd name="connsiteY4" fmla="*/ 132387 h 793657"/>
                  <a:gd name="connsiteX5" fmla="*/ 111858 w 2412672"/>
                  <a:gd name="connsiteY5" fmla="*/ 132387 h 793657"/>
                  <a:gd name="connsiteX6" fmla="*/ 111858 w 2412672"/>
                  <a:gd name="connsiteY6" fmla="*/ 793657 h 793657"/>
                  <a:gd name="connsiteX7" fmla="*/ 0 w 2412672"/>
                  <a:gd name="connsiteY7" fmla="*/ 793657 h 793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12672" h="793657">
                    <a:moveTo>
                      <a:pt x="0" y="0"/>
                    </a:moveTo>
                    <a:lnTo>
                      <a:pt x="2412672" y="0"/>
                    </a:lnTo>
                    <a:lnTo>
                      <a:pt x="2412672" y="793657"/>
                    </a:lnTo>
                    <a:lnTo>
                      <a:pt x="2300815" y="793657"/>
                    </a:lnTo>
                    <a:lnTo>
                      <a:pt x="2300815" y="132387"/>
                    </a:lnTo>
                    <a:lnTo>
                      <a:pt x="111858" y="132387"/>
                    </a:lnTo>
                    <a:lnTo>
                      <a:pt x="111858" y="793657"/>
                    </a:lnTo>
                    <a:lnTo>
                      <a:pt x="0" y="793657"/>
                    </a:lnTo>
                    <a:close/>
                  </a:path>
                </a:pathLst>
              </a:custGeom>
              <a:solidFill>
                <a:srgbClr val="A7C4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Freeform 14"/>
              <p:cNvSpPr/>
              <p:nvPr/>
            </p:nvSpPr>
            <p:spPr>
              <a:xfrm flipV="1">
                <a:off x="3816424" y="4450127"/>
                <a:ext cx="2412672" cy="793657"/>
              </a:xfrm>
              <a:custGeom>
                <a:avLst/>
                <a:gdLst>
                  <a:gd name="connsiteX0" fmla="*/ 0 w 2412672"/>
                  <a:gd name="connsiteY0" fmla="*/ 0 h 793657"/>
                  <a:gd name="connsiteX1" fmla="*/ 2412672 w 2412672"/>
                  <a:gd name="connsiteY1" fmla="*/ 0 h 793657"/>
                  <a:gd name="connsiteX2" fmla="*/ 2412672 w 2412672"/>
                  <a:gd name="connsiteY2" fmla="*/ 793657 h 793657"/>
                  <a:gd name="connsiteX3" fmla="*/ 2300815 w 2412672"/>
                  <a:gd name="connsiteY3" fmla="*/ 793657 h 793657"/>
                  <a:gd name="connsiteX4" fmla="*/ 2300815 w 2412672"/>
                  <a:gd name="connsiteY4" fmla="*/ 132387 h 793657"/>
                  <a:gd name="connsiteX5" fmla="*/ 111858 w 2412672"/>
                  <a:gd name="connsiteY5" fmla="*/ 132387 h 793657"/>
                  <a:gd name="connsiteX6" fmla="*/ 111858 w 2412672"/>
                  <a:gd name="connsiteY6" fmla="*/ 793657 h 793657"/>
                  <a:gd name="connsiteX7" fmla="*/ 0 w 2412672"/>
                  <a:gd name="connsiteY7" fmla="*/ 793657 h 793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12672" h="793657">
                    <a:moveTo>
                      <a:pt x="0" y="0"/>
                    </a:moveTo>
                    <a:lnTo>
                      <a:pt x="2412672" y="0"/>
                    </a:lnTo>
                    <a:lnTo>
                      <a:pt x="2412672" y="793657"/>
                    </a:lnTo>
                    <a:lnTo>
                      <a:pt x="2300815" y="793657"/>
                    </a:lnTo>
                    <a:lnTo>
                      <a:pt x="2300815" y="132387"/>
                    </a:lnTo>
                    <a:lnTo>
                      <a:pt x="111858" y="132387"/>
                    </a:lnTo>
                    <a:lnTo>
                      <a:pt x="111858" y="793657"/>
                    </a:lnTo>
                    <a:lnTo>
                      <a:pt x="0" y="793657"/>
                    </a:lnTo>
                    <a:close/>
                  </a:path>
                </a:pathLst>
              </a:custGeom>
              <a:solidFill>
                <a:srgbClr val="A7C4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3619187" y="2279073"/>
              <a:ext cx="1905627" cy="2708558"/>
            </a:xfrm>
            <a:prstGeom prst="rect">
              <a:avLst/>
            </a:prstGeom>
            <a:solidFill>
              <a:schemeClr val="tx1">
                <a:alpha val="44000"/>
              </a:schemeClr>
            </a:solidFill>
            <a:ln>
              <a:solidFill>
                <a:srgbClr val="A7C46E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6" name="Group 15"/>
          <p:cNvGrpSpPr/>
          <p:nvPr/>
        </p:nvGrpSpPr>
        <p:grpSpPr bwMode="auto">
          <a:xfrm>
            <a:off x="3801005" y="2846231"/>
            <a:ext cx="1541990" cy="1557706"/>
            <a:chOff x="-369887" y="6397749"/>
            <a:chExt cx="1489324" cy="1654160"/>
          </a:xfrm>
          <a:solidFill>
            <a:schemeClr val="bg1"/>
          </a:solidFill>
          <a:effectLst/>
        </p:grpSpPr>
        <p:sp>
          <p:nvSpPr>
            <p:cNvPr id="17" name="Freeform 178"/>
            <p:cNvSpPr>
              <a:spLocks/>
            </p:cNvSpPr>
            <p:nvPr/>
          </p:nvSpPr>
          <p:spPr bwMode="auto">
            <a:xfrm>
              <a:off x="-250493" y="6397749"/>
              <a:ext cx="921752" cy="804876"/>
            </a:xfrm>
            <a:custGeom>
              <a:avLst/>
              <a:gdLst>
                <a:gd name="T0" fmla="*/ 359 w 359"/>
                <a:gd name="T1" fmla="*/ 0 h 310"/>
                <a:gd name="T2" fmla="*/ 359 w 359"/>
                <a:gd name="T3" fmla="*/ 4 h 310"/>
                <a:gd name="T4" fmla="*/ 359 w 359"/>
                <a:gd name="T5" fmla="*/ 30 h 310"/>
                <a:gd name="T6" fmla="*/ 358 w 359"/>
                <a:gd name="T7" fmla="*/ 68 h 310"/>
                <a:gd name="T8" fmla="*/ 358 w 359"/>
                <a:gd name="T9" fmla="*/ 108 h 310"/>
                <a:gd name="T10" fmla="*/ 358 w 359"/>
                <a:gd name="T11" fmla="*/ 125 h 310"/>
                <a:gd name="T12" fmla="*/ 358 w 359"/>
                <a:gd name="T13" fmla="*/ 132 h 310"/>
                <a:gd name="T14" fmla="*/ 356 w 359"/>
                <a:gd name="T15" fmla="*/ 133 h 310"/>
                <a:gd name="T16" fmla="*/ 354 w 359"/>
                <a:gd name="T17" fmla="*/ 133 h 310"/>
                <a:gd name="T18" fmla="*/ 352 w 359"/>
                <a:gd name="T19" fmla="*/ 133 h 310"/>
                <a:gd name="T20" fmla="*/ 341 w 359"/>
                <a:gd name="T21" fmla="*/ 123 h 310"/>
                <a:gd name="T22" fmla="*/ 324 w 359"/>
                <a:gd name="T23" fmla="*/ 110 h 310"/>
                <a:gd name="T24" fmla="*/ 316 w 359"/>
                <a:gd name="T25" fmla="*/ 103 h 310"/>
                <a:gd name="T26" fmla="*/ 263 w 359"/>
                <a:gd name="T27" fmla="*/ 174 h 310"/>
                <a:gd name="T28" fmla="*/ 201 w 359"/>
                <a:gd name="T29" fmla="*/ 226 h 310"/>
                <a:gd name="T30" fmla="*/ 136 w 359"/>
                <a:gd name="T31" fmla="*/ 264 h 310"/>
                <a:gd name="T32" fmla="*/ 78 w 359"/>
                <a:gd name="T33" fmla="*/ 289 h 310"/>
                <a:gd name="T34" fmla="*/ 30 w 359"/>
                <a:gd name="T35" fmla="*/ 303 h 310"/>
                <a:gd name="T36" fmla="*/ 4 w 359"/>
                <a:gd name="T37" fmla="*/ 310 h 310"/>
                <a:gd name="T38" fmla="*/ 49 w 359"/>
                <a:gd name="T39" fmla="*/ 290 h 310"/>
                <a:gd name="T40" fmla="*/ 127 w 359"/>
                <a:gd name="T41" fmla="*/ 243 h 310"/>
                <a:gd name="T42" fmla="*/ 185 w 359"/>
                <a:gd name="T43" fmla="*/ 192 h 310"/>
                <a:gd name="T44" fmla="*/ 225 w 359"/>
                <a:gd name="T45" fmla="*/ 144 h 310"/>
                <a:gd name="T46" fmla="*/ 250 w 359"/>
                <a:gd name="T47" fmla="*/ 103 h 310"/>
                <a:gd name="T48" fmla="*/ 263 w 359"/>
                <a:gd name="T49" fmla="*/ 74 h 310"/>
                <a:gd name="T50" fmla="*/ 266 w 359"/>
                <a:gd name="T51" fmla="*/ 64 h 310"/>
                <a:gd name="T52" fmla="*/ 266 w 359"/>
                <a:gd name="T53" fmla="*/ 64 h 310"/>
                <a:gd name="T54" fmla="*/ 229 w 359"/>
                <a:gd name="T55" fmla="*/ 34 h 310"/>
                <a:gd name="T56" fmla="*/ 228 w 359"/>
                <a:gd name="T57" fmla="*/ 31 h 310"/>
                <a:gd name="T58" fmla="*/ 231 w 359"/>
                <a:gd name="T59" fmla="*/ 30 h 310"/>
                <a:gd name="T60" fmla="*/ 233 w 359"/>
                <a:gd name="T61" fmla="*/ 28 h 310"/>
                <a:gd name="T62" fmla="*/ 240 w 359"/>
                <a:gd name="T63" fmla="*/ 27 h 310"/>
                <a:gd name="T64" fmla="*/ 258 w 359"/>
                <a:gd name="T65" fmla="*/ 23 h 310"/>
                <a:gd name="T66" fmla="*/ 295 w 359"/>
                <a:gd name="T67" fmla="*/ 14 h 310"/>
                <a:gd name="T68" fmla="*/ 331 w 359"/>
                <a:gd name="T69" fmla="*/ 6 h 310"/>
                <a:gd name="T70" fmla="*/ 355 w 359"/>
                <a:gd name="T71" fmla="*/ 0 h 310"/>
                <a:gd name="connsiteX0" fmla="*/ 9861 w 9889"/>
                <a:gd name="connsiteY0" fmla="*/ 0 h 10000"/>
                <a:gd name="connsiteX1" fmla="*/ 9889 w 9889"/>
                <a:gd name="connsiteY1" fmla="*/ 0 h 10000"/>
                <a:gd name="connsiteX2" fmla="*/ 9889 w 9889"/>
                <a:gd name="connsiteY2" fmla="*/ 32 h 10000"/>
                <a:gd name="connsiteX3" fmla="*/ 9889 w 9889"/>
                <a:gd name="connsiteY3" fmla="*/ 129 h 10000"/>
                <a:gd name="connsiteX4" fmla="*/ 9889 w 9889"/>
                <a:gd name="connsiteY4" fmla="*/ 452 h 10000"/>
                <a:gd name="connsiteX5" fmla="*/ 9889 w 9889"/>
                <a:gd name="connsiteY5" fmla="*/ 968 h 10000"/>
                <a:gd name="connsiteX6" fmla="*/ 9889 w 9889"/>
                <a:gd name="connsiteY6" fmla="*/ 1548 h 10000"/>
                <a:gd name="connsiteX7" fmla="*/ 9861 w 9889"/>
                <a:gd name="connsiteY7" fmla="*/ 2194 h 10000"/>
                <a:gd name="connsiteX8" fmla="*/ 9861 w 9889"/>
                <a:gd name="connsiteY8" fmla="*/ 2871 h 10000"/>
                <a:gd name="connsiteX9" fmla="*/ 9861 w 9889"/>
                <a:gd name="connsiteY9" fmla="*/ 3484 h 10000"/>
                <a:gd name="connsiteX10" fmla="*/ 9861 w 9889"/>
                <a:gd name="connsiteY10" fmla="*/ 4000 h 10000"/>
                <a:gd name="connsiteX11" fmla="*/ 9861 w 9889"/>
                <a:gd name="connsiteY11" fmla="*/ 4032 h 10000"/>
                <a:gd name="connsiteX12" fmla="*/ 9861 w 9889"/>
                <a:gd name="connsiteY12" fmla="*/ 4161 h 10000"/>
                <a:gd name="connsiteX13" fmla="*/ 9861 w 9889"/>
                <a:gd name="connsiteY13" fmla="*/ 4258 h 10000"/>
                <a:gd name="connsiteX14" fmla="*/ 9805 w 9889"/>
                <a:gd name="connsiteY14" fmla="*/ 4290 h 10000"/>
                <a:gd name="connsiteX15" fmla="*/ 9805 w 9889"/>
                <a:gd name="connsiteY15" fmla="*/ 4290 h 10000"/>
                <a:gd name="connsiteX16" fmla="*/ 9778 w 9889"/>
                <a:gd name="connsiteY16" fmla="*/ 4290 h 10000"/>
                <a:gd name="connsiteX17" fmla="*/ 9750 w 9889"/>
                <a:gd name="connsiteY17" fmla="*/ 4290 h 10000"/>
                <a:gd name="connsiteX18" fmla="*/ 9750 w 9889"/>
                <a:gd name="connsiteY18" fmla="*/ 4290 h 10000"/>
                <a:gd name="connsiteX19" fmla="*/ 9694 w 9889"/>
                <a:gd name="connsiteY19" fmla="*/ 4290 h 10000"/>
                <a:gd name="connsiteX20" fmla="*/ 9610 w 9889"/>
                <a:gd name="connsiteY20" fmla="*/ 4161 h 10000"/>
                <a:gd name="connsiteX21" fmla="*/ 9388 w 9889"/>
                <a:gd name="connsiteY21" fmla="*/ 3968 h 10000"/>
                <a:gd name="connsiteX22" fmla="*/ 9109 w 9889"/>
                <a:gd name="connsiteY22" fmla="*/ 3742 h 10000"/>
                <a:gd name="connsiteX23" fmla="*/ 8914 w 9889"/>
                <a:gd name="connsiteY23" fmla="*/ 3548 h 10000"/>
                <a:gd name="connsiteX24" fmla="*/ 8747 w 9889"/>
                <a:gd name="connsiteY24" fmla="*/ 3355 h 10000"/>
                <a:gd name="connsiteX25" fmla="*/ 8691 w 9889"/>
                <a:gd name="connsiteY25" fmla="*/ 3323 h 10000"/>
                <a:gd name="connsiteX26" fmla="*/ 7995 w 9889"/>
                <a:gd name="connsiteY26" fmla="*/ 4548 h 10000"/>
                <a:gd name="connsiteX27" fmla="*/ 7215 w 9889"/>
                <a:gd name="connsiteY27" fmla="*/ 5613 h 10000"/>
                <a:gd name="connsiteX28" fmla="*/ 6379 w 9889"/>
                <a:gd name="connsiteY28" fmla="*/ 6484 h 10000"/>
                <a:gd name="connsiteX29" fmla="*/ 5488 w 9889"/>
                <a:gd name="connsiteY29" fmla="*/ 7290 h 10000"/>
                <a:gd name="connsiteX30" fmla="*/ 4597 w 9889"/>
                <a:gd name="connsiteY30" fmla="*/ 7968 h 10000"/>
                <a:gd name="connsiteX31" fmla="*/ 3677 w 9889"/>
                <a:gd name="connsiteY31" fmla="*/ 8516 h 10000"/>
                <a:gd name="connsiteX32" fmla="*/ 2842 w 9889"/>
                <a:gd name="connsiteY32" fmla="*/ 8968 h 10000"/>
                <a:gd name="connsiteX33" fmla="*/ 2062 w 9889"/>
                <a:gd name="connsiteY33" fmla="*/ 9323 h 10000"/>
                <a:gd name="connsiteX34" fmla="*/ 1365 w 9889"/>
                <a:gd name="connsiteY34" fmla="*/ 9613 h 10000"/>
                <a:gd name="connsiteX35" fmla="*/ 725 w 9889"/>
                <a:gd name="connsiteY35" fmla="*/ 9774 h 10000"/>
                <a:gd name="connsiteX36" fmla="*/ 307 w 9889"/>
                <a:gd name="connsiteY36" fmla="*/ 9903 h 10000"/>
                <a:gd name="connsiteX37" fmla="*/ 0 w 9889"/>
                <a:gd name="connsiteY37" fmla="*/ 10000 h 10000"/>
                <a:gd name="connsiteX38" fmla="*/ 1254 w 9889"/>
                <a:gd name="connsiteY38" fmla="*/ 9355 h 10000"/>
                <a:gd name="connsiteX39" fmla="*/ 2424 w 9889"/>
                <a:gd name="connsiteY39" fmla="*/ 8613 h 10000"/>
                <a:gd name="connsiteX40" fmla="*/ 3427 w 9889"/>
                <a:gd name="connsiteY40" fmla="*/ 7839 h 10000"/>
                <a:gd name="connsiteX41" fmla="*/ 4318 w 9889"/>
                <a:gd name="connsiteY41" fmla="*/ 7000 h 10000"/>
                <a:gd name="connsiteX42" fmla="*/ 5042 w 9889"/>
                <a:gd name="connsiteY42" fmla="*/ 6194 h 10000"/>
                <a:gd name="connsiteX43" fmla="*/ 5655 w 9889"/>
                <a:gd name="connsiteY43" fmla="*/ 5387 h 10000"/>
                <a:gd name="connsiteX44" fmla="*/ 6156 w 9889"/>
                <a:gd name="connsiteY44" fmla="*/ 4645 h 10000"/>
                <a:gd name="connsiteX45" fmla="*/ 6574 w 9889"/>
                <a:gd name="connsiteY45" fmla="*/ 3968 h 10000"/>
                <a:gd name="connsiteX46" fmla="*/ 6853 w 9889"/>
                <a:gd name="connsiteY46" fmla="*/ 3323 h 10000"/>
                <a:gd name="connsiteX47" fmla="*/ 7076 w 9889"/>
                <a:gd name="connsiteY47" fmla="*/ 2806 h 10000"/>
                <a:gd name="connsiteX48" fmla="*/ 7215 w 9889"/>
                <a:gd name="connsiteY48" fmla="*/ 2387 h 10000"/>
                <a:gd name="connsiteX49" fmla="*/ 7298 w 9889"/>
                <a:gd name="connsiteY49" fmla="*/ 2129 h 10000"/>
                <a:gd name="connsiteX50" fmla="*/ 7298 w 9889"/>
                <a:gd name="connsiteY50" fmla="*/ 2065 h 10000"/>
                <a:gd name="connsiteX51" fmla="*/ 7298 w 9889"/>
                <a:gd name="connsiteY51" fmla="*/ 2065 h 10000"/>
                <a:gd name="connsiteX52" fmla="*/ 7298 w 9889"/>
                <a:gd name="connsiteY52" fmla="*/ 2065 h 10000"/>
                <a:gd name="connsiteX53" fmla="*/ 6351 w 9889"/>
                <a:gd name="connsiteY53" fmla="*/ 1161 h 10000"/>
                <a:gd name="connsiteX54" fmla="*/ 6268 w 9889"/>
                <a:gd name="connsiteY54" fmla="*/ 1097 h 10000"/>
                <a:gd name="connsiteX55" fmla="*/ 6240 w 9889"/>
                <a:gd name="connsiteY55" fmla="*/ 1032 h 10000"/>
                <a:gd name="connsiteX56" fmla="*/ 6240 w 9889"/>
                <a:gd name="connsiteY56" fmla="*/ 1000 h 10000"/>
                <a:gd name="connsiteX57" fmla="*/ 6268 w 9889"/>
                <a:gd name="connsiteY57" fmla="*/ 968 h 10000"/>
                <a:gd name="connsiteX58" fmla="*/ 6324 w 9889"/>
                <a:gd name="connsiteY58" fmla="*/ 968 h 10000"/>
                <a:gd name="connsiteX59" fmla="*/ 6351 w 9889"/>
                <a:gd name="connsiteY59" fmla="*/ 903 h 10000"/>
                <a:gd name="connsiteX60" fmla="*/ 6379 w 9889"/>
                <a:gd name="connsiteY60" fmla="*/ 903 h 10000"/>
                <a:gd name="connsiteX61" fmla="*/ 6463 w 9889"/>
                <a:gd name="connsiteY61" fmla="*/ 903 h 10000"/>
                <a:gd name="connsiteX62" fmla="*/ 6574 w 9889"/>
                <a:gd name="connsiteY62" fmla="*/ 871 h 10000"/>
                <a:gd name="connsiteX63" fmla="*/ 6630 w 9889"/>
                <a:gd name="connsiteY63" fmla="*/ 871 h 10000"/>
                <a:gd name="connsiteX64" fmla="*/ 7076 w 9889"/>
                <a:gd name="connsiteY64" fmla="*/ 742 h 10000"/>
                <a:gd name="connsiteX65" fmla="*/ 7549 w 9889"/>
                <a:gd name="connsiteY65" fmla="*/ 613 h 10000"/>
                <a:gd name="connsiteX66" fmla="*/ 8106 w 9889"/>
                <a:gd name="connsiteY66" fmla="*/ 452 h 10000"/>
                <a:gd name="connsiteX67" fmla="*/ 8636 w 9889"/>
                <a:gd name="connsiteY67" fmla="*/ 323 h 10000"/>
                <a:gd name="connsiteX68" fmla="*/ 9109 w 9889"/>
                <a:gd name="connsiteY68" fmla="*/ 194 h 10000"/>
                <a:gd name="connsiteX69" fmla="*/ 9499 w 9889"/>
                <a:gd name="connsiteY69" fmla="*/ 65 h 10000"/>
                <a:gd name="connsiteX70" fmla="*/ 9778 w 9889"/>
                <a:gd name="connsiteY70" fmla="*/ 0 h 10000"/>
                <a:gd name="connsiteX71" fmla="*/ 9861 w 9889"/>
                <a:gd name="connsiteY71" fmla="*/ 0 h 10000"/>
                <a:gd name="connsiteX0" fmla="*/ 9972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32 h 10000"/>
                <a:gd name="connsiteX3" fmla="*/ 10000 w 10000"/>
                <a:gd name="connsiteY3" fmla="*/ 129 h 10000"/>
                <a:gd name="connsiteX4" fmla="*/ 10000 w 10000"/>
                <a:gd name="connsiteY4" fmla="*/ 452 h 10000"/>
                <a:gd name="connsiteX5" fmla="*/ 10000 w 10000"/>
                <a:gd name="connsiteY5" fmla="*/ 968 h 10000"/>
                <a:gd name="connsiteX6" fmla="*/ 10000 w 10000"/>
                <a:gd name="connsiteY6" fmla="*/ 1548 h 10000"/>
                <a:gd name="connsiteX7" fmla="*/ 9972 w 10000"/>
                <a:gd name="connsiteY7" fmla="*/ 2194 h 10000"/>
                <a:gd name="connsiteX8" fmla="*/ 9972 w 10000"/>
                <a:gd name="connsiteY8" fmla="*/ 2871 h 10000"/>
                <a:gd name="connsiteX9" fmla="*/ 9972 w 10000"/>
                <a:gd name="connsiteY9" fmla="*/ 3484 h 10000"/>
                <a:gd name="connsiteX10" fmla="*/ 9972 w 10000"/>
                <a:gd name="connsiteY10" fmla="*/ 4000 h 10000"/>
                <a:gd name="connsiteX11" fmla="*/ 9972 w 10000"/>
                <a:gd name="connsiteY11" fmla="*/ 4032 h 10000"/>
                <a:gd name="connsiteX12" fmla="*/ 9972 w 10000"/>
                <a:gd name="connsiteY12" fmla="*/ 4161 h 10000"/>
                <a:gd name="connsiteX13" fmla="*/ 9972 w 10000"/>
                <a:gd name="connsiteY13" fmla="*/ 4258 h 10000"/>
                <a:gd name="connsiteX14" fmla="*/ 9915 w 10000"/>
                <a:gd name="connsiteY14" fmla="*/ 4290 h 10000"/>
                <a:gd name="connsiteX15" fmla="*/ 9915 w 10000"/>
                <a:gd name="connsiteY15" fmla="*/ 4290 h 10000"/>
                <a:gd name="connsiteX16" fmla="*/ 9888 w 10000"/>
                <a:gd name="connsiteY16" fmla="*/ 4290 h 10000"/>
                <a:gd name="connsiteX17" fmla="*/ 9859 w 10000"/>
                <a:gd name="connsiteY17" fmla="*/ 4290 h 10000"/>
                <a:gd name="connsiteX18" fmla="*/ 9859 w 10000"/>
                <a:gd name="connsiteY18" fmla="*/ 4290 h 10000"/>
                <a:gd name="connsiteX19" fmla="*/ 9803 w 10000"/>
                <a:gd name="connsiteY19" fmla="*/ 4290 h 10000"/>
                <a:gd name="connsiteX20" fmla="*/ 9718 w 10000"/>
                <a:gd name="connsiteY20" fmla="*/ 4161 h 10000"/>
                <a:gd name="connsiteX21" fmla="*/ 9493 w 10000"/>
                <a:gd name="connsiteY21" fmla="*/ 3968 h 10000"/>
                <a:gd name="connsiteX22" fmla="*/ 9211 w 10000"/>
                <a:gd name="connsiteY22" fmla="*/ 3742 h 10000"/>
                <a:gd name="connsiteX23" fmla="*/ 9014 w 10000"/>
                <a:gd name="connsiteY23" fmla="*/ 3548 h 10000"/>
                <a:gd name="connsiteX24" fmla="*/ 8845 w 10000"/>
                <a:gd name="connsiteY24" fmla="*/ 3355 h 10000"/>
                <a:gd name="connsiteX25" fmla="*/ 8789 w 10000"/>
                <a:gd name="connsiteY25" fmla="*/ 3323 h 10000"/>
                <a:gd name="connsiteX26" fmla="*/ 8085 w 10000"/>
                <a:gd name="connsiteY26" fmla="*/ 4548 h 10000"/>
                <a:gd name="connsiteX27" fmla="*/ 7296 w 10000"/>
                <a:gd name="connsiteY27" fmla="*/ 5613 h 10000"/>
                <a:gd name="connsiteX28" fmla="*/ 6451 w 10000"/>
                <a:gd name="connsiteY28" fmla="*/ 6484 h 10000"/>
                <a:gd name="connsiteX29" fmla="*/ 5550 w 10000"/>
                <a:gd name="connsiteY29" fmla="*/ 7290 h 10000"/>
                <a:gd name="connsiteX30" fmla="*/ 4649 w 10000"/>
                <a:gd name="connsiteY30" fmla="*/ 7968 h 10000"/>
                <a:gd name="connsiteX31" fmla="*/ 3718 w 10000"/>
                <a:gd name="connsiteY31" fmla="*/ 8516 h 10000"/>
                <a:gd name="connsiteX32" fmla="*/ 2874 w 10000"/>
                <a:gd name="connsiteY32" fmla="*/ 8968 h 10000"/>
                <a:gd name="connsiteX33" fmla="*/ 2085 w 10000"/>
                <a:gd name="connsiteY33" fmla="*/ 9323 h 10000"/>
                <a:gd name="connsiteX34" fmla="*/ 1380 w 10000"/>
                <a:gd name="connsiteY34" fmla="*/ 9613 h 10000"/>
                <a:gd name="connsiteX35" fmla="*/ 733 w 10000"/>
                <a:gd name="connsiteY35" fmla="*/ 9774 h 10000"/>
                <a:gd name="connsiteX36" fmla="*/ 310 w 10000"/>
                <a:gd name="connsiteY36" fmla="*/ 9903 h 10000"/>
                <a:gd name="connsiteX37" fmla="*/ 0 w 10000"/>
                <a:gd name="connsiteY37" fmla="*/ 10000 h 10000"/>
                <a:gd name="connsiteX38" fmla="*/ 2451 w 10000"/>
                <a:gd name="connsiteY38" fmla="*/ 8613 h 10000"/>
                <a:gd name="connsiteX39" fmla="*/ 3465 w 10000"/>
                <a:gd name="connsiteY39" fmla="*/ 7839 h 10000"/>
                <a:gd name="connsiteX40" fmla="*/ 4366 w 10000"/>
                <a:gd name="connsiteY40" fmla="*/ 7000 h 10000"/>
                <a:gd name="connsiteX41" fmla="*/ 5099 w 10000"/>
                <a:gd name="connsiteY41" fmla="*/ 6194 h 10000"/>
                <a:gd name="connsiteX42" fmla="*/ 5718 w 10000"/>
                <a:gd name="connsiteY42" fmla="*/ 5387 h 10000"/>
                <a:gd name="connsiteX43" fmla="*/ 6225 w 10000"/>
                <a:gd name="connsiteY43" fmla="*/ 4645 h 10000"/>
                <a:gd name="connsiteX44" fmla="*/ 6648 w 10000"/>
                <a:gd name="connsiteY44" fmla="*/ 3968 h 10000"/>
                <a:gd name="connsiteX45" fmla="*/ 6930 w 10000"/>
                <a:gd name="connsiteY45" fmla="*/ 3323 h 10000"/>
                <a:gd name="connsiteX46" fmla="*/ 7155 w 10000"/>
                <a:gd name="connsiteY46" fmla="*/ 2806 h 10000"/>
                <a:gd name="connsiteX47" fmla="*/ 7296 w 10000"/>
                <a:gd name="connsiteY47" fmla="*/ 2387 h 10000"/>
                <a:gd name="connsiteX48" fmla="*/ 7380 w 10000"/>
                <a:gd name="connsiteY48" fmla="*/ 2129 h 10000"/>
                <a:gd name="connsiteX49" fmla="*/ 7380 w 10000"/>
                <a:gd name="connsiteY49" fmla="*/ 2065 h 10000"/>
                <a:gd name="connsiteX50" fmla="*/ 7380 w 10000"/>
                <a:gd name="connsiteY50" fmla="*/ 2065 h 10000"/>
                <a:gd name="connsiteX51" fmla="*/ 7380 w 10000"/>
                <a:gd name="connsiteY51" fmla="*/ 2065 h 10000"/>
                <a:gd name="connsiteX52" fmla="*/ 6422 w 10000"/>
                <a:gd name="connsiteY52" fmla="*/ 1161 h 10000"/>
                <a:gd name="connsiteX53" fmla="*/ 6338 w 10000"/>
                <a:gd name="connsiteY53" fmla="*/ 1097 h 10000"/>
                <a:gd name="connsiteX54" fmla="*/ 6310 w 10000"/>
                <a:gd name="connsiteY54" fmla="*/ 1032 h 10000"/>
                <a:gd name="connsiteX55" fmla="*/ 6310 w 10000"/>
                <a:gd name="connsiteY55" fmla="*/ 1000 h 10000"/>
                <a:gd name="connsiteX56" fmla="*/ 6338 w 10000"/>
                <a:gd name="connsiteY56" fmla="*/ 968 h 10000"/>
                <a:gd name="connsiteX57" fmla="*/ 6395 w 10000"/>
                <a:gd name="connsiteY57" fmla="*/ 968 h 10000"/>
                <a:gd name="connsiteX58" fmla="*/ 6422 w 10000"/>
                <a:gd name="connsiteY58" fmla="*/ 903 h 10000"/>
                <a:gd name="connsiteX59" fmla="*/ 6451 w 10000"/>
                <a:gd name="connsiteY59" fmla="*/ 903 h 10000"/>
                <a:gd name="connsiteX60" fmla="*/ 6536 w 10000"/>
                <a:gd name="connsiteY60" fmla="*/ 903 h 10000"/>
                <a:gd name="connsiteX61" fmla="*/ 6648 w 10000"/>
                <a:gd name="connsiteY61" fmla="*/ 871 h 10000"/>
                <a:gd name="connsiteX62" fmla="*/ 6704 w 10000"/>
                <a:gd name="connsiteY62" fmla="*/ 871 h 10000"/>
                <a:gd name="connsiteX63" fmla="*/ 7155 w 10000"/>
                <a:gd name="connsiteY63" fmla="*/ 742 h 10000"/>
                <a:gd name="connsiteX64" fmla="*/ 7634 w 10000"/>
                <a:gd name="connsiteY64" fmla="*/ 613 h 10000"/>
                <a:gd name="connsiteX65" fmla="*/ 8197 w 10000"/>
                <a:gd name="connsiteY65" fmla="*/ 452 h 10000"/>
                <a:gd name="connsiteX66" fmla="*/ 8733 w 10000"/>
                <a:gd name="connsiteY66" fmla="*/ 323 h 10000"/>
                <a:gd name="connsiteX67" fmla="*/ 9211 w 10000"/>
                <a:gd name="connsiteY67" fmla="*/ 194 h 10000"/>
                <a:gd name="connsiteX68" fmla="*/ 9606 w 10000"/>
                <a:gd name="connsiteY68" fmla="*/ 65 h 10000"/>
                <a:gd name="connsiteX69" fmla="*/ 9888 w 10000"/>
                <a:gd name="connsiteY69" fmla="*/ 0 h 10000"/>
                <a:gd name="connsiteX70" fmla="*/ 9972 w 10000"/>
                <a:gd name="connsiteY70" fmla="*/ 0 h 10000"/>
                <a:gd name="connsiteX0" fmla="*/ 9972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32 h 10000"/>
                <a:gd name="connsiteX3" fmla="*/ 10000 w 10000"/>
                <a:gd name="connsiteY3" fmla="*/ 129 h 10000"/>
                <a:gd name="connsiteX4" fmla="*/ 10000 w 10000"/>
                <a:gd name="connsiteY4" fmla="*/ 452 h 10000"/>
                <a:gd name="connsiteX5" fmla="*/ 10000 w 10000"/>
                <a:gd name="connsiteY5" fmla="*/ 968 h 10000"/>
                <a:gd name="connsiteX6" fmla="*/ 10000 w 10000"/>
                <a:gd name="connsiteY6" fmla="*/ 1548 h 10000"/>
                <a:gd name="connsiteX7" fmla="*/ 9972 w 10000"/>
                <a:gd name="connsiteY7" fmla="*/ 2194 h 10000"/>
                <a:gd name="connsiteX8" fmla="*/ 9972 w 10000"/>
                <a:gd name="connsiteY8" fmla="*/ 2871 h 10000"/>
                <a:gd name="connsiteX9" fmla="*/ 9972 w 10000"/>
                <a:gd name="connsiteY9" fmla="*/ 3484 h 10000"/>
                <a:gd name="connsiteX10" fmla="*/ 9972 w 10000"/>
                <a:gd name="connsiteY10" fmla="*/ 4000 h 10000"/>
                <a:gd name="connsiteX11" fmla="*/ 9972 w 10000"/>
                <a:gd name="connsiteY11" fmla="*/ 4032 h 10000"/>
                <a:gd name="connsiteX12" fmla="*/ 9972 w 10000"/>
                <a:gd name="connsiteY12" fmla="*/ 4161 h 10000"/>
                <a:gd name="connsiteX13" fmla="*/ 9972 w 10000"/>
                <a:gd name="connsiteY13" fmla="*/ 4258 h 10000"/>
                <a:gd name="connsiteX14" fmla="*/ 9915 w 10000"/>
                <a:gd name="connsiteY14" fmla="*/ 4290 h 10000"/>
                <a:gd name="connsiteX15" fmla="*/ 9915 w 10000"/>
                <a:gd name="connsiteY15" fmla="*/ 4290 h 10000"/>
                <a:gd name="connsiteX16" fmla="*/ 9888 w 10000"/>
                <a:gd name="connsiteY16" fmla="*/ 4290 h 10000"/>
                <a:gd name="connsiteX17" fmla="*/ 9859 w 10000"/>
                <a:gd name="connsiteY17" fmla="*/ 4290 h 10000"/>
                <a:gd name="connsiteX18" fmla="*/ 9859 w 10000"/>
                <a:gd name="connsiteY18" fmla="*/ 4290 h 10000"/>
                <a:gd name="connsiteX19" fmla="*/ 9803 w 10000"/>
                <a:gd name="connsiteY19" fmla="*/ 4290 h 10000"/>
                <a:gd name="connsiteX20" fmla="*/ 9718 w 10000"/>
                <a:gd name="connsiteY20" fmla="*/ 4161 h 10000"/>
                <a:gd name="connsiteX21" fmla="*/ 9493 w 10000"/>
                <a:gd name="connsiteY21" fmla="*/ 3968 h 10000"/>
                <a:gd name="connsiteX22" fmla="*/ 9211 w 10000"/>
                <a:gd name="connsiteY22" fmla="*/ 3742 h 10000"/>
                <a:gd name="connsiteX23" fmla="*/ 9014 w 10000"/>
                <a:gd name="connsiteY23" fmla="*/ 3548 h 10000"/>
                <a:gd name="connsiteX24" fmla="*/ 8845 w 10000"/>
                <a:gd name="connsiteY24" fmla="*/ 3355 h 10000"/>
                <a:gd name="connsiteX25" fmla="*/ 8789 w 10000"/>
                <a:gd name="connsiteY25" fmla="*/ 3323 h 10000"/>
                <a:gd name="connsiteX26" fmla="*/ 8085 w 10000"/>
                <a:gd name="connsiteY26" fmla="*/ 4548 h 10000"/>
                <a:gd name="connsiteX27" fmla="*/ 7296 w 10000"/>
                <a:gd name="connsiteY27" fmla="*/ 5613 h 10000"/>
                <a:gd name="connsiteX28" fmla="*/ 6451 w 10000"/>
                <a:gd name="connsiteY28" fmla="*/ 6484 h 10000"/>
                <a:gd name="connsiteX29" fmla="*/ 5550 w 10000"/>
                <a:gd name="connsiteY29" fmla="*/ 7290 h 10000"/>
                <a:gd name="connsiteX30" fmla="*/ 4649 w 10000"/>
                <a:gd name="connsiteY30" fmla="*/ 7968 h 10000"/>
                <a:gd name="connsiteX31" fmla="*/ 3718 w 10000"/>
                <a:gd name="connsiteY31" fmla="*/ 8516 h 10000"/>
                <a:gd name="connsiteX32" fmla="*/ 2874 w 10000"/>
                <a:gd name="connsiteY32" fmla="*/ 8968 h 10000"/>
                <a:gd name="connsiteX33" fmla="*/ 2085 w 10000"/>
                <a:gd name="connsiteY33" fmla="*/ 9323 h 10000"/>
                <a:gd name="connsiteX34" fmla="*/ 1380 w 10000"/>
                <a:gd name="connsiteY34" fmla="*/ 9613 h 10000"/>
                <a:gd name="connsiteX35" fmla="*/ 733 w 10000"/>
                <a:gd name="connsiteY35" fmla="*/ 9774 h 10000"/>
                <a:gd name="connsiteX36" fmla="*/ 310 w 10000"/>
                <a:gd name="connsiteY36" fmla="*/ 9903 h 10000"/>
                <a:gd name="connsiteX37" fmla="*/ 0 w 10000"/>
                <a:gd name="connsiteY37" fmla="*/ 10000 h 10000"/>
                <a:gd name="connsiteX38" fmla="*/ 3465 w 10000"/>
                <a:gd name="connsiteY38" fmla="*/ 7839 h 10000"/>
                <a:gd name="connsiteX39" fmla="*/ 4366 w 10000"/>
                <a:gd name="connsiteY39" fmla="*/ 7000 h 10000"/>
                <a:gd name="connsiteX40" fmla="*/ 5099 w 10000"/>
                <a:gd name="connsiteY40" fmla="*/ 6194 h 10000"/>
                <a:gd name="connsiteX41" fmla="*/ 5718 w 10000"/>
                <a:gd name="connsiteY41" fmla="*/ 5387 h 10000"/>
                <a:gd name="connsiteX42" fmla="*/ 6225 w 10000"/>
                <a:gd name="connsiteY42" fmla="*/ 4645 h 10000"/>
                <a:gd name="connsiteX43" fmla="*/ 6648 w 10000"/>
                <a:gd name="connsiteY43" fmla="*/ 3968 h 10000"/>
                <a:gd name="connsiteX44" fmla="*/ 6930 w 10000"/>
                <a:gd name="connsiteY44" fmla="*/ 3323 h 10000"/>
                <a:gd name="connsiteX45" fmla="*/ 7155 w 10000"/>
                <a:gd name="connsiteY45" fmla="*/ 2806 h 10000"/>
                <a:gd name="connsiteX46" fmla="*/ 7296 w 10000"/>
                <a:gd name="connsiteY46" fmla="*/ 2387 h 10000"/>
                <a:gd name="connsiteX47" fmla="*/ 7380 w 10000"/>
                <a:gd name="connsiteY47" fmla="*/ 2129 h 10000"/>
                <a:gd name="connsiteX48" fmla="*/ 7380 w 10000"/>
                <a:gd name="connsiteY48" fmla="*/ 2065 h 10000"/>
                <a:gd name="connsiteX49" fmla="*/ 7380 w 10000"/>
                <a:gd name="connsiteY49" fmla="*/ 2065 h 10000"/>
                <a:gd name="connsiteX50" fmla="*/ 7380 w 10000"/>
                <a:gd name="connsiteY50" fmla="*/ 2065 h 10000"/>
                <a:gd name="connsiteX51" fmla="*/ 6422 w 10000"/>
                <a:gd name="connsiteY51" fmla="*/ 1161 h 10000"/>
                <a:gd name="connsiteX52" fmla="*/ 6338 w 10000"/>
                <a:gd name="connsiteY52" fmla="*/ 1097 h 10000"/>
                <a:gd name="connsiteX53" fmla="*/ 6310 w 10000"/>
                <a:gd name="connsiteY53" fmla="*/ 1032 h 10000"/>
                <a:gd name="connsiteX54" fmla="*/ 6310 w 10000"/>
                <a:gd name="connsiteY54" fmla="*/ 1000 h 10000"/>
                <a:gd name="connsiteX55" fmla="*/ 6338 w 10000"/>
                <a:gd name="connsiteY55" fmla="*/ 968 h 10000"/>
                <a:gd name="connsiteX56" fmla="*/ 6395 w 10000"/>
                <a:gd name="connsiteY56" fmla="*/ 968 h 10000"/>
                <a:gd name="connsiteX57" fmla="*/ 6422 w 10000"/>
                <a:gd name="connsiteY57" fmla="*/ 903 h 10000"/>
                <a:gd name="connsiteX58" fmla="*/ 6451 w 10000"/>
                <a:gd name="connsiteY58" fmla="*/ 903 h 10000"/>
                <a:gd name="connsiteX59" fmla="*/ 6536 w 10000"/>
                <a:gd name="connsiteY59" fmla="*/ 903 h 10000"/>
                <a:gd name="connsiteX60" fmla="*/ 6648 w 10000"/>
                <a:gd name="connsiteY60" fmla="*/ 871 h 10000"/>
                <a:gd name="connsiteX61" fmla="*/ 6704 w 10000"/>
                <a:gd name="connsiteY61" fmla="*/ 871 h 10000"/>
                <a:gd name="connsiteX62" fmla="*/ 7155 w 10000"/>
                <a:gd name="connsiteY62" fmla="*/ 742 h 10000"/>
                <a:gd name="connsiteX63" fmla="*/ 7634 w 10000"/>
                <a:gd name="connsiteY63" fmla="*/ 613 h 10000"/>
                <a:gd name="connsiteX64" fmla="*/ 8197 w 10000"/>
                <a:gd name="connsiteY64" fmla="*/ 452 h 10000"/>
                <a:gd name="connsiteX65" fmla="*/ 8733 w 10000"/>
                <a:gd name="connsiteY65" fmla="*/ 323 h 10000"/>
                <a:gd name="connsiteX66" fmla="*/ 9211 w 10000"/>
                <a:gd name="connsiteY66" fmla="*/ 194 h 10000"/>
                <a:gd name="connsiteX67" fmla="*/ 9606 w 10000"/>
                <a:gd name="connsiteY67" fmla="*/ 65 h 10000"/>
                <a:gd name="connsiteX68" fmla="*/ 9888 w 10000"/>
                <a:gd name="connsiteY68" fmla="*/ 0 h 10000"/>
                <a:gd name="connsiteX69" fmla="*/ 9972 w 10000"/>
                <a:gd name="connsiteY69" fmla="*/ 0 h 10000"/>
                <a:gd name="connsiteX0" fmla="*/ 9972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32 h 10000"/>
                <a:gd name="connsiteX3" fmla="*/ 10000 w 10000"/>
                <a:gd name="connsiteY3" fmla="*/ 129 h 10000"/>
                <a:gd name="connsiteX4" fmla="*/ 10000 w 10000"/>
                <a:gd name="connsiteY4" fmla="*/ 452 h 10000"/>
                <a:gd name="connsiteX5" fmla="*/ 10000 w 10000"/>
                <a:gd name="connsiteY5" fmla="*/ 968 h 10000"/>
                <a:gd name="connsiteX6" fmla="*/ 10000 w 10000"/>
                <a:gd name="connsiteY6" fmla="*/ 1548 h 10000"/>
                <a:gd name="connsiteX7" fmla="*/ 9972 w 10000"/>
                <a:gd name="connsiteY7" fmla="*/ 2194 h 10000"/>
                <a:gd name="connsiteX8" fmla="*/ 9972 w 10000"/>
                <a:gd name="connsiteY8" fmla="*/ 2871 h 10000"/>
                <a:gd name="connsiteX9" fmla="*/ 9972 w 10000"/>
                <a:gd name="connsiteY9" fmla="*/ 3484 h 10000"/>
                <a:gd name="connsiteX10" fmla="*/ 9972 w 10000"/>
                <a:gd name="connsiteY10" fmla="*/ 4000 h 10000"/>
                <a:gd name="connsiteX11" fmla="*/ 9972 w 10000"/>
                <a:gd name="connsiteY11" fmla="*/ 4032 h 10000"/>
                <a:gd name="connsiteX12" fmla="*/ 9972 w 10000"/>
                <a:gd name="connsiteY12" fmla="*/ 4161 h 10000"/>
                <a:gd name="connsiteX13" fmla="*/ 9972 w 10000"/>
                <a:gd name="connsiteY13" fmla="*/ 4258 h 10000"/>
                <a:gd name="connsiteX14" fmla="*/ 9915 w 10000"/>
                <a:gd name="connsiteY14" fmla="*/ 4290 h 10000"/>
                <a:gd name="connsiteX15" fmla="*/ 9915 w 10000"/>
                <a:gd name="connsiteY15" fmla="*/ 4290 h 10000"/>
                <a:gd name="connsiteX16" fmla="*/ 9888 w 10000"/>
                <a:gd name="connsiteY16" fmla="*/ 4290 h 10000"/>
                <a:gd name="connsiteX17" fmla="*/ 9859 w 10000"/>
                <a:gd name="connsiteY17" fmla="*/ 4290 h 10000"/>
                <a:gd name="connsiteX18" fmla="*/ 9859 w 10000"/>
                <a:gd name="connsiteY18" fmla="*/ 4290 h 10000"/>
                <a:gd name="connsiteX19" fmla="*/ 9803 w 10000"/>
                <a:gd name="connsiteY19" fmla="*/ 4290 h 10000"/>
                <a:gd name="connsiteX20" fmla="*/ 9718 w 10000"/>
                <a:gd name="connsiteY20" fmla="*/ 4161 h 10000"/>
                <a:gd name="connsiteX21" fmla="*/ 9493 w 10000"/>
                <a:gd name="connsiteY21" fmla="*/ 3968 h 10000"/>
                <a:gd name="connsiteX22" fmla="*/ 9211 w 10000"/>
                <a:gd name="connsiteY22" fmla="*/ 3742 h 10000"/>
                <a:gd name="connsiteX23" fmla="*/ 9014 w 10000"/>
                <a:gd name="connsiteY23" fmla="*/ 3548 h 10000"/>
                <a:gd name="connsiteX24" fmla="*/ 8845 w 10000"/>
                <a:gd name="connsiteY24" fmla="*/ 3355 h 10000"/>
                <a:gd name="connsiteX25" fmla="*/ 8789 w 10000"/>
                <a:gd name="connsiteY25" fmla="*/ 3323 h 10000"/>
                <a:gd name="connsiteX26" fmla="*/ 8085 w 10000"/>
                <a:gd name="connsiteY26" fmla="*/ 4548 h 10000"/>
                <a:gd name="connsiteX27" fmla="*/ 7296 w 10000"/>
                <a:gd name="connsiteY27" fmla="*/ 5613 h 10000"/>
                <a:gd name="connsiteX28" fmla="*/ 6451 w 10000"/>
                <a:gd name="connsiteY28" fmla="*/ 6484 h 10000"/>
                <a:gd name="connsiteX29" fmla="*/ 5550 w 10000"/>
                <a:gd name="connsiteY29" fmla="*/ 7290 h 10000"/>
                <a:gd name="connsiteX30" fmla="*/ 4649 w 10000"/>
                <a:gd name="connsiteY30" fmla="*/ 7968 h 10000"/>
                <a:gd name="connsiteX31" fmla="*/ 3718 w 10000"/>
                <a:gd name="connsiteY31" fmla="*/ 8516 h 10000"/>
                <a:gd name="connsiteX32" fmla="*/ 2874 w 10000"/>
                <a:gd name="connsiteY32" fmla="*/ 8968 h 10000"/>
                <a:gd name="connsiteX33" fmla="*/ 2085 w 10000"/>
                <a:gd name="connsiteY33" fmla="*/ 9323 h 10000"/>
                <a:gd name="connsiteX34" fmla="*/ 1380 w 10000"/>
                <a:gd name="connsiteY34" fmla="*/ 9613 h 10000"/>
                <a:gd name="connsiteX35" fmla="*/ 733 w 10000"/>
                <a:gd name="connsiteY35" fmla="*/ 9774 h 10000"/>
                <a:gd name="connsiteX36" fmla="*/ 310 w 10000"/>
                <a:gd name="connsiteY36" fmla="*/ 9903 h 10000"/>
                <a:gd name="connsiteX37" fmla="*/ 0 w 10000"/>
                <a:gd name="connsiteY37" fmla="*/ 10000 h 10000"/>
                <a:gd name="connsiteX38" fmla="*/ 4366 w 10000"/>
                <a:gd name="connsiteY38" fmla="*/ 7000 h 10000"/>
                <a:gd name="connsiteX39" fmla="*/ 5099 w 10000"/>
                <a:gd name="connsiteY39" fmla="*/ 6194 h 10000"/>
                <a:gd name="connsiteX40" fmla="*/ 5718 w 10000"/>
                <a:gd name="connsiteY40" fmla="*/ 5387 h 10000"/>
                <a:gd name="connsiteX41" fmla="*/ 6225 w 10000"/>
                <a:gd name="connsiteY41" fmla="*/ 4645 h 10000"/>
                <a:gd name="connsiteX42" fmla="*/ 6648 w 10000"/>
                <a:gd name="connsiteY42" fmla="*/ 3968 h 10000"/>
                <a:gd name="connsiteX43" fmla="*/ 6930 w 10000"/>
                <a:gd name="connsiteY43" fmla="*/ 3323 h 10000"/>
                <a:gd name="connsiteX44" fmla="*/ 7155 w 10000"/>
                <a:gd name="connsiteY44" fmla="*/ 2806 h 10000"/>
                <a:gd name="connsiteX45" fmla="*/ 7296 w 10000"/>
                <a:gd name="connsiteY45" fmla="*/ 2387 h 10000"/>
                <a:gd name="connsiteX46" fmla="*/ 7380 w 10000"/>
                <a:gd name="connsiteY46" fmla="*/ 2129 h 10000"/>
                <a:gd name="connsiteX47" fmla="*/ 7380 w 10000"/>
                <a:gd name="connsiteY47" fmla="*/ 2065 h 10000"/>
                <a:gd name="connsiteX48" fmla="*/ 7380 w 10000"/>
                <a:gd name="connsiteY48" fmla="*/ 2065 h 10000"/>
                <a:gd name="connsiteX49" fmla="*/ 7380 w 10000"/>
                <a:gd name="connsiteY49" fmla="*/ 2065 h 10000"/>
                <a:gd name="connsiteX50" fmla="*/ 6422 w 10000"/>
                <a:gd name="connsiteY50" fmla="*/ 1161 h 10000"/>
                <a:gd name="connsiteX51" fmla="*/ 6338 w 10000"/>
                <a:gd name="connsiteY51" fmla="*/ 1097 h 10000"/>
                <a:gd name="connsiteX52" fmla="*/ 6310 w 10000"/>
                <a:gd name="connsiteY52" fmla="*/ 1032 h 10000"/>
                <a:gd name="connsiteX53" fmla="*/ 6310 w 10000"/>
                <a:gd name="connsiteY53" fmla="*/ 1000 h 10000"/>
                <a:gd name="connsiteX54" fmla="*/ 6338 w 10000"/>
                <a:gd name="connsiteY54" fmla="*/ 968 h 10000"/>
                <a:gd name="connsiteX55" fmla="*/ 6395 w 10000"/>
                <a:gd name="connsiteY55" fmla="*/ 968 h 10000"/>
                <a:gd name="connsiteX56" fmla="*/ 6422 w 10000"/>
                <a:gd name="connsiteY56" fmla="*/ 903 h 10000"/>
                <a:gd name="connsiteX57" fmla="*/ 6451 w 10000"/>
                <a:gd name="connsiteY57" fmla="*/ 903 h 10000"/>
                <a:gd name="connsiteX58" fmla="*/ 6536 w 10000"/>
                <a:gd name="connsiteY58" fmla="*/ 903 h 10000"/>
                <a:gd name="connsiteX59" fmla="*/ 6648 w 10000"/>
                <a:gd name="connsiteY59" fmla="*/ 871 h 10000"/>
                <a:gd name="connsiteX60" fmla="*/ 6704 w 10000"/>
                <a:gd name="connsiteY60" fmla="*/ 871 h 10000"/>
                <a:gd name="connsiteX61" fmla="*/ 7155 w 10000"/>
                <a:gd name="connsiteY61" fmla="*/ 742 h 10000"/>
                <a:gd name="connsiteX62" fmla="*/ 7634 w 10000"/>
                <a:gd name="connsiteY62" fmla="*/ 613 h 10000"/>
                <a:gd name="connsiteX63" fmla="*/ 8197 w 10000"/>
                <a:gd name="connsiteY63" fmla="*/ 452 h 10000"/>
                <a:gd name="connsiteX64" fmla="*/ 8733 w 10000"/>
                <a:gd name="connsiteY64" fmla="*/ 323 h 10000"/>
                <a:gd name="connsiteX65" fmla="*/ 9211 w 10000"/>
                <a:gd name="connsiteY65" fmla="*/ 194 h 10000"/>
                <a:gd name="connsiteX66" fmla="*/ 9606 w 10000"/>
                <a:gd name="connsiteY66" fmla="*/ 65 h 10000"/>
                <a:gd name="connsiteX67" fmla="*/ 9888 w 10000"/>
                <a:gd name="connsiteY67" fmla="*/ 0 h 10000"/>
                <a:gd name="connsiteX68" fmla="*/ 9972 w 10000"/>
                <a:gd name="connsiteY68" fmla="*/ 0 h 10000"/>
                <a:gd name="connsiteX0" fmla="*/ 9972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32 h 10000"/>
                <a:gd name="connsiteX3" fmla="*/ 10000 w 10000"/>
                <a:gd name="connsiteY3" fmla="*/ 129 h 10000"/>
                <a:gd name="connsiteX4" fmla="*/ 10000 w 10000"/>
                <a:gd name="connsiteY4" fmla="*/ 452 h 10000"/>
                <a:gd name="connsiteX5" fmla="*/ 10000 w 10000"/>
                <a:gd name="connsiteY5" fmla="*/ 968 h 10000"/>
                <a:gd name="connsiteX6" fmla="*/ 10000 w 10000"/>
                <a:gd name="connsiteY6" fmla="*/ 1548 h 10000"/>
                <a:gd name="connsiteX7" fmla="*/ 9972 w 10000"/>
                <a:gd name="connsiteY7" fmla="*/ 2194 h 10000"/>
                <a:gd name="connsiteX8" fmla="*/ 9972 w 10000"/>
                <a:gd name="connsiteY8" fmla="*/ 2871 h 10000"/>
                <a:gd name="connsiteX9" fmla="*/ 9972 w 10000"/>
                <a:gd name="connsiteY9" fmla="*/ 3484 h 10000"/>
                <a:gd name="connsiteX10" fmla="*/ 9972 w 10000"/>
                <a:gd name="connsiteY10" fmla="*/ 4000 h 10000"/>
                <a:gd name="connsiteX11" fmla="*/ 9972 w 10000"/>
                <a:gd name="connsiteY11" fmla="*/ 4032 h 10000"/>
                <a:gd name="connsiteX12" fmla="*/ 9972 w 10000"/>
                <a:gd name="connsiteY12" fmla="*/ 4161 h 10000"/>
                <a:gd name="connsiteX13" fmla="*/ 9972 w 10000"/>
                <a:gd name="connsiteY13" fmla="*/ 4258 h 10000"/>
                <a:gd name="connsiteX14" fmla="*/ 9915 w 10000"/>
                <a:gd name="connsiteY14" fmla="*/ 4290 h 10000"/>
                <a:gd name="connsiteX15" fmla="*/ 9915 w 10000"/>
                <a:gd name="connsiteY15" fmla="*/ 4290 h 10000"/>
                <a:gd name="connsiteX16" fmla="*/ 9888 w 10000"/>
                <a:gd name="connsiteY16" fmla="*/ 4290 h 10000"/>
                <a:gd name="connsiteX17" fmla="*/ 9859 w 10000"/>
                <a:gd name="connsiteY17" fmla="*/ 4290 h 10000"/>
                <a:gd name="connsiteX18" fmla="*/ 9859 w 10000"/>
                <a:gd name="connsiteY18" fmla="*/ 4290 h 10000"/>
                <a:gd name="connsiteX19" fmla="*/ 9803 w 10000"/>
                <a:gd name="connsiteY19" fmla="*/ 4290 h 10000"/>
                <a:gd name="connsiteX20" fmla="*/ 9718 w 10000"/>
                <a:gd name="connsiteY20" fmla="*/ 4161 h 10000"/>
                <a:gd name="connsiteX21" fmla="*/ 9493 w 10000"/>
                <a:gd name="connsiteY21" fmla="*/ 3968 h 10000"/>
                <a:gd name="connsiteX22" fmla="*/ 9211 w 10000"/>
                <a:gd name="connsiteY22" fmla="*/ 3742 h 10000"/>
                <a:gd name="connsiteX23" fmla="*/ 9014 w 10000"/>
                <a:gd name="connsiteY23" fmla="*/ 3548 h 10000"/>
                <a:gd name="connsiteX24" fmla="*/ 8845 w 10000"/>
                <a:gd name="connsiteY24" fmla="*/ 3355 h 10000"/>
                <a:gd name="connsiteX25" fmla="*/ 8789 w 10000"/>
                <a:gd name="connsiteY25" fmla="*/ 3323 h 10000"/>
                <a:gd name="connsiteX26" fmla="*/ 8085 w 10000"/>
                <a:gd name="connsiteY26" fmla="*/ 4548 h 10000"/>
                <a:gd name="connsiteX27" fmla="*/ 7296 w 10000"/>
                <a:gd name="connsiteY27" fmla="*/ 5613 h 10000"/>
                <a:gd name="connsiteX28" fmla="*/ 6451 w 10000"/>
                <a:gd name="connsiteY28" fmla="*/ 6484 h 10000"/>
                <a:gd name="connsiteX29" fmla="*/ 5550 w 10000"/>
                <a:gd name="connsiteY29" fmla="*/ 7290 h 10000"/>
                <a:gd name="connsiteX30" fmla="*/ 4649 w 10000"/>
                <a:gd name="connsiteY30" fmla="*/ 7968 h 10000"/>
                <a:gd name="connsiteX31" fmla="*/ 3718 w 10000"/>
                <a:gd name="connsiteY31" fmla="*/ 8516 h 10000"/>
                <a:gd name="connsiteX32" fmla="*/ 2874 w 10000"/>
                <a:gd name="connsiteY32" fmla="*/ 8968 h 10000"/>
                <a:gd name="connsiteX33" fmla="*/ 2085 w 10000"/>
                <a:gd name="connsiteY33" fmla="*/ 9323 h 10000"/>
                <a:gd name="connsiteX34" fmla="*/ 1380 w 10000"/>
                <a:gd name="connsiteY34" fmla="*/ 9613 h 10000"/>
                <a:gd name="connsiteX35" fmla="*/ 733 w 10000"/>
                <a:gd name="connsiteY35" fmla="*/ 9774 h 10000"/>
                <a:gd name="connsiteX36" fmla="*/ 310 w 10000"/>
                <a:gd name="connsiteY36" fmla="*/ 9903 h 10000"/>
                <a:gd name="connsiteX37" fmla="*/ 0 w 10000"/>
                <a:gd name="connsiteY37" fmla="*/ 10000 h 10000"/>
                <a:gd name="connsiteX38" fmla="*/ 5099 w 10000"/>
                <a:gd name="connsiteY38" fmla="*/ 6194 h 10000"/>
                <a:gd name="connsiteX39" fmla="*/ 5718 w 10000"/>
                <a:gd name="connsiteY39" fmla="*/ 5387 h 10000"/>
                <a:gd name="connsiteX40" fmla="*/ 6225 w 10000"/>
                <a:gd name="connsiteY40" fmla="*/ 4645 h 10000"/>
                <a:gd name="connsiteX41" fmla="*/ 6648 w 10000"/>
                <a:gd name="connsiteY41" fmla="*/ 3968 h 10000"/>
                <a:gd name="connsiteX42" fmla="*/ 6930 w 10000"/>
                <a:gd name="connsiteY42" fmla="*/ 3323 h 10000"/>
                <a:gd name="connsiteX43" fmla="*/ 7155 w 10000"/>
                <a:gd name="connsiteY43" fmla="*/ 2806 h 10000"/>
                <a:gd name="connsiteX44" fmla="*/ 7296 w 10000"/>
                <a:gd name="connsiteY44" fmla="*/ 2387 h 10000"/>
                <a:gd name="connsiteX45" fmla="*/ 7380 w 10000"/>
                <a:gd name="connsiteY45" fmla="*/ 2129 h 10000"/>
                <a:gd name="connsiteX46" fmla="*/ 7380 w 10000"/>
                <a:gd name="connsiteY46" fmla="*/ 2065 h 10000"/>
                <a:gd name="connsiteX47" fmla="*/ 7380 w 10000"/>
                <a:gd name="connsiteY47" fmla="*/ 2065 h 10000"/>
                <a:gd name="connsiteX48" fmla="*/ 7380 w 10000"/>
                <a:gd name="connsiteY48" fmla="*/ 2065 h 10000"/>
                <a:gd name="connsiteX49" fmla="*/ 6422 w 10000"/>
                <a:gd name="connsiteY49" fmla="*/ 1161 h 10000"/>
                <a:gd name="connsiteX50" fmla="*/ 6338 w 10000"/>
                <a:gd name="connsiteY50" fmla="*/ 1097 h 10000"/>
                <a:gd name="connsiteX51" fmla="*/ 6310 w 10000"/>
                <a:gd name="connsiteY51" fmla="*/ 1032 h 10000"/>
                <a:gd name="connsiteX52" fmla="*/ 6310 w 10000"/>
                <a:gd name="connsiteY52" fmla="*/ 1000 h 10000"/>
                <a:gd name="connsiteX53" fmla="*/ 6338 w 10000"/>
                <a:gd name="connsiteY53" fmla="*/ 968 h 10000"/>
                <a:gd name="connsiteX54" fmla="*/ 6395 w 10000"/>
                <a:gd name="connsiteY54" fmla="*/ 968 h 10000"/>
                <a:gd name="connsiteX55" fmla="*/ 6422 w 10000"/>
                <a:gd name="connsiteY55" fmla="*/ 903 h 10000"/>
                <a:gd name="connsiteX56" fmla="*/ 6451 w 10000"/>
                <a:gd name="connsiteY56" fmla="*/ 903 h 10000"/>
                <a:gd name="connsiteX57" fmla="*/ 6536 w 10000"/>
                <a:gd name="connsiteY57" fmla="*/ 903 h 10000"/>
                <a:gd name="connsiteX58" fmla="*/ 6648 w 10000"/>
                <a:gd name="connsiteY58" fmla="*/ 871 h 10000"/>
                <a:gd name="connsiteX59" fmla="*/ 6704 w 10000"/>
                <a:gd name="connsiteY59" fmla="*/ 871 h 10000"/>
                <a:gd name="connsiteX60" fmla="*/ 7155 w 10000"/>
                <a:gd name="connsiteY60" fmla="*/ 742 h 10000"/>
                <a:gd name="connsiteX61" fmla="*/ 7634 w 10000"/>
                <a:gd name="connsiteY61" fmla="*/ 613 h 10000"/>
                <a:gd name="connsiteX62" fmla="*/ 8197 w 10000"/>
                <a:gd name="connsiteY62" fmla="*/ 452 h 10000"/>
                <a:gd name="connsiteX63" fmla="*/ 8733 w 10000"/>
                <a:gd name="connsiteY63" fmla="*/ 323 h 10000"/>
                <a:gd name="connsiteX64" fmla="*/ 9211 w 10000"/>
                <a:gd name="connsiteY64" fmla="*/ 194 h 10000"/>
                <a:gd name="connsiteX65" fmla="*/ 9606 w 10000"/>
                <a:gd name="connsiteY65" fmla="*/ 65 h 10000"/>
                <a:gd name="connsiteX66" fmla="*/ 9888 w 10000"/>
                <a:gd name="connsiteY66" fmla="*/ 0 h 10000"/>
                <a:gd name="connsiteX67" fmla="*/ 9972 w 10000"/>
                <a:gd name="connsiteY67" fmla="*/ 0 h 10000"/>
                <a:gd name="connsiteX0" fmla="*/ 9972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32 h 10000"/>
                <a:gd name="connsiteX3" fmla="*/ 10000 w 10000"/>
                <a:gd name="connsiteY3" fmla="*/ 129 h 10000"/>
                <a:gd name="connsiteX4" fmla="*/ 10000 w 10000"/>
                <a:gd name="connsiteY4" fmla="*/ 452 h 10000"/>
                <a:gd name="connsiteX5" fmla="*/ 10000 w 10000"/>
                <a:gd name="connsiteY5" fmla="*/ 968 h 10000"/>
                <a:gd name="connsiteX6" fmla="*/ 10000 w 10000"/>
                <a:gd name="connsiteY6" fmla="*/ 1548 h 10000"/>
                <a:gd name="connsiteX7" fmla="*/ 9972 w 10000"/>
                <a:gd name="connsiteY7" fmla="*/ 2194 h 10000"/>
                <a:gd name="connsiteX8" fmla="*/ 9972 w 10000"/>
                <a:gd name="connsiteY8" fmla="*/ 2871 h 10000"/>
                <a:gd name="connsiteX9" fmla="*/ 9972 w 10000"/>
                <a:gd name="connsiteY9" fmla="*/ 3484 h 10000"/>
                <a:gd name="connsiteX10" fmla="*/ 9972 w 10000"/>
                <a:gd name="connsiteY10" fmla="*/ 4000 h 10000"/>
                <a:gd name="connsiteX11" fmla="*/ 9972 w 10000"/>
                <a:gd name="connsiteY11" fmla="*/ 4032 h 10000"/>
                <a:gd name="connsiteX12" fmla="*/ 9972 w 10000"/>
                <a:gd name="connsiteY12" fmla="*/ 4161 h 10000"/>
                <a:gd name="connsiteX13" fmla="*/ 9972 w 10000"/>
                <a:gd name="connsiteY13" fmla="*/ 4258 h 10000"/>
                <a:gd name="connsiteX14" fmla="*/ 9915 w 10000"/>
                <a:gd name="connsiteY14" fmla="*/ 4290 h 10000"/>
                <a:gd name="connsiteX15" fmla="*/ 9915 w 10000"/>
                <a:gd name="connsiteY15" fmla="*/ 4290 h 10000"/>
                <a:gd name="connsiteX16" fmla="*/ 9888 w 10000"/>
                <a:gd name="connsiteY16" fmla="*/ 4290 h 10000"/>
                <a:gd name="connsiteX17" fmla="*/ 9859 w 10000"/>
                <a:gd name="connsiteY17" fmla="*/ 4290 h 10000"/>
                <a:gd name="connsiteX18" fmla="*/ 9859 w 10000"/>
                <a:gd name="connsiteY18" fmla="*/ 4290 h 10000"/>
                <a:gd name="connsiteX19" fmla="*/ 9803 w 10000"/>
                <a:gd name="connsiteY19" fmla="*/ 4290 h 10000"/>
                <a:gd name="connsiteX20" fmla="*/ 9718 w 10000"/>
                <a:gd name="connsiteY20" fmla="*/ 4161 h 10000"/>
                <a:gd name="connsiteX21" fmla="*/ 9493 w 10000"/>
                <a:gd name="connsiteY21" fmla="*/ 3968 h 10000"/>
                <a:gd name="connsiteX22" fmla="*/ 9211 w 10000"/>
                <a:gd name="connsiteY22" fmla="*/ 3742 h 10000"/>
                <a:gd name="connsiteX23" fmla="*/ 9014 w 10000"/>
                <a:gd name="connsiteY23" fmla="*/ 3548 h 10000"/>
                <a:gd name="connsiteX24" fmla="*/ 8845 w 10000"/>
                <a:gd name="connsiteY24" fmla="*/ 3355 h 10000"/>
                <a:gd name="connsiteX25" fmla="*/ 8789 w 10000"/>
                <a:gd name="connsiteY25" fmla="*/ 3323 h 10000"/>
                <a:gd name="connsiteX26" fmla="*/ 8085 w 10000"/>
                <a:gd name="connsiteY26" fmla="*/ 4548 h 10000"/>
                <a:gd name="connsiteX27" fmla="*/ 7296 w 10000"/>
                <a:gd name="connsiteY27" fmla="*/ 5613 h 10000"/>
                <a:gd name="connsiteX28" fmla="*/ 6451 w 10000"/>
                <a:gd name="connsiteY28" fmla="*/ 6484 h 10000"/>
                <a:gd name="connsiteX29" fmla="*/ 5550 w 10000"/>
                <a:gd name="connsiteY29" fmla="*/ 7290 h 10000"/>
                <a:gd name="connsiteX30" fmla="*/ 4649 w 10000"/>
                <a:gd name="connsiteY30" fmla="*/ 7968 h 10000"/>
                <a:gd name="connsiteX31" fmla="*/ 3718 w 10000"/>
                <a:gd name="connsiteY31" fmla="*/ 8516 h 10000"/>
                <a:gd name="connsiteX32" fmla="*/ 2874 w 10000"/>
                <a:gd name="connsiteY32" fmla="*/ 8968 h 10000"/>
                <a:gd name="connsiteX33" fmla="*/ 2085 w 10000"/>
                <a:gd name="connsiteY33" fmla="*/ 9323 h 10000"/>
                <a:gd name="connsiteX34" fmla="*/ 1380 w 10000"/>
                <a:gd name="connsiteY34" fmla="*/ 9613 h 10000"/>
                <a:gd name="connsiteX35" fmla="*/ 733 w 10000"/>
                <a:gd name="connsiteY35" fmla="*/ 9774 h 10000"/>
                <a:gd name="connsiteX36" fmla="*/ 310 w 10000"/>
                <a:gd name="connsiteY36" fmla="*/ 9903 h 10000"/>
                <a:gd name="connsiteX37" fmla="*/ 0 w 10000"/>
                <a:gd name="connsiteY37" fmla="*/ 10000 h 10000"/>
                <a:gd name="connsiteX38" fmla="*/ 5718 w 10000"/>
                <a:gd name="connsiteY38" fmla="*/ 5387 h 10000"/>
                <a:gd name="connsiteX39" fmla="*/ 6225 w 10000"/>
                <a:gd name="connsiteY39" fmla="*/ 4645 h 10000"/>
                <a:gd name="connsiteX40" fmla="*/ 6648 w 10000"/>
                <a:gd name="connsiteY40" fmla="*/ 3968 h 10000"/>
                <a:gd name="connsiteX41" fmla="*/ 6930 w 10000"/>
                <a:gd name="connsiteY41" fmla="*/ 3323 h 10000"/>
                <a:gd name="connsiteX42" fmla="*/ 7155 w 10000"/>
                <a:gd name="connsiteY42" fmla="*/ 2806 h 10000"/>
                <a:gd name="connsiteX43" fmla="*/ 7296 w 10000"/>
                <a:gd name="connsiteY43" fmla="*/ 2387 h 10000"/>
                <a:gd name="connsiteX44" fmla="*/ 7380 w 10000"/>
                <a:gd name="connsiteY44" fmla="*/ 2129 h 10000"/>
                <a:gd name="connsiteX45" fmla="*/ 7380 w 10000"/>
                <a:gd name="connsiteY45" fmla="*/ 2065 h 10000"/>
                <a:gd name="connsiteX46" fmla="*/ 7380 w 10000"/>
                <a:gd name="connsiteY46" fmla="*/ 2065 h 10000"/>
                <a:gd name="connsiteX47" fmla="*/ 7380 w 10000"/>
                <a:gd name="connsiteY47" fmla="*/ 2065 h 10000"/>
                <a:gd name="connsiteX48" fmla="*/ 6422 w 10000"/>
                <a:gd name="connsiteY48" fmla="*/ 1161 h 10000"/>
                <a:gd name="connsiteX49" fmla="*/ 6338 w 10000"/>
                <a:gd name="connsiteY49" fmla="*/ 1097 h 10000"/>
                <a:gd name="connsiteX50" fmla="*/ 6310 w 10000"/>
                <a:gd name="connsiteY50" fmla="*/ 1032 h 10000"/>
                <a:gd name="connsiteX51" fmla="*/ 6310 w 10000"/>
                <a:gd name="connsiteY51" fmla="*/ 1000 h 10000"/>
                <a:gd name="connsiteX52" fmla="*/ 6338 w 10000"/>
                <a:gd name="connsiteY52" fmla="*/ 968 h 10000"/>
                <a:gd name="connsiteX53" fmla="*/ 6395 w 10000"/>
                <a:gd name="connsiteY53" fmla="*/ 968 h 10000"/>
                <a:gd name="connsiteX54" fmla="*/ 6422 w 10000"/>
                <a:gd name="connsiteY54" fmla="*/ 903 h 10000"/>
                <a:gd name="connsiteX55" fmla="*/ 6451 w 10000"/>
                <a:gd name="connsiteY55" fmla="*/ 903 h 10000"/>
                <a:gd name="connsiteX56" fmla="*/ 6536 w 10000"/>
                <a:gd name="connsiteY56" fmla="*/ 903 h 10000"/>
                <a:gd name="connsiteX57" fmla="*/ 6648 w 10000"/>
                <a:gd name="connsiteY57" fmla="*/ 871 h 10000"/>
                <a:gd name="connsiteX58" fmla="*/ 6704 w 10000"/>
                <a:gd name="connsiteY58" fmla="*/ 871 h 10000"/>
                <a:gd name="connsiteX59" fmla="*/ 7155 w 10000"/>
                <a:gd name="connsiteY59" fmla="*/ 742 h 10000"/>
                <a:gd name="connsiteX60" fmla="*/ 7634 w 10000"/>
                <a:gd name="connsiteY60" fmla="*/ 613 h 10000"/>
                <a:gd name="connsiteX61" fmla="*/ 8197 w 10000"/>
                <a:gd name="connsiteY61" fmla="*/ 452 h 10000"/>
                <a:gd name="connsiteX62" fmla="*/ 8733 w 10000"/>
                <a:gd name="connsiteY62" fmla="*/ 323 h 10000"/>
                <a:gd name="connsiteX63" fmla="*/ 9211 w 10000"/>
                <a:gd name="connsiteY63" fmla="*/ 194 h 10000"/>
                <a:gd name="connsiteX64" fmla="*/ 9606 w 10000"/>
                <a:gd name="connsiteY64" fmla="*/ 65 h 10000"/>
                <a:gd name="connsiteX65" fmla="*/ 9888 w 10000"/>
                <a:gd name="connsiteY65" fmla="*/ 0 h 10000"/>
                <a:gd name="connsiteX66" fmla="*/ 9972 w 10000"/>
                <a:gd name="connsiteY66" fmla="*/ 0 h 10000"/>
                <a:gd name="connsiteX0" fmla="*/ 9972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32 h 10000"/>
                <a:gd name="connsiteX3" fmla="*/ 10000 w 10000"/>
                <a:gd name="connsiteY3" fmla="*/ 129 h 10000"/>
                <a:gd name="connsiteX4" fmla="*/ 10000 w 10000"/>
                <a:gd name="connsiteY4" fmla="*/ 452 h 10000"/>
                <a:gd name="connsiteX5" fmla="*/ 10000 w 10000"/>
                <a:gd name="connsiteY5" fmla="*/ 968 h 10000"/>
                <a:gd name="connsiteX6" fmla="*/ 10000 w 10000"/>
                <a:gd name="connsiteY6" fmla="*/ 1548 h 10000"/>
                <a:gd name="connsiteX7" fmla="*/ 9972 w 10000"/>
                <a:gd name="connsiteY7" fmla="*/ 2194 h 10000"/>
                <a:gd name="connsiteX8" fmla="*/ 9972 w 10000"/>
                <a:gd name="connsiteY8" fmla="*/ 2871 h 10000"/>
                <a:gd name="connsiteX9" fmla="*/ 9972 w 10000"/>
                <a:gd name="connsiteY9" fmla="*/ 3484 h 10000"/>
                <a:gd name="connsiteX10" fmla="*/ 9972 w 10000"/>
                <a:gd name="connsiteY10" fmla="*/ 4000 h 10000"/>
                <a:gd name="connsiteX11" fmla="*/ 9972 w 10000"/>
                <a:gd name="connsiteY11" fmla="*/ 4032 h 10000"/>
                <a:gd name="connsiteX12" fmla="*/ 9972 w 10000"/>
                <a:gd name="connsiteY12" fmla="*/ 4161 h 10000"/>
                <a:gd name="connsiteX13" fmla="*/ 9972 w 10000"/>
                <a:gd name="connsiteY13" fmla="*/ 4258 h 10000"/>
                <a:gd name="connsiteX14" fmla="*/ 9915 w 10000"/>
                <a:gd name="connsiteY14" fmla="*/ 4290 h 10000"/>
                <a:gd name="connsiteX15" fmla="*/ 9915 w 10000"/>
                <a:gd name="connsiteY15" fmla="*/ 4290 h 10000"/>
                <a:gd name="connsiteX16" fmla="*/ 9888 w 10000"/>
                <a:gd name="connsiteY16" fmla="*/ 4290 h 10000"/>
                <a:gd name="connsiteX17" fmla="*/ 9859 w 10000"/>
                <a:gd name="connsiteY17" fmla="*/ 4290 h 10000"/>
                <a:gd name="connsiteX18" fmla="*/ 9859 w 10000"/>
                <a:gd name="connsiteY18" fmla="*/ 4290 h 10000"/>
                <a:gd name="connsiteX19" fmla="*/ 9803 w 10000"/>
                <a:gd name="connsiteY19" fmla="*/ 4290 h 10000"/>
                <a:gd name="connsiteX20" fmla="*/ 9718 w 10000"/>
                <a:gd name="connsiteY20" fmla="*/ 4161 h 10000"/>
                <a:gd name="connsiteX21" fmla="*/ 9493 w 10000"/>
                <a:gd name="connsiteY21" fmla="*/ 3968 h 10000"/>
                <a:gd name="connsiteX22" fmla="*/ 9211 w 10000"/>
                <a:gd name="connsiteY22" fmla="*/ 3742 h 10000"/>
                <a:gd name="connsiteX23" fmla="*/ 9014 w 10000"/>
                <a:gd name="connsiteY23" fmla="*/ 3548 h 10000"/>
                <a:gd name="connsiteX24" fmla="*/ 8845 w 10000"/>
                <a:gd name="connsiteY24" fmla="*/ 3355 h 10000"/>
                <a:gd name="connsiteX25" fmla="*/ 8789 w 10000"/>
                <a:gd name="connsiteY25" fmla="*/ 3323 h 10000"/>
                <a:gd name="connsiteX26" fmla="*/ 8085 w 10000"/>
                <a:gd name="connsiteY26" fmla="*/ 4548 h 10000"/>
                <a:gd name="connsiteX27" fmla="*/ 7296 w 10000"/>
                <a:gd name="connsiteY27" fmla="*/ 5613 h 10000"/>
                <a:gd name="connsiteX28" fmla="*/ 6451 w 10000"/>
                <a:gd name="connsiteY28" fmla="*/ 6484 h 10000"/>
                <a:gd name="connsiteX29" fmla="*/ 5550 w 10000"/>
                <a:gd name="connsiteY29" fmla="*/ 7290 h 10000"/>
                <a:gd name="connsiteX30" fmla="*/ 4649 w 10000"/>
                <a:gd name="connsiteY30" fmla="*/ 7968 h 10000"/>
                <a:gd name="connsiteX31" fmla="*/ 3718 w 10000"/>
                <a:gd name="connsiteY31" fmla="*/ 8516 h 10000"/>
                <a:gd name="connsiteX32" fmla="*/ 2874 w 10000"/>
                <a:gd name="connsiteY32" fmla="*/ 8968 h 10000"/>
                <a:gd name="connsiteX33" fmla="*/ 2085 w 10000"/>
                <a:gd name="connsiteY33" fmla="*/ 9323 h 10000"/>
                <a:gd name="connsiteX34" fmla="*/ 1380 w 10000"/>
                <a:gd name="connsiteY34" fmla="*/ 9613 h 10000"/>
                <a:gd name="connsiteX35" fmla="*/ 733 w 10000"/>
                <a:gd name="connsiteY35" fmla="*/ 9774 h 10000"/>
                <a:gd name="connsiteX36" fmla="*/ 310 w 10000"/>
                <a:gd name="connsiteY36" fmla="*/ 9903 h 10000"/>
                <a:gd name="connsiteX37" fmla="*/ 0 w 10000"/>
                <a:gd name="connsiteY37" fmla="*/ 10000 h 10000"/>
                <a:gd name="connsiteX38" fmla="*/ 5718 w 10000"/>
                <a:gd name="connsiteY38" fmla="*/ 5387 h 10000"/>
                <a:gd name="connsiteX39" fmla="*/ 6225 w 10000"/>
                <a:gd name="connsiteY39" fmla="*/ 4645 h 10000"/>
                <a:gd name="connsiteX40" fmla="*/ 6648 w 10000"/>
                <a:gd name="connsiteY40" fmla="*/ 3968 h 10000"/>
                <a:gd name="connsiteX41" fmla="*/ 6930 w 10000"/>
                <a:gd name="connsiteY41" fmla="*/ 3323 h 10000"/>
                <a:gd name="connsiteX42" fmla="*/ 7155 w 10000"/>
                <a:gd name="connsiteY42" fmla="*/ 2806 h 10000"/>
                <a:gd name="connsiteX43" fmla="*/ 7296 w 10000"/>
                <a:gd name="connsiteY43" fmla="*/ 2387 h 10000"/>
                <a:gd name="connsiteX44" fmla="*/ 7380 w 10000"/>
                <a:gd name="connsiteY44" fmla="*/ 2129 h 10000"/>
                <a:gd name="connsiteX45" fmla="*/ 7380 w 10000"/>
                <a:gd name="connsiteY45" fmla="*/ 2065 h 10000"/>
                <a:gd name="connsiteX46" fmla="*/ 7380 w 10000"/>
                <a:gd name="connsiteY46" fmla="*/ 2065 h 10000"/>
                <a:gd name="connsiteX47" fmla="*/ 7380 w 10000"/>
                <a:gd name="connsiteY47" fmla="*/ 2065 h 10000"/>
                <a:gd name="connsiteX48" fmla="*/ 6422 w 10000"/>
                <a:gd name="connsiteY48" fmla="*/ 1161 h 10000"/>
                <a:gd name="connsiteX49" fmla="*/ 6338 w 10000"/>
                <a:gd name="connsiteY49" fmla="*/ 1097 h 10000"/>
                <a:gd name="connsiteX50" fmla="*/ 6310 w 10000"/>
                <a:gd name="connsiteY50" fmla="*/ 1032 h 10000"/>
                <a:gd name="connsiteX51" fmla="*/ 6310 w 10000"/>
                <a:gd name="connsiteY51" fmla="*/ 1000 h 10000"/>
                <a:gd name="connsiteX52" fmla="*/ 6338 w 10000"/>
                <a:gd name="connsiteY52" fmla="*/ 968 h 10000"/>
                <a:gd name="connsiteX53" fmla="*/ 6395 w 10000"/>
                <a:gd name="connsiteY53" fmla="*/ 968 h 10000"/>
                <a:gd name="connsiteX54" fmla="*/ 6422 w 10000"/>
                <a:gd name="connsiteY54" fmla="*/ 903 h 10000"/>
                <a:gd name="connsiteX55" fmla="*/ 6451 w 10000"/>
                <a:gd name="connsiteY55" fmla="*/ 903 h 10000"/>
                <a:gd name="connsiteX56" fmla="*/ 6536 w 10000"/>
                <a:gd name="connsiteY56" fmla="*/ 903 h 10000"/>
                <a:gd name="connsiteX57" fmla="*/ 6648 w 10000"/>
                <a:gd name="connsiteY57" fmla="*/ 871 h 10000"/>
                <a:gd name="connsiteX58" fmla="*/ 6704 w 10000"/>
                <a:gd name="connsiteY58" fmla="*/ 871 h 10000"/>
                <a:gd name="connsiteX59" fmla="*/ 7155 w 10000"/>
                <a:gd name="connsiteY59" fmla="*/ 742 h 10000"/>
                <a:gd name="connsiteX60" fmla="*/ 7634 w 10000"/>
                <a:gd name="connsiteY60" fmla="*/ 613 h 10000"/>
                <a:gd name="connsiteX61" fmla="*/ 8197 w 10000"/>
                <a:gd name="connsiteY61" fmla="*/ 452 h 10000"/>
                <a:gd name="connsiteX62" fmla="*/ 8733 w 10000"/>
                <a:gd name="connsiteY62" fmla="*/ 323 h 10000"/>
                <a:gd name="connsiteX63" fmla="*/ 9211 w 10000"/>
                <a:gd name="connsiteY63" fmla="*/ 194 h 10000"/>
                <a:gd name="connsiteX64" fmla="*/ 9606 w 10000"/>
                <a:gd name="connsiteY64" fmla="*/ 65 h 10000"/>
                <a:gd name="connsiteX65" fmla="*/ 9888 w 10000"/>
                <a:gd name="connsiteY65" fmla="*/ 0 h 10000"/>
                <a:gd name="connsiteX66" fmla="*/ 9972 w 10000"/>
                <a:gd name="connsiteY66" fmla="*/ 0 h 10000"/>
                <a:gd name="connsiteX0" fmla="*/ 9972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32 h 10000"/>
                <a:gd name="connsiteX3" fmla="*/ 10000 w 10000"/>
                <a:gd name="connsiteY3" fmla="*/ 129 h 10000"/>
                <a:gd name="connsiteX4" fmla="*/ 10000 w 10000"/>
                <a:gd name="connsiteY4" fmla="*/ 452 h 10000"/>
                <a:gd name="connsiteX5" fmla="*/ 10000 w 10000"/>
                <a:gd name="connsiteY5" fmla="*/ 968 h 10000"/>
                <a:gd name="connsiteX6" fmla="*/ 10000 w 10000"/>
                <a:gd name="connsiteY6" fmla="*/ 1548 h 10000"/>
                <a:gd name="connsiteX7" fmla="*/ 9972 w 10000"/>
                <a:gd name="connsiteY7" fmla="*/ 2194 h 10000"/>
                <a:gd name="connsiteX8" fmla="*/ 9972 w 10000"/>
                <a:gd name="connsiteY8" fmla="*/ 2871 h 10000"/>
                <a:gd name="connsiteX9" fmla="*/ 9972 w 10000"/>
                <a:gd name="connsiteY9" fmla="*/ 3484 h 10000"/>
                <a:gd name="connsiteX10" fmla="*/ 9972 w 10000"/>
                <a:gd name="connsiteY10" fmla="*/ 4000 h 10000"/>
                <a:gd name="connsiteX11" fmla="*/ 9972 w 10000"/>
                <a:gd name="connsiteY11" fmla="*/ 4032 h 10000"/>
                <a:gd name="connsiteX12" fmla="*/ 9972 w 10000"/>
                <a:gd name="connsiteY12" fmla="*/ 4161 h 10000"/>
                <a:gd name="connsiteX13" fmla="*/ 9972 w 10000"/>
                <a:gd name="connsiteY13" fmla="*/ 4258 h 10000"/>
                <a:gd name="connsiteX14" fmla="*/ 9915 w 10000"/>
                <a:gd name="connsiteY14" fmla="*/ 4290 h 10000"/>
                <a:gd name="connsiteX15" fmla="*/ 9915 w 10000"/>
                <a:gd name="connsiteY15" fmla="*/ 4290 h 10000"/>
                <a:gd name="connsiteX16" fmla="*/ 9888 w 10000"/>
                <a:gd name="connsiteY16" fmla="*/ 4290 h 10000"/>
                <a:gd name="connsiteX17" fmla="*/ 9859 w 10000"/>
                <a:gd name="connsiteY17" fmla="*/ 4290 h 10000"/>
                <a:gd name="connsiteX18" fmla="*/ 9859 w 10000"/>
                <a:gd name="connsiteY18" fmla="*/ 4290 h 10000"/>
                <a:gd name="connsiteX19" fmla="*/ 9803 w 10000"/>
                <a:gd name="connsiteY19" fmla="*/ 4290 h 10000"/>
                <a:gd name="connsiteX20" fmla="*/ 9718 w 10000"/>
                <a:gd name="connsiteY20" fmla="*/ 4161 h 10000"/>
                <a:gd name="connsiteX21" fmla="*/ 9493 w 10000"/>
                <a:gd name="connsiteY21" fmla="*/ 3968 h 10000"/>
                <a:gd name="connsiteX22" fmla="*/ 9211 w 10000"/>
                <a:gd name="connsiteY22" fmla="*/ 3742 h 10000"/>
                <a:gd name="connsiteX23" fmla="*/ 9014 w 10000"/>
                <a:gd name="connsiteY23" fmla="*/ 3548 h 10000"/>
                <a:gd name="connsiteX24" fmla="*/ 8845 w 10000"/>
                <a:gd name="connsiteY24" fmla="*/ 3355 h 10000"/>
                <a:gd name="connsiteX25" fmla="*/ 8789 w 10000"/>
                <a:gd name="connsiteY25" fmla="*/ 3323 h 10000"/>
                <a:gd name="connsiteX26" fmla="*/ 8085 w 10000"/>
                <a:gd name="connsiteY26" fmla="*/ 4548 h 10000"/>
                <a:gd name="connsiteX27" fmla="*/ 7296 w 10000"/>
                <a:gd name="connsiteY27" fmla="*/ 5613 h 10000"/>
                <a:gd name="connsiteX28" fmla="*/ 6451 w 10000"/>
                <a:gd name="connsiteY28" fmla="*/ 6484 h 10000"/>
                <a:gd name="connsiteX29" fmla="*/ 5550 w 10000"/>
                <a:gd name="connsiteY29" fmla="*/ 7290 h 10000"/>
                <a:gd name="connsiteX30" fmla="*/ 4649 w 10000"/>
                <a:gd name="connsiteY30" fmla="*/ 7968 h 10000"/>
                <a:gd name="connsiteX31" fmla="*/ 3718 w 10000"/>
                <a:gd name="connsiteY31" fmla="*/ 8516 h 10000"/>
                <a:gd name="connsiteX32" fmla="*/ 2874 w 10000"/>
                <a:gd name="connsiteY32" fmla="*/ 8968 h 10000"/>
                <a:gd name="connsiteX33" fmla="*/ 2085 w 10000"/>
                <a:gd name="connsiteY33" fmla="*/ 9323 h 10000"/>
                <a:gd name="connsiteX34" fmla="*/ 1380 w 10000"/>
                <a:gd name="connsiteY34" fmla="*/ 9613 h 10000"/>
                <a:gd name="connsiteX35" fmla="*/ 733 w 10000"/>
                <a:gd name="connsiteY35" fmla="*/ 9774 h 10000"/>
                <a:gd name="connsiteX36" fmla="*/ 310 w 10000"/>
                <a:gd name="connsiteY36" fmla="*/ 9903 h 10000"/>
                <a:gd name="connsiteX37" fmla="*/ 0 w 10000"/>
                <a:gd name="connsiteY37" fmla="*/ 10000 h 10000"/>
                <a:gd name="connsiteX38" fmla="*/ 5718 w 10000"/>
                <a:gd name="connsiteY38" fmla="*/ 5387 h 10000"/>
                <a:gd name="connsiteX39" fmla="*/ 6225 w 10000"/>
                <a:gd name="connsiteY39" fmla="*/ 4645 h 10000"/>
                <a:gd name="connsiteX40" fmla="*/ 6648 w 10000"/>
                <a:gd name="connsiteY40" fmla="*/ 3968 h 10000"/>
                <a:gd name="connsiteX41" fmla="*/ 6930 w 10000"/>
                <a:gd name="connsiteY41" fmla="*/ 3323 h 10000"/>
                <a:gd name="connsiteX42" fmla="*/ 7155 w 10000"/>
                <a:gd name="connsiteY42" fmla="*/ 2806 h 10000"/>
                <a:gd name="connsiteX43" fmla="*/ 7296 w 10000"/>
                <a:gd name="connsiteY43" fmla="*/ 2387 h 10000"/>
                <a:gd name="connsiteX44" fmla="*/ 7380 w 10000"/>
                <a:gd name="connsiteY44" fmla="*/ 2129 h 10000"/>
                <a:gd name="connsiteX45" fmla="*/ 7380 w 10000"/>
                <a:gd name="connsiteY45" fmla="*/ 2065 h 10000"/>
                <a:gd name="connsiteX46" fmla="*/ 7380 w 10000"/>
                <a:gd name="connsiteY46" fmla="*/ 2065 h 10000"/>
                <a:gd name="connsiteX47" fmla="*/ 7380 w 10000"/>
                <a:gd name="connsiteY47" fmla="*/ 2065 h 10000"/>
                <a:gd name="connsiteX48" fmla="*/ 6422 w 10000"/>
                <a:gd name="connsiteY48" fmla="*/ 1161 h 10000"/>
                <a:gd name="connsiteX49" fmla="*/ 6338 w 10000"/>
                <a:gd name="connsiteY49" fmla="*/ 1097 h 10000"/>
                <a:gd name="connsiteX50" fmla="*/ 6310 w 10000"/>
                <a:gd name="connsiteY50" fmla="*/ 1032 h 10000"/>
                <a:gd name="connsiteX51" fmla="*/ 6310 w 10000"/>
                <a:gd name="connsiteY51" fmla="*/ 1000 h 10000"/>
                <a:gd name="connsiteX52" fmla="*/ 6338 w 10000"/>
                <a:gd name="connsiteY52" fmla="*/ 968 h 10000"/>
                <a:gd name="connsiteX53" fmla="*/ 6395 w 10000"/>
                <a:gd name="connsiteY53" fmla="*/ 968 h 10000"/>
                <a:gd name="connsiteX54" fmla="*/ 6422 w 10000"/>
                <a:gd name="connsiteY54" fmla="*/ 903 h 10000"/>
                <a:gd name="connsiteX55" fmla="*/ 6451 w 10000"/>
                <a:gd name="connsiteY55" fmla="*/ 903 h 10000"/>
                <a:gd name="connsiteX56" fmla="*/ 6536 w 10000"/>
                <a:gd name="connsiteY56" fmla="*/ 903 h 10000"/>
                <a:gd name="connsiteX57" fmla="*/ 6648 w 10000"/>
                <a:gd name="connsiteY57" fmla="*/ 871 h 10000"/>
                <a:gd name="connsiteX58" fmla="*/ 6704 w 10000"/>
                <a:gd name="connsiteY58" fmla="*/ 871 h 10000"/>
                <a:gd name="connsiteX59" fmla="*/ 7155 w 10000"/>
                <a:gd name="connsiteY59" fmla="*/ 742 h 10000"/>
                <a:gd name="connsiteX60" fmla="*/ 7634 w 10000"/>
                <a:gd name="connsiteY60" fmla="*/ 613 h 10000"/>
                <a:gd name="connsiteX61" fmla="*/ 8197 w 10000"/>
                <a:gd name="connsiteY61" fmla="*/ 452 h 10000"/>
                <a:gd name="connsiteX62" fmla="*/ 8733 w 10000"/>
                <a:gd name="connsiteY62" fmla="*/ 323 h 10000"/>
                <a:gd name="connsiteX63" fmla="*/ 9211 w 10000"/>
                <a:gd name="connsiteY63" fmla="*/ 194 h 10000"/>
                <a:gd name="connsiteX64" fmla="*/ 9606 w 10000"/>
                <a:gd name="connsiteY64" fmla="*/ 65 h 10000"/>
                <a:gd name="connsiteX65" fmla="*/ 9888 w 10000"/>
                <a:gd name="connsiteY65" fmla="*/ 0 h 10000"/>
                <a:gd name="connsiteX66" fmla="*/ 9972 w 10000"/>
                <a:gd name="connsiteY66" fmla="*/ 0 h 10000"/>
                <a:gd name="connsiteX0" fmla="*/ 9972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32 h 10000"/>
                <a:gd name="connsiteX3" fmla="*/ 10000 w 10000"/>
                <a:gd name="connsiteY3" fmla="*/ 129 h 10000"/>
                <a:gd name="connsiteX4" fmla="*/ 10000 w 10000"/>
                <a:gd name="connsiteY4" fmla="*/ 452 h 10000"/>
                <a:gd name="connsiteX5" fmla="*/ 10000 w 10000"/>
                <a:gd name="connsiteY5" fmla="*/ 968 h 10000"/>
                <a:gd name="connsiteX6" fmla="*/ 10000 w 10000"/>
                <a:gd name="connsiteY6" fmla="*/ 1548 h 10000"/>
                <a:gd name="connsiteX7" fmla="*/ 9972 w 10000"/>
                <a:gd name="connsiteY7" fmla="*/ 2194 h 10000"/>
                <a:gd name="connsiteX8" fmla="*/ 9972 w 10000"/>
                <a:gd name="connsiteY8" fmla="*/ 2871 h 10000"/>
                <a:gd name="connsiteX9" fmla="*/ 9972 w 10000"/>
                <a:gd name="connsiteY9" fmla="*/ 3484 h 10000"/>
                <a:gd name="connsiteX10" fmla="*/ 9972 w 10000"/>
                <a:gd name="connsiteY10" fmla="*/ 4000 h 10000"/>
                <a:gd name="connsiteX11" fmla="*/ 9972 w 10000"/>
                <a:gd name="connsiteY11" fmla="*/ 4032 h 10000"/>
                <a:gd name="connsiteX12" fmla="*/ 9972 w 10000"/>
                <a:gd name="connsiteY12" fmla="*/ 4161 h 10000"/>
                <a:gd name="connsiteX13" fmla="*/ 9972 w 10000"/>
                <a:gd name="connsiteY13" fmla="*/ 4258 h 10000"/>
                <a:gd name="connsiteX14" fmla="*/ 9915 w 10000"/>
                <a:gd name="connsiteY14" fmla="*/ 4290 h 10000"/>
                <a:gd name="connsiteX15" fmla="*/ 9915 w 10000"/>
                <a:gd name="connsiteY15" fmla="*/ 4290 h 10000"/>
                <a:gd name="connsiteX16" fmla="*/ 9888 w 10000"/>
                <a:gd name="connsiteY16" fmla="*/ 4290 h 10000"/>
                <a:gd name="connsiteX17" fmla="*/ 9859 w 10000"/>
                <a:gd name="connsiteY17" fmla="*/ 4290 h 10000"/>
                <a:gd name="connsiteX18" fmla="*/ 9859 w 10000"/>
                <a:gd name="connsiteY18" fmla="*/ 4290 h 10000"/>
                <a:gd name="connsiteX19" fmla="*/ 9803 w 10000"/>
                <a:gd name="connsiteY19" fmla="*/ 4290 h 10000"/>
                <a:gd name="connsiteX20" fmla="*/ 9718 w 10000"/>
                <a:gd name="connsiteY20" fmla="*/ 4161 h 10000"/>
                <a:gd name="connsiteX21" fmla="*/ 9493 w 10000"/>
                <a:gd name="connsiteY21" fmla="*/ 3968 h 10000"/>
                <a:gd name="connsiteX22" fmla="*/ 9211 w 10000"/>
                <a:gd name="connsiteY22" fmla="*/ 3742 h 10000"/>
                <a:gd name="connsiteX23" fmla="*/ 9014 w 10000"/>
                <a:gd name="connsiteY23" fmla="*/ 3548 h 10000"/>
                <a:gd name="connsiteX24" fmla="*/ 8845 w 10000"/>
                <a:gd name="connsiteY24" fmla="*/ 3355 h 10000"/>
                <a:gd name="connsiteX25" fmla="*/ 8789 w 10000"/>
                <a:gd name="connsiteY25" fmla="*/ 3323 h 10000"/>
                <a:gd name="connsiteX26" fmla="*/ 8085 w 10000"/>
                <a:gd name="connsiteY26" fmla="*/ 4548 h 10000"/>
                <a:gd name="connsiteX27" fmla="*/ 7296 w 10000"/>
                <a:gd name="connsiteY27" fmla="*/ 5613 h 10000"/>
                <a:gd name="connsiteX28" fmla="*/ 6451 w 10000"/>
                <a:gd name="connsiteY28" fmla="*/ 6484 h 10000"/>
                <a:gd name="connsiteX29" fmla="*/ 5550 w 10000"/>
                <a:gd name="connsiteY29" fmla="*/ 7290 h 10000"/>
                <a:gd name="connsiteX30" fmla="*/ 4649 w 10000"/>
                <a:gd name="connsiteY30" fmla="*/ 7968 h 10000"/>
                <a:gd name="connsiteX31" fmla="*/ 3718 w 10000"/>
                <a:gd name="connsiteY31" fmla="*/ 8516 h 10000"/>
                <a:gd name="connsiteX32" fmla="*/ 2874 w 10000"/>
                <a:gd name="connsiteY32" fmla="*/ 8968 h 10000"/>
                <a:gd name="connsiteX33" fmla="*/ 2085 w 10000"/>
                <a:gd name="connsiteY33" fmla="*/ 9323 h 10000"/>
                <a:gd name="connsiteX34" fmla="*/ 1380 w 10000"/>
                <a:gd name="connsiteY34" fmla="*/ 9613 h 10000"/>
                <a:gd name="connsiteX35" fmla="*/ 733 w 10000"/>
                <a:gd name="connsiteY35" fmla="*/ 9774 h 10000"/>
                <a:gd name="connsiteX36" fmla="*/ 310 w 10000"/>
                <a:gd name="connsiteY36" fmla="*/ 9903 h 10000"/>
                <a:gd name="connsiteX37" fmla="*/ 0 w 10000"/>
                <a:gd name="connsiteY37" fmla="*/ 10000 h 10000"/>
                <a:gd name="connsiteX38" fmla="*/ 5718 w 10000"/>
                <a:gd name="connsiteY38" fmla="*/ 5387 h 10000"/>
                <a:gd name="connsiteX39" fmla="*/ 6648 w 10000"/>
                <a:gd name="connsiteY39" fmla="*/ 3968 h 10000"/>
                <a:gd name="connsiteX40" fmla="*/ 6930 w 10000"/>
                <a:gd name="connsiteY40" fmla="*/ 3323 h 10000"/>
                <a:gd name="connsiteX41" fmla="*/ 7155 w 10000"/>
                <a:gd name="connsiteY41" fmla="*/ 2806 h 10000"/>
                <a:gd name="connsiteX42" fmla="*/ 7296 w 10000"/>
                <a:gd name="connsiteY42" fmla="*/ 2387 h 10000"/>
                <a:gd name="connsiteX43" fmla="*/ 7380 w 10000"/>
                <a:gd name="connsiteY43" fmla="*/ 2129 h 10000"/>
                <a:gd name="connsiteX44" fmla="*/ 7380 w 10000"/>
                <a:gd name="connsiteY44" fmla="*/ 2065 h 10000"/>
                <a:gd name="connsiteX45" fmla="*/ 7380 w 10000"/>
                <a:gd name="connsiteY45" fmla="*/ 2065 h 10000"/>
                <a:gd name="connsiteX46" fmla="*/ 7380 w 10000"/>
                <a:gd name="connsiteY46" fmla="*/ 2065 h 10000"/>
                <a:gd name="connsiteX47" fmla="*/ 6422 w 10000"/>
                <a:gd name="connsiteY47" fmla="*/ 1161 h 10000"/>
                <a:gd name="connsiteX48" fmla="*/ 6338 w 10000"/>
                <a:gd name="connsiteY48" fmla="*/ 1097 h 10000"/>
                <a:gd name="connsiteX49" fmla="*/ 6310 w 10000"/>
                <a:gd name="connsiteY49" fmla="*/ 1032 h 10000"/>
                <a:gd name="connsiteX50" fmla="*/ 6310 w 10000"/>
                <a:gd name="connsiteY50" fmla="*/ 1000 h 10000"/>
                <a:gd name="connsiteX51" fmla="*/ 6338 w 10000"/>
                <a:gd name="connsiteY51" fmla="*/ 968 h 10000"/>
                <a:gd name="connsiteX52" fmla="*/ 6395 w 10000"/>
                <a:gd name="connsiteY52" fmla="*/ 968 h 10000"/>
                <a:gd name="connsiteX53" fmla="*/ 6422 w 10000"/>
                <a:gd name="connsiteY53" fmla="*/ 903 h 10000"/>
                <a:gd name="connsiteX54" fmla="*/ 6451 w 10000"/>
                <a:gd name="connsiteY54" fmla="*/ 903 h 10000"/>
                <a:gd name="connsiteX55" fmla="*/ 6536 w 10000"/>
                <a:gd name="connsiteY55" fmla="*/ 903 h 10000"/>
                <a:gd name="connsiteX56" fmla="*/ 6648 w 10000"/>
                <a:gd name="connsiteY56" fmla="*/ 871 h 10000"/>
                <a:gd name="connsiteX57" fmla="*/ 6704 w 10000"/>
                <a:gd name="connsiteY57" fmla="*/ 871 h 10000"/>
                <a:gd name="connsiteX58" fmla="*/ 7155 w 10000"/>
                <a:gd name="connsiteY58" fmla="*/ 742 h 10000"/>
                <a:gd name="connsiteX59" fmla="*/ 7634 w 10000"/>
                <a:gd name="connsiteY59" fmla="*/ 613 h 10000"/>
                <a:gd name="connsiteX60" fmla="*/ 8197 w 10000"/>
                <a:gd name="connsiteY60" fmla="*/ 452 h 10000"/>
                <a:gd name="connsiteX61" fmla="*/ 8733 w 10000"/>
                <a:gd name="connsiteY61" fmla="*/ 323 h 10000"/>
                <a:gd name="connsiteX62" fmla="*/ 9211 w 10000"/>
                <a:gd name="connsiteY62" fmla="*/ 194 h 10000"/>
                <a:gd name="connsiteX63" fmla="*/ 9606 w 10000"/>
                <a:gd name="connsiteY63" fmla="*/ 65 h 10000"/>
                <a:gd name="connsiteX64" fmla="*/ 9888 w 10000"/>
                <a:gd name="connsiteY64" fmla="*/ 0 h 10000"/>
                <a:gd name="connsiteX65" fmla="*/ 9972 w 10000"/>
                <a:gd name="connsiteY65" fmla="*/ 0 h 10000"/>
                <a:gd name="connsiteX0" fmla="*/ 9972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32 h 10000"/>
                <a:gd name="connsiteX3" fmla="*/ 10000 w 10000"/>
                <a:gd name="connsiteY3" fmla="*/ 129 h 10000"/>
                <a:gd name="connsiteX4" fmla="*/ 10000 w 10000"/>
                <a:gd name="connsiteY4" fmla="*/ 452 h 10000"/>
                <a:gd name="connsiteX5" fmla="*/ 10000 w 10000"/>
                <a:gd name="connsiteY5" fmla="*/ 968 h 10000"/>
                <a:gd name="connsiteX6" fmla="*/ 10000 w 10000"/>
                <a:gd name="connsiteY6" fmla="*/ 1548 h 10000"/>
                <a:gd name="connsiteX7" fmla="*/ 9972 w 10000"/>
                <a:gd name="connsiteY7" fmla="*/ 2194 h 10000"/>
                <a:gd name="connsiteX8" fmla="*/ 9972 w 10000"/>
                <a:gd name="connsiteY8" fmla="*/ 2871 h 10000"/>
                <a:gd name="connsiteX9" fmla="*/ 9972 w 10000"/>
                <a:gd name="connsiteY9" fmla="*/ 3484 h 10000"/>
                <a:gd name="connsiteX10" fmla="*/ 9972 w 10000"/>
                <a:gd name="connsiteY10" fmla="*/ 4000 h 10000"/>
                <a:gd name="connsiteX11" fmla="*/ 9972 w 10000"/>
                <a:gd name="connsiteY11" fmla="*/ 4032 h 10000"/>
                <a:gd name="connsiteX12" fmla="*/ 9972 w 10000"/>
                <a:gd name="connsiteY12" fmla="*/ 4161 h 10000"/>
                <a:gd name="connsiteX13" fmla="*/ 9972 w 10000"/>
                <a:gd name="connsiteY13" fmla="*/ 4258 h 10000"/>
                <a:gd name="connsiteX14" fmla="*/ 9915 w 10000"/>
                <a:gd name="connsiteY14" fmla="*/ 4290 h 10000"/>
                <a:gd name="connsiteX15" fmla="*/ 9915 w 10000"/>
                <a:gd name="connsiteY15" fmla="*/ 4290 h 10000"/>
                <a:gd name="connsiteX16" fmla="*/ 9888 w 10000"/>
                <a:gd name="connsiteY16" fmla="*/ 4290 h 10000"/>
                <a:gd name="connsiteX17" fmla="*/ 9859 w 10000"/>
                <a:gd name="connsiteY17" fmla="*/ 4290 h 10000"/>
                <a:gd name="connsiteX18" fmla="*/ 9859 w 10000"/>
                <a:gd name="connsiteY18" fmla="*/ 4290 h 10000"/>
                <a:gd name="connsiteX19" fmla="*/ 9803 w 10000"/>
                <a:gd name="connsiteY19" fmla="*/ 4290 h 10000"/>
                <a:gd name="connsiteX20" fmla="*/ 9718 w 10000"/>
                <a:gd name="connsiteY20" fmla="*/ 4161 h 10000"/>
                <a:gd name="connsiteX21" fmla="*/ 9493 w 10000"/>
                <a:gd name="connsiteY21" fmla="*/ 3968 h 10000"/>
                <a:gd name="connsiteX22" fmla="*/ 9211 w 10000"/>
                <a:gd name="connsiteY22" fmla="*/ 3742 h 10000"/>
                <a:gd name="connsiteX23" fmla="*/ 9014 w 10000"/>
                <a:gd name="connsiteY23" fmla="*/ 3548 h 10000"/>
                <a:gd name="connsiteX24" fmla="*/ 8845 w 10000"/>
                <a:gd name="connsiteY24" fmla="*/ 3355 h 10000"/>
                <a:gd name="connsiteX25" fmla="*/ 8789 w 10000"/>
                <a:gd name="connsiteY25" fmla="*/ 3323 h 10000"/>
                <a:gd name="connsiteX26" fmla="*/ 8085 w 10000"/>
                <a:gd name="connsiteY26" fmla="*/ 4548 h 10000"/>
                <a:gd name="connsiteX27" fmla="*/ 7296 w 10000"/>
                <a:gd name="connsiteY27" fmla="*/ 5613 h 10000"/>
                <a:gd name="connsiteX28" fmla="*/ 6451 w 10000"/>
                <a:gd name="connsiteY28" fmla="*/ 6484 h 10000"/>
                <a:gd name="connsiteX29" fmla="*/ 5550 w 10000"/>
                <a:gd name="connsiteY29" fmla="*/ 7290 h 10000"/>
                <a:gd name="connsiteX30" fmla="*/ 4649 w 10000"/>
                <a:gd name="connsiteY30" fmla="*/ 7968 h 10000"/>
                <a:gd name="connsiteX31" fmla="*/ 3718 w 10000"/>
                <a:gd name="connsiteY31" fmla="*/ 8516 h 10000"/>
                <a:gd name="connsiteX32" fmla="*/ 2874 w 10000"/>
                <a:gd name="connsiteY32" fmla="*/ 8968 h 10000"/>
                <a:gd name="connsiteX33" fmla="*/ 2085 w 10000"/>
                <a:gd name="connsiteY33" fmla="*/ 9323 h 10000"/>
                <a:gd name="connsiteX34" fmla="*/ 1380 w 10000"/>
                <a:gd name="connsiteY34" fmla="*/ 9613 h 10000"/>
                <a:gd name="connsiteX35" fmla="*/ 733 w 10000"/>
                <a:gd name="connsiteY35" fmla="*/ 9774 h 10000"/>
                <a:gd name="connsiteX36" fmla="*/ 310 w 10000"/>
                <a:gd name="connsiteY36" fmla="*/ 9903 h 10000"/>
                <a:gd name="connsiteX37" fmla="*/ 0 w 10000"/>
                <a:gd name="connsiteY37" fmla="*/ 10000 h 10000"/>
                <a:gd name="connsiteX38" fmla="*/ 5718 w 10000"/>
                <a:gd name="connsiteY38" fmla="*/ 5387 h 10000"/>
                <a:gd name="connsiteX39" fmla="*/ 6930 w 10000"/>
                <a:gd name="connsiteY39" fmla="*/ 3323 h 10000"/>
                <a:gd name="connsiteX40" fmla="*/ 7155 w 10000"/>
                <a:gd name="connsiteY40" fmla="*/ 2806 h 10000"/>
                <a:gd name="connsiteX41" fmla="*/ 7296 w 10000"/>
                <a:gd name="connsiteY41" fmla="*/ 2387 h 10000"/>
                <a:gd name="connsiteX42" fmla="*/ 7380 w 10000"/>
                <a:gd name="connsiteY42" fmla="*/ 2129 h 10000"/>
                <a:gd name="connsiteX43" fmla="*/ 7380 w 10000"/>
                <a:gd name="connsiteY43" fmla="*/ 2065 h 10000"/>
                <a:gd name="connsiteX44" fmla="*/ 7380 w 10000"/>
                <a:gd name="connsiteY44" fmla="*/ 2065 h 10000"/>
                <a:gd name="connsiteX45" fmla="*/ 7380 w 10000"/>
                <a:gd name="connsiteY45" fmla="*/ 2065 h 10000"/>
                <a:gd name="connsiteX46" fmla="*/ 6422 w 10000"/>
                <a:gd name="connsiteY46" fmla="*/ 1161 h 10000"/>
                <a:gd name="connsiteX47" fmla="*/ 6338 w 10000"/>
                <a:gd name="connsiteY47" fmla="*/ 1097 h 10000"/>
                <a:gd name="connsiteX48" fmla="*/ 6310 w 10000"/>
                <a:gd name="connsiteY48" fmla="*/ 1032 h 10000"/>
                <a:gd name="connsiteX49" fmla="*/ 6310 w 10000"/>
                <a:gd name="connsiteY49" fmla="*/ 1000 h 10000"/>
                <a:gd name="connsiteX50" fmla="*/ 6338 w 10000"/>
                <a:gd name="connsiteY50" fmla="*/ 968 h 10000"/>
                <a:gd name="connsiteX51" fmla="*/ 6395 w 10000"/>
                <a:gd name="connsiteY51" fmla="*/ 968 h 10000"/>
                <a:gd name="connsiteX52" fmla="*/ 6422 w 10000"/>
                <a:gd name="connsiteY52" fmla="*/ 903 h 10000"/>
                <a:gd name="connsiteX53" fmla="*/ 6451 w 10000"/>
                <a:gd name="connsiteY53" fmla="*/ 903 h 10000"/>
                <a:gd name="connsiteX54" fmla="*/ 6536 w 10000"/>
                <a:gd name="connsiteY54" fmla="*/ 903 h 10000"/>
                <a:gd name="connsiteX55" fmla="*/ 6648 w 10000"/>
                <a:gd name="connsiteY55" fmla="*/ 871 h 10000"/>
                <a:gd name="connsiteX56" fmla="*/ 6704 w 10000"/>
                <a:gd name="connsiteY56" fmla="*/ 871 h 10000"/>
                <a:gd name="connsiteX57" fmla="*/ 7155 w 10000"/>
                <a:gd name="connsiteY57" fmla="*/ 742 h 10000"/>
                <a:gd name="connsiteX58" fmla="*/ 7634 w 10000"/>
                <a:gd name="connsiteY58" fmla="*/ 613 h 10000"/>
                <a:gd name="connsiteX59" fmla="*/ 8197 w 10000"/>
                <a:gd name="connsiteY59" fmla="*/ 452 h 10000"/>
                <a:gd name="connsiteX60" fmla="*/ 8733 w 10000"/>
                <a:gd name="connsiteY60" fmla="*/ 323 h 10000"/>
                <a:gd name="connsiteX61" fmla="*/ 9211 w 10000"/>
                <a:gd name="connsiteY61" fmla="*/ 194 h 10000"/>
                <a:gd name="connsiteX62" fmla="*/ 9606 w 10000"/>
                <a:gd name="connsiteY62" fmla="*/ 65 h 10000"/>
                <a:gd name="connsiteX63" fmla="*/ 9888 w 10000"/>
                <a:gd name="connsiteY63" fmla="*/ 0 h 10000"/>
                <a:gd name="connsiteX64" fmla="*/ 9972 w 10000"/>
                <a:gd name="connsiteY64" fmla="*/ 0 h 10000"/>
                <a:gd name="connsiteX0" fmla="*/ 9972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32 h 10000"/>
                <a:gd name="connsiteX3" fmla="*/ 10000 w 10000"/>
                <a:gd name="connsiteY3" fmla="*/ 129 h 10000"/>
                <a:gd name="connsiteX4" fmla="*/ 10000 w 10000"/>
                <a:gd name="connsiteY4" fmla="*/ 452 h 10000"/>
                <a:gd name="connsiteX5" fmla="*/ 10000 w 10000"/>
                <a:gd name="connsiteY5" fmla="*/ 968 h 10000"/>
                <a:gd name="connsiteX6" fmla="*/ 10000 w 10000"/>
                <a:gd name="connsiteY6" fmla="*/ 1548 h 10000"/>
                <a:gd name="connsiteX7" fmla="*/ 9972 w 10000"/>
                <a:gd name="connsiteY7" fmla="*/ 2194 h 10000"/>
                <a:gd name="connsiteX8" fmla="*/ 9972 w 10000"/>
                <a:gd name="connsiteY8" fmla="*/ 2871 h 10000"/>
                <a:gd name="connsiteX9" fmla="*/ 9972 w 10000"/>
                <a:gd name="connsiteY9" fmla="*/ 3484 h 10000"/>
                <a:gd name="connsiteX10" fmla="*/ 9972 w 10000"/>
                <a:gd name="connsiteY10" fmla="*/ 4000 h 10000"/>
                <a:gd name="connsiteX11" fmla="*/ 9972 w 10000"/>
                <a:gd name="connsiteY11" fmla="*/ 4032 h 10000"/>
                <a:gd name="connsiteX12" fmla="*/ 9972 w 10000"/>
                <a:gd name="connsiteY12" fmla="*/ 4161 h 10000"/>
                <a:gd name="connsiteX13" fmla="*/ 9972 w 10000"/>
                <a:gd name="connsiteY13" fmla="*/ 4258 h 10000"/>
                <a:gd name="connsiteX14" fmla="*/ 9915 w 10000"/>
                <a:gd name="connsiteY14" fmla="*/ 4290 h 10000"/>
                <a:gd name="connsiteX15" fmla="*/ 9915 w 10000"/>
                <a:gd name="connsiteY15" fmla="*/ 4290 h 10000"/>
                <a:gd name="connsiteX16" fmla="*/ 9888 w 10000"/>
                <a:gd name="connsiteY16" fmla="*/ 4290 h 10000"/>
                <a:gd name="connsiteX17" fmla="*/ 9859 w 10000"/>
                <a:gd name="connsiteY17" fmla="*/ 4290 h 10000"/>
                <a:gd name="connsiteX18" fmla="*/ 9859 w 10000"/>
                <a:gd name="connsiteY18" fmla="*/ 4290 h 10000"/>
                <a:gd name="connsiteX19" fmla="*/ 9803 w 10000"/>
                <a:gd name="connsiteY19" fmla="*/ 4290 h 10000"/>
                <a:gd name="connsiteX20" fmla="*/ 9718 w 10000"/>
                <a:gd name="connsiteY20" fmla="*/ 4161 h 10000"/>
                <a:gd name="connsiteX21" fmla="*/ 9493 w 10000"/>
                <a:gd name="connsiteY21" fmla="*/ 3968 h 10000"/>
                <a:gd name="connsiteX22" fmla="*/ 9211 w 10000"/>
                <a:gd name="connsiteY22" fmla="*/ 3742 h 10000"/>
                <a:gd name="connsiteX23" fmla="*/ 9014 w 10000"/>
                <a:gd name="connsiteY23" fmla="*/ 3548 h 10000"/>
                <a:gd name="connsiteX24" fmla="*/ 8845 w 10000"/>
                <a:gd name="connsiteY24" fmla="*/ 3355 h 10000"/>
                <a:gd name="connsiteX25" fmla="*/ 8789 w 10000"/>
                <a:gd name="connsiteY25" fmla="*/ 3323 h 10000"/>
                <a:gd name="connsiteX26" fmla="*/ 8085 w 10000"/>
                <a:gd name="connsiteY26" fmla="*/ 4548 h 10000"/>
                <a:gd name="connsiteX27" fmla="*/ 7296 w 10000"/>
                <a:gd name="connsiteY27" fmla="*/ 5613 h 10000"/>
                <a:gd name="connsiteX28" fmla="*/ 6451 w 10000"/>
                <a:gd name="connsiteY28" fmla="*/ 6484 h 10000"/>
                <a:gd name="connsiteX29" fmla="*/ 5550 w 10000"/>
                <a:gd name="connsiteY29" fmla="*/ 7290 h 10000"/>
                <a:gd name="connsiteX30" fmla="*/ 4649 w 10000"/>
                <a:gd name="connsiteY30" fmla="*/ 7968 h 10000"/>
                <a:gd name="connsiteX31" fmla="*/ 3718 w 10000"/>
                <a:gd name="connsiteY31" fmla="*/ 8516 h 10000"/>
                <a:gd name="connsiteX32" fmla="*/ 2874 w 10000"/>
                <a:gd name="connsiteY32" fmla="*/ 8968 h 10000"/>
                <a:gd name="connsiteX33" fmla="*/ 2085 w 10000"/>
                <a:gd name="connsiteY33" fmla="*/ 9323 h 10000"/>
                <a:gd name="connsiteX34" fmla="*/ 1380 w 10000"/>
                <a:gd name="connsiteY34" fmla="*/ 9613 h 10000"/>
                <a:gd name="connsiteX35" fmla="*/ 733 w 10000"/>
                <a:gd name="connsiteY35" fmla="*/ 9774 h 10000"/>
                <a:gd name="connsiteX36" fmla="*/ 310 w 10000"/>
                <a:gd name="connsiteY36" fmla="*/ 9903 h 10000"/>
                <a:gd name="connsiteX37" fmla="*/ 0 w 10000"/>
                <a:gd name="connsiteY37" fmla="*/ 10000 h 10000"/>
                <a:gd name="connsiteX38" fmla="*/ 5718 w 10000"/>
                <a:gd name="connsiteY38" fmla="*/ 5387 h 10000"/>
                <a:gd name="connsiteX39" fmla="*/ 7155 w 10000"/>
                <a:gd name="connsiteY39" fmla="*/ 2806 h 10000"/>
                <a:gd name="connsiteX40" fmla="*/ 7296 w 10000"/>
                <a:gd name="connsiteY40" fmla="*/ 2387 h 10000"/>
                <a:gd name="connsiteX41" fmla="*/ 7380 w 10000"/>
                <a:gd name="connsiteY41" fmla="*/ 2129 h 10000"/>
                <a:gd name="connsiteX42" fmla="*/ 7380 w 10000"/>
                <a:gd name="connsiteY42" fmla="*/ 2065 h 10000"/>
                <a:gd name="connsiteX43" fmla="*/ 7380 w 10000"/>
                <a:gd name="connsiteY43" fmla="*/ 2065 h 10000"/>
                <a:gd name="connsiteX44" fmla="*/ 7380 w 10000"/>
                <a:gd name="connsiteY44" fmla="*/ 2065 h 10000"/>
                <a:gd name="connsiteX45" fmla="*/ 6422 w 10000"/>
                <a:gd name="connsiteY45" fmla="*/ 1161 h 10000"/>
                <a:gd name="connsiteX46" fmla="*/ 6338 w 10000"/>
                <a:gd name="connsiteY46" fmla="*/ 1097 h 10000"/>
                <a:gd name="connsiteX47" fmla="*/ 6310 w 10000"/>
                <a:gd name="connsiteY47" fmla="*/ 1032 h 10000"/>
                <a:gd name="connsiteX48" fmla="*/ 6310 w 10000"/>
                <a:gd name="connsiteY48" fmla="*/ 1000 h 10000"/>
                <a:gd name="connsiteX49" fmla="*/ 6338 w 10000"/>
                <a:gd name="connsiteY49" fmla="*/ 968 h 10000"/>
                <a:gd name="connsiteX50" fmla="*/ 6395 w 10000"/>
                <a:gd name="connsiteY50" fmla="*/ 968 h 10000"/>
                <a:gd name="connsiteX51" fmla="*/ 6422 w 10000"/>
                <a:gd name="connsiteY51" fmla="*/ 903 h 10000"/>
                <a:gd name="connsiteX52" fmla="*/ 6451 w 10000"/>
                <a:gd name="connsiteY52" fmla="*/ 903 h 10000"/>
                <a:gd name="connsiteX53" fmla="*/ 6536 w 10000"/>
                <a:gd name="connsiteY53" fmla="*/ 903 h 10000"/>
                <a:gd name="connsiteX54" fmla="*/ 6648 w 10000"/>
                <a:gd name="connsiteY54" fmla="*/ 871 h 10000"/>
                <a:gd name="connsiteX55" fmla="*/ 6704 w 10000"/>
                <a:gd name="connsiteY55" fmla="*/ 871 h 10000"/>
                <a:gd name="connsiteX56" fmla="*/ 7155 w 10000"/>
                <a:gd name="connsiteY56" fmla="*/ 742 h 10000"/>
                <a:gd name="connsiteX57" fmla="*/ 7634 w 10000"/>
                <a:gd name="connsiteY57" fmla="*/ 613 h 10000"/>
                <a:gd name="connsiteX58" fmla="*/ 8197 w 10000"/>
                <a:gd name="connsiteY58" fmla="*/ 452 h 10000"/>
                <a:gd name="connsiteX59" fmla="*/ 8733 w 10000"/>
                <a:gd name="connsiteY59" fmla="*/ 323 h 10000"/>
                <a:gd name="connsiteX60" fmla="*/ 9211 w 10000"/>
                <a:gd name="connsiteY60" fmla="*/ 194 h 10000"/>
                <a:gd name="connsiteX61" fmla="*/ 9606 w 10000"/>
                <a:gd name="connsiteY61" fmla="*/ 65 h 10000"/>
                <a:gd name="connsiteX62" fmla="*/ 9888 w 10000"/>
                <a:gd name="connsiteY62" fmla="*/ 0 h 10000"/>
                <a:gd name="connsiteX63" fmla="*/ 9972 w 10000"/>
                <a:gd name="connsiteY63" fmla="*/ 0 h 10000"/>
                <a:gd name="connsiteX0" fmla="*/ 9972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32 h 10000"/>
                <a:gd name="connsiteX3" fmla="*/ 10000 w 10000"/>
                <a:gd name="connsiteY3" fmla="*/ 129 h 10000"/>
                <a:gd name="connsiteX4" fmla="*/ 10000 w 10000"/>
                <a:gd name="connsiteY4" fmla="*/ 452 h 10000"/>
                <a:gd name="connsiteX5" fmla="*/ 10000 w 10000"/>
                <a:gd name="connsiteY5" fmla="*/ 968 h 10000"/>
                <a:gd name="connsiteX6" fmla="*/ 10000 w 10000"/>
                <a:gd name="connsiteY6" fmla="*/ 1548 h 10000"/>
                <a:gd name="connsiteX7" fmla="*/ 9972 w 10000"/>
                <a:gd name="connsiteY7" fmla="*/ 2194 h 10000"/>
                <a:gd name="connsiteX8" fmla="*/ 9972 w 10000"/>
                <a:gd name="connsiteY8" fmla="*/ 2871 h 10000"/>
                <a:gd name="connsiteX9" fmla="*/ 9972 w 10000"/>
                <a:gd name="connsiteY9" fmla="*/ 3484 h 10000"/>
                <a:gd name="connsiteX10" fmla="*/ 9972 w 10000"/>
                <a:gd name="connsiteY10" fmla="*/ 4000 h 10000"/>
                <a:gd name="connsiteX11" fmla="*/ 9972 w 10000"/>
                <a:gd name="connsiteY11" fmla="*/ 4032 h 10000"/>
                <a:gd name="connsiteX12" fmla="*/ 9972 w 10000"/>
                <a:gd name="connsiteY12" fmla="*/ 4161 h 10000"/>
                <a:gd name="connsiteX13" fmla="*/ 9972 w 10000"/>
                <a:gd name="connsiteY13" fmla="*/ 4258 h 10000"/>
                <a:gd name="connsiteX14" fmla="*/ 9915 w 10000"/>
                <a:gd name="connsiteY14" fmla="*/ 4290 h 10000"/>
                <a:gd name="connsiteX15" fmla="*/ 9915 w 10000"/>
                <a:gd name="connsiteY15" fmla="*/ 4290 h 10000"/>
                <a:gd name="connsiteX16" fmla="*/ 9888 w 10000"/>
                <a:gd name="connsiteY16" fmla="*/ 4290 h 10000"/>
                <a:gd name="connsiteX17" fmla="*/ 9859 w 10000"/>
                <a:gd name="connsiteY17" fmla="*/ 4290 h 10000"/>
                <a:gd name="connsiteX18" fmla="*/ 9859 w 10000"/>
                <a:gd name="connsiteY18" fmla="*/ 4290 h 10000"/>
                <a:gd name="connsiteX19" fmla="*/ 9803 w 10000"/>
                <a:gd name="connsiteY19" fmla="*/ 4290 h 10000"/>
                <a:gd name="connsiteX20" fmla="*/ 9718 w 10000"/>
                <a:gd name="connsiteY20" fmla="*/ 4161 h 10000"/>
                <a:gd name="connsiteX21" fmla="*/ 9493 w 10000"/>
                <a:gd name="connsiteY21" fmla="*/ 3968 h 10000"/>
                <a:gd name="connsiteX22" fmla="*/ 9211 w 10000"/>
                <a:gd name="connsiteY22" fmla="*/ 3742 h 10000"/>
                <a:gd name="connsiteX23" fmla="*/ 9014 w 10000"/>
                <a:gd name="connsiteY23" fmla="*/ 3548 h 10000"/>
                <a:gd name="connsiteX24" fmla="*/ 8845 w 10000"/>
                <a:gd name="connsiteY24" fmla="*/ 3355 h 10000"/>
                <a:gd name="connsiteX25" fmla="*/ 8789 w 10000"/>
                <a:gd name="connsiteY25" fmla="*/ 3323 h 10000"/>
                <a:gd name="connsiteX26" fmla="*/ 8085 w 10000"/>
                <a:gd name="connsiteY26" fmla="*/ 4548 h 10000"/>
                <a:gd name="connsiteX27" fmla="*/ 7296 w 10000"/>
                <a:gd name="connsiteY27" fmla="*/ 5613 h 10000"/>
                <a:gd name="connsiteX28" fmla="*/ 6451 w 10000"/>
                <a:gd name="connsiteY28" fmla="*/ 6484 h 10000"/>
                <a:gd name="connsiteX29" fmla="*/ 5550 w 10000"/>
                <a:gd name="connsiteY29" fmla="*/ 7290 h 10000"/>
                <a:gd name="connsiteX30" fmla="*/ 4649 w 10000"/>
                <a:gd name="connsiteY30" fmla="*/ 7968 h 10000"/>
                <a:gd name="connsiteX31" fmla="*/ 3718 w 10000"/>
                <a:gd name="connsiteY31" fmla="*/ 8516 h 10000"/>
                <a:gd name="connsiteX32" fmla="*/ 2874 w 10000"/>
                <a:gd name="connsiteY32" fmla="*/ 8968 h 10000"/>
                <a:gd name="connsiteX33" fmla="*/ 2085 w 10000"/>
                <a:gd name="connsiteY33" fmla="*/ 9323 h 10000"/>
                <a:gd name="connsiteX34" fmla="*/ 1380 w 10000"/>
                <a:gd name="connsiteY34" fmla="*/ 9613 h 10000"/>
                <a:gd name="connsiteX35" fmla="*/ 733 w 10000"/>
                <a:gd name="connsiteY35" fmla="*/ 9774 h 10000"/>
                <a:gd name="connsiteX36" fmla="*/ 310 w 10000"/>
                <a:gd name="connsiteY36" fmla="*/ 9903 h 10000"/>
                <a:gd name="connsiteX37" fmla="*/ 0 w 10000"/>
                <a:gd name="connsiteY37" fmla="*/ 10000 h 10000"/>
                <a:gd name="connsiteX38" fmla="*/ 5718 w 10000"/>
                <a:gd name="connsiteY38" fmla="*/ 5387 h 10000"/>
                <a:gd name="connsiteX39" fmla="*/ 7296 w 10000"/>
                <a:gd name="connsiteY39" fmla="*/ 2387 h 10000"/>
                <a:gd name="connsiteX40" fmla="*/ 7380 w 10000"/>
                <a:gd name="connsiteY40" fmla="*/ 2129 h 10000"/>
                <a:gd name="connsiteX41" fmla="*/ 7380 w 10000"/>
                <a:gd name="connsiteY41" fmla="*/ 2065 h 10000"/>
                <a:gd name="connsiteX42" fmla="*/ 7380 w 10000"/>
                <a:gd name="connsiteY42" fmla="*/ 2065 h 10000"/>
                <a:gd name="connsiteX43" fmla="*/ 7380 w 10000"/>
                <a:gd name="connsiteY43" fmla="*/ 2065 h 10000"/>
                <a:gd name="connsiteX44" fmla="*/ 6422 w 10000"/>
                <a:gd name="connsiteY44" fmla="*/ 1161 h 10000"/>
                <a:gd name="connsiteX45" fmla="*/ 6338 w 10000"/>
                <a:gd name="connsiteY45" fmla="*/ 1097 h 10000"/>
                <a:gd name="connsiteX46" fmla="*/ 6310 w 10000"/>
                <a:gd name="connsiteY46" fmla="*/ 1032 h 10000"/>
                <a:gd name="connsiteX47" fmla="*/ 6310 w 10000"/>
                <a:gd name="connsiteY47" fmla="*/ 1000 h 10000"/>
                <a:gd name="connsiteX48" fmla="*/ 6338 w 10000"/>
                <a:gd name="connsiteY48" fmla="*/ 968 h 10000"/>
                <a:gd name="connsiteX49" fmla="*/ 6395 w 10000"/>
                <a:gd name="connsiteY49" fmla="*/ 968 h 10000"/>
                <a:gd name="connsiteX50" fmla="*/ 6422 w 10000"/>
                <a:gd name="connsiteY50" fmla="*/ 903 h 10000"/>
                <a:gd name="connsiteX51" fmla="*/ 6451 w 10000"/>
                <a:gd name="connsiteY51" fmla="*/ 903 h 10000"/>
                <a:gd name="connsiteX52" fmla="*/ 6536 w 10000"/>
                <a:gd name="connsiteY52" fmla="*/ 903 h 10000"/>
                <a:gd name="connsiteX53" fmla="*/ 6648 w 10000"/>
                <a:gd name="connsiteY53" fmla="*/ 871 h 10000"/>
                <a:gd name="connsiteX54" fmla="*/ 6704 w 10000"/>
                <a:gd name="connsiteY54" fmla="*/ 871 h 10000"/>
                <a:gd name="connsiteX55" fmla="*/ 7155 w 10000"/>
                <a:gd name="connsiteY55" fmla="*/ 742 h 10000"/>
                <a:gd name="connsiteX56" fmla="*/ 7634 w 10000"/>
                <a:gd name="connsiteY56" fmla="*/ 613 h 10000"/>
                <a:gd name="connsiteX57" fmla="*/ 8197 w 10000"/>
                <a:gd name="connsiteY57" fmla="*/ 452 h 10000"/>
                <a:gd name="connsiteX58" fmla="*/ 8733 w 10000"/>
                <a:gd name="connsiteY58" fmla="*/ 323 h 10000"/>
                <a:gd name="connsiteX59" fmla="*/ 9211 w 10000"/>
                <a:gd name="connsiteY59" fmla="*/ 194 h 10000"/>
                <a:gd name="connsiteX60" fmla="*/ 9606 w 10000"/>
                <a:gd name="connsiteY60" fmla="*/ 65 h 10000"/>
                <a:gd name="connsiteX61" fmla="*/ 9888 w 10000"/>
                <a:gd name="connsiteY61" fmla="*/ 0 h 10000"/>
                <a:gd name="connsiteX62" fmla="*/ 9972 w 10000"/>
                <a:gd name="connsiteY62" fmla="*/ 0 h 10000"/>
                <a:gd name="connsiteX0" fmla="*/ 9972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32 h 10000"/>
                <a:gd name="connsiteX3" fmla="*/ 10000 w 10000"/>
                <a:gd name="connsiteY3" fmla="*/ 129 h 10000"/>
                <a:gd name="connsiteX4" fmla="*/ 10000 w 10000"/>
                <a:gd name="connsiteY4" fmla="*/ 452 h 10000"/>
                <a:gd name="connsiteX5" fmla="*/ 10000 w 10000"/>
                <a:gd name="connsiteY5" fmla="*/ 968 h 10000"/>
                <a:gd name="connsiteX6" fmla="*/ 10000 w 10000"/>
                <a:gd name="connsiteY6" fmla="*/ 1548 h 10000"/>
                <a:gd name="connsiteX7" fmla="*/ 9972 w 10000"/>
                <a:gd name="connsiteY7" fmla="*/ 2194 h 10000"/>
                <a:gd name="connsiteX8" fmla="*/ 9972 w 10000"/>
                <a:gd name="connsiteY8" fmla="*/ 2871 h 10000"/>
                <a:gd name="connsiteX9" fmla="*/ 9972 w 10000"/>
                <a:gd name="connsiteY9" fmla="*/ 3484 h 10000"/>
                <a:gd name="connsiteX10" fmla="*/ 9972 w 10000"/>
                <a:gd name="connsiteY10" fmla="*/ 4000 h 10000"/>
                <a:gd name="connsiteX11" fmla="*/ 9972 w 10000"/>
                <a:gd name="connsiteY11" fmla="*/ 4032 h 10000"/>
                <a:gd name="connsiteX12" fmla="*/ 9972 w 10000"/>
                <a:gd name="connsiteY12" fmla="*/ 4161 h 10000"/>
                <a:gd name="connsiteX13" fmla="*/ 9972 w 10000"/>
                <a:gd name="connsiteY13" fmla="*/ 4258 h 10000"/>
                <a:gd name="connsiteX14" fmla="*/ 9915 w 10000"/>
                <a:gd name="connsiteY14" fmla="*/ 4290 h 10000"/>
                <a:gd name="connsiteX15" fmla="*/ 9915 w 10000"/>
                <a:gd name="connsiteY15" fmla="*/ 4290 h 10000"/>
                <a:gd name="connsiteX16" fmla="*/ 9888 w 10000"/>
                <a:gd name="connsiteY16" fmla="*/ 4290 h 10000"/>
                <a:gd name="connsiteX17" fmla="*/ 9859 w 10000"/>
                <a:gd name="connsiteY17" fmla="*/ 4290 h 10000"/>
                <a:gd name="connsiteX18" fmla="*/ 9859 w 10000"/>
                <a:gd name="connsiteY18" fmla="*/ 4290 h 10000"/>
                <a:gd name="connsiteX19" fmla="*/ 9803 w 10000"/>
                <a:gd name="connsiteY19" fmla="*/ 4290 h 10000"/>
                <a:gd name="connsiteX20" fmla="*/ 9718 w 10000"/>
                <a:gd name="connsiteY20" fmla="*/ 4161 h 10000"/>
                <a:gd name="connsiteX21" fmla="*/ 9493 w 10000"/>
                <a:gd name="connsiteY21" fmla="*/ 3968 h 10000"/>
                <a:gd name="connsiteX22" fmla="*/ 9211 w 10000"/>
                <a:gd name="connsiteY22" fmla="*/ 3742 h 10000"/>
                <a:gd name="connsiteX23" fmla="*/ 9014 w 10000"/>
                <a:gd name="connsiteY23" fmla="*/ 3548 h 10000"/>
                <a:gd name="connsiteX24" fmla="*/ 8845 w 10000"/>
                <a:gd name="connsiteY24" fmla="*/ 3355 h 10000"/>
                <a:gd name="connsiteX25" fmla="*/ 8789 w 10000"/>
                <a:gd name="connsiteY25" fmla="*/ 3323 h 10000"/>
                <a:gd name="connsiteX26" fmla="*/ 8085 w 10000"/>
                <a:gd name="connsiteY26" fmla="*/ 4548 h 10000"/>
                <a:gd name="connsiteX27" fmla="*/ 7296 w 10000"/>
                <a:gd name="connsiteY27" fmla="*/ 5613 h 10000"/>
                <a:gd name="connsiteX28" fmla="*/ 6451 w 10000"/>
                <a:gd name="connsiteY28" fmla="*/ 6484 h 10000"/>
                <a:gd name="connsiteX29" fmla="*/ 5550 w 10000"/>
                <a:gd name="connsiteY29" fmla="*/ 7290 h 10000"/>
                <a:gd name="connsiteX30" fmla="*/ 4649 w 10000"/>
                <a:gd name="connsiteY30" fmla="*/ 7968 h 10000"/>
                <a:gd name="connsiteX31" fmla="*/ 3718 w 10000"/>
                <a:gd name="connsiteY31" fmla="*/ 8516 h 10000"/>
                <a:gd name="connsiteX32" fmla="*/ 2874 w 10000"/>
                <a:gd name="connsiteY32" fmla="*/ 8968 h 10000"/>
                <a:gd name="connsiteX33" fmla="*/ 2085 w 10000"/>
                <a:gd name="connsiteY33" fmla="*/ 9323 h 10000"/>
                <a:gd name="connsiteX34" fmla="*/ 1380 w 10000"/>
                <a:gd name="connsiteY34" fmla="*/ 9613 h 10000"/>
                <a:gd name="connsiteX35" fmla="*/ 733 w 10000"/>
                <a:gd name="connsiteY35" fmla="*/ 9774 h 10000"/>
                <a:gd name="connsiteX36" fmla="*/ 310 w 10000"/>
                <a:gd name="connsiteY36" fmla="*/ 9903 h 10000"/>
                <a:gd name="connsiteX37" fmla="*/ 0 w 10000"/>
                <a:gd name="connsiteY37" fmla="*/ 10000 h 10000"/>
                <a:gd name="connsiteX38" fmla="*/ 5718 w 10000"/>
                <a:gd name="connsiteY38" fmla="*/ 5387 h 10000"/>
                <a:gd name="connsiteX39" fmla="*/ 7380 w 10000"/>
                <a:gd name="connsiteY39" fmla="*/ 2129 h 10000"/>
                <a:gd name="connsiteX40" fmla="*/ 7380 w 10000"/>
                <a:gd name="connsiteY40" fmla="*/ 2065 h 10000"/>
                <a:gd name="connsiteX41" fmla="*/ 7380 w 10000"/>
                <a:gd name="connsiteY41" fmla="*/ 2065 h 10000"/>
                <a:gd name="connsiteX42" fmla="*/ 7380 w 10000"/>
                <a:gd name="connsiteY42" fmla="*/ 2065 h 10000"/>
                <a:gd name="connsiteX43" fmla="*/ 6422 w 10000"/>
                <a:gd name="connsiteY43" fmla="*/ 1161 h 10000"/>
                <a:gd name="connsiteX44" fmla="*/ 6338 w 10000"/>
                <a:gd name="connsiteY44" fmla="*/ 1097 h 10000"/>
                <a:gd name="connsiteX45" fmla="*/ 6310 w 10000"/>
                <a:gd name="connsiteY45" fmla="*/ 1032 h 10000"/>
                <a:gd name="connsiteX46" fmla="*/ 6310 w 10000"/>
                <a:gd name="connsiteY46" fmla="*/ 1000 h 10000"/>
                <a:gd name="connsiteX47" fmla="*/ 6338 w 10000"/>
                <a:gd name="connsiteY47" fmla="*/ 968 h 10000"/>
                <a:gd name="connsiteX48" fmla="*/ 6395 w 10000"/>
                <a:gd name="connsiteY48" fmla="*/ 968 h 10000"/>
                <a:gd name="connsiteX49" fmla="*/ 6422 w 10000"/>
                <a:gd name="connsiteY49" fmla="*/ 903 h 10000"/>
                <a:gd name="connsiteX50" fmla="*/ 6451 w 10000"/>
                <a:gd name="connsiteY50" fmla="*/ 903 h 10000"/>
                <a:gd name="connsiteX51" fmla="*/ 6536 w 10000"/>
                <a:gd name="connsiteY51" fmla="*/ 903 h 10000"/>
                <a:gd name="connsiteX52" fmla="*/ 6648 w 10000"/>
                <a:gd name="connsiteY52" fmla="*/ 871 h 10000"/>
                <a:gd name="connsiteX53" fmla="*/ 6704 w 10000"/>
                <a:gd name="connsiteY53" fmla="*/ 871 h 10000"/>
                <a:gd name="connsiteX54" fmla="*/ 7155 w 10000"/>
                <a:gd name="connsiteY54" fmla="*/ 742 h 10000"/>
                <a:gd name="connsiteX55" fmla="*/ 7634 w 10000"/>
                <a:gd name="connsiteY55" fmla="*/ 613 h 10000"/>
                <a:gd name="connsiteX56" fmla="*/ 8197 w 10000"/>
                <a:gd name="connsiteY56" fmla="*/ 452 h 10000"/>
                <a:gd name="connsiteX57" fmla="*/ 8733 w 10000"/>
                <a:gd name="connsiteY57" fmla="*/ 323 h 10000"/>
                <a:gd name="connsiteX58" fmla="*/ 9211 w 10000"/>
                <a:gd name="connsiteY58" fmla="*/ 194 h 10000"/>
                <a:gd name="connsiteX59" fmla="*/ 9606 w 10000"/>
                <a:gd name="connsiteY59" fmla="*/ 65 h 10000"/>
                <a:gd name="connsiteX60" fmla="*/ 9888 w 10000"/>
                <a:gd name="connsiteY60" fmla="*/ 0 h 10000"/>
                <a:gd name="connsiteX61" fmla="*/ 9972 w 10000"/>
                <a:gd name="connsiteY61" fmla="*/ 0 h 10000"/>
                <a:gd name="connsiteX0" fmla="*/ 9972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32 h 10000"/>
                <a:gd name="connsiteX3" fmla="*/ 10000 w 10000"/>
                <a:gd name="connsiteY3" fmla="*/ 129 h 10000"/>
                <a:gd name="connsiteX4" fmla="*/ 10000 w 10000"/>
                <a:gd name="connsiteY4" fmla="*/ 452 h 10000"/>
                <a:gd name="connsiteX5" fmla="*/ 10000 w 10000"/>
                <a:gd name="connsiteY5" fmla="*/ 968 h 10000"/>
                <a:gd name="connsiteX6" fmla="*/ 10000 w 10000"/>
                <a:gd name="connsiteY6" fmla="*/ 1548 h 10000"/>
                <a:gd name="connsiteX7" fmla="*/ 9972 w 10000"/>
                <a:gd name="connsiteY7" fmla="*/ 2194 h 10000"/>
                <a:gd name="connsiteX8" fmla="*/ 9972 w 10000"/>
                <a:gd name="connsiteY8" fmla="*/ 2871 h 10000"/>
                <a:gd name="connsiteX9" fmla="*/ 9972 w 10000"/>
                <a:gd name="connsiteY9" fmla="*/ 3484 h 10000"/>
                <a:gd name="connsiteX10" fmla="*/ 9972 w 10000"/>
                <a:gd name="connsiteY10" fmla="*/ 4000 h 10000"/>
                <a:gd name="connsiteX11" fmla="*/ 9972 w 10000"/>
                <a:gd name="connsiteY11" fmla="*/ 4032 h 10000"/>
                <a:gd name="connsiteX12" fmla="*/ 9972 w 10000"/>
                <a:gd name="connsiteY12" fmla="*/ 4161 h 10000"/>
                <a:gd name="connsiteX13" fmla="*/ 9972 w 10000"/>
                <a:gd name="connsiteY13" fmla="*/ 4258 h 10000"/>
                <a:gd name="connsiteX14" fmla="*/ 9915 w 10000"/>
                <a:gd name="connsiteY14" fmla="*/ 4290 h 10000"/>
                <a:gd name="connsiteX15" fmla="*/ 9915 w 10000"/>
                <a:gd name="connsiteY15" fmla="*/ 4290 h 10000"/>
                <a:gd name="connsiteX16" fmla="*/ 9888 w 10000"/>
                <a:gd name="connsiteY16" fmla="*/ 4290 h 10000"/>
                <a:gd name="connsiteX17" fmla="*/ 9859 w 10000"/>
                <a:gd name="connsiteY17" fmla="*/ 4290 h 10000"/>
                <a:gd name="connsiteX18" fmla="*/ 9859 w 10000"/>
                <a:gd name="connsiteY18" fmla="*/ 4290 h 10000"/>
                <a:gd name="connsiteX19" fmla="*/ 9803 w 10000"/>
                <a:gd name="connsiteY19" fmla="*/ 4290 h 10000"/>
                <a:gd name="connsiteX20" fmla="*/ 9718 w 10000"/>
                <a:gd name="connsiteY20" fmla="*/ 4161 h 10000"/>
                <a:gd name="connsiteX21" fmla="*/ 9493 w 10000"/>
                <a:gd name="connsiteY21" fmla="*/ 3968 h 10000"/>
                <a:gd name="connsiteX22" fmla="*/ 9211 w 10000"/>
                <a:gd name="connsiteY22" fmla="*/ 3742 h 10000"/>
                <a:gd name="connsiteX23" fmla="*/ 9014 w 10000"/>
                <a:gd name="connsiteY23" fmla="*/ 3548 h 10000"/>
                <a:gd name="connsiteX24" fmla="*/ 8845 w 10000"/>
                <a:gd name="connsiteY24" fmla="*/ 3355 h 10000"/>
                <a:gd name="connsiteX25" fmla="*/ 8789 w 10000"/>
                <a:gd name="connsiteY25" fmla="*/ 3323 h 10000"/>
                <a:gd name="connsiteX26" fmla="*/ 8085 w 10000"/>
                <a:gd name="connsiteY26" fmla="*/ 4548 h 10000"/>
                <a:gd name="connsiteX27" fmla="*/ 7296 w 10000"/>
                <a:gd name="connsiteY27" fmla="*/ 5613 h 10000"/>
                <a:gd name="connsiteX28" fmla="*/ 6451 w 10000"/>
                <a:gd name="connsiteY28" fmla="*/ 6484 h 10000"/>
                <a:gd name="connsiteX29" fmla="*/ 5550 w 10000"/>
                <a:gd name="connsiteY29" fmla="*/ 7290 h 10000"/>
                <a:gd name="connsiteX30" fmla="*/ 4649 w 10000"/>
                <a:gd name="connsiteY30" fmla="*/ 7968 h 10000"/>
                <a:gd name="connsiteX31" fmla="*/ 3718 w 10000"/>
                <a:gd name="connsiteY31" fmla="*/ 8516 h 10000"/>
                <a:gd name="connsiteX32" fmla="*/ 2874 w 10000"/>
                <a:gd name="connsiteY32" fmla="*/ 8968 h 10000"/>
                <a:gd name="connsiteX33" fmla="*/ 2085 w 10000"/>
                <a:gd name="connsiteY33" fmla="*/ 9323 h 10000"/>
                <a:gd name="connsiteX34" fmla="*/ 1380 w 10000"/>
                <a:gd name="connsiteY34" fmla="*/ 9613 h 10000"/>
                <a:gd name="connsiteX35" fmla="*/ 733 w 10000"/>
                <a:gd name="connsiteY35" fmla="*/ 9774 h 10000"/>
                <a:gd name="connsiteX36" fmla="*/ 310 w 10000"/>
                <a:gd name="connsiteY36" fmla="*/ 9903 h 10000"/>
                <a:gd name="connsiteX37" fmla="*/ 0 w 10000"/>
                <a:gd name="connsiteY37" fmla="*/ 10000 h 10000"/>
                <a:gd name="connsiteX38" fmla="*/ 5718 w 10000"/>
                <a:gd name="connsiteY38" fmla="*/ 5387 h 10000"/>
                <a:gd name="connsiteX39" fmla="*/ 7380 w 10000"/>
                <a:gd name="connsiteY39" fmla="*/ 2065 h 10000"/>
                <a:gd name="connsiteX40" fmla="*/ 7380 w 10000"/>
                <a:gd name="connsiteY40" fmla="*/ 2065 h 10000"/>
                <a:gd name="connsiteX41" fmla="*/ 7380 w 10000"/>
                <a:gd name="connsiteY41" fmla="*/ 2065 h 10000"/>
                <a:gd name="connsiteX42" fmla="*/ 6422 w 10000"/>
                <a:gd name="connsiteY42" fmla="*/ 1161 h 10000"/>
                <a:gd name="connsiteX43" fmla="*/ 6338 w 10000"/>
                <a:gd name="connsiteY43" fmla="*/ 1097 h 10000"/>
                <a:gd name="connsiteX44" fmla="*/ 6310 w 10000"/>
                <a:gd name="connsiteY44" fmla="*/ 1032 h 10000"/>
                <a:gd name="connsiteX45" fmla="*/ 6310 w 10000"/>
                <a:gd name="connsiteY45" fmla="*/ 1000 h 10000"/>
                <a:gd name="connsiteX46" fmla="*/ 6338 w 10000"/>
                <a:gd name="connsiteY46" fmla="*/ 968 h 10000"/>
                <a:gd name="connsiteX47" fmla="*/ 6395 w 10000"/>
                <a:gd name="connsiteY47" fmla="*/ 968 h 10000"/>
                <a:gd name="connsiteX48" fmla="*/ 6422 w 10000"/>
                <a:gd name="connsiteY48" fmla="*/ 903 h 10000"/>
                <a:gd name="connsiteX49" fmla="*/ 6451 w 10000"/>
                <a:gd name="connsiteY49" fmla="*/ 903 h 10000"/>
                <a:gd name="connsiteX50" fmla="*/ 6536 w 10000"/>
                <a:gd name="connsiteY50" fmla="*/ 903 h 10000"/>
                <a:gd name="connsiteX51" fmla="*/ 6648 w 10000"/>
                <a:gd name="connsiteY51" fmla="*/ 871 h 10000"/>
                <a:gd name="connsiteX52" fmla="*/ 6704 w 10000"/>
                <a:gd name="connsiteY52" fmla="*/ 871 h 10000"/>
                <a:gd name="connsiteX53" fmla="*/ 7155 w 10000"/>
                <a:gd name="connsiteY53" fmla="*/ 742 h 10000"/>
                <a:gd name="connsiteX54" fmla="*/ 7634 w 10000"/>
                <a:gd name="connsiteY54" fmla="*/ 613 h 10000"/>
                <a:gd name="connsiteX55" fmla="*/ 8197 w 10000"/>
                <a:gd name="connsiteY55" fmla="*/ 452 h 10000"/>
                <a:gd name="connsiteX56" fmla="*/ 8733 w 10000"/>
                <a:gd name="connsiteY56" fmla="*/ 323 h 10000"/>
                <a:gd name="connsiteX57" fmla="*/ 9211 w 10000"/>
                <a:gd name="connsiteY57" fmla="*/ 194 h 10000"/>
                <a:gd name="connsiteX58" fmla="*/ 9606 w 10000"/>
                <a:gd name="connsiteY58" fmla="*/ 65 h 10000"/>
                <a:gd name="connsiteX59" fmla="*/ 9888 w 10000"/>
                <a:gd name="connsiteY59" fmla="*/ 0 h 10000"/>
                <a:gd name="connsiteX60" fmla="*/ 9972 w 10000"/>
                <a:gd name="connsiteY60" fmla="*/ 0 h 10000"/>
                <a:gd name="connsiteX0" fmla="*/ 9972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32 h 10000"/>
                <a:gd name="connsiteX3" fmla="*/ 10000 w 10000"/>
                <a:gd name="connsiteY3" fmla="*/ 129 h 10000"/>
                <a:gd name="connsiteX4" fmla="*/ 10000 w 10000"/>
                <a:gd name="connsiteY4" fmla="*/ 452 h 10000"/>
                <a:gd name="connsiteX5" fmla="*/ 10000 w 10000"/>
                <a:gd name="connsiteY5" fmla="*/ 968 h 10000"/>
                <a:gd name="connsiteX6" fmla="*/ 10000 w 10000"/>
                <a:gd name="connsiteY6" fmla="*/ 1548 h 10000"/>
                <a:gd name="connsiteX7" fmla="*/ 9972 w 10000"/>
                <a:gd name="connsiteY7" fmla="*/ 2194 h 10000"/>
                <a:gd name="connsiteX8" fmla="*/ 9972 w 10000"/>
                <a:gd name="connsiteY8" fmla="*/ 2871 h 10000"/>
                <a:gd name="connsiteX9" fmla="*/ 9972 w 10000"/>
                <a:gd name="connsiteY9" fmla="*/ 3484 h 10000"/>
                <a:gd name="connsiteX10" fmla="*/ 9972 w 10000"/>
                <a:gd name="connsiteY10" fmla="*/ 4000 h 10000"/>
                <a:gd name="connsiteX11" fmla="*/ 9972 w 10000"/>
                <a:gd name="connsiteY11" fmla="*/ 4032 h 10000"/>
                <a:gd name="connsiteX12" fmla="*/ 9972 w 10000"/>
                <a:gd name="connsiteY12" fmla="*/ 4161 h 10000"/>
                <a:gd name="connsiteX13" fmla="*/ 9972 w 10000"/>
                <a:gd name="connsiteY13" fmla="*/ 4258 h 10000"/>
                <a:gd name="connsiteX14" fmla="*/ 9915 w 10000"/>
                <a:gd name="connsiteY14" fmla="*/ 4290 h 10000"/>
                <a:gd name="connsiteX15" fmla="*/ 9915 w 10000"/>
                <a:gd name="connsiteY15" fmla="*/ 4290 h 10000"/>
                <a:gd name="connsiteX16" fmla="*/ 9888 w 10000"/>
                <a:gd name="connsiteY16" fmla="*/ 4290 h 10000"/>
                <a:gd name="connsiteX17" fmla="*/ 9859 w 10000"/>
                <a:gd name="connsiteY17" fmla="*/ 4290 h 10000"/>
                <a:gd name="connsiteX18" fmla="*/ 9859 w 10000"/>
                <a:gd name="connsiteY18" fmla="*/ 4290 h 10000"/>
                <a:gd name="connsiteX19" fmla="*/ 9803 w 10000"/>
                <a:gd name="connsiteY19" fmla="*/ 4290 h 10000"/>
                <a:gd name="connsiteX20" fmla="*/ 9718 w 10000"/>
                <a:gd name="connsiteY20" fmla="*/ 4161 h 10000"/>
                <a:gd name="connsiteX21" fmla="*/ 9493 w 10000"/>
                <a:gd name="connsiteY21" fmla="*/ 3968 h 10000"/>
                <a:gd name="connsiteX22" fmla="*/ 9211 w 10000"/>
                <a:gd name="connsiteY22" fmla="*/ 3742 h 10000"/>
                <a:gd name="connsiteX23" fmla="*/ 9014 w 10000"/>
                <a:gd name="connsiteY23" fmla="*/ 3548 h 10000"/>
                <a:gd name="connsiteX24" fmla="*/ 8845 w 10000"/>
                <a:gd name="connsiteY24" fmla="*/ 3355 h 10000"/>
                <a:gd name="connsiteX25" fmla="*/ 8789 w 10000"/>
                <a:gd name="connsiteY25" fmla="*/ 3323 h 10000"/>
                <a:gd name="connsiteX26" fmla="*/ 8085 w 10000"/>
                <a:gd name="connsiteY26" fmla="*/ 4548 h 10000"/>
                <a:gd name="connsiteX27" fmla="*/ 7296 w 10000"/>
                <a:gd name="connsiteY27" fmla="*/ 5613 h 10000"/>
                <a:gd name="connsiteX28" fmla="*/ 6451 w 10000"/>
                <a:gd name="connsiteY28" fmla="*/ 6484 h 10000"/>
                <a:gd name="connsiteX29" fmla="*/ 5550 w 10000"/>
                <a:gd name="connsiteY29" fmla="*/ 7290 h 10000"/>
                <a:gd name="connsiteX30" fmla="*/ 4649 w 10000"/>
                <a:gd name="connsiteY30" fmla="*/ 7968 h 10000"/>
                <a:gd name="connsiteX31" fmla="*/ 3718 w 10000"/>
                <a:gd name="connsiteY31" fmla="*/ 8516 h 10000"/>
                <a:gd name="connsiteX32" fmla="*/ 2874 w 10000"/>
                <a:gd name="connsiteY32" fmla="*/ 8968 h 10000"/>
                <a:gd name="connsiteX33" fmla="*/ 2085 w 10000"/>
                <a:gd name="connsiteY33" fmla="*/ 9323 h 10000"/>
                <a:gd name="connsiteX34" fmla="*/ 1380 w 10000"/>
                <a:gd name="connsiteY34" fmla="*/ 9613 h 10000"/>
                <a:gd name="connsiteX35" fmla="*/ 733 w 10000"/>
                <a:gd name="connsiteY35" fmla="*/ 9774 h 10000"/>
                <a:gd name="connsiteX36" fmla="*/ 310 w 10000"/>
                <a:gd name="connsiteY36" fmla="*/ 9903 h 10000"/>
                <a:gd name="connsiteX37" fmla="*/ 0 w 10000"/>
                <a:gd name="connsiteY37" fmla="*/ 10000 h 10000"/>
                <a:gd name="connsiteX38" fmla="*/ 5718 w 10000"/>
                <a:gd name="connsiteY38" fmla="*/ 5387 h 10000"/>
                <a:gd name="connsiteX39" fmla="*/ 7380 w 10000"/>
                <a:gd name="connsiteY39" fmla="*/ 2065 h 10000"/>
                <a:gd name="connsiteX40" fmla="*/ 7380 w 10000"/>
                <a:gd name="connsiteY40" fmla="*/ 2065 h 10000"/>
                <a:gd name="connsiteX41" fmla="*/ 7380 w 10000"/>
                <a:gd name="connsiteY41" fmla="*/ 2065 h 10000"/>
                <a:gd name="connsiteX42" fmla="*/ 6422 w 10000"/>
                <a:gd name="connsiteY42" fmla="*/ 1161 h 10000"/>
                <a:gd name="connsiteX43" fmla="*/ 6338 w 10000"/>
                <a:gd name="connsiteY43" fmla="*/ 1097 h 10000"/>
                <a:gd name="connsiteX44" fmla="*/ 6310 w 10000"/>
                <a:gd name="connsiteY44" fmla="*/ 1032 h 10000"/>
                <a:gd name="connsiteX45" fmla="*/ 6310 w 10000"/>
                <a:gd name="connsiteY45" fmla="*/ 1000 h 10000"/>
                <a:gd name="connsiteX46" fmla="*/ 6338 w 10000"/>
                <a:gd name="connsiteY46" fmla="*/ 968 h 10000"/>
                <a:gd name="connsiteX47" fmla="*/ 6395 w 10000"/>
                <a:gd name="connsiteY47" fmla="*/ 968 h 10000"/>
                <a:gd name="connsiteX48" fmla="*/ 6422 w 10000"/>
                <a:gd name="connsiteY48" fmla="*/ 903 h 10000"/>
                <a:gd name="connsiteX49" fmla="*/ 6451 w 10000"/>
                <a:gd name="connsiteY49" fmla="*/ 903 h 10000"/>
                <a:gd name="connsiteX50" fmla="*/ 6536 w 10000"/>
                <a:gd name="connsiteY50" fmla="*/ 903 h 10000"/>
                <a:gd name="connsiteX51" fmla="*/ 6648 w 10000"/>
                <a:gd name="connsiteY51" fmla="*/ 871 h 10000"/>
                <a:gd name="connsiteX52" fmla="*/ 6704 w 10000"/>
                <a:gd name="connsiteY52" fmla="*/ 871 h 10000"/>
                <a:gd name="connsiteX53" fmla="*/ 7155 w 10000"/>
                <a:gd name="connsiteY53" fmla="*/ 742 h 10000"/>
                <a:gd name="connsiteX54" fmla="*/ 7634 w 10000"/>
                <a:gd name="connsiteY54" fmla="*/ 613 h 10000"/>
                <a:gd name="connsiteX55" fmla="*/ 8197 w 10000"/>
                <a:gd name="connsiteY55" fmla="*/ 452 h 10000"/>
                <a:gd name="connsiteX56" fmla="*/ 8733 w 10000"/>
                <a:gd name="connsiteY56" fmla="*/ 323 h 10000"/>
                <a:gd name="connsiteX57" fmla="*/ 9211 w 10000"/>
                <a:gd name="connsiteY57" fmla="*/ 194 h 10000"/>
                <a:gd name="connsiteX58" fmla="*/ 9606 w 10000"/>
                <a:gd name="connsiteY58" fmla="*/ 65 h 10000"/>
                <a:gd name="connsiteX59" fmla="*/ 9888 w 10000"/>
                <a:gd name="connsiteY59" fmla="*/ 0 h 10000"/>
                <a:gd name="connsiteX60" fmla="*/ 9972 w 10000"/>
                <a:gd name="connsiteY60" fmla="*/ 0 h 10000"/>
                <a:gd name="connsiteX0" fmla="*/ 9972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32 h 10000"/>
                <a:gd name="connsiteX3" fmla="*/ 10000 w 10000"/>
                <a:gd name="connsiteY3" fmla="*/ 129 h 10000"/>
                <a:gd name="connsiteX4" fmla="*/ 10000 w 10000"/>
                <a:gd name="connsiteY4" fmla="*/ 452 h 10000"/>
                <a:gd name="connsiteX5" fmla="*/ 10000 w 10000"/>
                <a:gd name="connsiteY5" fmla="*/ 968 h 10000"/>
                <a:gd name="connsiteX6" fmla="*/ 10000 w 10000"/>
                <a:gd name="connsiteY6" fmla="*/ 1548 h 10000"/>
                <a:gd name="connsiteX7" fmla="*/ 9972 w 10000"/>
                <a:gd name="connsiteY7" fmla="*/ 2194 h 10000"/>
                <a:gd name="connsiteX8" fmla="*/ 9972 w 10000"/>
                <a:gd name="connsiteY8" fmla="*/ 2871 h 10000"/>
                <a:gd name="connsiteX9" fmla="*/ 9972 w 10000"/>
                <a:gd name="connsiteY9" fmla="*/ 3484 h 10000"/>
                <a:gd name="connsiteX10" fmla="*/ 9972 w 10000"/>
                <a:gd name="connsiteY10" fmla="*/ 4000 h 10000"/>
                <a:gd name="connsiteX11" fmla="*/ 9972 w 10000"/>
                <a:gd name="connsiteY11" fmla="*/ 4032 h 10000"/>
                <a:gd name="connsiteX12" fmla="*/ 9972 w 10000"/>
                <a:gd name="connsiteY12" fmla="*/ 4161 h 10000"/>
                <a:gd name="connsiteX13" fmla="*/ 9972 w 10000"/>
                <a:gd name="connsiteY13" fmla="*/ 4258 h 10000"/>
                <a:gd name="connsiteX14" fmla="*/ 9915 w 10000"/>
                <a:gd name="connsiteY14" fmla="*/ 4290 h 10000"/>
                <a:gd name="connsiteX15" fmla="*/ 9915 w 10000"/>
                <a:gd name="connsiteY15" fmla="*/ 4290 h 10000"/>
                <a:gd name="connsiteX16" fmla="*/ 9888 w 10000"/>
                <a:gd name="connsiteY16" fmla="*/ 4290 h 10000"/>
                <a:gd name="connsiteX17" fmla="*/ 9859 w 10000"/>
                <a:gd name="connsiteY17" fmla="*/ 4290 h 10000"/>
                <a:gd name="connsiteX18" fmla="*/ 9859 w 10000"/>
                <a:gd name="connsiteY18" fmla="*/ 4290 h 10000"/>
                <a:gd name="connsiteX19" fmla="*/ 9803 w 10000"/>
                <a:gd name="connsiteY19" fmla="*/ 4290 h 10000"/>
                <a:gd name="connsiteX20" fmla="*/ 9718 w 10000"/>
                <a:gd name="connsiteY20" fmla="*/ 4161 h 10000"/>
                <a:gd name="connsiteX21" fmla="*/ 9493 w 10000"/>
                <a:gd name="connsiteY21" fmla="*/ 3968 h 10000"/>
                <a:gd name="connsiteX22" fmla="*/ 9211 w 10000"/>
                <a:gd name="connsiteY22" fmla="*/ 3742 h 10000"/>
                <a:gd name="connsiteX23" fmla="*/ 9014 w 10000"/>
                <a:gd name="connsiteY23" fmla="*/ 3548 h 10000"/>
                <a:gd name="connsiteX24" fmla="*/ 8845 w 10000"/>
                <a:gd name="connsiteY24" fmla="*/ 3355 h 10000"/>
                <a:gd name="connsiteX25" fmla="*/ 8789 w 10000"/>
                <a:gd name="connsiteY25" fmla="*/ 3323 h 10000"/>
                <a:gd name="connsiteX26" fmla="*/ 8085 w 10000"/>
                <a:gd name="connsiteY26" fmla="*/ 4548 h 10000"/>
                <a:gd name="connsiteX27" fmla="*/ 7296 w 10000"/>
                <a:gd name="connsiteY27" fmla="*/ 5613 h 10000"/>
                <a:gd name="connsiteX28" fmla="*/ 6451 w 10000"/>
                <a:gd name="connsiteY28" fmla="*/ 6484 h 10000"/>
                <a:gd name="connsiteX29" fmla="*/ 5550 w 10000"/>
                <a:gd name="connsiteY29" fmla="*/ 7290 h 10000"/>
                <a:gd name="connsiteX30" fmla="*/ 4649 w 10000"/>
                <a:gd name="connsiteY30" fmla="*/ 7968 h 10000"/>
                <a:gd name="connsiteX31" fmla="*/ 3718 w 10000"/>
                <a:gd name="connsiteY31" fmla="*/ 8516 h 10000"/>
                <a:gd name="connsiteX32" fmla="*/ 2874 w 10000"/>
                <a:gd name="connsiteY32" fmla="*/ 8968 h 10000"/>
                <a:gd name="connsiteX33" fmla="*/ 2085 w 10000"/>
                <a:gd name="connsiteY33" fmla="*/ 9323 h 10000"/>
                <a:gd name="connsiteX34" fmla="*/ 1380 w 10000"/>
                <a:gd name="connsiteY34" fmla="*/ 9613 h 10000"/>
                <a:gd name="connsiteX35" fmla="*/ 733 w 10000"/>
                <a:gd name="connsiteY35" fmla="*/ 9774 h 10000"/>
                <a:gd name="connsiteX36" fmla="*/ 310 w 10000"/>
                <a:gd name="connsiteY36" fmla="*/ 9903 h 10000"/>
                <a:gd name="connsiteX37" fmla="*/ 0 w 10000"/>
                <a:gd name="connsiteY37" fmla="*/ 10000 h 10000"/>
                <a:gd name="connsiteX38" fmla="*/ 5718 w 10000"/>
                <a:gd name="connsiteY38" fmla="*/ 5387 h 10000"/>
                <a:gd name="connsiteX39" fmla="*/ 7380 w 10000"/>
                <a:gd name="connsiteY39" fmla="*/ 2065 h 10000"/>
                <a:gd name="connsiteX40" fmla="*/ 7380 w 10000"/>
                <a:gd name="connsiteY40" fmla="*/ 2065 h 10000"/>
                <a:gd name="connsiteX41" fmla="*/ 7380 w 10000"/>
                <a:gd name="connsiteY41" fmla="*/ 2065 h 10000"/>
                <a:gd name="connsiteX42" fmla="*/ 6422 w 10000"/>
                <a:gd name="connsiteY42" fmla="*/ 1161 h 10000"/>
                <a:gd name="connsiteX43" fmla="*/ 6338 w 10000"/>
                <a:gd name="connsiteY43" fmla="*/ 1097 h 10000"/>
                <a:gd name="connsiteX44" fmla="*/ 6310 w 10000"/>
                <a:gd name="connsiteY44" fmla="*/ 1032 h 10000"/>
                <a:gd name="connsiteX45" fmla="*/ 6310 w 10000"/>
                <a:gd name="connsiteY45" fmla="*/ 1000 h 10000"/>
                <a:gd name="connsiteX46" fmla="*/ 6338 w 10000"/>
                <a:gd name="connsiteY46" fmla="*/ 968 h 10000"/>
                <a:gd name="connsiteX47" fmla="*/ 6395 w 10000"/>
                <a:gd name="connsiteY47" fmla="*/ 968 h 10000"/>
                <a:gd name="connsiteX48" fmla="*/ 6422 w 10000"/>
                <a:gd name="connsiteY48" fmla="*/ 903 h 10000"/>
                <a:gd name="connsiteX49" fmla="*/ 6451 w 10000"/>
                <a:gd name="connsiteY49" fmla="*/ 903 h 10000"/>
                <a:gd name="connsiteX50" fmla="*/ 6536 w 10000"/>
                <a:gd name="connsiteY50" fmla="*/ 903 h 10000"/>
                <a:gd name="connsiteX51" fmla="*/ 6648 w 10000"/>
                <a:gd name="connsiteY51" fmla="*/ 871 h 10000"/>
                <a:gd name="connsiteX52" fmla="*/ 6704 w 10000"/>
                <a:gd name="connsiteY52" fmla="*/ 871 h 10000"/>
                <a:gd name="connsiteX53" fmla="*/ 7155 w 10000"/>
                <a:gd name="connsiteY53" fmla="*/ 742 h 10000"/>
                <a:gd name="connsiteX54" fmla="*/ 7634 w 10000"/>
                <a:gd name="connsiteY54" fmla="*/ 613 h 10000"/>
                <a:gd name="connsiteX55" fmla="*/ 8197 w 10000"/>
                <a:gd name="connsiteY55" fmla="*/ 452 h 10000"/>
                <a:gd name="connsiteX56" fmla="*/ 8733 w 10000"/>
                <a:gd name="connsiteY56" fmla="*/ 323 h 10000"/>
                <a:gd name="connsiteX57" fmla="*/ 9211 w 10000"/>
                <a:gd name="connsiteY57" fmla="*/ 194 h 10000"/>
                <a:gd name="connsiteX58" fmla="*/ 9606 w 10000"/>
                <a:gd name="connsiteY58" fmla="*/ 65 h 10000"/>
                <a:gd name="connsiteX59" fmla="*/ 9888 w 10000"/>
                <a:gd name="connsiteY59" fmla="*/ 0 h 10000"/>
                <a:gd name="connsiteX60" fmla="*/ 9972 w 10000"/>
                <a:gd name="connsiteY60" fmla="*/ 0 h 10000"/>
                <a:gd name="connsiteX0" fmla="*/ 9972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32 h 10000"/>
                <a:gd name="connsiteX3" fmla="*/ 10000 w 10000"/>
                <a:gd name="connsiteY3" fmla="*/ 129 h 10000"/>
                <a:gd name="connsiteX4" fmla="*/ 10000 w 10000"/>
                <a:gd name="connsiteY4" fmla="*/ 452 h 10000"/>
                <a:gd name="connsiteX5" fmla="*/ 10000 w 10000"/>
                <a:gd name="connsiteY5" fmla="*/ 968 h 10000"/>
                <a:gd name="connsiteX6" fmla="*/ 10000 w 10000"/>
                <a:gd name="connsiteY6" fmla="*/ 1548 h 10000"/>
                <a:gd name="connsiteX7" fmla="*/ 9972 w 10000"/>
                <a:gd name="connsiteY7" fmla="*/ 2194 h 10000"/>
                <a:gd name="connsiteX8" fmla="*/ 9972 w 10000"/>
                <a:gd name="connsiteY8" fmla="*/ 2871 h 10000"/>
                <a:gd name="connsiteX9" fmla="*/ 9972 w 10000"/>
                <a:gd name="connsiteY9" fmla="*/ 3484 h 10000"/>
                <a:gd name="connsiteX10" fmla="*/ 9972 w 10000"/>
                <a:gd name="connsiteY10" fmla="*/ 4000 h 10000"/>
                <a:gd name="connsiteX11" fmla="*/ 9972 w 10000"/>
                <a:gd name="connsiteY11" fmla="*/ 4032 h 10000"/>
                <a:gd name="connsiteX12" fmla="*/ 9972 w 10000"/>
                <a:gd name="connsiteY12" fmla="*/ 4161 h 10000"/>
                <a:gd name="connsiteX13" fmla="*/ 9972 w 10000"/>
                <a:gd name="connsiteY13" fmla="*/ 4258 h 10000"/>
                <a:gd name="connsiteX14" fmla="*/ 9915 w 10000"/>
                <a:gd name="connsiteY14" fmla="*/ 4290 h 10000"/>
                <a:gd name="connsiteX15" fmla="*/ 9915 w 10000"/>
                <a:gd name="connsiteY15" fmla="*/ 4290 h 10000"/>
                <a:gd name="connsiteX16" fmla="*/ 9888 w 10000"/>
                <a:gd name="connsiteY16" fmla="*/ 4290 h 10000"/>
                <a:gd name="connsiteX17" fmla="*/ 9859 w 10000"/>
                <a:gd name="connsiteY17" fmla="*/ 4290 h 10000"/>
                <a:gd name="connsiteX18" fmla="*/ 9859 w 10000"/>
                <a:gd name="connsiteY18" fmla="*/ 4290 h 10000"/>
                <a:gd name="connsiteX19" fmla="*/ 9803 w 10000"/>
                <a:gd name="connsiteY19" fmla="*/ 4290 h 10000"/>
                <a:gd name="connsiteX20" fmla="*/ 9718 w 10000"/>
                <a:gd name="connsiteY20" fmla="*/ 4161 h 10000"/>
                <a:gd name="connsiteX21" fmla="*/ 9493 w 10000"/>
                <a:gd name="connsiteY21" fmla="*/ 3968 h 10000"/>
                <a:gd name="connsiteX22" fmla="*/ 9211 w 10000"/>
                <a:gd name="connsiteY22" fmla="*/ 3742 h 10000"/>
                <a:gd name="connsiteX23" fmla="*/ 9014 w 10000"/>
                <a:gd name="connsiteY23" fmla="*/ 3548 h 10000"/>
                <a:gd name="connsiteX24" fmla="*/ 8845 w 10000"/>
                <a:gd name="connsiteY24" fmla="*/ 3355 h 10000"/>
                <a:gd name="connsiteX25" fmla="*/ 8789 w 10000"/>
                <a:gd name="connsiteY25" fmla="*/ 3323 h 10000"/>
                <a:gd name="connsiteX26" fmla="*/ 8085 w 10000"/>
                <a:gd name="connsiteY26" fmla="*/ 4548 h 10000"/>
                <a:gd name="connsiteX27" fmla="*/ 7296 w 10000"/>
                <a:gd name="connsiteY27" fmla="*/ 5613 h 10000"/>
                <a:gd name="connsiteX28" fmla="*/ 6451 w 10000"/>
                <a:gd name="connsiteY28" fmla="*/ 6484 h 10000"/>
                <a:gd name="connsiteX29" fmla="*/ 5550 w 10000"/>
                <a:gd name="connsiteY29" fmla="*/ 7290 h 10000"/>
                <a:gd name="connsiteX30" fmla="*/ 4649 w 10000"/>
                <a:gd name="connsiteY30" fmla="*/ 7968 h 10000"/>
                <a:gd name="connsiteX31" fmla="*/ 3718 w 10000"/>
                <a:gd name="connsiteY31" fmla="*/ 8516 h 10000"/>
                <a:gd name="connsiteX32" fmla="*/ 2874 w 10000"/>
                <a:gd name="connsiteY32" fmla="*/ 8968 h 10000"/>
                <a:gd name="connsiteX33" fmla="*/ 2085 w 10000"/>
                <a:gd name="connsiteY33" fmla="*/ 9323 h 10000"/>
                <a:gd name="connsiteX34" fmla="*/ 1380 w 10000"/>
                <a:gd name="connsiteY34" fmla="*/ 9613 h 10000"/>
                <a:gd name="connsiteX35" fmla="*/ 733 w 10000"/>
                <a:gd name="connsiteY35" fmla="*/ 9774 h 10000"/>
                <a:gd name="connsiteX36" fmla="*/ 310 w 10000"/>
                <a:gd name="connsiteY36" fmla="*/ 9903 h 10000"/>
                <a:gd name="connsiteX37" fmla="*/ 0 w 10000"/>
                <a:gd name="connsiteY37" fmla="*/ 10000 h 10000"/>
                <a:gd name="connsiteX38" fmla="*/ 5718 w 10000"/>
                <a:gd name="connsiteY38" fmla="*/ 5387 h 10000"/>
                <a:gd name="connsiteX39" fmla="*/ 7380 w 10000"/>
                <a:gd name="connsiteY39" fmla="*/ 2065 h 10000"/>
                <a:gd name="connsiteX40" fmla="*/ 7380 w 10000"/>
                <a:gd name="connsiteY40" fmla="*/ 2065 h 10000"/>
                <a:gd name="connsiteX41" fmla="*/ 7380 w 10000"/>
                <a:gd name="connsiteY41" fmla="*/ 2065 h 10000"/>
                <a:gd name="connsiteX42" fmla="*/ 6422 w 10000"/>
                <a:gd name="connsiteY42" fmla="*/ 1161 h 10000"/>
                <a:gd name="connsiteX43" fmla="*/ 6338 w 10000"/>
                <a:gd name="connsiteY43" fmla="*/ 1097 h 10000"/>
                <a:gd name="connsiteX44" fmla="*/ 6310 w 10000"/>
                <a:gd name="connsiteY44" fmla="*/ 1032 h 10000"/>
                <a:gd name="connsiteX45" fmla="*/ 6310 w 10000"/>
                <a:gd name="connsiteY45" fmla="*/ 1000 h 10000"/>
                <a:gd name="connsiteX46" fmla="*/ 6338 w 10000"/>
                <a:gd name="connsiteY46" fmla="*/ 968 h 10000"/>
                <a:gd name="connsiteX47" fmla="*/ 6395 w 10000"/>
                <a:gd name="connsiteY47" fmla="*/ 968 h 10000"/>
                <a:gd name="connsiteX48" fmla="*/ 6422 w 10000"/>
                <a:gd name="connsiteY48" fmla="*/ 903 h 10000"/>
                <a:gd name="connsiteX49" fmla="*/ 6451 w 10000"/>
                <a:gd name="connsiteY49" fmla="*/ 903 h 10000"/>
                <a:gd name="connsiteX50" fmla="*/ 6536 w 10000"/>
                <a:gd name="connsiteY50" fmla="*/ 903 h 10000"/>
                <a:gd name="connsiteX51" fmla="*/ 6648 w 10000"/>
                <a:gd name="connsiteY51" fmla="*/ 871 h 10000"/>
                <a:gd name="connsiteX52" fmla="*/ 6704 w 10000"/>
                <a:gd name="connsiteY52" fmla="*/ 871 h 10000"/>
                <a:gd name="connsiteX53" fmla="*/ 7155 w 10000"/>
                <a:gd name="connsiteY53" fmla="*/ 742 h 10000"/>
                <a:gd name="connsiteX54" fmla="*/ 7634 w 10000"/>
                <a:gd name="connsiteY54" fmla="*/ 613 h 10000"/>
                <a:gd name="connsiteX55" fmla="*/ 8197 w 10000"/>
                <a:gd name="connsiteY55" fmla="*/ 452 h 10000"/>
                <a:gd name="connsiteX56" fmla="*/ 8733 w 10000"/>
                <a:gd name="connsiteY56" fmla="*/ 323 h 10000"/>
                <a:gd name="connsiteX57" fmla="*/ 9211 w 10000"/>
                <a:gd name="connsiteY57" fmla="*/ 194 h 10000"/>
                <a:gd name="connsiteX58" fmla="*/ 9606 w 10000"/>
                <a:gd name="connsiteY58" fmla="*/ 65 h 10000"/>
                <a:gd name="connsiteX59" fmla="*/ 9888 w 10000"/>
                <a:gd name="connsiteY59" fmla="*/ 0 h 10000"/>
                <a:gd name="connsiteX60" fmla="*/ 9972 w 10000"/>
                <a:gd name="connsiteY60" fmla="*/ 0 h 10000"/>
                <a:gd name="connsiteX0" fmla="*/ 9972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32 h 10000"/>
                <a:gd name="connsiteX3" fmla="*/ 10000 w 10000"/>
                <a:gd name="connsiteY3" fmla="*/ 129 h 10000"/>
                <a:gd name="connsiteX4" fmla="*/ 10000 w 10000"/>
                <a:gd name="connsiteY4" fmla="*/ 452 h 10000"/>
                <a:gd name="connsiteX5" fmla="*/ 10000 w 10000"/>
                <a:gd name="connsiteY5" fmla="*/ 968 h 10000"/>
                <a:gd name="connsiteX6" fmla="*/ 10000 w 10000"/>
                <a:gd name="connsiteY6" fmla="*/ 1548 h 10000"/>
                <a:gd name="connsiteX7" fmla="*/ 9972 w 10000"/>
                <a:gd name="connsiteY7" fmla="*/ 2194 h 10000"/>
                <a:gd name="connsiteX8" fmla="*/ 9972 w 10000"/>
                <a:gd name="connsiteY8" fmla="*/ 2871 h 10000"/>
                <a:gd name="connsiteX9" fmla="*/ 9972 w 10000"/>
                <a:gd name="connsiteY9" fmla="*/ 3484 h 10000"/>
                <a:gd name="connsiteX10" fmla="*/ 9972 w 10000"/>
                <a:gd name="connsiteY10" fmla="*/ 4000 h 10000"/>
                <a:gd name="connsiteX11" fmla="*/ 9972 w 10000"/>
                <a:gd name="connsiteY11" fmla="*/ 4032 h 10000"/>
                <a:gd name="connsiteX12" fmla="*/ 9972 w 10000"/>
                <a:gd name="connsiteY12" fmla="*/ 4161 h 10000"/>
                <a:gd name="connsiteX13" fmla="*/ 9972 w 10000"/>
                <a:gd name="connsiteY13" fmla="*/ 4258 h 10000"/>
                <a:gd name="connsiteX14" fmla="*/ 9915 w 10000"/>
                <a:gd name="connsiteY14" fmla="*/ 4290 h 10000"/>
                <a:gd name="connsiteX15" fmla="*/ 9915 w 10000"/>
                <a:gd name="connsiteY15" fmla="*/ 4290 h 10000"/>
                <a:gd name="connsiteX16" fmla="*/ 9888 w 10000"/>
                <a:gd name="connsiteY16" fmla="*/ 4290 h 10000"/>
                <a:gd name="connsiteX17" fmla="*/ 9859 w 10000"/>
                <a:gd name="connsiteY17" fmla="*/ 4290 h 10000"/>
                <a:gd name="connsiteX18" fmla="*/ 9859 w 10000"/>
                <a:gd name="connsiteY18" fmla="*/ 4290 h 10000"/>
                <a:gd name="connsiteX19" fmla="*/ 9803 w 10000"/>
                <a:gd name="connsiteY19" fmla="*/ 4290 h 10000"/>
                <a:gd name="connsiteX20" fmla="*/ 9718 w 10000"/>
                <a:gd name="connsiteY20" fmla="*/ 4161 h 10000"/>
                <a:gd name="connsiteX21" fmla="*/ 9493 w 10000"/>
                <a:gd name="connsiteY21" fmla="*/ 3968 h 10000"/>
                <a:gd name="connsiteX22" fmla="*/ 9211 w 10000"/>
                <a:gd name="connsiteY22" fmla="*/ 3742 h 10000"/>
                <a:gd name="connsiteX23" fmla="*/ 9014 w 10000"/>
                <a:gd name="connsiteY23" fmla="*/ 3548 h 10000"/>
                <a:gd name="connsiteX24" fmla="*/ 8845 w 10000"/>
                <a:gd name="connsiteY24" fmla="*/ 3355 h 10000"/>
                <a:gd name="connsiteX25" fmla="*/ 8789 w 10000"/>
                <a:gd name="connsiteY25" fmla="*/ 3323 h 10000"/>
                <a:gd name="connsiteX26" fmla="*/ 8085 w 10000"/>
                <a:gd name="connsiteY26" fmla="*/ 4548 h 10000"/>
                <a:gd name="connsiteX27" fmla="*/ 7296 w 10000"/>
                <a:gd name="connsiteY27" fmla="*/ 5613 h 10000"/>
                <a:gd name="connsiteX28" fmla="*/ 6451 w 10000"/>
                <a:gd name="connsiteY28" fmla="*/ 6484 h 10000"/>
                <a:gd name="connsiteX29" fmla="*/ 5550 w 10000"/>
                <a:gd name="connsiteY29" fmla="*/ 7290 h 10000"/>
                <a:gd name="connsiteX30" fmla="*/ 4649 w 10000"/>
                <a:gd name="connsiteY30" fmla="*/ 7968 h 10000"/>
                <a:gd name="connsiteX31" fmla="*/ 3718 w 10000"/>
                <a:gd name="connsiteY31" fmla="*/ 8516 h 10000"/>
                <a:gd name="connsiteX32" fmla="*/ 2874 w 10000"/>
                <a:gd name="connsiteY32" fmla="*/ 8968 h 10000"/>
                <a:gd name="connsiteX33" fmla="*/ 2085 w 10000"/>
                <a:gd name="connsiteY33" fmla="*/ 9323 h 10000"/>
                <a:gd name="connsiteX34" fmla="*/ 1380 w 10000"/>
                <a:gd name="connsiteY34" fmla="*/ 9613 h 10000"/>
                <a:gd name="connsiteX35" fmla="*/ 733 w 10000"/>
                <a:gd name="connsiteY35" fmla="*/ 9774 h 10000"/>
                <a:gd name="connsiteX36" fmla="*/ 0 w 10000"/>
                <a:gd name="connsiteY36" fmla="*/ 10000 h 10000"/>
                <a:gd name="connsiteX37" fmla="*/ 5718 w 10000"/>
                <a:gd name="connsiteY37" fmla="*/ 5387 h 10000"/>
                <a:gd name="connsiteX38" fmla="*/ 7380 w 10000"/>
                <a:gd name="connsiteY38" fmla="*/ 2065 h 10000"/>
                <a:gd name="connsiteX39" fmla="*/ 7380 w 10000"/>
                <a:gd name="connsiteY39" fmla="*/ 2065 h 10000"/>
                <a:gd name="connsiteX40" fmla="*/ 7380 w 10000"/>
                <a:gd name="connsiteY40" fmla="*/ 2065 h 10000"/>
                <a:gd name="connsiteX41" fmla="*/ 6422 w 10000"/>
                <a:gd name="connsiteY41" fmla="*/ 1161 h 10000"/>
                <a:gd name="connsiteX42" fmla="*/ 6338 w 10000"/>
                <a:gd name="connsiteY42" fmla="*/ 1097 h 10000"/>
                <a:gd name="connsiteX43" fmla="*/ 6310 w 10000"/>
                <a:gd name="connsiteY43" fmla="*/ 1032 h 10000"/>
                <a:gd name="connsiteX44" fmla="*/ 6310 w 10000"/>
                <a:gd name="connsiteY44" fmla="*/ 1000 h 10000"/>
                <a:gd name="connsiteX45" fmla="*/ 6338 w 10000"/>
                <a:gd name="connsiteY45" fmla="*/ 968 h 10000"/>
                <a:gd name="connsiteX46" fmla="*/ 6395 w 10000"/>
                <a:gd name="connsiteY46" fmla="*/ 968 h 10000"/>
                <a:gd name="connsiteX47" fmla="*/ 6422 w 10000"/>
                <a:gd name="connsiteY47" fmla="*/ 903 h 10000"/>
                <a:gd name="connsiteX48" fmla="*/ 6451 w 10000"/>
                <a:gd name="connsiteY48" fmla="*/ 903 h 10000"/>
                <a:gd name="connsiteX49" fmla="*/ 6536 w 10000"/>
                <a:gd name="connsiteY49" fmla="*/ 903 h 10000"/>
                <a:gd name="connsiteX50" fmla="*/ 6648 w 10000"/>
                <a:gd name="connsiteY50" fmla="*/ 871 h 10000"/>
                <a:gd name="connsiteX51" fmla="*/ 6704 w 10000"/>
                <a:gd name="connsiteY51" fmla="*/ 871 h 10000"/>
                <a:gd name="connsiteX52" fmla="*/ 7155 w 10000"/>
                <a:gd name="connsiteY52" fmla="*/ 742 h 10000"/>
                <a:gd name="connsiteX53" fmla="*/ 7634 w 10000"/>
                <a:gd name="connsiteY53" fmla="*/ 613 h 10000"/>
                <a:gd name="connsiteX54" fmla="*/ 8197 w 10000"/>
                <a:gd name="connsiteY54" fmla="*/ 452 h 10000"/>
                <a:gd name="connsiteX55" fmla="*/ 8733 w 10000"/>
                <a:gd name="connsiteY55" fmla="*/ 323 h 10000"/>
                <a:gd name="connsiteX56" fmla="*/ 9211 w 10000"/>
                <a:gd name="connsiteY56" fmla="*/ 194 h 10000"/>
                <a:gd name="connsiteX57" fmla="*/ 9606 w 10000"/>
                <a:gd name="connsiteY57" fmla="*/ 65 h 10000"/>
                <a:gd name="connsiteX58" fmla="*/ 9888 w 10000"/>
                <a:gd name="connsiteY58" fmla="*/ 0 h 10000"/>
                <a:gd name="connsiteX59" fmla="*/ 9972 w 10000"/>
                <a:gd name="connsiteY59" fmla="*/ 0 h 10000"/>
                <a:gd name="connsiteX0" fmla="*/ 9972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32 h 10000"/>
                <a:gd name="connsiteX3" fmla="*/ 10000 w 10000"/>
                <a:gd name="connsiteY3" fmla="*/ 129 h 10000"/>
                <a:gd name="connsiteX4" fmla="*/ 10000 w 10000"/>
                <a:gd name="connsiteY4" fmla="*/ 452 h 10000"/>
                <a:gd name="connsiteX5" fmla="*/ 10000 w 10000"/>
                <a:gd name="connsiteY5" fmla="*/ 968 h 10000"/>
                <a:gd name="connsiteX6" fmla="*/ 10000 w 10000"/>
                <a:gd name="connsiteY6" fmla="*/ 1548 h 10000"/>
                <a:gd name="connsiteX7" fmla="*/ 9972 w 10000"/>
                <a:gd name="connsiteY7" fmla="*/ 2194 h 10000"/>
                <a:gd name="connsiteX8" fmla="*/ 9972 w 10000"/>
                <a:gd name="connsiteY8" fmla="*/ 2871 h 10000"/>
                <a:gd name="connsiteX9" fmla="*/ 9972 w 10000"/>
                <a:gd name="connsiteY9" fmla="*/ 3484 h 10000"/>
                <a:gd name="connsiteX10" fmla="*/ 9972 w 10000"/>
                <a:gd name="connsiteY10" fmla="*/ 4000 h 10000"/>
                <a:gd name="connsiteX11" fmla="*/ 9972 w 10000"/>
                <a:gd name="connsiteY11" fmla="*/ 4032 h 10000"/>
                <a:gd name="connsiteX12" fmla="*/ 9972 w 10000"/>
                <a:gd name="connsiteY12" fmla="*/ 4161 h 10000"/>
                <a:gd name="connsiteX13" fmla="*/ 9972 w 10000"/>
                <a:gd name="connsiteY13" fmla="*/ 4258 h 10000"/>
                <a:gd name="connsiteX14" fmla="*/ 9915 w 10000"/>
                <a:gd name="connsiteY14" fmla="*/ 4290 h 10000"/>
                <a:gd name="connsiteX15" fmla="*/ 9915 w 10000"/>
                <a:gd name="connsiteY15" fmla="*/ 4290 h 10000"/>
                <a:gd name="connsiteX16" fmla="*/ 9888 w 10000"/>
                <a:gd name="connsiteY16" fmla="*/ 4290 h 10000"/>
                <a:gd name="connsiteX17" fmla="*/ 9859 w 10000"/>
                <a:gd name="connsiteY17" fmla="*/ 4290 h 10000"/>
                <a:gd name="connsiteX18" fmla="*/ 9859 w 10000"/>
                <a:gd name="connsiteY18" fmla="*/ 4290 h 10000"/>
                <a:gd name="connsiteX19" fmla="*/ 9803 w 10000"/>
                <a:gd name="connsiteY19" fmla="*/ 4290 h 10000"/>
                <a:gd name="connsiteX20" fmla="*/ 9718 w 10000"/>
                <a:gd name="connsiteY20" fmla="*/ 4161 h 10000"/>
                <a:gd name="connsiteX21" fmla="*/ 9493 w 10000"/>
                <a:gd name="connsiteY21" fmla="*/ 3968 h 10000"/>
                <a:gd name="connsiteX22" fmla="*/ 9211 w 10000"/>
                <a:gd name="connsiteY22" fmla="*/ 3742 h 10000"/>
                <a:gd name="connsiteX23" fmla="*/ 9014 w 10000"/>
                <a:gd name="connsiteY23" fmla="*/ 3548 h 10000"/>
                <a:gd name="connsiteX24" fmla="*/ 8845 w 10000"/>
                <a:gd name="connsiteY24" fmla="*/ 3355 h 10000"/>
                <a:gd name="connsiteX25" fmla="*/ 8789 w 10000"/>
                <a:gd name="connsiteY25" fmla="*/ 3323 h 10000"/>
                <a:gd name="connsiteX26" fmla="*/ 8085 w 10000"/>
                <a:gd name="connsiteY26" fmla="*/ 4548 h 10000"/>
                <a:gd name="connsiteX27" fmla="*/ 7296 w 10000"/>
                <a:gd name="connsiteY27" fmla="*/ 5613 h 10000"/>
                <a:gd name="connsiteX28" fmla="*/ 6451 w 10000"/>
                <a:gd name="connsiteY28" fmla="*/ 6484 h 10000"/>
                <a:gd name="connsiteX29" fmla="*/ 5550 w 10000"/>
                <a:gd name="connsiteY29" fmla="*/ 7290 h 10000"/>
                <a:gd name="connsiteX30" fmla="*/ 4649 w 10000"/>
                <a:gd name="connsiteY30" fmla="*/ 7968 h 10000"/>
                <a:gd name="connsiteX31" fmla="*/ 3718 w 10000"/>
                <a:gd name="connsiteY31" fmla="*/ 8516 h 10000"/>
                <a:gd name="connsiteX32" fmla="*/ 2874 w 10000"/>
                <a:gd name="connsiteY32" fmla="*/ 8968 h 10000"/>
                <a:gd name="connsiteX33" fmla="*/ 2085 w 10000"/>
                <a:gd name="connsiteY33" fmla="*/ 9323 h 10000"/>
                <a:gd name="connsiteX34" fmla="*/ 1380 w 10000"/>
                <a:gd name="connsiteY34" fmla="*/ 9613 h 10000"/>
                <a:gd name="connsiteX35" fmla="*/ 0 w 10000"/>
                <a:gd name="connsiteY35" fmla="*/ 10000 h 10000"/>
                <a:gd name="connsiteX36" fmla="*/ 5718 w 10000"/>
                <a:gd name="connsiteY36" fmla="*/ 5387 h 10000"/>
                <a:gd name="connsiteX37" fmla="*/ 7380 w 10000"/>
                <a:gd name="connsiteY37" fmla="*/ 2065 h 10000"/>
                <a:gd name="connsiteX38" fmla="*/ 7380 w 10000"/>
                <a:gd name="connsiteY38" fmla="*/ 2065 h 10000"/>
                <a:gd name="connsiteX39" fmla="*/ 7380 w 10000"/>
                <a:gd name="connsiteY39" fmla="*/ 2065 h 10000"/>
                <a:gd name="connsiteX40" fmla="*/ 6422 w 10000"/>
                <a:gd name="connsiteY40" fmla="*/ 1161 h 10000"/>
                <a:gd name="connsiteX41" fmla="*/ 6338 w 10000"/>
                <a:gd name="connsiteY41" fmla="*/ 1097 h 10000"/>
                <a:gd name="connsiteX42" fmla="*/ 6310 w 10000"/>
                <a:gd name="connsiteY42" fmla="*/ 1032 h 10000"/>
                <a:gd name="connsiteX43" fmla="*/ 6310 w 10000"/>
                <a:gd name="connsiteY43" fmla="*/ 1000 h 10000"/>
                <a:gd name="connsiteX44" fmla="*/ 6338 w 10000"/>
                <a:gd name="connsiteY44" fmla="*/ 968 h 10000"/>
                <a:gd name="connsiteX45" fmla="*/ 6395 w 10000"/>
                <a:gd name="connsiteY45" fmla="*/ 968 h 10000"/>
                <a:gd name="connsiteX46" fmla="*/ 6422 w 10000"/>
                <a:gd name="connsiteY46" fmla="*/ 903 h 10000"/>
                <a:gd name="connsiteX47" fmla="*/ 6451 w 10000"/>
                <a:gd name="connsiteY47" fmla="*/ 903 h 10000"/>
                <a:gd name="connsiteX48" fmla="*/ 6536 w 10000"/>
                <a:gd name="connsiteY48" fmla="*/ 903 h 10000"/>
                <a:gd name="connsiteX49" fmla="*/ 6648 w 10000"/>
                <a:gd name="connsiteY49" fmla="*/ 871 h 10000"/>
                <a:gd name="connsiteX50" fmla="*/ 6704 w 10000"/>
                <a:gd name="connsiteY50" fmla="*/ 871 h 10000"/>
                <a:gd name="connsiteX51" fmla="*/ 7155 w 10000"/>
                <a:gd name="connsiteY51" fmla="*/ 742 h 10000"/>
                <a:gd name="connsiteX52" fmla="*/ 7634 w 10000"/>
                <a:gd name="connsiteY52" fmla="*/ 613 h 10000"/>
                <a:gd name="connsiteX53" fmla="*/ 8197 w 10000"/>
                <a:gd name="connsiteY53" fmla="*/ 452 h 10000"/>
                <a:gd name="connsiteX54" fmla="*/ 8733 w 10000"/>
                <a:gd name="connsiteY54" fmla="*/ 323 h 10000"/>
                <a:gd name="connsiteX55" fmla="*/ 9211 w 10000"/>
                <a:gd name="connsiteY55" fmla="*/ 194 h 10000"/>
                <a:gd name="connsiteX56" fmla="*/ 9606 w 10000"/>
                <a:gd name="connsiteY56" fmla="*/ 65 h 10000"/>
                <a:gd name="connsiteX57" fmla="*/ 9888 w 10000"/>
                <a:gd name="connsiteY57" fmla="*/ 0 h 10000"/>
                <a:gd name="connsiteX58" fmla="*/ 9972 w 10000"/>
                <a:gd name="connsiteY58" fmla="*/ 0 h 10000"/>
                <a:gd name="connsiteX0" fmla="*/ 9972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32 h 10000"/>
                <a:gd name="connsiteX3" fmla="*/ 10000 w 10000"/>
                <a:gd name="connsiteY3" fmla="*/ 129 h 10000"/>
                <a:gd name="connsiteX4" fmla="*/ 10000 w 10000"/>
                <a:gd name="connsiteY4" fmla="*/ 452 h 10000"/>
                <a:gd name="connsiteX5" fmla="*/ 10000 w 10000"/>
                <a:gd name="connsiteY5" fmla="*/ 968 h 10000"/>
                <a:gd name="connsiteX6" fmla="*/ 10000 w 10000"/>
                <a:gd name="connsiteY6" fmla="*/ 1548 h 10000"/>
                <a:gd name="connsiteX7" fmla="*/ 9972 w 10000"/>
                <a:gd name="connsiteY7" fmla="*/ 2194 h 10000"/>
                <a:gd name="connsiteX8" fmla="*/ 9972 w 10000"/>
                <a:gd name="connsiteY8" fmla="*/ 2871 h 10000"/>
                <a:gd name="connsiteX9" fmla="*/ 9972 w 10000"/>
                <a:gd name="connsiteY9" fmla="*/ 3484 h 10000"/>
                <a:gd name="connsiteX10" fmla="*/ 9972 w 10000"/>
                <a:gd name="connsiteY10" fmla="*/ 4000 h 10000"/>
                <a:gd name="connsiteX11" fmla="*/ 9972 w 10000"/>
                <a:gd name="connsiteY11" fmla="*/ 4032 h 10000"/>
                <a:gd name="connsiteX12" fmla="*/ 9972 w 10000"/>
                <a:gd name="connsiteY12" fmla="*/ 4161 h 10000"/>
                <a:gd name="connsiteX13" fmla="*/ 9972 w 10000"/>
                <a:gd name="connsiteY13" fmla="*/ 4258 h 10000"/>
                <a:gd name="connsiteX14" fmla="*/ 9915 w 10000"/>
                <a:gd name="connsiteY14" fmla="*/ 4290 h 10000"/>
                <a:gd name="connsiteX15" fmla="*/ 9915 w 10000"/>
                <a:gd name="connsiteY15" fmla="*/ 4290 h 10000"/>
                <a:gd name="connsiteX16" fmla="*/ 9888 w 10000"/>
                <a:gd name="connsiteY16" fmla="*/ 4290 h 10000"/>
                <a:gd name="connsiteX17" fmla="*/ 9859 w 10000"/>
                <a:gd name="connsiteY17" fmla="*/ 4290 h 10000"/>
                <a:gd name="connsiteX18" fmla="*/ 9859 w 10000"/>
                <a:gd name="connsiteY18" fmla="*/ 4290 h 10000"/>
                <a:gd name="connsiteX19" fmla="*/ 9803 w 10000"/>
                <a:gd name="connsiteY19" fmla="*/ 4290 h 10000"/>
                <a:gd name="connsiteX20" fmla="*/ 9718 w 10000"/>
                <a:gd name="connsiteY20" fmla="*/ 4161 h 10000"/>
                <a:gd name="connsiteX21" fmla="*/ 9493 w 10000"/>
                <a:gd name="connsiteY21" fmla="*/ 3968 h 10000"/>
                <a:gd name="connsiteX22" fmla="*/ 9211 w 10000"/>
                <a:gd name="connsiteY22" fmla="*/ 3742 h 10000"/>
                <a:gd name="connsiteX23" fmla="*/ 9014 w 10000"/>
                <a:gd name="connsiteY23" fmla="*/ 3548 h 10000"/>
                <a:gd name="connsiteX24" fmla="*/ 8845 w 10000"/>
                <a:gd name="connsiteY24" fmla="*/ 3355 h 10000"/>
                <a:gd name="connsiteX25" fmla="*/ 8789 w 10000"/>
                <a:gd name="connsiteY25" fmla="*/ 3323 h 10000"/>
                <a:gd name="connsiteX26" fmla="*/ 8085 w 10000"/>
                <a:gd name="connsiteY26" fmla="*/ 4548 h 10000"/>
                <a:gd name="connsiteX27" fmla="*/ 7296 w 10000"/>
                <a:gd name="connsiteY27" fmla="*/ 5613 h 10000"/>
                <a:gd name="connsiteX28" fmla="*/ 6451 w 10000"/>
                <a:gd name="connsiteY28" fmla="*/ 6484 h 10000"/>
                <a:gd name="connsiteX29" fmla="*/ 5550 w 10000"/>
                <a:gd name="connsiteY29" fmla="*/ 7290 h 10000"/>
                <a:gd name="connsiteX30" fmla="*/ 4649 w 10000"/>
                <a:gd name="connsiteY30" fmla="*/ 7968 h 10000"/>
                <a:gd name="connsiteX31" fmla="*/ 3718 w 10000"/>
                <a:gd name="connsiteY31" fmla="*/ 8516 h 10000"/>
                <a:gd name="connsiteX32" fmla="*/ 2874 w 10000"/>
                <a:gd name="connsiteY32" fmla="*/ 8968 h 10000"/>
                <a:gd name="connsiteX33" fmla="*/ 2085 w 10000"/>
                <a:gd name="connsiteY33" fmla="*/ 9323 h 10000"/>
                <a:gd name="connsiteX34" fmla="*/ 0 w 10000"/>
                <a:gd name="connsiteY34" fmla="*/ 10000 h 10000"/>
                <a:gd name="connsiteX35" fmla="*/ 5718 w 10000"/>
                <a:gd name="connsiteY35" fmla="*/ 5387 h 10000"/>
                <a:gd name="connsiteX36" fmla="*/ 7380 w 10000"/>
                <a:gd name="connsiteY36" fmla="*/ 2065 h 10000"/>
                <a:gd name="connsiteX37" fmla="*/ 7380 w 10000"/>
                <a:gd name="connsiteY37" fmla="*/ 2065 h 10000"/>
                <a:gd name="connsiteX38" fmla="*/ 7380 w 10000"/>
                <a:gd name="connsiteY38" fmla="*/ 2065 h 10000"/>
                <a:gd name="connsiteX39" fmla="*/ 6422 w 10000"/>
                <a:gd name="connsiteY39" fmla="*/ 1161 h 10000"/>
                <a:gd name="connsiteX40" fmla="*/ 6338 w 10000"/>
                <a:gd name="connsiteY40" fmla="*/ 1097 h 10000"/>
                <a:gd name="connsiteX41" fmla="*/ 6310 w 10000"/>
                <a:gd name="connsiteY41" fmla="*/ 1032 h 10000"/>
                <a:gd name="connsiteX42" fmla="*/ 6310 w 10000"/>
                <a:gd name="connsiteY42" fmla="*/ 1000 h 10000"/>
                <a:gd name="connsiteX43" fmla="*/ 6338 w 10000"/>
                <a:gd name="connsiteY43" fmla="*/ 968 h 10000"/>
                <a:gd name="connsiteX44" fmla="*/ 6395 w 10000"/>
                <a:gd name="connsiteY44" fmla="*/ 968 h 10000"/>
                <a:gd name="connsiteX45" fmla="*/ 6422 w 10000"/>
                <a:gd name="connsiteY45" fmla="*/ 903 h 10000"/>
                <a:gd name="connsiteX46" fmla="*/ 6451 w 10000"/>
                <a:gd name="connsiteY46" fmla="*/ 903 h 10000"/>
                <a:gd name="connsiteX47" fmla="*/ 6536 w 10000"/>
                <a:gd name="connsiteY47" fmla="*/ 903 h 10000"/>
                <a:gd name="connsiteX48" fmla="*/ 6648 w 10000"/>
                <a:gd name="connsiteY48" fmla="*/ 871 h 10000"/>
                <a:gd name="connsiteX49" fmla="*/ 6704 w 10000"/>
                <a:gd name="connsiteY49" fmla="*/ 871 h 10000"/>
                <a:gd name="connsiteX50" fmla="*/ 7155 w 10000"/>
                <a:gd name="connsiteY50" fmla="*/ 742 h 10000"/>
                <a:gd name="connsiteX51" fmla="*/ 7634 w 10000"/>
                <a:gd name="connsiteY51" fmla="*/ 613 h 10000"/>
                <a:gd name="connsiteX52" fmla="*/ 8197 w 10000"/>
                <a:gd name="connsiteY52" fmla="*/ 452 h 10000"/>
                <a:gd name="connsiteX53" fmla="*/ 8733 w 10000"/>
                <a:gd name="connsiteY53" fmla="*/ 323 h 10000"/>
                <a:gd name="connsiteX54" fmla="*/ 9211 w 10000"/>
                <a:gd name="connsiteY54" fmla="*/ 194 h 10000"/>
                <a:gd name="connsiteX55" fmla="*/ 9606 w 10000"/>
                <a:gd name="connsiteY55" fmla="*/ 65 h 10000"/>
                <a:gd name="connsiteX56" fmla="*/ 9888 w 10000"/>
                <a:gd name="connsiteY56" fmla="*/ 0 h 10000"/>
                <a:gd name="connsiteX57" fmla="*/ 9972 w 10000"/>
                <a:gd name="connsiteY57" fmla="*/ 0 h 10000"/>
                <a:gd name="connsiteX0" fmla="*/ 9972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32 h 10000"/>
                <a:gd name="connsiteX3" fmla="*/ 10000 w 10000"/>
                <a:gd name="connsiteY3" fmla="*/ 129 h 10000"/>
                <a:gd name="connsiteX4" fmla="*/ 10000 w 10000"/>
                <a:gd name="connsiteY4" fmla="*/ 452 h 10000"/>
                <a:gd name="connsiteX5" fmla="*/ 10000 w 10000"/>
                <a:gd name="connsiteY5" fmla="*/ 968 h 10000"/>
                <a:gd name="connsiteX6" fmla="*/ 10000 w 10000"/>
                <a:gd name="connsiteY6" fmla="*/ 1548 h 10000"/>
                <a:gd name="connsiteX7" fmla="*/ 9972 w 10000"/>
                <a:gd name="connsiteY7" fmla="*/ 2194 h 10000"/>
                <a:gd name="connsiteX8" fmla="*/ 9972 w 10000"/>
                <a:gd name="connsiteY8" fmla="*/ 2871 h 10000"/>
                <a:gd name="connsiteX9" fmla="*/ 9972 w 10000"/>
                <a:gd name="connsiteY9" fmla="*/ 3484 h 10000"/>
                <a:gd name="connsiteX10" fmla="*/ 9972 w 10000"/>
                <a:gd name="connsiteY10" fmla="*/ 4000 h 10000"/>
                <a:gd name="connsiteX11" fmla="*/ 9972 w 10000"/>
                <a:gd name="connsiteY11" fmla="*/ 4032 h 10000"/>
                <a:gd name="connsiteX12" fmla="*/ 9972 w 10000"/>
                <a:gd name="connsiteY12" fmla="*/ 4161 h 10000"/>
                <a:gd name="connsiteX13" fmla="*/ 9972 w 10000"/>
                <a:gd name="connsiteY13" fmla="*/ 4258 h 10000"/>
                <a:gd name="connsiteX14" fmla="*/ 9915 w 10000"/>
                <a:gd name="connsiteY14" fmla="*/ 4290 h 10000"/>
                <a:gd name="connsiteX15" fmla="*/ 9915 w 10000"/>
                <a:gd name="connsiteY15" fmla="*/ 4290 h 10000"/>
                <a:gd name="connsiteX16" fmla="*/ 9888 w 10000"/>
                <a:gd name="connsiteY16" fmla="*/ 4290 h 10000"/>
                <a:gd name="connsiteX17" fmla="*/ 9859 w 10000"/>
                <a:gd name="connsiteY17" fmla="*/ 4290 h 10000"/>
                <a:gd name="connsiteX18" fmla="*/ 9859 w 10000"/>
                <a:gd name="connsiteY18" fmla="*/ 4290 h 10000"/>
                <a:gd name="connsiteX19" fmla="*/ 9803 w 10000"/>
                <a:gd name="connsiteY19" fmla="*/ 4290 h 10000"/>
                <a:gd name="connsiteX20" fmla="*/ 9718 w 10000"/>
                <a:gd name="connsiteY20" fmla="*/ 4161 h 10000"/>
                <a:gd name="connsiteX21" fmla="*/ 9493 w 10000"/>
                <a:gd name="connsiteY21" fmla="*/ 3968 h 10000"/>
                <a:gd name="connsiteX22" fmla="*/ 9211 w 10000"/>
                <a:gd name="connsiteY22" fmla="*/ 3742 h 10000"/>
                <a:gd name="connsiteX23" fmla="*/ 9014 w 10000"/>
                <a:gd name="connsiteY23" fmla="*/ 3548 h 10000"/>
                <a:gd name="connsiteX24" fmla="*/ 8845 w 10000"/>
                <a:gd name="connsiteY24" fmla="*/ 3355 h 10000"/>
                <a:gd name="connsiteX25" fmla="*/ 8789 w 10000"/>
                <a:gd name="connsiteY25" fmla="*/ 3323 h 10000"/>
                <a:gd name="connsiteX26" fmla="*/ 8085 w 10000"/>
                <a:gd name="connsiteY26" fmla="*/ 4548 h 10000"/>
                <a:gd name="connsiteX27" fmla="*/ 7296 w 10000"/>
                <a:gd name="connsiteY27" fmla="*/ 5613 h 10000"/>
                <a:gd name="connsiteX28" fmla="*/ 6451 w 10000"/>
                <a:gd name="connsiteY28" fmla="*/ 6484 h 10000"/>
                <a:gd name="connsiteX29" fmla="*/ 5550 w 10000"/>
                <a:gd name="connsiteY29" fmla="*/ 7290 h 10000"/>
                <a:gd name="connsiteX30" fmla="*/ 4649 w 10000"/>
                <a:gd name="connsiteY30" fmla="*/ 7968 h 10000"/>
                <a:gd name="connsiteX31" fmla="*/ 3718 w 10000"/>
                <a:gd name="connsiteY31" fmla="*/ 8516 h 10000"/>
                <a:gd name="connsiteX32" fmla="*/ 2874 w 10000"/>
                <a:gd name="connsiteY32" fmla="*/ 8968 h 10000"/>
                <a:gd name="connsiteX33" fmla="*/ 0 w 10000"/>
                <a:gd name="connsiteY33" fmla="*/ 10000 h 10000"/>
                <a:gd name="connsiteX34" fmla="*/ 5718 w 10000"/>
                <a:gd name="connsiteY34" fmla="*/ 5387 h 10000"/>
                <a:gd name="connsiteX35" fmla="*/ 7380 w 10000"/>
                <a:gd name="connsiteY35" fmla="*/ 2065 h 10000"/>
                <a:gd name="connsiteX36" fmla="*/ 7380 w 10000"/>
                <a:gd name="connsiteY36" fmla="*/ 2065 h 10000"/>
                <a:gd name="connsiteX37" fmla="*/ 7380 w 10000"/>
                <a:gd name="connsiteY37" fmla="*/ 2065 h 10000"/>
                <a:gd name="connsiteX38" fmla="*/ 6422 w 10000"/>
                <a:gd name="connsiteY38" fmla="*/ 1161 h 10000"/>
                <a:gd name="connsiteX39" fmla="*/ 6338 w 10000"/>
                <a:gd name="connsiteY39" fmla="*/ 1097 h 10000"/>
                <a:gd name="connsiteX40" fmla="*/ 6310 w 10000"/>
                <a:gd name="connsiteY40" fmla="*/ 1032 h 10000"/>
                <a:gd name="connsiteX41" fmla="*/ 6310 w 10000"/>
                <a:gd name="connsiteY41" fmla="*/ 1000 h 10000"/>
                <a:gd name="connsiteX42" fmla="*/ 6338 w 10000"/>
                <a:gd name="connsiteY42" fmla="*/ 968 h 10000"/>
                <a:gd name="connsiteX43" fmla="*/ 6395 w 10000"/>
                <a:gd name="connsiteY43" fmla="*/ 968 h 10000"/>
                <a:gd name="connsiteX44" fmla="*/ 6422 w 10000"/>
                <a:gd name="connsiteY44" fmla="*/ 903 h 10000"/>
                <a:gd name="connsiteX45" fmla="*/ 6451 w 10000"/>
                <a:gd name="connsiteY45" fmla="*/ 903 h 10000"/>
                <a:gd name="connsiteX46" fmla="*/ 6536 w 10000"/>
                <a:gd name="connsiteY46" fmla="*/ 903 h 10000"/>
                <a:gd name="connsiteX47" fmla="*/ 6648 w 10000"/>
                <a:gd name="connsiteY47" fmla="*/ 871 h 10000"/>
                <a:gd name="connsiteX48" fmla="*/ 6704 w 10000"/>
                <a:gd name="connsiteY48" fmla="*/ 871 h 10000"/>
                <a:gd name="connsiteX49" fmla="*/ 7155 w 10000"/>
                <a:gd name="connsiteY49" fmla="*/ 742 h 10000"/>
                <a:gd name="connsiteX50" fmla="*/ 7634 w 10000"/>
                <a:gd name="connsiteY50" fmla="*/ 613 h 10000"/>
                <a:gd name="connsiteX51" fmla="*/ 8197 w 10000"/>
                <a:gd name="connsiteY51" fmla="*/ 452 h 10000"/>
                <a:gd name="connsiteX52" fmla="*/ 8733 w 10000"/>
                <a:gd name="connsiteY52" fmla="*/ 323 h 10000"/>
                <a:gd name="connsiteX53" fmla="*/ 9211 w 10000"/>
                <a:gd name="connsiteY53" fmla="*/ 194 h 10000"/>
                <a:gd name="connsiteX54" fmla="*/ 9606 w 10000"/>
                <a:gd name="connsiteY54" fmla="*/ 65 h 10000"/>
                <a:gd name="connsiteX55" fmla="*/ 9888 w 10000"/>
                <a:gd name="connsiteY55" fmla="*/ 0 h 10000"/>
                <a:gd name="connsiteX56" fmla="*/ 9972 w 10000"/>
                <a:gd name="connsiteY56" fmla="*/ 0 h 10000"/>
                <a:gd name="connsiteX0" fmla="*/ 9972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32 h 10000"/>
                <a:gd name="connsiteX3" fmla="*/ 10000 w 10000"/>
                <a:gd name="connsiteY3" fmla="*/ 129 h 10000"/>
                <a:gd name="connsiteX4" fmla="*/ 10000 w 10000"/>
                <a:gd name="connsiteY4" fmla="*/ 452 h 10000"/>
                <a:gd name="connsiteX5" fmla="*/ 10000 w 10000"/>
                <a:gd name="connsiteY5" fmla="*/ 968 h 10000"/>
                <a:gd name="connsiteX6" fmla="*/ 10000 w 10000"/>
                <a:gd name="connsiteY6" fmla="*/ 1548 h 10000"/>
                <a:gd name="connsiteX7" fmla="*/ 9972 w 10000"/>
                <a:gd name="connsiteY7" fmla="*/ 2194 h 10000"/>
                <a:gd name="connsiteX8" fmla="*/ 9972 w 10000"/>
                <a:gd name="connsiteY8" fmla="*/ 2871 h 10000"/>
                <a:gd name="connsiteX9" fmla="*/ 9972 w 10000"/>
                <a:gd name="connsiteY9" fmla="*/ 3484 h 10000"/>
                <a:gd name="connsiteX10" fmla="*/ 9972 w 10000"/>
                <a:gd name="connsiteY10" fmla="*/ 4000 h 10000"/>
                <a:gd name="connsiteX11" fmla="*/ 9972 w 10000"/>
                <a:gd name="connsiteY11" fmla="*/ 4032 h 10000"/>
                <a:gd name="connsiteX12" fmla="*/ 9972 w 10000"/>
                <a:gd name="connsiteY12" fmla="*/ 4161 h 10000"/>
                <a:gd name="connsiteX13" fmla="*/ 9972 w 10000"/>
                <a:gd name="connsiteY13" fmla="*/ 4258 h 10000"/>
                <a:gd name="connsiteX14" fmla="*/ 9915 w 10000"/>
                <a:gd name="connsiteY14" fmla="*/ 4290 h 10000"/>
                <a:gd name="connsiteX15" fmla="*/ 9915 w 10000"/>
                <a:gd name="connsiteY15" fmla="*/ 4290 h 10000"/>
                <a:gd name="connsiteX16" fmla="*/ 9888 w 10000"/>
                <a:gd name="connsiteY16" fmla="*/ 4290 h 10000"/>
                <a:gd name="connsiteX17" fmla="*/ 9859 w 10000"/>
                <a:gd name="connsiteY17" fmla="*/ 4290 h 10000"/>
                <a:gd name="connsiteX18" fmla="*/ 9859 w 10000"/>
                <a:gd name="connsiteY18" fmla="*/ 4290 h 10000"/>
                <a:gd name="connsiteX19" fmla="*/ 9803 w 10000"/>
                <a:gd name="connsiteY19" fmla="*/ 4290 h 10000"/>
                <a:gd name="connsiteX20" fmla="*/ 9718 w 10000"/>
                <a:gd name="connsiteY20" fmla="*/ 4161 h 10000"/>
                <a:gd name="connsiteX21" fmla="*/ 9493 w 10000"/>
                <a:gd name="connsiteY21" fmla="*/ 3968 h 10000"/>
                <a:gd name="connsiteX22" fmla="*/ 9211 w 10000"/>
                <a:gd name="connsiteY22" fmla="*/ 3742 h 10000"/>
                <a:gd name="connsiteX23" fmla="*/ 9014 w 10000"/>
                <a:gd name="connsiteY23" fmla="*/ 3548 h 10000"/>
                <a:gd name="connsiteX24" fmla="*/ 8845 w 10000"/>
                <a:gd name="connsiteY24" fmla="*/ 3355 h 10000"/>
                <a:gd name="connsiteX25" fmla="*/ 8789 w 10000"/>
                <a:gd name="connsiteY25" fmla="*/ 3323 h 10000"/>
                <a:gd name="connsiteX26" fmla="*/ 8085 w 10000"/>
                <a:gd name="connsiteY26" fmla="*/ 4548 h 10000"/>
                <a:gd name="connsiteX27" fmla="*/ 7296 w 10000"/>
                <a:gd name="connsiteY27" fmla="*/ 5613 h 10000"/>
                <a:gd name="connsiteX28" fmla="*/ 6451 w 10000"/>
                <a:gd name="connsiteY28" fmla="*/ 6484 h 10000"/>
                <a:gd name="connsiteX29" fmla="*/ 5550 w 10000"/>
                <a:gd name="connsiteY29" fmla="*/ 7290 h 10000"/>
                <a:gd name="connsiteX30" fmla="*/ 4649 w 10000"/>
                <a:gd name="connsiteY30" fmla="*/ 7968 h 10000"/>
                <a:gd name="connsiteX31" fmla="*/ 3718 w 10000"/>
                <a:gd name="connsiteY31" fmla="*/ 8516 h 10000"/>
                <a:gd name="connsiteX32" fmla="*/ 0 w 10000"/>
                <a:gd name="connsiteY32" fmla="*/ 10000 h 10000"/>
                <a:gd name="connsiteX33" fmla="*/ 5718 w 10000"/>
                <a:gd name="connsiteY33" fmla="*/ 5387 h 10000"/>
                <a:gd name="connsiteX34" fmla="*/ 7380 w 10000"/>
                <a:gd name="connsiteY34" fmla="*/ 2065 h 10000"/>
                <a:gd name="connsiteX35" fmla="*/ 7380 w 10000"/>
                <a:gd name="connsiteY35" fmla="*/ 2065 h 10000"/>
                <a:gd name="connsiteX36" fmla="*/ 7380 w 10000"/>
                <a:gd name="connsiteY36" fmla="*/ 2065 h 10000"/>
                <a:gd name="connsiteX37" fmla="*/ 6422 w 10000"/>
                <a:gd name="connsiteY37" fmla="*/ 1161 h 10000"/>
                <a:gd name="connsiteX38" fmla="*/ 6338 w 10000"/>
                <a:gd name="connsiteY38" fmla="*/ 1097 h 10000"/>
                <a:gd name="connsiteX39" fmla="*/ 6310 w 10000"/>
                <a:gd name="connsiteY39" fmla="*/ 1032 h 10000"/>
                <a:gd name="connsiteX40" fmla="*/ 6310 w 10000"/>
                <a:gd name="connsiteY40" fmla="*/ 1000 h 10000"/>
                <a:gd name="connsiteX41" fmla="*/ 6338 w 10000"/>
                <a:gd name="connsiteY41" fmla="*/ 968 h 10000"/>
                <a:gd name="connsiteX42" fmla="*/ 6395 w 10000"/>
                <a:gd name="connsiteY42" fmla="*/ 968 h 10000"/>
                <a:gd name="connsiteX43" fmla="*/ 6422 w 10000"/>
                <a:gd name="connsiteY43" fmla="*/ 903 h 10000"/>
                <a:gd name="connsiteX44" fmla="*/ 6451 w 10000"/>
                <a:gd name="connsiteY44" fmla="*/ 903 h 10000"/>
                <a:gd name="connsiteX45" fmla="*/ 6536 w 10000"/>
                <a:gd name="connsiteY45" fmla="*/ 903 h 10000"/>
                <a:gd name="connsiteX46" fmla="*/ 6648 w 10000"/>
                <a:gd name="connsiteY46" fmla="*/ 871 h 10000"/>
                <a:gd name="connsiteX47" fmla="*/ 6704 w 10000"/>
                <a:gd name="connsiteY47" fmla="*/ 871 h 10000"/>
                <a:gd name="connsiteX48" fmla="*/ 7155 w 10000"/>
                <a:gd name="connsiteY48" fmla="*/ 742 h 10000"/>
                <a:gd name="connsiteX49" fmla="*/ 7634 w 10000"/>
                <a:gd name="connsiteY49" fmla="*/ 613 h 10000"/>
                <a:gd name="connsiteX50" fmla="*/ 8197 w 10000"/>
                <a:gd name="connsiteY50" fmla="*/ 452 h 10000"/>
                <a:gd name="connsiteX51" fmla="*/ 8733 w 10000"/>
                <a:gd name="connsiteY51" fmla="*/ 323 h 10000"/>
                <a:gd name="connsiteX52" fmla="*/ 9211 w 10000"/>
                <a:gd name="connsiteY52" fmla="*/ 194 h 10000"/>
                <a:gd name="connsiteX53" fmla="*/ 9606 w 10000"/>
                <a:gd name="connsiteY53" fmla="*/ 65 h 10000"/>
                <a:gd name="connsiteX54" fmla="*/ 9888 w 10000"/>
                <a:gd name="connsiteY54" fmla="*/ 0 h 10000"/>
                <a:gd name="connsiteX55" fmla="*/ 9972 w 10000"/>
                <a:gd name="connsiteY55" fmla="*/ 0 h 10000"/>
                <a:gd name="connsiteX0" fmla="*/ 9972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32 h 10000"/>
                <a:gd name="connsiteX3" fmla="*/ 10000 w 10000"/>
                <a:gd name="connsiteY3" fmla="*/ 129 h 10000"/>
                <a:gd name="connsiteX4" fmla="*/ 10000 w 10000"/>
                <a:gd name="connsiteY4" fmla="*/ 452 h 10000"/>
                <a:gd name="connsiteX5" fmla="*/ 10000 w 10000"/>
                <a:gd name="connsiteY5" fmla="*/ 968 h 10000"/>
                <a:gd name="connsiteX6" fmla="*/ 10000 w 10000"/>
                <a:gd name="connsiteY6" fmla="*/ 1548 h 10000"/>
                <a:gd name="connsiteX7" fmla="*/ 9972 w 10000"/>
                <a:gd name="connsiteY7" fmla="*/ 2194 h 10000"/>
                <a:gd name="connsiteX8" fmla="*/ 9972 w 10000"/>
                <a:gd name="connsiteY8" fmla="*/ 2871 h 10000"/>
                <a:gd name="connsiteX9" fmla="*/ 9972 w 10000"/>
                <a:gd name="connsiteY9" fmla="*/ 3484 h 10000"/>
                <a:gd name="connsiteX10" fmla="*/ 9972 w 10000"/>
                <a:gd name="connsiteY10" fmla="*/ 4000 h 10000"/>
                <a:gd name="connsiteX11" fmla="*/ 9972 w 10000"/>
                <a:gd name="connsiteY11" fmla="*/ 4032 h 10000"/>
                <a:gd name="connsiteX12" fmla="*/ 9972 w 10000"/>
                <a:gd name="connsiteY12" fmla="*/ 4161 h 10000"/>
                <a:gd name="connsiteX13" fmla="*/ 9972 w 10000"/>
                <a:gd name="connsiteY13" fmla="*/ 4258 h 10000"/>
                <a:gd name="connsiteX14" fmla="*/ 9915 w 10000"/>
                <a:gd name="connsiteY14" fmla="*/ 4290 h 10000"/>
                <a:gd name="connsiteX15" fmla="*/ 9915 w 10000"/>
                <a:gd name="connsiteY15" fmla="*/ 4290 h 10000"/>
                <a:gd name="connsiteX16" fmla="*/ 9888 w 10000"/>
                <a:gd name="connsiteY16" fmla="*/ 4290 h 10000"/>
                <a:gd name="connsiteX17" fmla="*/ 9859 w 10000"/>
                <a:gd name="connsiteY17" fmla="*/ 4290 h 10000"/>
                <a:gd name="connsiteX18" fmla="*/ 9859 w 10000"/>
                <a:gd name="connsiteY18" fmla="*/ 4290 h 10000"/>
                <a:gd name="connsiteX19" fmla="*/ 9803 w 10000"/>
                <a:gd name="connsiteY19" fmla="*/ 4290 h 10000"/>
                <a:gd name="connsiteX20" fmla="*/ 9718 w 10000"/>
                <a:gd name="connsiteY20" fmla="*/ 4161 h 10000"/>
                <a:gd name="connsiteX21" fmla="*/ 9493 w 10000"/>
                <a:gd name="connsiteY21" fmla="*/ 3968 h 10000"/>
                <a:gd name="connsiteX22" fmla="*/ 9211 w 10000"/>
                <a:gd name="connsiteY22" fmla="*/ 3742 h 10000"/>
                <a:gd name="connsiteX23" fmla="*/ 9014 w 10000"/>
                <a:gd name="connsiteY23" fmla="*/ 3548 h 10000"/>
                <a:gd name="connsiteX24" fmla="*/ 8845 w 10000"/>
                <a:gd name="connsiteY24" fmla="*/ 3355 h 10000"/>
                <a:gd name="connsiteX25" fmla="*/ 8789 w 10000"/>
                <a:gd name="connsiteY25" fmla="*/ 3323 h 10000"/>
                <a:gd name="connsiteX26" fmla="*/ 8085 w 10000"/>
                <a:gd name="connsiteY26" fmla="*/ 4548 h 10000"/>
                <a:gd name="connsiteX27" fmla="*/ 7296 w 10000"/>
                <a:gd name="connsiteY27" fmla="*/ 5613 h 10000"/>
                <a:gd name="connsiteX28" fmla="*/ 6451 w 10000"/>
                <a:gd name="connsiteY28" fmla="*/ 6484 h 10000"/>
                <a:gd name="connsiteX29" fmla="*/ 5550 w 10000"/>
                <a:gd name="connsiteY29" fmla="*/ 7290 h 10000"/>
                <a:gd name="connsiteX30" fmla="*/ 4649 w 10000"/>
                <a:gd name="connsiteY30" fmla="*/ 7968 h 10000"/>
                <a:gd name="connsiteX31" fmla="*/ 0 w 10000"/>
                <a:gd name="connsiteY31" fmla="*/ 10000 h 10000"/>
                <a:gd name="connsiteX32" fmla="*/ 5718 w 10000"/>
                <a:gd name="connsiteY32" fmla="*/ 5387 h 10000"/>
                <a:gd name="connsiteX33" fmla="*/ 7380 w 10000"/>
                <a:gd name="connsiteY33" fmla="*/ 2065 h 10000"/>
                <a:gd name="connsiteX34" fmla="*/ 7380 w 10000"/>
                <a:gd name="connsiteY34" fmla="*/ 2065 h 10000"/>
                <a:gd name="connsiteX35" fmla="*/ 7380 w 10000"/>
                <a:gd name="connsiteY35" fmla="*/ 2065 h 10000"/>
                <a:gd name="connsiteX36" fmla="*/ 6422 w 10000"/>
                <a:gd name="connsiteY36" fmla="*/ 1161 h 10000"/>
                <a:gd name="connsiteX37" fmla="*/ 6338 w 10000"/>
                <a:gd name="connsiteY37" fmla="*/ 1097 h 10000"/>
                <a:gd name="connsiteX38" fmla="*/ 6310 w 10000"/>
                <a:gd name="connsiteY38" fmla="*/ 1032 h 10000"/>
                <a:gd name="connsiteX39" fmla="*/ 6310 w 10000"/>
                <a:gd name="connsiteY39" fmla="*/ 1000 h 10000"/>
                <a:gd name="connsiteX40" fmla="*/ 6338 w 10000"/>
                <a:gd name="connsiteY40" fmla="*/ 968 h 10000"/>
                <a:gd name="connsiteX41" fmla="*/ 6395 w 10000"/>
                <a:gd name="connsiteY41" fmla="*/ 968 h 10000"/>
                <a:gd name="connsiteX42" fmla="*/ 6422 w 10000"/>
                <a:gd name="connsiteY42" fmla="*/ 903 h 10000"/>
                <a:gd name="connsiteX43" fmla="*/ 6451 w 10000"/>
                <a:gd name="connsiteY43" fmla="*/ 903 h 10000"/>
                <a:gd name="connsiteX44" fmla="*/ 6536 w 10000"/>
                <a:gd name="connsiteY44" fmla="*/ 903 h 10000"/>
                <a:gd name="connsiteX45" fmla="*/ 6648 w 10000"/>
                <a:gd name="connsiteY45" fmla="*/ 871 h 10000"/>
                <a:gd name="connsiteX46" fmla="*/ 6704 w 10000"/>
                <a:gd name="connsiteY46" fmla="*/ 871 h 10000"/>
                <a:gd name="connsiteX47" fmla="*/ 7155 w 10000"/>
                <a:gd name="connsiteY47" fmla="*/ 742 h 10000"/>
                <a:gd name="connsiteX48" fmla="*/ 7634 w 10000"/>
                <a:gd name="connsiteY48" fmla="*/ 613 h 10000"/>
                <a:gd name="connsiteX49" fmla="*/ 8197 w 10000"/>
                <a:gd name="connsiteY49" fmla="*/ 452 h 10000"/>
                <a:gd name="connsiteX50" fmla="*/ 8733 w 10000"/>
                <a:gd name="connsiteY50" fmla="*/ 323 h 10000"/>
                <a:gd name="connsiteX51" fmla="*/ 9211 w 10000"/>
                <a:gd name="connsiteY51" fmla="*/ 194 h 10000"/>
                <a:gd name="connsiteX52" fmla="*/ 9606 w 10000"/>
                <a:gd name="connsiteY52" fmla="*/ 65 h 10000"/>
                <a:gd name="connsiteX53" fmla="*/ 9888 w 10000"/>
                <a:gd name="connsiteY53" fmla="*/ 0 h 10000"/>
                <a:gd name="connsiteX54" fmla="*/ 9972 w 10000"/>
                <a:gd name="connsiteY54" fmla="*/ 0 h 10000"/>
                <a:gd name="connsiteX0" fmla="*/ 9972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32 h 10000"/>
                <a:gd name="connsiteX3" fmla="*/ 10000 w 10000"/>
                <a:gd name="connsiteY3" fmla="*/ 129 h 10000"/>
                <a:gd name="connsiteX4" fmla="*/ 10000 w 10000"/>
                <a:gd name="connsiteY4" fmla="*/ 452 h 10000"/>
                <a:gd name="connsiteX5" fmla="*/ 10000 w 10000"/>
                <a:gd name="connsiteY5" fmla="*/ 968 h 10000"/>
                <a:gd name="connsiteX6" fmla="*/ 10000 w 10000"/>
                <a:gd name="connsiteY6" fmla="*/ 1548 h 10000"/>
                <a:gd name="connsiteX7" fmla="*/ 9972 w 10000"/>
                <a:gd name="connsiteY7" fmla="*/ 2194 h 10000"/>
                <a:gd name="connsiteX8" fmla="*/ 9972 w 10000"/>
                <a:gd name="connsiteY8" fmla="*/ 2871 h 10000"/>
                <a:gd name="connsiteX9" fmla="*/ 9972 w 10000"/>
                <a:gd name="connsiteY9" fmla="*/ 3484 h 10000"/>
                <a:gd name="connsiteX10" fmla="*/ 9972 w 10000"/>
                <a:gd name="connsiteY10" fmla="*/ 4000 h 10000"/>
                <a:gd name="connsiteX11" fmla="*/ 9972 w 10000"/>
                <a:gd name="connsiteY11" fmla="*/ 4032 h 10000"/>
                <a:gd name="connsiteX12" fmla="*/ 9972 w 10000"/>
                <a:gd name="connsiteY12" fmla="*/ 4161 h 10000"/>
                <a:gd name="connsiteX13" fmla="*/ 9972 w 10000"/>
                <a:gd name="connsiteY13" fmla="*/ 4258 h 10000"/>
                <a:gd name="connsiteX14" fmla="*/ 9915 w 10000"/>
                <a:gd name="connsiteY14" fmla="*/ 4290 h 10000"/>
                <a:gd name="connsiteX15" fmla="*/ 9915 w 10000"/>
                <a:gd name="connsiteY15" fmla="*/ 4290 h 10000"/>
                <a:gd name="connsiteX16" fmla="*/ 9888 w 10000"/>
                <a:gd name="connsiteY16" fmla="*/ 4290 h 10000"/>
                <a:gd name="connsiteX17" fmla="*/ 9859 w 10000"/>
                <a:gd name="connsiteY17" fmla="*/ 4290 h 10000"/>
                <a:gd name="connsiteX18" fmla="*/ 9859 w 10000"/>
                <a:gd name="connsiteY18" fmla="*/ 4290 h 10000"/>
                <a:gd name="connsiteX19" fmla="*/ 9803 w 10000"/>
                <a:gd name="connsiteY19" fmla="*/ 4290 h 10000"/>
                <a:gd name="connsiteX20" fmla="*/ 9718 w 10000"/>
                <a:gd name="connsiteY20" fmla="*/ 4161 h 10000"/>
                <a:gd name="connsiteX21" fmla="*/ 9493 w 10000"/>
                <a:gd name="connsiteY21" fmla="*/ 3968 h 10000"/>
                <a:gd name="connsiteX22" fmla="*/ 9211 w 10000"/>
                <a:gd name="connsiteY22" fmla="*/ 3742 h 10000"/>
                <a:gd name="connsiteX23" fmla="*/ 9014 w 10000"/>
                <a:gd name="connsiteY23" fmla="*/ 3548 h 10000"/>
                <a:gd name="connsiteX24" fmla="*/ 8845 w 10000"/>
                <a:gd name="connsiteY24" fmla="*/ 3355 h 10000"/>
                <a:gd name="connsiteX25" fmla="*/ 8789 w 10000"/>
                <a:gd name="connsiteY25" fmla="*/ 3323 h 10000"/>
                <a:gd name="connsiteX26" fmla="*/ 8085 w 10000"/>
                <a:gd name="connsiteY26" fmla="*/ 4548 h 10000"/>
                <a:gd name="connsiteX27" fmla="*/ 7296 w 10000"/>
                <a:gd name="connsiteY27" fmla="*/ 5613 h 10000"/>
                <a:gd name="connsiteX28" fmla="*/ 6451 w 10000"/>
                <a:gd name="connsiteY28" fmla="*/ 6484 h 10000"/>
                <a:gd name="connsiteX29" fmla="*/ 5550 w 10000"/>
                <a:gd name="connsiteY29" fmla="*/ 7290 h 10000"/>
                <a:gd name="connsiteX30" fmla="*/ 0 w 10000"/>
                <a:gd name="connsiteY30" fmla="*/ 10000 h 10000"/>
                <a:gd name="connsiteX31" fmla="*/ 5718 w 10000"/>
                <a:gd name="connsiteY31" fmla="*/ 5387 h 10000"/>
                <a:gd name="connsiteX32" fmla="*/ 7380 w 10000"/>
                <a:gd name="connsiteY32" fmla="*/ 2065 h 10000"/>
                <a:gd name="connsiteX33" fmla="*/ 7380 w 10000"/>
                <a:gd name="connsiteY33" fmla="*/ 2065 h 10000"/>
                <a:gd name="connsiteX34" fmla="*/ 7380 w 10000"/>
                <a:gd name="connsiteY34" fmla="*/ 2065 h 10000"/>
                <a:gd name="connsiteX35" fmla="*/ 6422 w 10000"/>
                <a:gd name="connsiteY35" fmla="*/ 1161 h 10000"/>
                <a:gd name="connsiteX36" fmla="*/ 6338 w 10000"/>
                <a:gd name="connsiteY36" fmla="*/ 1097 h 10000"/>
                <a:gd name="connsiteX37" fmla="*/ 6310 w 10000"/>
                <a:gd name="connsiteY37" fmla="*/ 1032 h 10000"/>
                <a:gd name="connsiteX38" fmla="*/ 6310 w 10000"/>
                <a:gd name="connsiteY38" fmla="*/ 1000 h 10000"/>
                <a:gd name="connsiteX39" fmla="*/ 6338 w 10000"/>
                <a:gd name="connsiteY39" fmla="*/ 968 h 10000"/>
                <a:gd name="connsiteX40" fmla="*/ 6395 w 10000"/>
                <a:gd name="connsiteY40" fmla="*/ 968 h 10000"/>
                <a:gd name="connsiteX41" fmla="*/ 6422 w 10000"/>
                <a:gd name="connsiteY41" fmla="*/ 903 h 10000"/>
                <a:gd name="connsiteX42" fmla="*/ 6451 w 10000"/>
                <a:gd name="connsiteY42" fmla="*/ 903 h 10000"/>
                <a:gd name="connsiteX43" fmla="*/ 6536 w 10000"/>
                <a:gd name="connsiteY43" fmla="*/ 903 h 10000"/>
                <a:gd name="connsiteX44" fmla="*/ 6648 w 10000"/>
                <a:gd name="connsiteY44" fmla="*/ 871 h 10000"/>
                <a:gd name="connsiteX45" fmla="*/ 6704 w 10000"/>
                <a:gd name="connsiteY45" fmla="*/ 871 h 10000"/>
                <a:gd name="connsiteX46" fmla="*/ 7155 w 10000"/>
                <a:gd name="connsiteY46" fmla="*/ 742 h 10000"/>
                <a:gd name="connsiteX47" fmla="*/ 7634 w 10000"/>
                <a:gd name="connsiteY47" fmla="*/ 613 h 10000"/>
                <a:gd name="connsiteX48" fmla="*/ 8197 w 10000"/>
                <a:gd name="connsiteY48" fmla="*/ 452 h 10000"/>
                <a:gd name="connsiteX49" fmla="*/ 8733 w 10000"/>
                <a:gd name="connsiteY49" fmla="*/ 323 h 10000"/>
                <a:gd name="connsiteX50" fmla="*/ 9211 w 10000"/>
                <a:gd name="connsiteY50" fmla="*/ 194 h 10000"/>
                <a:gd name="connsiteX51" fmla="*/ 9606 w 10000"/>
                <a:gd name="connsiteY51" fmla="*/ 65 h 10000"/>
                <a:gd name="connsiteX52" fmla="*/ 9888 w 10000"/>
                <a:gd name="connsiteY52" fmla="*/ 0 h 10000"/>
                <a:gd name="connsiteX53" fmla="*/ 9972 w 10000"/>
                <a:gd name="connsiteY53" fmla="*/ 0 h 10000"/>
                <a:gd name="connsiteX0" fmla="*/ 9972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32 h 10000"/>
                <a:gd name="connsiteX3" fmla="*/ 10000 w 10000"/>
                <a:gd name="connsiteY3" fmla="*/ 129 h 10000"/>
                <a:gd name="connsiteX4" fmla="*/ 10000 w 10000"/>
                <a:gd name="connsiteY4" fmla="*/ 452 h 10000"/>
                <a:gd name="connsiteX5" fmla="*/ 10000 w 10000"/>
                <a:gd name="connsiteY5" fmla="*/ 968 h 10000"/>
                <a:gd name="connsiteX6" fmla="*/ 10000 w 10000"/>
                <a:gd name="connsiteY6" fmla="*/ 1548 h 10000"/>
                <a:gd name="connsiteX7" fmla="*/ 9972 w 10000"/>
                <a:gd name="connsiteY7" fmla="*/ 2194 h 10000"/>
                <a:gd name="connsiteX8" fmla="*/ 9972 w 10000"/>
                <a:gd name="connsiteY8" fmla="*/ 2871 h 10000"/>
                <a:gd name="connsiteX9" fmla="*/ 9972 w 10000"/>
                <a:gd name="connsiteY9" fmla="*/ 3484 h 10000"/>
                <a:gd name="connsiteX10" fmla="*/ 9972 w 10000"/>
                <a:gd name="connsiteY10" fmla="*/ 4000 h 10000"/>
                <a:gd name="connsiteX11" fmla="*/ 9972 w 10000"/>
                <a:gd name="connsiteY11" fmla="*/ 4032 h 10000"/>
                <a:gd name="connsiteX12" fmla="*/ 9972 w 10000"/>
                <a:gd name="connsiteY12" fmla="*/ 4161 h 10000"/>
                <a:gd name="connsiteX13" fmla="*/ 9972 w 10000"/>
                <a:gd name="connsiteY13" fmla="*/ 4258 h 10000"/>
                <a:gd name="connsiteX14" fmla="*/ 9915 w 10000"/>
                <a:gd name="connsiteY14" fmla="*/ 4290 h 10000"/>
                <a:gd name="connsiteX15" fmla="*/ 9915 w 10000"/>
                <a:gd name="connsiteY15" fmla="*/ 4290 h 10000"/>
                <a:gd name="connsiteX16" fmla="*/ 9888 w 10000"/>
                <a:gd name="connsiteY16" fmla="*/ 4290 h 10000"/>
                <a:gd name="connsiteX17" fmla="*/ 9859 w 10000"/>
                <a:gd name="connsiteY17" fmla="*/ 4290 h 10000"/>
                <a:gd name="connsiteX18" fmla="*/ 9859 w 10000"/>
                <a:gd name="connsiteY18" fmla="*/ 4290 h 10000"/>
                <a:gd name="connsiteX19" fmla="*/ 9803 w 10000"/>
                <a:gd name="connsiteY19" fmla="*/ 4290 h 10000"/>
                <a:gd name="connsiteX20" fmla="*/ 9718 w 10000"/>
                <a:gd name="connsiteY20" fmla="*/ 4161 h 10000"/>
                <a:gd name="connsiteX21" fmla="*/ 9493 w 10000"/>
                <a:gd name="connsiteY21" fmla="*/ 3968 h 10000"/>
                <a:gd name="connsiteX22" fmla="*/ 9211 w 10000"/>
                <a:gd name="connsiteY22" fmla="*/ 3742 h 10000"/>
                <a:gd name="connsiteX23" fmla="*/ 9014 w 10000"/>
                <a:gd name="connsiteY23" fmla="*/ 3548 h 10000"/>
                <a:gd name="connsiteX24" fmla="*/ 8845 w 10000"/>
                <a:gd name="connsiteY24" fmla="*/ 3355 h 10000"/>
                <a:gd name="connsiteX25" fmla="*/ 8789 w 10000"/>
                <a:gd name="connsiteY25" fmla="*/ 3323 h 10000"/>
                <a:gd name="connsiteX26" fmla="*/ 8085 w 10000"/>
                <a:gd name="connsiteY26" fmla="*/ 4548 h 10000"/>
                <a:gd name="connsiteX27" fmla="*/ 7296 w 10000"/>
                <a:gd name="connsiteY27" fmla="*/ 5613 h 10000"/>
                <a:gd name="connsiteX28" fmla="*/ 6451 w 10000"/>
                <a:gd name="connsiteY28" fmla="*/ 6484 h 10000"/>
                <a:gd name="connsiteX29" fmla="*/ 0 w 10000"/>
                <a:gd name="connsiteY29" fmla="*/ 10000 h 10000"/>
                <a:gd name="connsiteX30" fmla="*/ 5718 w 10000"/>
                <a:gd name="connsiteY30" fmla="*/ 5387 h 10000"/>
                <a:gd name="connsiteX31" fmla="*/ 7380 w 10000"/>
                <a:gd name="connsiteY31" fmla="*/ 2065 h 10000"/>
                <a:gd name="connsiteX32" fmla="*/ 7380 w 10000"/>
                <a:gd name="connsiteY32" fmla="*/ 2065 h 10000"/>
                <a:gd name="connsiteX33" fmla="*/ 7380 w 10000"/>
                <a:gd name="connsiteY33" fmla="*/ 2065 h 10000"/>
                <a:gd name="connsiteX34" fmla="*/ 6422 w 10000"/>
                <a:gd name="connsiteY34" fmla="*/ 1161 h 10000"/>
                <a:gd name="connsiteX35" fmla="*/ 6338 w 10000"/>
                <a:gd name="connsiteY35" fmla="*/ 1097 h 10000"/>
                <a:gd name="connsiteX36" fmla="*/ 6310 w 10000"/>
                <a:gd name="connsiteY36" fmla="*/ 1032 h 10000"/>
                <a:gd name="connsiteX37" fmla="*/ 6310 w 10000"/>
                <a:gd name="connsiteY37" fmla="*/ 1000 h 10000"/>
                <a:gd name="connsiteX38" fmla="*/ 6338 w 10000"/>
                <a:gd name="connsiteY38" fmla="*/ 968 h 10000"/>
                <a:gd name="connsiteX39" fmla="*/ 6395 w 10000"/>
                <a:gd name="connsiteY39" fmla="*/ 968 h 10000"/>
                <a:gd name="connsiteX40" fmla="*/ 6422 w 10000"/>
                <a:gd name="connsiteY40" fmla="*/ 903 h 10000"/>
                <a:gd name="connsiteX41" fmla="*/ 6451 w 10000"/>
                <a:gd name="connsiteY41" fmla="*/ 903 h 10000"/>
                <a:gd name="connsiteX42" fmla="*/ 6536 w 10000"/>
                <a:gd name="connsiteY42" fmla="*/ 903 h 10000"/>
                <a:gd name="connsiteX43" fmla="*/ 6648 w 10000"/>
                <a:gd name="connsiteY43" fmla="*/ 871 h 10000"/>
                <a:gd name="connsiteX44" fmla="*/ 6704 w 10000"/>
                <a:gd name="connsiteY44" fmla="*/ 871 h 10000"/>
                <a:gd name="connsiteX45" fmla="*/ 7155 w 10000"/>
                <a:gd name="connsiteY45" fmla="*/ 742 h 10000"/>
                <a:gd name="connsiteX46" fmla="*/ 7634 w 10000"/>
                <a:gd name="connsiteY46" fmla="*/ 613 h 10000"/>
                <a:gd name="connsiteX47" fmla="*/ 8197 w 10000"/>
                <a:gd name="connsiteY47" fmla="*/ 452 h 10000"/>
                <a:gd name="connsiteX48" fmla="*/ 8733 w 10000"/>
                <a:gd name="connsiteY48" fmla="*/ 323 h 10000"/>
                <a:gd name="connsiteX49" fmla="*/ 9211 w 10000"/>
                <a:gd name="connsiteY49" fmla="*/ 194 h 10000"/>
                <a:gd name="connsiteX50" fmla="*/ 9606 w 10000"/>
                <a:gd name="connsiteY50" fmla="*/ 65 h 10000"/>
                <a:gd name="connsiteX51" fmla="*/ 9888 w 10000"/>
                <a:gd name="connsiteY51" fmla="*/ 0 h 10000"/>
                <a:gd name="connsiteX52" fmla="*/ 9972 w 10000"/>
                <a:gd name="connsiteY52" fmla="*/ 0 h 10000"/>
                <a:gd name="connsiteX0" fmla="*/ 9972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32 h 10000"/>
                <a:gd name="connsiteX3" fmla="*/ 10000 w 10000"/>
                <a:gd name="connsiteY3" fmla="*/ 129 h 10000"/>
                <a:gd name="connsiteX4" fmla="*/ 10000 w 10000"/>
                <a:gd name="connsiteY4" fmla="*/ 452 h 10000"/>
                <a:gd name="connsiteX5" fmla="*/ 10000 w 10000"/>
                <a:gd name="connsiteY5" fmla="*/ 968 h 10000"/>
                <a:gd name="connsiteX6" fmla="*/ 10000 w 10000"/>
                <a:gd name="connsiteY6" fmla="*/ 1548 h 10000"/>
                <a:gd name="connsiteX7" fmla="*/ 9972 w 10000"/>
                <a:gd name="connsiteY7" fmla="*/ 2194 h 10000"/>
                <a:gd name="connsiteX8" fmla="*/ 9972 w 10000"/>
                <a:gd name="connsiteY8" fmla="*/ 2871 h 10000"/>
                <a:gd name="connsiteX9" fmla="*/ 9972 w 10000"/>
                <a:gd name="connsiteY9" fmla="*/ 3484 h 10000"/>
                <a:gd name="connsiteX10" fmla="*/ 9972 w 10000"/>
                <a:gd name="connsiteY10" fmla="*/ 4000 h 10000"/>
                <a:gd name="connsiteX11" fmla="*/ 9972 w 10000"/>
                <a:gd name="connsiteY11" fmla="*/ 4032 h 10000"/>
                <a:gd name="connsiteX12" fmla="*/ 9972 w 10000"/>
                <a:gd name="connsiteY12" fmla="*/ 4161 h 10000"/>
                <a:gd name="connsiteX13" fmla="*/ 9972 w 10000"/>
                <a:gd name="connsiteY13" fmla="*/ 4258 h 10000"/>
                <a:gd name="connsiteX14" fmla="*/ 9915 w 10000"/>
                <a:gd name="connsiteY14" fmla="*/ 4290 h 10000"/>
                <a:gd name="connsiteX15" fmla="*/ 9915 w 10000"/>
                <a:gd name="connsiteY15" fmla="*/ 4290 h 10000"/>
                <a:gd name="connsiteX16" fmla="*/ 9888 w 10000"/>
                <a:gd name="connsiteY16" fmla="*/ 4290 h 10000"/>
                <a:gd name="connsiteX17" fmla="*/ 9859 w 10000"/>
                <a:gd name="connsiteY17" fmla="*/ 4290 h 10000"/>
                <a:gd name="connsiteX18" fmla="*/ 9859 w 10000"/>
                <a:gd name="connsiteY18" fmla="*/ 4290 h 10000"/>
                <a:gd name="connsiteX19" fmla="*/ 9803 w 10000"/>
                <a:gd name="connsiteY19" fmla="*/ 4290 h 10000"/>
                <a:gd name="connsiteX20" fmla="*/ 9718 w 10000"/>
                <a:gd name="connsiteY20" fmla="*/ 4161 h 10000"/>
                <a:gd name="connsiteX21" fmla="*/ 9493 w 10000"/>
                <a:gd name="connsiteY21" fmla="*/ 3968 h 10000"/>
                <a:gd name="connsiteX22" fmla="*/ 9211 w 10000"/>
                <a:gd name="connsiteY22" fmla="*/ 3742 h 10000"/>
                <a:gd name="connsiteX23" fmla="*/ 9014 w 10000"/>
                <a:gd name="connsiteY23" fmla="*/ 3548 h 10000"/>
                <a:gd name="connsiteX24" fmla="*/ 8845 w 10000"/>
                <a:gd name="connsiteY24" fmla="*/ 3355 h 10000"/>
                <a:gd name="connsiteX25" fmla="*/ 8789 w 10000"/>
                <a:gd name="connsiteY25" fmla="*/ 3323 h 10000"/>
                <a:gd name="connsiteX26" fmla="*/ 8085 w 10000"/>
                <a:gd name="connsiteY26" fmla="*/ 4548 h 10000"/>
                <a:gd name="connsiteX27" fmla="*/ 7296 w 10000"/>
                <a:gd name="connsiteY27" fmla="*/ 5613 h 10000"/>
                <a:gd name="connsiteX28" fmla="*/ 6451 w 10000"/>
                <a:gd name="connsiteY28" fmla="*/ 6484 h 10000"/>
                <a:gd name="connsiteX29" fmla="*/ 0 w 10000"/>
                <a:gd name="connsiteY29" fmla="*/ 10000 h 10000"/>
                <a:gd name="connsiteX30" fmla="*/ 5718 w 10000"/>
                <a:gd name="connsiteY30" fmla="*/ 5387 h 10000"/>
                <a:gd name="connsiteX31" fmla="*/ 7380 w 10000"/>
                <a:gd name="connsiteY31" fmla="*/ 2065 h 10000"/>
                <a:gd name="connsiteX32" fmla="*/ 7380 w 10000"/>
                <a:gd name="connsiteY32" fmla="*/ 2065 h 10000"/>
                <a:gd name="connsiteX33" fmla="*/ 7380 w 10000"/>
                <a:gd name="connsiteY33" fmla="*/ 2065 h 10000"/>
                <a:gd name="connsiteX34" fmla="*/ 6422 w 10000"/>
                <a:gd name="connsiteY34" fmla="*/ 1161 h 10000"/>
                <a:gd name="connsiteX35" fmla="*/ 6338 w 10000"/>
                <a:gd name="connsiteY35" fmla="*/ 1097 h 10000"/>
                <a:gd name="connsiteX36" fmla="*/ 6310 w 10000"/>
                <a:gd name="connsiteY36" fmla="*/ 1032 h 10000"/>
                <a:gd name="connsiteX37" fmla="*/ 6310 w 10000"/>
                <a:gd name="connsiteY37" fmla="*/ 1000 h 10000"/>
                <a:gd name="connsiteX38" fmla="*/ 6338 w 10000"/>
                <a:gd name="connsiteY38" fmla="*/ 968 h 10000"/>
                <a:gd name="connsiteX39" fmla="*/ 6395 w 10000"/>
                <a:gd name="connsiteY39" fmla="*/ 968 h 10000"/>
                <a:gd name="connsiteX40" fmla="*/ 6422 w 10000"/>
                <a:gd name="connsiteY40" fmla="*/ 903 h 10000"/>
                <a:gd name="connsiteX41" fmla="*/ 6451 w 10000"/>
                <a:gd name="connsiteY41" fmla="*/ 903 h 10000"/>
                <a:gd name="connsiteX42" fmla="*/ 6536 w 10000"/>
                <a:gd name="connsiteY42" fmla="*/ 903 h 10000"/>
                <a:gd name="connsiteX43" fmla="*/ 6648 w 10000"/>
                <a:gd name="connsiteY43" fmla="*/ 871 h 10000"/>
                <a:gd name="connsiteX44" fmla="*/ 6704 w 10000"/>
                <a:gd name="connsiteY44" fmla="*/ 871 h 10000"/>
                <a:gd name="connsiteX45" fmla="*/ 7155 w 10000"/>
                <a:gd name="connsiteY45" fmla="*/ 742 h 10000"/>
                <a:gd name="connsiteX46" fmla="*/ 7634 w 10000"/>
                <a:gd name="connsiteY46" fmla="*/ 613 h 10000"/>
                <a:gd name="connsiteX47" fmla="*/ 8197 w 10000"/>
                <a:gd name="connsiteY47" fmla="*/ 452 h 10000"/>
                <a:gd name="connsiteX48" fmla="*/ 8733 w 10000"/>
                <a:gd name="connsiteY48" fmla="*/ 323 h 10000"/>
                <a:gd name="connsiteX49" fmla="*/ 9211 w 10000"/>
                <a:gd name="connsiteY49" fmla="*/ 194 h 10000"/>
                <a:gd name="connsiteX50" fmla="*/ 9606 w 10000"/>
                <a:gd name="connsiteY50" fmla="*/ 65 h 10000"/>
                <a:gd name="connsiteX51" fmla="*/ 9888 w 10000"/>
                <a:gd name="connsiteY51" fmla="*/ 0 h 10000"/>
                <a:gd name="connsiteX52" fmla="*/ 9972 w 10000"/>
                <a:gd name="connsiteY52" fmla="*/ 0 h 10000"/>
                <a:gd name="connsiteX0" fmla="*/ 9972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32 h 10000"/>
                <a:gd name="connsiteX3" fmla="*/ 10000 w 10000"/>
                <a:gd name="connsiteY3" fmla="*/ 129 h 10000"/>
                <a:gd name="connsiteX4" fmla="*/ 10000 w 10000"/>
                <a:gd name="connsiteY4" fmla="*/ 452 h 10000"/>
                <a:gd name="connsiteX5" fmla="*/ 10000 w 10000"/>
                <a:gd name="connsiteY5" fmla="*/ 968 h 10000"/>
                <a:gd name="connsiteX6" fmla="*/ 10000 w 10000"/>
                <a:gd name="connsiteY6" fmla="*/ 1548 h 10000"/>
                <a:gd name="connsiteX7" fmla="*/ 9972 w 10000"/>
                <a:gd name="connsiteY7" fmla="*/ 2194 h 10000"/>
                <a:gd name="connsiteX8" fmla="*/ 9972 w 10000"/>
                <a:gd name="connsiteY8" fmla="*/ 2871 h 10000"/>
                <a:gd name="connsiteX9" fmla="*/ 9972 w 10000"/>
                <a:gd name="connsiteY9" fmla="*/ 3484 h 10000"/>
                <a:gd name="connsiteX10" fmla="*/ 9972 w 10000"/>
                <a:gd name="connsiteY10" fmla="*/ 4000 h 10000"/>
                <a:gd name="connsiteX11" fmla="*/ 9972 w 10000"/>
                <a:gd name="connsiteY11" fmla="*/ 4032 h 10000"/>
                <a:gd name="connsiteX12" fmla="*/ 9972 w 10000"/>
                <a:gd name="connsiteY12" fmla="*/ 4161 h 10000"/>
                <a:gd name="connsiteX13" fmla="*/ 9972 w 10000"/>
                <a:gd name="connsiteY13" fmla="*/ 4258 h 10000"/>
                <a:gd name="connsiteX14" fmla="*/ 9915 w 10000"/>
                <a:gd name="connsiteY14" fmla="*/ 4290 h 10000"/>
                <a:gd name="connsiteX15" fmla="*/ 9915 w 10000"/>
                <a:gd name="connsiteY15" fmla="*/ 4290 h 10000"/>
                <a:gd name="connsiteX16" fmla="*/ 9888 w 10000"/>
                <a:gd name="connsiteY16" fmla="*/ 4290 h 10000"/>
                <a:gd name="connsiteX17" fmla="*/ 9859 w 10000"/>
                <a:gd name="connsiteY17" fmla="*/ 4290 h 10000"/>
                <a:gd name="connsiteX18" fmla="*/ 9859 w 10000"/>
                <a:gd name="connsiteY18" fmla="*/ 4290 h 10000"/>
                <a:gd name="connsiteX19" fmla="*/ 9803 w 10000"/>
                <a:gd name="connsiteY19" fmla="*/ 4290 h 10000"/>
                <a:gd name="connsiteX20" fmla="*/ 9718 w 10000"/>
                <a:gd name="connsiteY20" fmla="*/ 4161 h 10000"/>
                <a:gd name="connsiteX21" fmla="*/ 9493 w 10000"/>
                <a:gd name="connsiteY21" fmla="*/ 3968 h 10000"/>
                <a:gd name="connsiteX22" fmla="*/ 9211 w 10000"/>
                <a:gd name="connsiteY22" fmla="*/ 3742 h 10000"/>
                <a:gd name="connsiteX23" fmla="*/ 9014 w 10000"/>
                <a:gd name="connsiteY23" fmla="*/ 3548 h 10000"/>
                <a:gd name="connsiteX24" fmla="*/ 8845 w 10000"/>
                <a:gd name="connsiteY24" fmla="*/ 3355 h 10000"/>
                <a:gd name="connsiteX25" fmla="*/ 8789 w 10000"/>
                <a:gd name="connsiteY25" fmla="*/ 3323 h 10000"/>
                <a:gd name="connsiteX26" fmla="*/ 8085 w 10000"/>
                <a:gd name="connsiteY26" fmla="*/ 4548 h 10000"/>
                <a:gd name="connsiteX27" fmla="*/ 7296 w 10000"/>
                <a:gd name="connsiteY27" fmla="*/ 5613 h 10000"/>
                <a:gd name="connsiteX28" fmla="*/ 6451 w 10000"/>
                <a:gd name="connsiteY28" fmla="*/ 6484 h 10000"/>
                <a:gd name="connsiteX29" fmla="*/ 0 w 10000"/>
                <a:gd name="connsiteY29" fmla="*/ 10000 h 10000"/>
                <a:gd name="connsiteX30" fmla="*/ 5718 w 10000"/>
                <a:gd name="connsiteY30" fmla="*/ 5387 h 10000"/>
                <a:gd name="connsiteX31" fmla="*/ 7380 w 10000"/>
                <a:gd name="connsiteY31" fmla="*/ 2065 h 10000"/>
                <a:gd name="connsiteX32" fmla="*/ 7380 w 10000"/>
                <a:gd name="connsiteY32" fmla="*/ 2065 h 10000"/>
                <a:gd name="connsiteX33" fmla="*/ 7380 w 10000"/>
                <a:gd name="connsiteY33" fmla="*/ 2065 h 10000"/>
                <a:gd name="connsiteX34" fmla="*/ 6422 w 10000"/>
                <a:gd name="connsiteY34" fmla="*/ 1161 h 10000"/>
                <a:gd name="connsiteX35" fmla="*/ 6338 w 10000"/>
                <a:gd name="connsiteY35" fmla="*/ 1097 h 10000"/>
                <a:gd name="connsiteX36" fmla="*/ 6310 w 10000"/>
                <a:gd name="connsiteY36" fmla="*/ 1032 h 10000"/>
                <a:gd name="connsiteX37" fmla="*/ 6310 w 10000"/>
                <a:gd name="connsiteY37" fmla="*/ 1000 h 10000"/>
                <a:gd name="connsiteX38" fmla="*/ 6338 w 10000"/>
                <a:gd name="connsiteY38" fmla="*/ 968 h 10000"/>
                <a:gd name="connsiteX39" fmla="*/ 6395 w 10000"/>
                <a:gd name="connsiteY39" fmla="*/ 968 h 10000"/>
                <a:gd name="connsiteX40" fmla="*/ 6422 w 10000"/>
                <a:gd name="connsiteY40" fmla="*/ 903 h 10000"/>
                <a:gd name="connsiteX41" fmla="*/ 6451 w 10000"/>
                <a:gd name="connsiteY41" fmla="*/ 903 h 10000"/>
                <a:gd name="connsiteX42" fmla="*/ 6536 w 10000"/>
                <a:gd name="connsiteY42" fmla="*/ 903 h 10000"/>
                <a:gd name="connsiteX43" fmla="*/ 6648 w 10000"/>
                <a:gd name="connsiteY43" fmla="*/ 871 h 10000"/>
                <a:gd name="connsiteX44" fmla="*/ 6704 w 10000"/>
                <a:gd name="connsiteY44" fmla="*/ 871 h 10000"/>
                <a:gd name="connsiteX45" fmla="*/ 7155 w 10000"/>
                <a:gd name="connsiteY45" fmla="*/ 742 h 10000"/>
                <a:gd name="connsiteX46" fmla="*/ 7634 w 10000"/>
                <a:gd name="connsiteY46" fmla="*/ 613 h 10000"/>
                <a:gd name="connsiteX47" fmla="*/ 8197 w 10000"/>
                <a:gd name="connsiteY47" fmla="*/ 452 h 10000"/>
                <a:gd name="connsiteX48" fmla="*/ 8733 w 10000"/>
                <a:gd name="connsiteY48" fmla="*/ 323 h 10000"/>
                <a:gd name="connsiteX49" fmla="*/ 9211 w 10000"/>
                <a:gd name="connsiteY49" fmla="*/ 194 h 10000"/>
                <a:gd name="connsiteX50" fmla="*/ 9606 w 10000"/>
                <a:gd name="connsiteY50" fmla="*/ 65 h 10000"/>
                <a:gd name="connsiteX51" fmla="*/ 9888 w 10000"/>
                <a:gd name="connsiteY51" fmla="*/ 0 h 10000"/>
                <a:gd name="connsiteX52" fmla="*/ 9972 w 10000"/>
                <a:gd name="connsiteY52" fmla="*/ 0 h 10000"/>
                <a:gd name="connsiteX0" fmla="*/ 9972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32 h 10000"/>
                <a:gd name="connsiteX3" fmla="*/ 10000 w 10000"/>
                <a:gd name="connsiteY3" fmla="*/ 129 h 10000"/>
                <a:gd name="connsiteX4" fmla="*/ 10000 w 10000"/>
                <a:gd name="connsiteY4" fmla="*/ 452 h 10000"/>
                <a:gd name="connsiteX5" fmla="*/ 10000 w 10000"/>
                <a:gd name="connsiteY5" fmla="*/ 968 h 10000"/>
                <a:gd name="connsiteX6" fmla="*/ 10000 w 10000"/>
                <a:gd name="connsiteY6" fmla="*/ 1548 h 10000"/>
                <a:gd name="connsiteX7" fmla="*/ 9972 w 10000"/>
                <a:gd name="connsiteY7" fmla="*/ 2194 h 10000"/>
                <a:gd name="connsiteX8" fmla="*/ 9972 w 10000"/>
                <a:gd name="connsiteY8" fmla="*/ 2871 h 10000"/>
                <a:gd name="connsiteX9" fmla="*/ 9972 w 10000"/>
                <a:gd name="connsiteY9" fmla="*/ 3484 h 10000"/>
                <a:gd name="connsiteX10" fmla="*/ 9972 w 10000"/>
                <a:gd name="connsiteY10" fmla="*/ 4000 h 10000"/>
                <a:gd name="connsiteX11" fmla="*/ 9972 w 10000"/>
                <a:gd name="connsiteY11" fmla="*/ 4032 h 10000"/>
                <a:gd name="connsiteX12" fmla="*/ 9972 w 10000"/>
                <a:gd name="connsiteY12" fmla="*/ 4161 h 10000"/>
                <a:gd name="connsiteX13" fmla="*/ 9972 w 10000"/>
                <a:gd name="connsiteY13" fmla="*/ 4258 h 10000"/>
                <a:gd name="connsiteX14" fmla="*/ 9915 w 10000"/>
                <a:gd name="connsiteY14" fmla="*/ 4290 h 10000"/>
                <a:gd name="connsiteX15" fmla="*/ 9915 w 10000"/>
                <a:gd name="connsiteY15" fmla="*/ 4290 h 10000"/>
                <a:gd name="connsiteX16" fmla="*/ 9888 w 10000"/>
                <a:gd name="connsiteY16" fmla="*/ 4290 h 10000"/>
                <a:gd name="connsiteX17" fmla="*/ 9859 w 10000"/>
                <a:gd name="connsiteY17" fmla="*/ 4290 h 10000"/>
                <a:gd name="connsiteX18" fmla="*/ 9859 w 10000"/>
                <a:gd name="connsiteY18" fmla="*/ 4290 h 10000"/>
                <a:gd name="connsiteX19" fmla="*/ 9803 w 10000"/>
                <a:gd name="connsiteY19" fmla="*/ 4290 h 10000"/>
                <a:gd name="connsiteX20" fmla="*/ 9718 w 10000"/>
                <a:gd name="connsiteY20" fmla="*/ 4161 h 10000"/>
                <a:gd name="connsiteX21" fmla="*/ 9493 w 10000"/>
                <a:gd name="connsiteY21" fmla="*/ 3968 h 10000"/>
                <a:gd name="connsiteX22" fmla="*/ 9211 w 10000"/>
                <a:gd name="connsiteY22" fmla="*/ 3742 h 10000"/>
                <a:gd name="connsiteX23" fmla="*/ 9014 w 10000"/>
                <a:gd name="connsiteY23" fmla="*/ 3548 h 10000"/>
                <a:gd name="connsiteX24" fmla="*/ 8845 w 10000"/>
                <a:gd name="connsiteY24" fmla="*/ 3355 h 10000"/>
                <a:gd name="connsiteX25" fmla="*/ 8789 w 10000"/>
                <a:gd name="connsiteY25" fmla="*/ 3323 h 10000"/>
                <a:gd name="connsiteX26" fmla="*/ 8085 w 10000"/>
                <a:gd name="connsiteY26" fmla="*/ 4548 h 10000"/>
                <a:gd name="connsiteX27" fmla="*/ 6451 w 10000"/>
                <a:gd name="connsiteY27" fmla="*/ 6484 h 10000"/>
                <a:gd name="connsiteX28" fmla="*/ 0 w 10000"/>
                <a:gd name="connsiteY28" fmla="*/ 10000 h 10000"/>
                <a:gd name="connsiteX29" fmla="*/ 5718 w 10000"/>
                <a:gd name="connsiteY29" fmla="*/ 5387 h 10000"/>
                <a:gd name="connsiteX30" fmla="*/ 7380 w 10000"/>
                <a:gd name="connsiteY30" fmla="*/ 2065 h 10000"/>
                <a:gd name="connsiteX31" fmla="*/ 7380 w 10000"/>
                <a:gd name="connsiteY31" fmla="*/ 2065 h 10000"/>
                <a:gd name="connsiteX32" fmla="*/ 7380 w 10000"/>
                <a:gd name="connsiteY32" fmla="*/ 2065 h 10000"/>
                <a:gd name="connsiteX33" fmla="*/ 6422 w 10000"/>
                <a:gd name="connsiteY33" fmla="*/ 1161 h 10000"/>
                <a:gd name="connsiteX34" fmla="*/ 6338 w 10000"/>
                <a:gd name="connsiteY34" fmla="*/ 1097 h 10000"/>
                <a:gd name="connsiteX35" fmla="*/ 6310 w 10000"/>
                <a:gd name="connsiteY35" fmla="*/ 1032 h 10000"/>
                <a:gd name="connsiteX36" fmla="*/ 6310 w 10000"/>
                <a:gd name="connsiteY36" fmla="*/ 1000 h 10000"/>
                <a:gd name="connsiteX37" fmla="*/ 6338 w 10000"/>
                <a:gd name="connsiteY37" fmla="*/ 968 h 10000"/>
                <a:gd name="connsiteX38" fmla="*/ 6395 w 10000"/>
                <a:gd name="connsiteY38" fmla="*/ 968 h 10000"/>
                <a:gd name="connsiteX39" fmla="*/ 6422 w 10000"/>
                <a:gd name="connsiteY39" fmla="*/ 903 h 10000"/>
                <a:gd name="connsiteX40" fmla="*/ 6451 w 10000"/>
                <a:gd name="connsiteY40" fmla="*/ 903 h 10000"/>
                <a:gd name="connsiteX41" fmla="*/ 6536 w 10000"/>
                <a:gd name="connsiteY41" fmla="*/ 903 h 10000"/>
                <a:gd name="connsiteX42" fmla="*/ 6648 w 10000"/>
                <a:gd name="connsiteY42" fmla="*/ 871 h 10000"/>
                <a:gd name="connsiteX43" fmla="*/ 6704 w 10000"/>
                <a:gd name="connsiteY43" fmla="*/ 871 h 10000"/>
                <a:gd name="connsiteX44" fmla="*/ 7155 w 10000"/>
                <a:gd name="connsiteY44" fmla="*/ 742 h 10000"/>
                <a:gd name="connsiteX45" fmla="*/ 7634 w 10000"/>
                <a:gd name="connsiteY45" fmla="*/ 613 h 10000"/>
                <a:gd name="connsiteX46" fmla="*/ 8197 w 10000"/>
                <a:gd name="connsiteY46" fmla="*/ 452 h 10000"/>
                <a:gd name="connsiteX47" fmla="*/ 8733 w 10000"/>
                <a:gd name="connsiteY47" fmla="*/ 323 h 10000"/>
                <a:gd name="connsiteX48" fmla="*/ 9211 w 10000"/>
                <a:gd name="connsiteY48" fmla="*/ 194 h 10000"/>
                <a:gd name="connsiteX49" fmla="*/ 9606 w 10000"/>
                <a:gd name="connsiteY49" fmla="*/ 65 h 10000"/>
                <a:gd name="connsiteX50" fmla="*/ 9888 w 10000"/>
                <a:gd name="connsiteY50" fmla="*/ 0 h 10000"/>
                <a:gd name="connsiteX51" fmla="*/ 9972 w 10000"/>
                <a:gd name="connsiteY51" fmla="*/ 0 h 10000"/>
                <a:gd name="connsiteX0" fmla="*/ 9972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32 h 10000"/>
                <a:gd name="connsiteX3" fmla="*/ 10000 w 10000"/>
                <a:gd name="connsiteY3" fmla="*/ 129 h 10000"/>
                <a:gd name="connsiteX4" fmla="*/ 10000 w 10000"/>
                <a:gd name="connsiteY4" fmla="*/ 452 h 10000"/>
                <a:gd name="connsiteX5" fmla="*/ 10000 w 10000"/>
                <a:gd name="connsiteY5" fmla="*/ 968 h 10000"/>
                <a:gd name="connsiteX6" fmla="*/ 10000 w 10000"/>
                <a:gd name="connsiteY6" fmla="*/ 1548 h 10000"/>
                <a:gd name="connsiteX7" fmla="*/ 9972 w 10000"/>
                <a:gd name="connsiteY7" fmla="*/ 2194 h 10000"/>
                <a:gd name="connsiteX8" fmla="*/ 9972 w 10000"/>
                <a:gd name="connsiteY8" fmla="*/ 2871 h 10000"/>
                <a:gd name="connsiteX9" fmla="*/ 9972 w 10000"/>
                <a:gd name="connsiteY9" fmla="*/ 3484 h 10000"/>
                <a:gd name="connsiteX10" fmla="*/ 9972 w 10000"/>
                <a:gd name="connsiteY10" fmla="*/ 4000 h 10000"/>
                <a:gd name="connsiteX11" fmla="*/ 9972 w 10000"/>
                <a:gd name="connsiteY11" fmla="*/ 4032 h 10000"/>
                <a:gd name="connsiteX12" fmla="*/ 9972 w 10000"/>
                <a:gd name="connsiteY12" fmla="*/ 4161 h 10000"/>
                <a:gd name="connsiteX13" fmla="*/ 9972 w 10000"/>
                <a:gd name="connsiteY13" fmla="*/ 4258 h 10000"/>
                <a:gd name="connsiteX14" fmla="*/ 9915 w 10000"/>
                <a:gd name="connsiteY14" fmla="*/ 4290 h 10000"/>
                <a:gd name="connsiteX15" fmla="*/ 9915 w 10000"/>
                <a:gd name="connsiteY15" fmla="*/ 4290 h 10000"/>
                <a:gd name="connsiteX16" fmla="*/ 9888 w 10000"/>
                <a:gd name="connsiteY16" fmla="*/ 4290 h 10000"/>
                <a:gd name="connsiteX17" fmla="*/ 9859 w 10000"/>
                <a:gd name="connsiteY17" fmla="*/ 4290 h 10000"/>
                <a:gd name="connsiteX18" fmla="*/ 9859 w 10000"/>
                <a:gd name="connsiteY18" fmla="*/ 4290 h 10000"/>
                <a:gd name="connsiteX19" fmla="*/ 9803 w 10000"/>
                <a:gd name="connsiteY19" fmla="*/ 4290 h 10000"/>
                <a:gd name="connsiteX20" fmla="*/ 9718 w 10000"/>
                <a:gd name="connsiteY20" fmla="*/ 4161 h 10000"/>
                <a:gd name="connsiteX21" fmla="*/ 9493 w 10000"/>
                <a:gd name="connsiteY21" fmla="*/ 3968 h 10000"/>
                <a:gd name="connsiteX22" fmla="*/ 9211 w 10000"/>
                <a:gd name="connsiteY22" fmla="*/ 3742 h 10000"/>
                <a:gd name="connsiteX23" fmla="*/ 9014 w 10000"/>
                <a:gd name="connsiteY23" fmla="*/ 3548 h 10000"/>
                <a:gd name="connsiteX24" fmla="*/ 8845 w 10000"/>
                <a:gd name="connsiteY24" fmla="*/ 3355 h 10000"/>
                <a:gd name="connsiteX25" fmla="*/ 8789 w 10000"/>
                <a:gd name="connsiteY25" fmla="*/ 3323 h 10000"/>
                <a:gd name="connsiteX26" fmla="*/ 6451 w 10000"/>
                <a:gd name="connsiteY26" fmla="*/ 6484 h 10000"/>
                <a:gd name="connsiteX27" fmla="*/ 0 w 10000"/>
                <a:gd name="connsiteY27" fmla="*/ 10000 h 10000"/>
                <a:gd name="connsiteX28" fmla="*/ 5718 w 10000"/>
                <a:gd name="connsiteY28" fmla="*/ 5387 h 10000"/>
                <a:gd name="connsiteX29" fmla="*/ 7380 w 10000"/>
                <a:gd name="connsiteY29" fmla="*/ 2065 h 10000"/>
                <a:gd name="connsiteX30" fmla="*/ 7380 w 10000"/>
                <a:gd name="connsiteY30" fmla="*/ 2065 h 10000"/>
                <a:gd name="connsiteX31" fmla="*/ 7380 w 10000"/>
                <a:gd name="connsiteY31" fmla="*/ 2065 h 10000"/>
                <a:gd name="connsiteX32" fmla="*/ 6422 w 10000"/>
                <a:gd name="connsiteY32" fmla="*/ 1161 h 10000"/>
                <a:gd name="connsiteX33" fmla="*/ 6338 w 10000"/>
                <a:gd name="connsiteY33" fmla="*/ 1097 h 10000"/>
                <a:gd name="connsiteX34" fmla="*/ 6310 w 10000"/>
                <a:gd name="connsiteY34" fmla="*/ 1032 h 10000"/>
                <a:gd name="connsiteX35" fmla="*/ 6310 w 10000"/>
                <a:gd name="connsiteY35" fmla="*/ 1000 h 10000"/>
                <a:gd name="connsiteX36" fmla="*/ 6338 w 10000"/>
                <a:gd name="connsiteY36" fmla="*/ 968 h 10000"/>
                <a:gd name="connsiteX37" fmla="*/ 6395 w 10000"/>
                <a:gd name="connsiteY37" fmla="*/ 968 h 10000"/>
                <a:gd name="connsiteX38" fmla="*/ 6422 w 10000"/>
                <a:gd name="connsiteY38" fmla="*/ 903 h 10000"/>
                <a:gd name="connsiteX39" fmla="*/ 6451 w 10000"/>
                <a:gd name="connsiteY39" fmla="*/ 903 h 10000"/>
                <a:gd name="connsiteX40" fmla="*/ 6536 w 10000"/>
                <a:gd name="connsiteY40" fmla="*/ 903 h 10000"/>
                <a:gd name="connsiteX41" fmla="*/ 6648 w 10000"/>
                <a:gd name="connsiteY41" fmla="*/ 871 h 10000"/>
                <a:gd name="connsiteX42" fmla="*/ 6704 w 10000"/>
                <a:gd name="connsiteY42" fmla="*/ 871 h 10000"/>
                <a:gd name="connsiteX43" fmla="*/ 7155 w 10000"/>
                <a:gd name="connsiteY43" fmla="*/ 742 h 10000"/>
                <a:gd name="connsiteX44" fmla="*/ 7634 w 10000"/>
                <a:gd name="connsiteY44" fmla="*/ 613 h 10000"/>
                <a:gd name="connsiteX45" fmla="*/ 8197 w 10000"/>
                <a:gd name="connsiteY45" fmla="*/ 452 h 10000"/>
                <a:gd name="connsiteX46" fmla="*/ 8733 w 10000"/>
                <a:gd name="connsiteY46" fmla="*/ 323 h 10000"/>
                <a:gd name="connsiteX47" fmla="*/ 9211 w 10000"/>
                <a:gd name="connsiteY47" fmla="*/ 194 h 10000"/>
                <a:gd name="connsiteX48" fmla="*/ 9606 w 10000"/>
                <a:gd name="connsiteY48" fmla="*/ 65 h 10000"/>
                <a:gd name="connsiteX49" fmla="*/ 9888 w 10000"/>
                <a:gd name="connsiteY49" fmla="*/ 0 h 10000"/>
                <a:gd name="connsiteX50" fmla="*/ 9972 w 10000"/>
                <a:gd name="connsiteY50" fmla="*/ 0 h 10000"/>
                <a:gd name="connsiteX0" fmla="*/ 9972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32 h 10000"/>
                <a:gd name="connsiteX3" fmla="*/ 10000 w 10000"/>
                <a:gd name="connsiteY3" fmla="*/ 129 h 10000"/>
                <a:gd name="connsiteX4" fmla="*/ 10000 w 10000"/>
                <a:gd name="connsiteY4" fmla="*/ 452 h 10000"/>
                <a:gd name="connsiteX5" fmla="*/ 10000 w 10000"/>
                <a:gd name="connsiteY5" fmla="*/ 968 h 10000"/>
                <a:gd name="connsiteX6" fmla="*/ 10000 w 10000"/>
                <a:gd name="connsiteY6" fmla="*/ 1548 h 10000"/>
                <a:gd name="connsiteX7" fmla="*/ 9972 w 10000"/>
                <a:gd name="connsiteY7" fmla="*/ 2194 h 10000"/>
                <a:gd name="connsiteX8" fmla="*/ 9972 w 10000"/>
                <a:gd name="connsiteY8" fmla="*/ 2871 h 10000"/>
                <a:gd name="connsiteX9" fmla="*/ 9972 w 10000"/>
                <a:gd name="connsiteY9" fmla="*/ 3484 h 10000"/>
                <a:gd name="connsiteX10" fmla="*/ 9972 w 10000"/>
                <a:gd name="connsiteY10" fmla="*/ 4000 h 10000"/>
                <a:gd name="connsiteX11" fmla="*/ 9972 w 10000"/>
                <a:gd name="connsiteY11" fmla="*/ 4032 h 10000"/>
                <a:gd name="connsiteX12" fmla="*/ 9972 w 10000"/>
                <a:gd name="connsiteY12" fmla="*/ 4161 h 10000"/>
                <a:gd name="connsiteX13" fmla="*/ 9972 w 10000"/>
                <a:gd name="connsiteY13" fmla="*/ 4258 h 10000"/>
                <a:gd name="connsiteX14" fmla="*/ 9915 w 10000"/>
                <a:gd name="connsiteY14" fmla="*/ 4290 h 10000"/>
                <a:gd name="connsiteX15" fmla="*/ 9915 w 10000"/>
                <a:gd name="connsiteY15" fmla="*/ 4290 h 10000"/>
                <a:gd name="connsiteX16" fmla="*/ 9888 w 10000"/>
                <a:gd name="connsiteY16" fmla="*/ 4290 h 10000"/>
                <a:gd name="connsiteX17" fmla="*/ 9859 w 10000"/>
                <a:gd name="connsiteY17" fmla="*/ 4290 h 10000"/>
                <a:gd name="connsiteX18" fmla="*/ 9859 w 10000"/>
                <a:gd name="connsiteY18" fmla="*/ 4290 h 10000"/>
                <a:gd name="connsiteX19" fmla="*/ 9803 w 10000"/>
                <a:gd name="connsiteY19" fmla="*/ 4290 h 10000"/>
                <a:gd name="connsiteX20" fmla="*/ 9718 w 10000"/>
                <a:gd name="connsiteY20" fmla="*/ 4161 h 10000"/>
                <a:gd name="connsiteX21" fmla="*/ 9493 w 10000"/>
                <a:gd name="connsiteY21" fmla="*/ 3968 h 10000"/>
                <a:gd name="connsiteX22" fmla="*/ 9211 w 10000"/>
                <a:gd name="connsiteY22" fmla="*/ 3742 h 10000"/>
                <a:gd name="connsiteX23" fmla="*/ 9014 w 10000"/>
                <a:gd name="connsiteY23" fmla="*/ 3548 h 10000"/>
                <a:gd name="connsiteX24" fmla="*/ 8845 w 10000"/>
                <a:gd name="connsiteY24" fmla="*/ 3355 h 10000"/>
                <a:gd name="connsiteX25" fmla="*/ 8789 w 10000"/>
                <a:gd name="connsiteY25" fmla="*/ 3323 h 10000"/>
                <a:gd name="connsiteX26" fmla="*/ 6451 w 10000"/>
                <a:gd name="connsiteY26" fmla="*/ 6484 h 10000"/>
                <a:gd name="connsiteX27" fmla="*/ 0 w 10000"/>
                <a:gd name="connsiteY27" fmla="*/ 10000 h 10000"/>
                <a:gd name="connsiteX28" fmla="*/ 5718 w 10000"/>
                <a:gd name="connsiteY28" fmla="*/ 5387 h 10000"/>
                <a:gd name="connsiteX29" fmla="*/ 7380 w 10000"/>
                <a:gd name="connsiteY29" fmla="*/ 2065 h 10000"/>
                <a:gd name="connsiteX30" fmla="*/ 7380 w 10000"/>
                <a:gd name="connsiteY30" fmla="*/ 2065 h 10000"/>
                <a:gd name="connsiteX31" fmla="*/ 7380 w 10000"/>
                <a:gd name="connsiteY31" fmla="*/ 2065 h 10000"/>
                <a:gd name="connsiteX32" fmla="*/ 6422 w 10000"/>
                <a:gd name="connsiteY32" fmla="*/ 1161 h 10000"/>
                <a:gd name="connsiteX33" fmla="*/ 6338 w 10000"/>
                <a:gd name="connsiteY33" fmla="*/ 1097 h 10000"/>
                <a:gd name="connsiteX34" fmla="*/ 6310 w 10000"/>
                <a:gd name="connsiteY34" fmla="*/ 1032 h 10000"/>
                <a:gd name="connsiteX35" fmla="*/ 6310 w 10000"/>
                <a:gd name="connsiteY35" fmla="*/ 1000 h 10000"/>
                <a:gd name="connsiteX36" fmla="*/ 6338 w 10000"/>
                <a:gd name="connsiteY36" fmla="*/ 968 h 10000"/>
                <a:gd name="connsiteX37" fmla="*/ 6395 w 10000"/>
                <a:gd name="connsiteY37" fmla="*/ 968 h 10000"/>
                <a:gd name="connsiteX38" fmla="*/ 6422 w 10000"/>
                <a:gd name="connsiteY38" fmla="*/ 903 h 10000"/>
                <a:gd name="connsiteX39" fmla="*/ 6451 w 10000"/>
                <a:gd name="connsiteY39" fmla="*/ 903 h 10000"/>
                <a:gd name="connsiteX40" fmla="*/ 6536 w 10000"/>
                <a:gd name="connsiteY40" fmla="*/ 903 h 10000"/>
                <a:gd name="connsiteX41" fmla="*/ 6648 w 10000"/>
                <a:gd name="connsiteY41" fmla="*/ 871 h 10000"/>
                <a:gd name="connsiteX42" fmla="*/ 6704 w 10000"/>
                <a:gd name="connsiteY42" fmla="*/ 871 h 10000"/>
                <a:gd name="connsiteX43" fmla="*/ 7155 w 10000"/>
                <a:gd name="connsiteY43" fmla="*/ 742 h 10000"/>
                <a:gd name="connsiteX44" fmla="*/ 7634 w 10000"/>
                <a:gd name="connsiteY44" fmla="*/ 613 h 10000"/>
                <a:gd name="connsiteX45" fmla="*/ 8197 w 10000"/>
                <a:gd name="connsiteY45" fmla="*/ 452 h 10000"/>
                <a:gd name="connsiteX46" fmla="*/ 8733 w 10000"/>
                <a:gd name="connsiteY46" fmla="*/ 323 h 10000"/>
                <a:gd name="connsiteX47" fmla="*/ 9211 w 10000"/>
                <a:gd name="connsiteY47" fmla="*/ 194 h 10000"/>
                <a:gd name="connsiteX48" fmla="*/ 9606 w 10000"/>
                <a:gd name="connsiteY48" fmla="*/ 65 h 10000"/>
                <a:gd name="connsiteX49" fmla="*/ 9888 w 10000"/>
                <a:gd name="connsiteY49" fmla="*/ 0 h 10000"/>
                <a:gd name="connsiteX50" fmla="*/ 9972 w 10000"/>
                <a:gd name="connsiteY50" fmla="*/ 0 h 10000"/>
                <a:gd name="connsiteX0" fmla="*/ 9972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32 h 10000"/>
                <a:gd name="connsiteX3" fmla="*/ 10000 w 10000"/>
                <a:gd name="connsiteY3" fmla="*/ 129 h 10000"/>
                <a:gd name="connsiteX4" fmla="*/ 10000 w 10000"/>
                <a:gd name="connsiteY4" fmla="*/ 452 h 10000"/>
                <a:gd name="connsiteX5" fmla="*/ 10000 w 10000"/>
                <a:gd name="connsiteY5" fmla="*/ 968 h 10000"/>
                <a:gd name="connsiteX6" fmla="*/ 10000 w 10000"/>
                <a:gd name="connsiteY6" fmla="*/ 1548 h 10000"/>
                <a:gd name="connsiteX7" fmla="*/ 9972 w 10000"/>
                <a:gd name="connsiteY7" fmla="*/ 2194 h 10000"/>
                <a:gd name="connsiteX8" fmla="*/ 9972 w 10000"/>
                <a:gd name="connsiteY8" fmla="*/ 2871 h 10000"/>
                <a:gd name="connsiteX9" fmla="*/ 9972 w 10000"/>
                <a:gd name="connsiteY9" fmla="*/ 3484 h 10000"/>
                <a:gd name="connsiteX10" fmla="*/ 9972 w 10000"/>
                <a:gd name="connsiteY10" fmla="*/ 4000 h 10000"/>
                <a:gd name="connsiteX11" fmla="*/ 9972 w 10000"/>
                <a:gd name="connsiteY11" fmla="*/ 4032 h 10000"/>
                <a:gd name="connsiteX12" fmla="*/ 9972 w 10000"/>
                <a:gd name="connsiteY12" fmla="*/ 4161 h 10000"/>
                <a:gd name="connsiteX13" fmla="*/ 9972 w 10000"/>
                <a:gd name="connsiteY13" fmla="*/ 4258 h 10000"/>
                <a:gd name="connsiteX14" fmla="*/ 9915 w 10000"/>
                <a:gd name="connsiteY14" fmla="*/ 4290 h 10000"/>
                <a:gd name="connsiteX15" fmla="*/ 9915 w 10000"/>
                <a:gd name="connsiteY15" fmla="*/ 4290 h 10000"/>
                <a:gd name="connsiteX16" fmla="*/ 9888 w 10000"/>
                <a:gd name="connsiteY16" fmla="*/ 4290 h 10000"/>
                <a:gd name="connsiteX17" fmla="*/ 9859 w 10000"/>
                <a:gd name="connsiteY17" fmla="*/ 4290 h 10000"/>
                <a:gd name="connsiteX18" fmla="*/ 9859 w 10000"/>
                <a:gd name="connsiteY18" fmla="*/ 4290 h 10000"/>
                <a:gd name="connsiteX19" fmla="*/ 9803 w 10000"/>
                <a:gd name="connsiteY19" fmla="*/ 4290 h 10000"/>
                <a:gd name="connsiteX20" fmla="*/ 9718 w 10000"/>
                <a:gd name="connsiteY20" fmla="*/ 4161 h 10000"/>
                <a:gd name="connsiteX21" fmla="*/ 9493 w 10000"/>
                <a:gd name="connsiteY21" fmla="*/ 3968 h 10000"/>
                <a:gd name="connsiteX22" fmla="*/ 9211 w 10000"/>
                <a:gd name="connsiteY22" fmla="*/ 3742 h 10000"/>
                <a:gd name="connsiteX23" fmla="*/ 9014 w 10000"/>
                <a:gd name="connsiteY23" fmla="*/ 3548 h 10000"/>
                <a:gd name="connsiteX24" fmla="*/ 8845 w 10000"/>
                <a:gd name="connsiteY24" fmla="*/ 3355 h 10000"/>
                <a:gd name="connsiteX25" fmla="*/ 8789 w 10000"/>
                <a:gd name="connsiteY25" fmla="*/ 3323 h 10000"/>
                <a:gd name="connsiteX26" fmla="*/ 6451 w 10000"/>
                <a:gd name="connsiteY26" fmla="*/ 6484 h 10000"/>
                <a:gd name="connsiteX27" fmla="*/ 0 w 10000"/>
                <a:gd name="connsiteY27" fmla="*/ 10000 h 10000"/>
                <a:gd name="connsiteX28" fmla="*/ 5718 w 10000"/>
                <a:gd name="connsiteY28" fmla="*/ 5387 h 10000"/>
                <a:gd name="connsiteX29" fmla="*/ 7380 w 10000"/>
                <a:gd name="connsiteY29" fmla="*/ 2065 h 10000"/>
                <a:gd name="connsiteX30" fmla="*/ 7380 w 10000"/>
                <a:gd name="connsiteY30" fmla="*/ 2065 h 10000"/>
                <a:gd name="connsiteX31" fmla="*/ 7380 w 10000"/>
                <a:gd name="connsiteY31" fmla="*/ 2065 h 10000"/>
                <a:gd name="connsiteX32" fmla="*/ 6422 w 10000"/>
                <a:gd name="connsiteY32" fmla="*/ 1161 h 10000"/>
                <a:gd name="connsiteX33" fmla="*/ 6338 w 10000"/>
                <a:gd name="connsiteY33" fmla="*/ 1097 h 10000"/>
                <a:gd name="connsiteX34" fmla="*/ 6310 w 10000"/>
                <a:gd name="connsiteY34" fmla="*/ 1032 h 10000"/>
                <a:gd name="connsiteX35" fmla="*/ 6310 w 10000"/>
                <a:gd name="connsiteY35" fmla="*/ 1000 h 10000"/>
                <a:gd name="connsiteX36" fmla="*/ 6338 w 10000"/>
                <a:gd name="connsiteY36" fmla="*/ 968 h 10000"/>
                <a:gd name="connsiteX37" fmla="*/ 6395 w 10000"/>
                <a:gd name="connsiteY37" fmla="*/ 968 h 10000"/>
                <a:gd name="connsiteX38" fmla="*/ 6422 w 10000"/>
                <a:gd name="connsiteY38" fmla="*/ 903 h 10000"/>
                <a:gd name="connsiteX39" fmla="*/ 6451 w 10000"/>
                <a:gd name="connsiteY39" fmla="*/ 903 h 10000"/>
                <a:gd name="connsiteX40" fmla="*/ 6536 w 10000"/>
                <a:gd name="connsiteY40" fmla="*/ 903 h 10000"/>
                <a:gd name="connsiteX41" fmla="*/ 6648 w 10000"/>
                <a:gd name="connsiteY41" fmla="*/ 871 h 10000"/>
                <a:gd name="connsiteX42" fmla="*/ 6704 w 10000"/>
                <a:gd name="connsiteY42" fmla="*/ 871 h 10000"/>
                <a:gd name="connsiteX43" fmla="*/ 7155 w 10000"/>
                <a:gd name="connsiteY43" fmla="*/ 742 h 10000"/>
                <a:gd name="connsiteX44" fmla="*/ 7634 w 10000"/>
                <a:gd name="connsiteY44" fmla="*/ 613 h 10000"/>
                <a:gd name="connsiteX45" fmla="*/ 8197 w 10000"/>
                <a:gd name="connsiteY45" fmla="*/ 452 h 10000"/>
                <a:gd name="connsiteX46" fmla="*/ 8733 w 10000"/>
                <a:gd name="connsiteY46" fmla="*/ 323 h 10000"/>
                <a:gd name="connsiteX47" fmla="*/ 9211 w 10000"/>
                <a:gd name="connsiteY47" fmla="*/ 194 h 10000"/>
                <a:gd name="connsiteX48" fmla="*/ 9606 w 10000"/>
                <a:gd name="connsiteY48" fmla="*/ 65 h 10000"/>
                <a:gd name="connsiteX49" fmla="*/ 9888 w 10000"/>
                <a:gd name="connsiteY49" fmla="*/ 0 h 10000"/>
                <a:gd name="connsiteX50" fmla="*/ 9972 w 10000"/>
                <a:gd name="connsiteY50" fmla="*/ 0 h 10000"/>
                <a:gd name="connsiteX0" fmla="*/ 9972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32 h 10000"/>
                <a:gd name="connsiteX3" fmla="*/ 10000 w 10000"/>
                <a:gd name="connsiteY3" fmla="*/ 129 h 10000"/>
                <a:gd name="connsiteX4" fmla="*/ 10000 w 10000"/>
                <a:gd name="connsiteY4" fmla="*/ 452 h 10000"/>
                <a:gd name="connsiteX5" fmla="*/ 10000 w 10000"/>
                <a:gd name="connsiteY5" fmla="*/ 968 h 10000"/>
                <a:gd name="connsiteX6" fmla="*/ 10000 w 10000"/>
                <a:gd name="connsiteY6" fmla="*/ 1548 h 10000"/>
                <a:gd name="connsiteX7" fmla="*/ 9972 w 10000"/>
                <a:gd name="connsiteY7" fmla="*/ 2194 h 10000"/>
                <a:gd name="connsiteX8" fmla="*/ 9972 w 10000"/>
                <a:gd name="connsiteY8" fmla="*/ 2871 h 10000"/>
                <a:gd name="connsiteX9" fmla="*/ 9972 w 10000"/>
                <a:gd name="connsiteY9" fmla="*/ 3484 h 10000"/>
                <a:gd name="connsiteX10" fmla="*/ 9972 w 10000"/>
                <a:gd name="connsiteY10" fmla="*/ 4000 h 10000"/>
                <a:gd name="connsiteX11" fmla="*/ 9972 w 10000"/>
                <a:gd name="connsiteY11" fmla="*/ 4032 h 10000"/>
                <a:gd name="connsiteX12" fmla="*/ 9972 w 10000"/>
                <a:gd name="connsiteY12" fmla="*/ 4161 h 10000"/>
                <a:gd name="connsiteX13" fmla="*/ 9972 w 10000"/>
                <a:gd name="connsiteY13" fmla="*/ 4258 h 10000"/>
                <a:gd name="connsiteX14" fmla="*/ 9915 w 10000"/>
                <a:gd name="connsiteY14" fmla="*/ 4290 h 10000"/>
                <a:gd name="connsiteX15" fmla="*/ 9915 w 10000"/>
                <a:gd name="connsiteY15" fmla="*/ 4290 h 10000"/>
                <a:gd name="connsiteX16" fmla="*/ 9888 w 10000"/>
                <a:gd name="connsiteY16" fmla="*/ 4290 h 10000"/>
                <a:gd name="connsiteX17" fmla="*/ 9859 w 10000"/>
                <a:gd name="connsiteY17" fmla="*/ 4290 h 10000"/>
                <a:gd name="connsiteX18" fmla="*/ 9859 w 10000"/>
                <a:gd name="connsiteY18" fmla="*/ 4290 h 10000"/>
                <a:gd name="connsiteX19" fmla="*/ 9803 w 10000"/>
                <a:gd name="connsiteY19" fmla="*/ 4290 h 10000"/>
                <a:gd name="connsiteX20" fmla="*/ 9718 w 10000"/>
                <a:gd name="connsiteY20" fmla="*/ 4161 h 10000"/>
                <a:gd name="connsiteX21" fmla="*/ 9493 w 10000"/>
                <a:gd name="connsiteY21" fmla="*/ 3968 h 10000"/>
                <a:gd name="connsiteX22" fmla="*/ 9211 w 10000"/>
                <a:gd name="connsiteY22" fmla="*/ 3742 h 10000"/>
                <a:gd name="connsiteX23" fmla="*/ 9014 w 10000"/>
                <a:gd name="connsiteY23" fmla="*/ 3548 h 10000"/>
                <a:gd name="connsiteX24" fmla="*/ 8845 w 10000"/>
                <a:gd name="connsiteY24" fmla="*/ 3355 h 10000"/>
                <a:gd name="connsiteX25" fmla="*/ 8789 w 10000"/>
                <a:gd name="connsiteY25" fmla="*/ 3323 h 10000"/>
                <a:gd name="connsiteX26" fmla="*/ 6451 w 10000"/>
                <a:gd name="connsiteY26" fmla="*/ 6484 h 10000"/>
                <a:gd name="connsiteX27" fmla="*/ 0 w 10000"/>
                <a:gd name="connsiteY27" fmla="*/ 10000 h 10000"/>
                <a:gd name="connsiteX28" fmla="*/ 5718 w 10000"/>
                <a:gd name="connsiteY28" fmla="*/ 5387 h 10000"/>
                <a:gd name="connsiteX29" fmla="*/ 7380 w 10000"/>
                <a:gd name="connsiteY29" fmla="*/ 2065 h 10000"/>
                <a:gd name="connsiteX30" fmla="*/ 7380 w 10000"/>
                <a:gd name="connsiteY30" fmla="*/ 2065 h 10000"/>
                <a:gd name="connsiteX31" fmla="*/ 7380 w 10000"/>
                <a:gd name="connsiteY31" fmla="*/ 2065 h 10000"/>
                <a:gd name="connsiteX32" fmla="*/ 6422 w 10000"/>
                <a:gd name="connsiteY32" fmla="*/ 1161 h 10000"/>
                <a:gd name="connsiteX33" fmla="*/ 6338 w 10000"/>
                <a:gd name="connsiteY33" fmla="*/ 1097 h 10000"/>
                <a:gd name="connsiteX34" fmla="*/ 6310 w 10000"/>
                <a:gd name="connsiteY34" fmla="*/ 1032 h 10000"/>
                <a:gd name="connsiteX35" fmla="*/ 6310 w 10000"/>
                <a:gd name="connsiteY35" fmla="*/ 1000 h 10000"/>
                <a:gd name="connsiteX36" fmla="*/ 6338 w 10000"/>
                <a:gd name="connsiteY36" fmla="*/ 968 h 10000"/>
                <a:gd name="connsiteX37" fmla="*/ 6395 w 10000"/>
                <a:gd name="connsiteY37" fmla="*/ 968 h 10000"/>
                <a:gd name="connsiteX38" fmla="*/ 6422 w 10000"/>
                <a:gd name="connsiteY38" fmla="*/ 903 h 10000"/>
                <a:gd name="connsiteX39" fmla="*/ 6451 w 10000"/>
                <a:gd name="connsiteY39" fmla="*/ 903 h 10000"/>
                <a:gd name="connsiteX40" fmla="*/ 6536 w 10000"/>
                <a:gd name="connsiteY40" fmla="*/ 903 h 10000"/>
                <a:gd name="connsiteX41" fmla="*/ 6648 w 10000"/>
                <a:gd name="connsiteY41" fmla="*/ 871 h 10000"/>
                <a:gd name="connsiteX42" fmla="*/ 6704 w 10000"/>
                <a:gd name="connsiteY42" fmla="*/ 871 h 10000"/>
                <a:gd name="connsiteX43" fmla="*/ 7155 w 10000"/>
                <a:gd name="connsiteY43" fmla="*/ 742 h 10000"/>
                <a:gd name="connsiteX44" fmla="*/ 7634 w 10000"/>
                <a:gd name="connsiteY44" fmla="*/ 613 h 10000"/>
                <a:gd name="connsiteX45" fmla="*/ 8197 w 10000"/>
                <a:gd name="connsiteY45" fmla="*/ 452 h 10000"/>
                <a:gd name="connsiteX46" fmla="*/ 8733 w 10000"/>
                <a:gd name="connsiteY46" fmla="*/ 323 h 10000"/>
                <a:gd name="connsiteX47" fmla="*/ 9211 w 10000"/>
                <a:gd name="connsiteY47" fmla="*/ 194 h 10000"/>
                <a:gd name="connsiteX48" fmla="*/ 9606 w 10000"/>
                <a:gd name="connsiteY48" fmla="*/ 65 h 10000"/>
                <a:gd name="connsiteX49" fmla="*/ 9888 w 10000"/>
                <a:gd name="connsiteY49" fmla="*/ 0 h 10000"/>
                <a:gd name="connsiteX50" fmla="*/ 9972 w 10000"/>
                <a:gd name="connsiteY50" fmla="*/ 0 h 10000"/>
                <a:gd name="connsiteX0" fmla="*/ 9972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32 h 10000"/>
                <a:gd name="connsiteX3" fmla="*/ 10000 w 10000"/>
                <a:gd name="connsiteY3" fmla="*/ 129 h 10000"/>
                <a:gd name="connsiteX4" fmla="*/ 10000 w 10000"/>
                <a:gd name="connsiteY4" fmla="*/ 452 h 10000"/>
                <a:gd name="connsiteX5" fmla="*/ 10000 w 10000"/>
                <a:gd name="connsiteY5" fmla="*/ 968 h 10000"/>
                <a:gd name="connsiteX6" fmla="*/ 10000 w 10000"/>
                <a:gd name="connsiteY6" fmla="*/ 1548 h 10000"/>
                <a:gd name="connsiteX7" fmla="*/ 9972 w 10000"/>
                <a:gd name="connsiteY7" fmla="*/ 2194 h 10000"/>
                <a:gd name="connsiteX8" fmla="*/ 9972 w 10000"/>
                <a:gd name="connsiteY8" fmla="*/ 2871 h 10000"/>
                <a:gd name="connsiteX9" fmla="*/ 9972 w 10000"/>
                <a:gd name="connsiteY9" fmla="*/ 3484 h 10000"/>
                <a:gd name="connsiteX10" fmla="*/ 9972 w 10000"/>
                <a:gd name="connsiteY10" fmla="*/ 4000 h 10000"/>
                <a:gd name="connsiteX11" fmla="*/ 9972 w 10000"/>
                <a:gd name="connsiteY11" fmla="*/ 4032 h 10000"/>
                <a:gd name="connsiteX12" fmla="*/ 9972 w 10000"/>
                <a:gd name="connsiteY12" fmla="*/ 4161 h 10000"/>
                <a:gd name="connsiteX13" fmla="*/ 9972 w 10000"/>
                <a:gd name="connsiteY13" fmla="*/ 4258 h 10000"/>
                <a:gd name="connsiteX14" fmla="*/ 9915 w 10000"/>
                <a:gd name="connsiteY14" fmla="*/ 4290 h 10000"/>
                <a:gd name="connsiteX15" fmla="*/ 9915 w 10000"/>
                <a:gd name="connsiteY15" fmla="*/ 4290 h 10000"/>
                <a:gd name="connsiteX16" fmla="*/ 9888 w 10000"/>
                <a:gd name="connsiteY16" fmla="*/ 4290 h 10000"/>
                <a:gd name="connsiteX17" fmla="*/ 9859 w 10000"/>
                <a:gd name="connsiteY17" fmla="*/ 4290 h 10000"/>
                <a:gd name="connsiteX18" fmla="*/ 9859 w 10000"/>
                <a:gd name="connsiteY18" fmla="*/ 4290 h 10000"/>
                <a:gd name="connsiteX19" fmla="*/ 9803 w 10000"/>
                <a:gd name="connsiteY19" fmla="*/ 4290 h 10000"/>
                <a:gd name="connsiteX20" fmla="*/ 9718 w 10000"/>
                <a:gd name="connsiteY20" fmla="*/ 4161 h 10000"/>
                <a:gd name="connsiteX21" fmla="*/ 9493 w 10000"/>
                <a:gd name="connsiteY21" fmla="*/ 3968 h 10000"/>
                <a:gd name="connsiteX22" fmla="*/ 9211 w 10000"/>
                <a:gd name="connsiteY22" fmla="*/ 3742 h 10000"/>
                <a:gd name="connsiteX23" fmla="*/ 9014 w 10000"/>
                <a:gd name="connsiteY23" fmla="*/ 3548 h 10000"/>
                <a:gd name="connsiteX24" fmla="*/ 8845 w 10000"/>
                <a:gd name="connsiteY24" fmla="*/ 3355 h 10000"/>
                <a:gd name="connsiteX25" fmla="*/ 8789 w 10000"/>
                <a:gd name="connsiteY25" fmla="*/ 3323 h 10000"/>
                <a:gd name="connsiteX26" fmla="*/ 6451 w 10000"/>
                <a:gd name="connsiteY26" fmla="*/ 6484 h 10000"/>
                <a:gd name="connsiteX27" fmla="*/ 0 w 10000"/>
                <a:gd name="connsiteY27" fmla="*/ 10000 h 10000"/>
                <a:gd name="connsiteX28" fmla="*/ 5718 w 10000"/>
                <a:gd name="connsiteY28" fmla="*/ 5387 h 10000"/>
                <a:gd name="connsiteX29" fmla="*/ 7380 w 10000"/>
                <a:gd name="connsiteY29" fmla="*/ 2065 h 10000"/>
                <a:gd name="connsiteX30" fmla="*/ 7380 w 10000"/>
                <a:gd name="connsiteY30" fmla="*/ 2065 h 10000"/>
                <a:gd name="connsiteX31" fmla="*/ 7380 w 10000"/>
                <a:gd name="connsiteY31" fmla="*/ 2065 h 10000"/>
                <a:gd name="connsiteX32" fmla="*/ 6422 w 10000"/>
                <a:gd name="connsiteY32" fmla="*/ 1161 h 10000"/>
                <a:gd name="connsiteX33" fmla="*/ 6338 w 10000"/>
                <a:gd name="connsiteY33" fmla="*/ 1097 h 10000"/>
                <a:gd name="connsiteX34" fmla="*/ 6310 w 10000"/>
                <a:gd name="connsiteY34" fmla="*/ 1032 h 10000"/>
                <a:gd name="connsiteX35" fmla="*/ 6310 w 10000"/>
                <a:gd name="connsiteY35" fmla="*/ 1000 h 10000"/>
                <a:gd name="connsiteX36" fmla="*/ 6338 w 10000"/>
                <a:gd name="connsiteY36" fmla="*/ 968 h 10000"/>
                <a:gd name="connsiteX37" fmla="*/ 6395 w 10000"/>
                <a:gd name="connsiteY37" fmla="*/ 968 h 10000"/>
                <a:gd name="connsiteX38" fmla="*/ 6422 w 10000"/>
                <a:gd name="connsiteY38" fmla="*/ 903 h 10000"/>
                <a:gd name="connsiteX39" fmla="*/ 6451 w 10000"/>
                <a:gd name="connsiteY39" fmla="*/ 903 h 10000"/>
                <a:gd name="connsiteX40" fmla="*/ 6536 w 10000"/>
                <a:gd name="connsiteY40" fmla="*/ 903 h 10000"/>
                <a:gd name="connsiteX41" fmla="*/ 6648 w 10000"/>
                <a:gd name="connsiteY41" fmla="*/ 871 h 10000"/>
                <a:gd name="connsiteX42" fmla="*/ 6704 w 10000"/>
                <a:gd name="connsiteY42" fmla="*/ 871 h 10000"/>
                <a:gd name="connsiteX43" fmla="*/ 7155 w 10000"/>
                <a:gd name="connsiteY43" fmla="*/ 742 h 10000"/>
                <a:gd name="connsiteX44" fmla="*/ 7634 w 10000"/>
                <a:gd name="connsiteY44" fmla="*/ 613 h 10000"/>
                <a:gd name="connsiteX45" fmla="*/ 8197 w 10000"/>
                <a:gd name="connsiteY45" fmla="*/ 452 h 10000"/>
                <a:gd name="connsiteX46" fmla="*/ 8733 w 10000"/>
                <a:gd name="connsiteY46" fmla="*/ 323 h 10000"/>
                <a:gd name="connsiteX47" fmla="*/ 9211 w 10000"/>
                <a:gd name="connsiteY47" fmla="*/ 194 h 10000"/>
                <a:gd name="connsiteX48" fmla="*/ 9606 w 10000"/>
                <a:gd name="connsiteY48" fmla="*/ 65 h 10000"/>
                <a:gd name="connsiteX49" fmla="*/ 9888 w 10000"/>
                <a:gd name="connsiteY49" fmla="*/ 0 h 10000"/>
                <a:gd name="connsiteX50" fmla="*/ 9972 w 10000"/>
                <a:gd name="connsiteY50" fmla="*/ 0 h 10000"/>
                <a:gd name="connsiteX0" fmla="*/ 9972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32 h 10000"/>
                <a:gd name="connsiteX3" fmla="*/ 10000 w 10000"/>
                <a:gd name="connsiteY3" fmla="*/ 129 h 10000"/>
                <a:gd name="connsiteX4" fmla="*/ 10000 w 10000"/>
                <a:gd name="connsiteY4" fmla="*/ 452 h 10000"/>
                <a:gd name="connsiteX5" fmla="*/ 10000 w 10000"/>
                <a:gd name="connsiteY5" fmla="*/ 968 h 10000"/>
                <a:gd name="connsiteX6" fmla="*/ 10000 w 10000"/>
                <a:gd name="connsiteY6" fmla="*/ 1548 h 10000"/>
                <a:gd name="connsiteX7" fmla="*/ 9972 w 10000"/>
                <a:gd name="connsiteY7" fmla="*/ 2194 h 10000"/>
                <a:gd name="connsiteX8" fmla="*/ 9972 w 10000"/>
                <a:gd name="connsiteY8" fmla="*/ 2871 h 10000"/>
                <a:gd name="connsiteX9" fmla="*/ 9972 w 10000"/>
                <a:gd name="connsiteY9" fmla="*/ 3484 h 10000"/>
                <a:gd name="connsiteX10" fmla="*/ 9972 w 10000"/>
                <a:gd name="connsiteY10" fmla="*/ 4000 h 10000"/>
                <a:gd name="connsiteX11" fmla="*/ 9972 w 10000"/>
                <a:gd name="connsiteY11" fmla="*/ 4032 h 10000"/>
                <a:gd name="connsiteX12" fmla="*/ 9972 w 10000"/>
                <a:gd name="connsiteY12" fmla="*/ 4161 h 10000"/>
                <a:gd name="connsiteX13" fmla="*/ 9972 w 10000"/>
                <a:gd name="connsiteY13" fmla="*/ 4258 h 10000"/>
                <a:gd name="connsiteX14" fmla="*/ 9915 w 10000"/>
                <a:gd name="connsiteY14" fmla="*/ 4290 h 10000"/>
                <a:gd name="connsiteX15" fmla="*/ 9915 w 10000"/>
                <a:gd name="connsiteY15" fmla="*/ 4290 h 10000"/>
                <a:gd name="connsiteX16" fmla="*/ 9888 w 10000"/>
                <a:gd name="connsiteY16" fmla="*/ 4290 h 10000"/>
                <a:gd name="connsiteX17" fmla="*/ 9859 w 10000"/>
                <a:gd name="connsiteY17" fmla="*/ 4290 h 10000"/>
                <a:gd name="connsiteX18" fmla="*/ 9859 w 10000"/>
                <a:gd name="connsiteY18" fmla="*/ 4290 h 10000"/>
                <a:gd name="connsiteX19" fmla="*/ 9803 w 10000"/>
                <a:gd name="connsiteY19" fmla="*/ 4290 h 10000"/>
                <a:gd name="connsiteX20" fmla="*/ 9718 w 10000"/>
                <a:gd name="connsiteY20" fmla="*/ 4161 h 10000"/>
                <a:gd name="connsiteX21" fmla="*/ 9493 w 10000"/>
                <a:gd name="connsiteY21" fmla="*/ 3968 h 10000"/>
                <a:gd name="connsiteX22" fmla="*/ 9211 w 10000"/>
                <a:gd name="connsiteY22" fmla="*/ 3742 h 10000"/>
                <a:gd name="connsiteX23" fmla="*/ 9014 w 10000"/>
                <a:gd name="connsiteY23" fmla="*/ 3548 h 10000"/>
                <a:gd name="connsiteX24" fmla="*/ 8789 w 10000"/>
                <a:gd name="connsiteY24" fmla="*/ 3323 h 10000"/>
                <a:gd name="connsiteX25" fmla="*/ 6451 w 10000"/>
                <a:gd name="connsiteY25" fmla="*/ 6484 h 10000"/>
                <a:gd name="connsiteX26" fmla="*/ 0 w 10000"/>
                <a:gd name="connsiteY26" fmla="*/ 10000 h 10000"/>
                <a:gd name="connsiteX27" fmla="*/ 5718 w 10000"/>
                <a:gd name="connsiteY27" fmla="*/ 5387 h 10000"/>
                <a:gd name="connsiteX28" fmla="*/ 7380 w 10000"/>
                <a:gd name="connsiteY28" fmla="*/ 2065 h 10000"/>
                <a:gd name="connsiteX29" fmla="*/ 7380 w 10000"/>
                <a:gd name="connsiteY29" fmla="*/ 2065 h 10000"/>
                <a:gd name="connsiteX30" fmla="*/ 7380 w 10000"/>
                <a:gd name="connsiteY30" fmla="*/ 2065 h 10000"/>
                <a:gd name="connsiteX31" fmla="*/ 6422 w 10000"/>
                <a:gd name="connsiteY31" fmla="*/ 1161 h 10000"/>
                <a:gd name="connsiteX32" fmla="*/ 6338 w 10000"/>
                <a:gd name="connsiteY32" fmla="*/ 1097 h 10000"/>
                <a:gd name="connsiteX33" fmla="*/ 6310 w 10000"/>
                <a:gd name="connsiteY33" fmla="*/ 1032 h 10000"/>
                <a:gd name="connsiteX34" fmla="*/ 6310 w 10000"/>
                <a:gd name="connsiteY34" fmla="*/ 1000 h 10000"/>
                <a:gd name="connsiteX35" fmla="*/ 6338 w 10000"/>
                <a:gd name="connsiteY35" fmla="*/ 968 h 10000"/>
                <a:gd name="connsiteX36" fmla="*/ 6395 w 10000"/>
                <a:gd name="connsiteY36" fmla="*/ 968 h 10000"/>
                <a:gd name="connsiteX37" fmla="*/ 6422 w 10000"/>
                <a:gd name="connsiteY37" fmla="*/ 903 h 10000"/>
                <a:gd name="connsiteX38" fmla="*/ 6451 w 10000"/>
                <a:gd name="connsiteY38" fmla="*/ 903 h 10000"/>
                <a:gd name="connsiteX39" fmla="*/ 6536 w 10000"/>
                <a:gd name="connsiteY39" fmla="*/ 903 h 10000"/>
                <a:gd name="connsiteX40" fmla="*/ 6648 w 10000"/>
                <a:gd name="connsiteY40" fmla="*/ 871 h 10000"/>
                <a:gd name="connsiteX41" fmla="*/ 6704 w 10000"/>
                <a:gd name="connsiteY41" fmla="*/ 871 h 10000"/>
                <a:gd name="connsiteX42" fmla="*/ 7155 w 10000"/>
                <a:gd name="connsiteY42" fmla="*/ 742 h 10000"/>
                <a:gd name="connsiteX43" fmla="*/ 7634 w 10000"/>
                <a:gd name="connsiteY43" fmla="*/ 613 h 10000"/>
                <a:gd name="connsiteX44" fmla="*/ 8197 w 10000"/>
                <a:gd name="connsiteY44" fmla="*/ 452 h 10000"/>
                <a:gd name="connsiteX45" fmla="*/ 8733 w 10000"/>
                <a:gd name="connsiteY45" fmla="*/ 323 h 10000"/>
                <a:gd name="connsiteX46" fmla="*/ 9211 w 10000"/>
                <a:gd name="connsiteY46" fmla="*/ 194 h 10000"/>
                <a:gd name="connsiteX47" fmla="*/ 9606 w 10000"/>
                <a:gd name="connsiteY47" fmla="*/ 65 h 10000"/>
                <a:gd name="connsiteX48" fmla="*/ 9888 w 10000"/>
                <a:gd name="connsiteY48" fmla="*/ 0 h 10000"/>
                <a:gd name="connsiteX49" fmla="*/ 9972 w 10000"/>
                <a:gd name="connsiteY49" fmla="*/ 0 h 10000"/>
                <a:gd name="connsiteX0" fmla="*/ 9972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32 h 10000"/>
                <a:gd name="connsiteX3" fmla="*/ 10000 w 10000"/>
                <a:gd name="connsiteY3" fmla="*/ 129 h 10000"/>
                <a:gd name="connsiteX4" fmla="*/ 10000 w 10000"/>
                <a:gd name="connsiteY4" fmla="*/ 452 h 10000"/>
                <a:gd name="connsiteX5" fmla="*/ 10000 w 10000"/>
                <a:gd name="connsiteY5" fmla="*/ 968 h 10000"/>
                <a:gd name="connsiteX6" fmla="*/ 10000 w 10000"/>
                <a:gd name="connsiteY6" fmla="*/ 1548 h 10000"/>
                <a:gd name="connsiteX7" fmla="*/ 9972 w 10000"/>
                <a:gd name="connsiteY7" fmla="*/ 2194 h 10000"/>
                <a:gd name="connsiteX8" fmla="*/ 9972 w 10000"/>
                <a:gd name="connsiteY8" fmla="*/ 2871 h 10000"/>
                <a:gd name="connsiteX9" fmla="*/ 9972 w 10000"/>
                <a:gd name="connsiteY9" fmla="*/ 3484 h 10000"/>
                <a:gd name="connsiteX10" fmla="*/ 9972 w 10000"/>
                <a:gd name="connsiteY10" fmla="*/ 4000 h 10000"/>
                <a:gd name="connsiteX11" fmla="*/ 9972 w 10000"/>
                <a:gd name="connsiteY11" fmla="*/ 4032 h 10000"/>
                <a:gd name="connsiteX12" fmla="*/ 9972 w 10000"/>
                <a:gd name="connsiteY12" fmla="*/ 4161 h 10000"/>
                <a:gd name="connsiteX13" fmla="*/ 9972 w 10000"/>
                <a:gd name="connsiteY13" fmla="*/ 4258 h 10000"/>
                <a:gd name="connsiteX14" fmla="*/ 9915 w 10000"/>
                <a:gd name="connsiteY14" fmla="*/ 4290 h 10000"/>
                <a:gd name="connsiteX15" fmla="*/ 9915 w 10000"/>
                <a:gd name="connsiteY15" fmla="*/ 4290 h 10000"/>
                <a:gd name="connsiteX16" fmla="*/ 9888 w 10000"/>
                <a:gd name="connsiteY16" fmla="*/ 4290 h 10000"/>
                <a:gd name="connsiteX17" fmla="*/ 9859 w 10000"/>
                <a:gd name="connsiteY17" fmla="*/ 4290 h 10000"/>
                <a:gd name="connsiteX18" fmla="*/ 9859 w 10000"/>
                <a:gd name="connsiteY18" fmla="*/ 4290 h 10000"/>
                <a:gd name="connsiteX19" fmla="*/ 9803 w 10000"/>
                <a:gd name="connsiteY19" fmla="*/ 4290 h 10000"/>
                <a:gd name="connsiteX20" fmla="*/ 9718 w 10000"/>
                <a:gd name="connsiteY20" fmla="*/ 4161 h 10000"/>
                <a:gd name="connsiteX21" fmla="*/ 9493 w 10000"/>
                <a:gd name="connsiteY21" fmla="*/ 3968 h 10000"/>
                <a:gd name="connsiteX22" fmla="*/ 9211 w 10000"/>
                <a:gd name="connsiteY22" fmla="*/ 3742 h 10000"/>
                <a:gd name="connsiteX23" fmla="*/ 8789 w 10000"/>
                <a:gd name="connsiteY23" fmla="*/ 3323 h 10000"/>
                <a:gd name="connsiteX24" fmla="*/ 6451 w 10000"/>
                <a:gd name="connsiteY24" fmla="*/ 6484 h 10000"/>
                <a:gd name="connsiteX25" fmla="*/ 0 w 10000"/>
                <a:gd name="connsiteY25" fmla="*/ 10000 h 10000"/>
                <a:gd name="connsiteX26" fmla="*/ 5718 w 10000"/>
                <a:gd name="connsiteY26" fmla="*/ 5387 h 10000"/>
                <a:gd name="connsiteX27" fmla="*/ 7380 w 10000"/>
                <a:gd name="connsiteY27" fmla="*/ 2065 h 10000"/>
                <a:gd name="connsiteX28" fmla="*/ 7380 w 10000"/>
                <a:gd name="connsiteY28" fmla="*/ 2065 h 10000"/>
                <a:gd name="connsiteX29" fmla="*/ 7380 w 10000"/>
                <a:gd name="connsiteY29" fmla="*/ 2065 h 10000"/>
                <a:gd name="connsiteX30" fmla="*/ 6422 w 10000"/>
                <a:gd name="connsiteY30" fmla="*/ 1161 h 10000"/>
                <a:gd name="connsiteX31" fmla="*/ 6338 w 10000"/>
                <a:gd name="connsiteY31" fmla="*/ 1097 h 10000"/>
                <a:gd name="connsiteX32" fmla="*/ 6310 w 10000"/>
                <a:gd name="connsiteY32" fmla="*/ 1032 h 10000"/>
                <a:gd name="connsiteX33" fmla="*/ 6310 w 10000"/>
                <a:gd name="connsiteY33" fmla="*/ 1000 h 10000"/>
                <a:gd name="connsiteX34" fmla="*/ 6338 w 10000"/>
                <a:gd name="connsiteY34" fmla="*/ 968 h 10000"/>
                <a:gd name="connsiteX35" fmla="*/ 6395 w 10000"/>
                <a:gd name="connsiteY35" fmla="*/ 968 h 10000"/>
                <a:gd name="connsiteX36" fmla="*/ 6422 w 10000"/>
                <a:gd name="connsiteY36" fmla="*/ 903 h 10000"/>
                <a:gd name="connsiteX37" fmla="*/ 6451 w 10000"/>
                <a:gd name="connsiteY37" fmla="*/ 903 h 10000"/>
                <a:gd name="connsiteX38" fmla="*/ 6536 w 10000"/>
                <a:gd name="connsiteY38" fmla="*/ 903 h 10000"/>
                <a:gd name="connsiteX39" fmla="*/ 6648 w 10000"/>
                <a:gd name="connsiteY39" fmla="*/ 871 h 10000"/>
                <a:gd name="connsiteX40" fmla="*/ 6704 w 10000"/>
                <a:gd name="connsiteY40" fmla="*/ 871 h 10000"/>
                <a:gd name="connsiteX41" fmla="*/ 7155 w 10000"/>
                <a:gd name="connsiteY41" fmla="*/ 742 h 10000"/>
                <a:gd name="connsiteX42" fmla="*/ 7634 w 10000"/>
                <a:gd name="connsiteY42" fmla="*/ 613 h 10000"/>
                <a:gd name="connsiteX43" fmla="*/ 8197 w 10000"/>
                <a:gd name="connsiteY43" fmla="*/ 452 h 10000"/>
                <a:gd name="connsiteX44" fmla="*/ 8733 w 10000"/>
                <a:gd name="connsiteY44" fmla="*/ 323 h 10000"/>
                <a:gd name="connsiteX45" fmla="*/ 9211 w 10000"/>
                <a:gd name="connsiteY45" fmla="*/ 194 h 10000"/>
                <a:gd name="connsiteX46" fmla="*/ 9606 w 10000"/>
                <a:gd name="connsiteY46" fmla="*/ 65 h 10000"/>
                <a:gd name="connsiteX47" fmla="*/ 9888 w 10000"/>
                <a:gd name="connsiteY47" fmla="*/ 0 h 10000"/>
                <a:gd name="connsiteX48" fmla="*/ 9972 w 10000"/>
                <a:gd name="connsiteY48" fmla="*/ 0 h 10000"/>
                <a:gd name="connsiteX0" fmla="*/ 9972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32 h 10000"/>
                <a:gd name="connsiteX3" fmla="*/ 10000 w 10000"/>
                <a:gd name="connsiteY3" fmla="*/ 129 h 10000"/>
                <a:gd name="connsiteX4" fmla="*/ 10000 w 10000"/>
                <a:gd name="connsiteY4" fmla="*/ 452 h 10000"/>
                <a:gd name="connsiteX5" fmla="*/ 10000 w 10000"/>
                <a:gd name="connsiteY5" fmla="*/ 968 h 10000"/>
                <a:gd name="connsiteX6" fmla="*/ 10000 w 10000"/>
                <a:gd name="connsiteY6" fmla="*/ 1548 h 10000"/>
                <a:gd name="connsiteX7" fmla="*/ 9972 w 10000"/>
                <a:gd name="connsiteY7" fmla="*/ 2194 h 10000"/>
                <a:gd name="connsiteX8" fmla="*/ 9972 w 10000"/>
                <a:gd name="connsiteY8" fmla="*/ 2871 h 10000"/>
                <a:gd name="connsiteX9" fmla="*/ 9972 w 10000"/>
                <a:gd name="connsiteY9" fmla="*/ 3484 h 10000"/>
                <a:gd name="connsiteX10" fmla="*/ 9972 w 10000"/>
                <a:gd name="connsiteY10" fmla="*/ 4000 h 10000"/>
                <a:gd name="connsiteX11" fmla="*/ 9972 w 10000"/>
                <a:gd name="connsiteY11" fmla="*/ 4032 h 10000"/>
                <a:gd name="connsiteX12" fmla="*/ 9972 w 10000"/>
                <a:gd name="connsiteY12" fmla="*/ 4161 h 10000"/>
                <a:gd name="connsiteX13" fmla="*/ 9972 w 10000"/>
                <a:gd name="connsiteY13" fmla="*/ 4258 h 10000"/>
                <a:gd name="connsiteX14" fmla="*/ 9915 w 10000"/>
                <a:gd name="connsiteY14" fmla="*/ 4290 h 10000"/>
                <a:gd name="connsiteX15" fmla="*/ 9915 w 10000"/>
                <a:gd name="connsiteY15" fmla="*/ 4290 h 10000"/>
                <a:gd name="connsiteX16" fmla="*/ 9888 w 10000"/>
                <a:gd name="connsiteY16" fmla="*/ 4290 h 10000"/>
                <a:gd name="connsiteX17" fmla="*/ 9859 w 10000"/>
                <a:gd name="connsiteY17" fmla="*/ 4290 h 10000"/>
                <a:gd name="connsiteX18" fmla="*/ 9859 w 10000"/>
                <a:gd name="connsiteY18" fmla="*/ 4290 h 10000"/>
                <a:gd name="connsiteX19" fmla="*/ 9803 w 10000"/>
                <a:gd name="connsiteY19" fmla="*/ 4290 h 10000"/>
                <a:gd name="connsiteX20" fmla="*/ 9718 w 10000"/>
                <a:gd name="connsiteY20" fmla="*/ 4161 h 10000"/>
                <a:gd name="connsiteX21" fmla="*/ 9493 w 10000"/>
                <a:gd name="connsiteY21" fmla="*/ 3968 h 10000"/>
                <a:gd name="connsiteX22" fmla="*/ 8789 w 10000"/>
                <a:gd name="connsiteY22" fmla="*/ 3323 h 10000"/>
                <a:gd name="connsiteX23" fmla="*/ 6451 w 10000"/>
                <a:gd name="connsiteY23" fmla="*/ 6484 h 10000"/>
                <a:gd name="connsiteX24" fmla="*/ 0 w 10000"/>
                <a:gd name="connsiteY24" fmla="*/ 10000 h 10000"/>
                <a:gd name="connsiteX25" fmla="*/ 5718 w 10000"/>
                <a:gd name="connsiteY25" fmla="*/ 5387 h 10000"/>
                <a:gd name="connsiteX26" fmla="*/ 7380 w 10000"/>
                <a:gd name="connsiteY26" fmla="*/ 2065 h 10000"/>
                <a:gd name="connsiteX27" fmla="*/ 7380 w 10000"/>
                <a:gd name="connsiteY27" fmla="*/ 2065 h 10000"/>
                <a:gd name="connsiteX28" fmla="*/ 7380 w 10000"/>
                <a:gd name="connsiteY28" fmla="*/ 2065 h 10000"/>
                <a:gd name="connsiteX29" fmla="*/ 6422 w 10000"/>
                <a:gd name="connsiteY29" fmla="*/ 1161 h 10000"/>
                <a:gd name="connsiteX30" fmla="*/ 6338 w 10000"/>
                <a:gd name="connsiteY30" fmla="*/ 1097 h 10000"/>
                <a:gd name="connsiteX31" fmla="*/ 6310 w 10000"/>
                <a:gd name="connsiteY31" fmla="*/ 1032 h 10000"/>
                <a:gd name="connsiteX32" fmla="*/ 6310 w 10000"/>
                <a:gd name="connsiteY32" fmla="*/ 1000 h 10000"/>
                <a:gd name="connsiteX33" fmla="*/ 6338 w 10000"/>
                <a:gd name="connsiteY33" fmla="*/ 968 h 10000"/>
                <a:gd name="connsiteX34" fmla="*/ 6395 w 10000"/>
                <a:gd name="connsiteY34" fmla="*/ 968 h 10000"/>
                <a:gd name="connsiteX35" fmla="*/ 6422 w 10000"/>
                <a:gd name="connsiteY35" fmla="*/ 903 h 10000"/>
                <a:gd name="connsiteX36" fmla="*/ 6451 w 10000"/>
                <a:gd name="connsiteY36" fmla="*/ 903 h 10000"/>
                <a:gd name="connsiteX37" fmla="*/ 6536 w 10000"/>
                <a:gd name="connsiteY37" fmla="*/ 903 h 10000"/>
                <a:gd name="connsiteX38" fmla="*/ 6648 w 10000"/>
                <a:gd name="connsiteY38" fmla="*/ 871 h 10000"/>
                <a:gd name="connsiteX39" fmla="*/ 6704 w 10000"/>
                <a:gd name="connsiteY39" fmla="*/ 871 h 10000"/>
                <a:gd name="connsiteX40" fmla="*/ 7155 w 10000"/>
                <a:gd name="connsiteY40" fmla="*/ 742 h 10000"/>
                <a:gd name="connsiteX41" fmla="*/ 7634 w 10000"/>
                <a:gd name="connsiteY41" fmla="*/ 613 h 10000"/>
                <a:gd name="connsiteX42" fmla="*/ 8197 w 10000"/>
                <a:gd name="connsiteY42" fmla="*/ 452 h 10000"/>
                <a:gd name="connsiteX43" fmla="*/ 8733 w 10000"/>
                <a:gd name="connsiteY43" fmla="*/ 323 h 10000"/>
                <a:gd name="connsiteX44" fmla="*/ 9211 w 10000"/>
                <a:gd name="connsiteY44" fmla="*/ 194 h 10000"/>
                <a:gd name="connsiteX45" fmla="*/ 9606 w 10000"/>
                <a:gd name="connsiteY45" fmla="*/ 65 h 10000"/>
                <a:gd name="connsiteX46" fmla="*/ 9888 w 10000"/>
                <a:gd name="connsiteY46" fmla="*/ 0 h 10000"/>
                <a:gd name="connsiteX47" fmla="*/ 9972 w 10000"/>
                <a:gd name="connsiteY47" fmla="*/ 0 h 10000"/>
                <a:gd name="connsiteX0" fmla="*/ 9972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32 h 10000"/>
                <a:gd name="connsiteX3" fmla="*/ 10000 w 10000"/>
                <a:gd name="connsiteY3" fmla="*/ 129 h 10000"/>
                <a:gd name="connsiteX4" fmla="*/ 10000 w 10000"/>
                <a:gd name="connsiteY4" fmla="*/ 452 h 10000"/>
                <a:gd name="connsiteX5" fmla="*/ 10000 w 10000"/>
                <a:gd name="connsiteY5" fmla="*/ 968 h 10000"/>
                <a:gd name="connsiteX6" fmla="*/ 10000 w 10000"/>
                <a:gd name="connsiteY6" fmla="*/ 1548 h 10000"/>
                <a:gd name="connsiteX7" fmla="*/ 9972 w 10000"/>
                <a:gd name="connsiteY7" fmla="*/ 2194 h 10000"/>
                <a:gd name="connsiteX8" fmla="*/ 9972 w 10000"/>
                <a:gd name="connsiteY8" fmla="*/ 2871 h 10000"/>
                <a:gd name="connsiteX9" fmla="*/ 9972 w 10000"/>
                <a:gd name="connsiteY9" fmla="*/ 3484 h 10000"/>
                <a:gd name="connsiteX10" fmla="*/ 9972 w 10000"/>
                <a:gd name="connsiteY10" fmla="*/ 4000 h 10000"/>
                <a:gd name="connsiteX11" fmla="*/ 9972 w 10000"/>
                <a:gd name="connsiteY11" fmla="*/ 4032 h 10000"/>
                <a:gd name="connsiteX12" fmla="*/ 9972 w 10000"/>
                <a:gd name="connsiteY12" fmla="*/ 4161 h 10000"/>
                <a:gd name="connsiteX13" fmla="*/ 9972 w 10000"/>
                <a:gd name="connsiteY13" fmla="*/ 4258 h 10000"/>
                <a:gd name="connsiteX14" fmla="*/ 9915 w 10000"/>
                <a:gd name="connsiteY14" fmla="*/ 4290 h 10000"/>
                <a:gd name="connsiteX15" fmla="*/ 9915 w 10000"/>
                <a:gd name="connsiteY15" fmla="*/ 4290 h 10000"/>
                <a:gd name="connsiteX16" fmla="*/ 9888 w 10000"/>
                <a:gd name="connsiteY16" fmla="*/ 4290 h 10000"/>
                <a:gd name="connsiteX17" fmla="*/ 9859 w 10000"/>
                <a:gd name="connsiteY17" fmla="*/ 4290 h 10000"/>
                <a:gd name="connsiteX18" fmla="*/ 9859 w 10000"/>
                <a:gd name="connsiteY18" fmla="*/ 4290 h 10000"/>
                <a:gd name="connsiteX19" fmla="*/ 9803 w 10000"/>
                <a:gd name="connsiteY19" fmla="*/ 4290 h 10000"/>
                <a:gd name="connsiteX20" fmla="*/ 9718 w 10000"/>
                <a:gd name="connsiteY20" fmla="*/ 4161 h 10000"/>
                <a:gd name="connsiteX21" fmla="*/ 8789 w 10000"/>
                <a:gd name="connsiteY21" fmla="*/ 3323 h 10000"/>
                <a:gd name="connsiteX22" fmla="*/ 6451 w 10000"/>
                <a:gd name="connsiteY22" fmla="*/ 6484 h 10000"/>
                <a:gd name="connsiteX23" fmla="*/ 0 w 10000"/>
                <a:gd name="connsiteY23" fmla="*/ 10000 h 10000"/>
                <a:gd name="connsiteX24" fmla="*/ 5718 w 10000"/>
                <a:gd name="connsiteY24" fmla="*/ 5387 h 10000"/>
                <a:gd name="connsiteX25" fmla="*/ 7380 w 10000"/>
                <a:gd name="connsiteY25" fmla="*/ 2065 h 10000"/>
                <a:gd name="connsiteX26" fmla="*/ 7380 w 10000"/>
                <a:gd name="connsiteY26" fmla="*/ 2065 h 10000"/>
                <a:gd name="connsiteX27" fmla="*/ 7380 w 10000"/>
                <a:gd name="connsiteY27" fmla="*/ 2065 h 10000"/>
                <a:gd name="connsiteX28" fmla="*/ 6422 w 10000"/>
                <a:gd name="connsiteY28" fmla="*/ 1161 h 10000"/>
                <a:gd name="connsiteX29" fmla="*/ 6338 w 10000"/>
                <a:gd name="connsiteY29" fmla="*/ 1097 h 10000"/>
                <a:gd name="connsiteX30" fmla="*/ 6310 w 10000"/>
                <a:gd name="connsiteY30" fmla="*/ 1032 h 10000"/>
                <a:gd name="connsiteX31" fmla="*/ 6310 w 10000"/>
                <a:gd name="connsiteY31" fmla="*/ 1000 h 10000"/>
                <a:gd name="connsiteX32" fmla="*/ 6338 w 10000"/>
                <a:gd name="connsiteY32" fmla="*/ 968 h 10000"/>
                <a:gd name="connsiteX33" fmla="*/ 6395 w 10000"/>
                <a:gd name="connsiteY33" fmla="*/ 968 h 10000"/>
                <a:gd name="connsiteX34" fmla="*/ 6422 w 10000"/>
                <a:gd name="connsiteY34" fmla="*/ 903 h 10000"/>
                <a:gd name="connsiteX35" fmla="*/ 6451 w 10000"/>
                <a:gd name="connsiteY35" fmla="*/ 903 h 10000"/>
                <a:gd name="connsiteX36" fmla="*/ 6536 w 10000"/>
                <a:gd name="connsiteY36" fmla="*/ 903 h 10000"/>
                <a:gd name="connsiteX37" fmla="*/ 6648 w 10000"/>
                <a:gd name="connsiteY37" fmla="*/ 871 h 10000"/>
                <a:gd name="connsiteX38" fmla="*/ 6704 w 10000"/>
                <a:gd name="connsiteY38" fmla="*/ 871 h 10000"/>
                <a:gd name="connsiteX39" fmla="*/ 7155 w 10000"/>
                <a:gd name="connsiteY39" fmla="*/ 742 h 10000"/>
                <a:gd name="connsiteX40" fmla="*/ 7634 w 10000"/>
                <a:gd name="connsiteY40" fmla="*/ 613 h 10000"/>
                <a:gd name="connsiteX41" fmla="*/ 8197 w 10000"/>
                <a:gd name="connsiteY41" fmla="*/ 452 h 10000"/>
                <a:gd name="connsiteX42" fmla="*/ 8733 w 10000"/>
                <a:gd name="connsiteY42" fmla="*/ 323 h 10000"/>
                <a:gd name="connsiteX43" fmla="*/ 9211 w 10000"/>
                <a:gd name="connsiteY43" fmla="*/ 194 h 10000"/>
                <a:gd name="connsiteX44" fmla="*/ 9606 w 10000"/>
                <a:gd name="connsiteY44" fmla="*/ 65 h 10000"/>
                <a:gd name="connsiteX45" fmla="*/ 9888 w 10000"/>
                <a:gd name="connsiteY45" fmla="*/ 0 h 10000"/>
                <a:gd name="connsiteX46" fmla="*/ 9972 w 10000"/>
                <a:gd name="connsiteY46" fmla="*/ 0 h 10000"/>
                <a:gd name="connsiteX0" fmla="*/ 9972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32 h 10000"/>
                <a:gd name="connsiteX3" fmla="*/ 10000 w 10000"/>
                <a:gd name="connsiteY3" fmla="*/ 129 h 10000"/>
                <a:gd name="connsiteX4" fmla="*/ 10000 w 10000"/>
                <a:gd name="connsiteY4" fmla="*/ 452 h 10000"/>
                <a:gd name="connsiteX5" fmla="*/ 10000 w 10000"/>
                <a:gd name="connsiteY5" fmla="*/ 968 h 10000"/>
                <a:gd name="connsiteX6" fmla="*/ 10000 w 10000"/>
                <a:gd name="connsiteY6" fmla="*/ 1548 h 10000"/>
                <a:gd name="connsiteX7" fmla="*/ 9972 w 10000"/>
                <a:gd name="connsiteY7" fmla="*/ 2194 h 10000"/>
                <a:gd name="connsiteX8" fmla="*/ 9972 w 10000"/>
                <a:gd name="connsiteY8" fmla="*/ 2871 h 10000"/>
                <a:gd name="connsiteX9" fmla="*/ 9972 w 10000"/>
                <a:gd name="connsiteY9" fmla="*/ 3484 h 10000"/>
                <a:gd name="connsiteX10" fmla="*/ 9972 w 10000"/>
                <a:gd name="connsiteY10" fmla="*/ 4000 h 10000"/>
                <a:gd name="connsiteX11" fmla="*/ 9972 w 10000"/>
                <a:gd name="connsiteY11" fmla="*/ 4032 h 10000"/>
                <a:gd name="connsiteX12" fmla="*/ 9972 w 10000"/>
                <a:gd name="connsiteY12" fmla="*/ 4161 h 10000"/>
                <a:gd name="connsiteX13" fmla="*/ 9972 w 10000"/>
                <a:gd name="connsiteY13" fmla="*/ 4258 h 10000"/>
                <a:gd name="connsiteX14" fmla="*/ 9915 w 10000"/>
                <a:gd name="connsiteY14" fmla="*/ 4290 h 10000"/>
                <a:gd name="connsiteX15" fmla="*/ 9915 w 10000"/>
                <a:gd name="connsiteY15" fmla="*/ 4290 h 10000"/>
                <a:gd name="connsiteX16" fmla="*/ 9888 w 10000"/>
                <a:gd name="connsiteY16" fmla="*/ 4290 h 10000"/>
                <a:gd name="connsiteX17" fmla="*/ 9859 w 10000"/>
                <a:gd name="connsiteY17" fmla="*/ 4290 h 10000"/>
                <a:gd name="connsiteX18" fmla="*/ 9859 w 10000"/>
                <a:gd name="connsiteY18" fmla="*/ 4290 h 10000"/>
                <a:gd name="connsiteX19" fmla="*/ 9803 w 10000"/>
                <a:gd name="connsiteY19" fmla="*/ 4290 h 10000"/>
                <a:gd name="connsiteX20" fmla="*/ 8789 w 10000"/>
                <a:gd name="connsiteY20" fmla="*/ 3323 h 10000"/>
                <a:gd name="connsiteX21" fmla="*/ 6451 w 10000"/>
                <a:gd name="connsiteY21" fmla="*/ 6484 h 10000"/>
                <a:gd name="connsiteX22" fmla="*/ 0 w 10000"/>
                <a:gd name="connsiteY22" fmla="*/ 10000 h 10000"/>
                <a:gd name="connsiteX23" fmla="*/ 5718 w 10000"/>
                <a:gd name="connsiteY23" fmla="*/ 5387 h 10000"/>
                <a:gd name="connsiteX24" fmla="*/ 7380 w 10000"/>
                <a:gd name="connsiteY24" fmla="*/ 2065 h 10000"/>
                <a:gd name="connsiteX25" fmla="*/ 7380 w 10000"/>
                <a:gd name="connsiteY25" fmla="*/ 2065 h 10000"/>
                <a:gd name="connsiteX26" fmla="*/ 7380 w 10000"/>
                <a:gd name="connsiteY26" fmla="*/ 2065 h 10000"/>
                <a:gd name="connsiteX27" fmla="*/ 6422 w 10000"/>
                <a:gd name="connsiteY27" fmla="*/ 1161 h 10000"/>
                <a:gd name="connsiteX28" fmla="*/ 6338 w 10000"/>
                <a:gd name="connsiteY28" fmla="*/ 1097 h 10000"/>
                <a:gd name="connsiteX29" fmla="*/ 6310 w 10000"/>
                <a:gd name="connsiteY29" fmla="*/ 1032 h 10000"/>
                <a:gd name="connsiteX30" fmla="*/ 6310 w 10000"/>
                <a:gd name="connsiteY30" fmla="*/ 1000 h 10000"/>
                <a:gd name="connsiteX31" fmla="*/ 6338 w 10000"/>
                <a:gd name="connsiteY31" fmla="*/ 968 h 10000"/>
                <a:gd name="connsiteX32" fmla="*/ 6395 w 10000"/>
                <a:gd name="connsiteY32" fmla="*/ 968 h 10000"/>
                <a:gd name="connsiteX33" fmla="*/ 6422 w 10000"/>
                <a:gd name="connsiteY33" fmla="*/ 903 h 10000"/>
                <a:gd name="connsiteX34" fmla="*/ 6451 w 10000"/>
                <a:gd name="connsiteY34" fmla="*/ 903 h 10000"/>
                <a:gd name="connsiteX35" fmla="*/ 6536 w 10000"/>
                <a:gd name="connsiteY35" fmla="*/ 903 h 10000"/>
                <a:gd name="connsiteX36" fmla="*/ 6648 w 10000"/>
                <a:gd name="connsiteY36" fmla="*/ 871 h 10000"/>
                <a:gd name="connsiteX37" fmla="*/ 6704 w 10000"/>
                <a:gd name="connsiteY37" fmla="*/ 871 h 10000"/>
                <a:gd name="connsiteX38" fmla="*/ 7155 w 10000"/>
                <a:gd name="connsiteY38" fmla="*/ 742 h 10000"/>
                <a:gd name="connsiteX39" fmla="*/ 7634 w 10000"/>
                <a:gd name="connsiteY39" fmla="*/ 613 h 10000"/>
                <a:gd name="connsiteX40" fmla="*/ 8197 w 10000"/>
                <a:gd name="connsiteY40" fmla="*/ 452 h 10000"/>
                <a:gd name="connsiteX41" fmla="*/ 8733 w 10000"/>
                <a:gd name="connsiteY41" fmla="*/ 323 h 10000"/>
                <a:gd name="connsiteX42" fmla="*/ 9211 w 10000"/>
                <a:gd name="connsiteY42" fmla="*/ 194 h 10000"/>
                <a:gd name="connsiteX43" fmla="*/ 9606 w 10000"/>
                <a:gd name="connsiteY43" fmla="*/ 65 h 10000"/>
                <a:gd name="connsiteX44" fmla="*/ 9888 w 10000"/>
                <a:gd name="connsiteY44" fmla="*/ 0 h 10000"/>
                <a:gd name="connsiteX45" fmla="*/ 9972 w 10000"/>
                <a:gd name="connsiteY45" fmla="*/ 0 h 10000"/>
                <a:gd name="connsiteX0" fmla="*/ 9972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32 h 10000"/>
                <a:gd name="connsiteX3" fmla="*/ 10000 w 10000"/>
                <a:gd name="connsiteY3" fmla="*/ 129 h 10000"/>
                <a:gd name="connsiteX4" fmla="*/ 10000 w 10000"/>
                <a:gd name="connsiteY4" fmla="*/ 452 h 10000"/>
                <a:gd name="connsiteX5" fmla="*/ 10000 w 10000"/>
                <a:gd name="connsiteY5" fmla="*/ 968 h 10000"/>
                <a:gd name="connsiteX6" fmla="*/ 10000 w 10000"/>
                <a:gd name="connsiteY6" fmla="*/ 1548 h 10000"/>
                <a:gd name="connsiteX7" fmla="*/ 9972 w 10000"/>
                <a:gd name="connsiteY7" fmla="*/ 2194 h 10000"/>
                <a:gd name="connsiteX8" fmla="*/ 9972 w 10000"/>
                <a:gd name="connsiteY8" fmla="*/ 2871 h 10000"/>
                <a:gd name="connsiteX9" fmla="*/ 9972 w 10000"/>
                <a:gd name="connsiteY9" fmla="*/ 3484 h 10000"/>
                <a:gd name="connsiteX10" fmla="*/ 9972 w 10000"/>
                <a:gd name="connsiteY10" fmla="*/ 4000 h 10000"/>
                <a:gd name="connsiteX11" fmla="*/ 9972 w 10000"/>
                <a:gd name="connsiteY11" fmla="*/ 4032 h 10000"/>
                <a:gd name="connsiteX12" fmla="*/ 9972 w 10000"/>
                <a:gd name="connsiteY12" fmla="*/ 4161 h 10000"/>
                <a:gd name="connsiteX13" fmla="*/ 9972 w 10000"/>
                <a:gd name="connsiteY13" fmla="*/ 4258 h 10000"/>
                <a:gd name="connsiteX14" fmla="*/ 9915 w 10000"/>
                <a:gd name="connsiteY14" fmla="*/ 4290 h 10000"/>
                <a:gd name="connsiteX15" fmla="*/ 9915 w 10000"/>
                <a:gd name="connsiteY15" fmla="*/ 4290 h 10000"/>
                <a:gd name="connsiteX16" fmla="*/ 9888 w 10000"/>
                <a:gd name="connsiteY16" fmla="*/ 4290 h 10000"/>
                <a:gd name="connsiteX17" fmla="*/ 9859 w 10000"/>
                <a:gd name="connsiteY17" fmla="*/ 4290 h 10000"/>
                <a:gd name="connsiteX18" fmla="*/ 9859 w 10000"/>
                <a:gd name="connsiteY18" fmla="*/ 4290 h 10000"/>
                <a:gd name="connsiteX19" fmla="*/ 8789 w 10000"/>
                <a:gd name="connsiteY19" fmla="*/ 3323 h 10000"/>
                <a:gd name="connsiteX20" fmla="*/ 6451 w 10000"/>
                <a:gd name="connsiteY20" fmla="*/ 6484 h 10000"/>
                <a:gd name="connsiteX21" fmla="*/ 0 w 10000"/>
                <a:gd name="connsiteY21" fmla="*/ 10000 h 10000"/>
                <a:gd name="connsiteX22" fmla="*/ 5718 w 10000"/>
                <a:gd name="connsiteY22" fmla="*/ 5387 h 10000"/>
                <a:gd name="connsiteX23" fmla="*/ 7380 w 10000"/>
                <a:gd name="connsiteY23" fmla="*/ 2065 h 10000"/>
                <a:gd name="connsiteX24" fmla="*/ 7380 w 10000"/>
                <a:gd name="connsiteY24" fmla="*/ 2065 h 10000"/>
                <a:gd name="connsiteX25" fmla="*/ 7380 w 10000"/>
                <a:gd name="connsiteY25" fmla="*/ 2065 h 10000"/>
                <a:gd name="connsiteX26" fmla="*/ 6422 w 10000"/>
                <a:gd name="connsiteY26" fmla="*/ 1161 h 10000"/>
                <a:gd name="connsiteX27" fmla="*/ 6338 w 10000"/>
                <a:gd name="connsiteY27" fmla="*/ 1097 h 10000"/>
                <a:gd name="connsiteX28" fmla="*/ 6310 w 10000"/>
                <a:gd name="connsiteY28" fmla="*/ 1032 h 10000"/>
                <a:gd name="connsiteX29" fmla="*/ 6310 w 10000"/>
                <a:gd name="connsiteY29" fmla="*/ 1000 h 10000"/>
                <a:gd name="connsiteX30" fmla="*/ 6338 w 10000"/>
                <a:gd name="connsiteY30" fmla="*/ 968 h 10000"/>
                <a:gd name="connsiteX31" fmla="*/ 6395 w 10000"/>
                <a:gd name="connsiteY31" fmla="*/ 968 h 10000"/>
                <a:gd name="connsiteX32" fmla="*/ 6422 w 10000"/>
                <a:gd name="connsiteY32" fmla="*/ 903 h 10000"/>
                <a:gd name="connsiteX33" fmla="*/ 6451 w 10000"/>
                <a:gd name="connsiteY33" fmla="*/ 903 h 10000"/>
                <a:gd name="connsiteX34" fmla="*/ 6536 w 10000"/>
                <a:gd name="connsiteY34" fmla="*/ 903 h 10000"/>
                <a:gd name="connsiteX35" fmla="*/ 6648 w 10000"/>
                <a:gd name="connsiteY35" fmla="*/ 871 h 10000"/>
                <a:gd name="connsiteX36" fmla="*/ 6704 w 10000"/>
                <a:gd name="connsiteY36" fmla="*/ 871 h 10000"/>
                <a:gd name="connsiteX37" fmla="*/ 7155 w 10000"/>
                <a:gd name="connsiteY37" fmla="*/ 742 h 10000"/>
                <a:gd name="connsiteX38" fmla="*/ 7634 w 10000"/>
                <a:gd name="connsiteY38" fmla="*/ 613 h 10000"/>
                <a:gd name="connsiteX39" fmla="*/ 8197 w 10000"/>
                <a:gd name="connsiteY39" fmla="*/ 452 h 10000"/>
                <a:gd name="connsiteX40" fmla="*/ 8733 w 10000"/>
                <a:gd name="connsiteY40" fmla="*/ 323 h 10000"/>
                <a:gd name="connsiteX41" fmla="*/ 9211 w 10000"/>
                <a:gd name="connsiteY41" fmla="*/ 194 h 10000"/>
                <a:gd name="connsiteX42" fmla="*/ 9606 w 10000"/>
                <a:gd name="connsiteY42" fmla="*/ 65 h 10000"/>
                <a:gd name="connsiteX43" fmla="*/ 9888 w 10000"/>
                <a:gd name="connsiteY43" fmla="*/ 0 h 10000"/>
                <a:gd name="connsiteX44" fmla="*/ 9972 w 10000"/>
                <a:gd name="connsiteY44" fmla="*/ 0 h 10000"/>
                <a:gd name="connsiteX0" fmla="*/ 9888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32 h 10000"/>
                <a:gd name="connsiteX3" fmla="*/ 10000 w 10000"/>
                <a:gd name="connsiteY3" fmla="*/ 129 h 10000"/>
                <a:gd name="connsiteX4" fmla="*/ 10000 w 10000"/>
                <a:gd name="connsiteY4" fmla="*/ 452 h 10000"/>
                <a:gd name="connsiteX5" fmla="*/ 10000 w 10000"/>
                <a:gd name="connsiteY5" fmla="*/ 968 h 10000"/>
                <a:gd name="connsiteX6" fmla="*/ 10000 w 10000"/>
                <a:gd name="connsiteY6" fmla="*/ 1548 h 10000"/>
                <a:gd name="connsiteX7" fmla="*/ 9972 w 10000"/>
                <a:gd name="connsiteY7" fmla="*/ 2194 h 10000"/>
                <a:gd name="connsiteX8" fmla="*/ 9972 w 10000"/>
                <a:gd name="connsiteY8" fmla="*/ 2871 h 10000"/>
                <a:gd name="connsiteX9" fmla="*/ 9972 w 10000"/>
                <a:gd name="connsiteY9" fmla="*/ 3484 h 10000"/>
                <a:gd name="connsiteX10" fmla="*/ 9972 w 10000"/>
                <a:gd name="connsiteY10" fmla="*/ 4000 h 10000"/>
                <a:gd name="connsiteX11" fmla="*/ 9972 w 10000"/>
                <a:gd name="connsiteY11" fmla="*/ 4032 h 10000"/>
                <a:gd name="connsiteX12" fmla="*/ 9972 w 10000"/>
                <a:gd name="connsiteY12" fmla="*/ 4161 h 10000"/>
                <a:gd name="connsiteX13" fmla="*/ 9972 w 10000"/>
                <a:gd name="connsiteY13" fmla="*/ 4258 h 10000"/>
                <a:gd name="connsiteX14" fmla="*/ 9915 w 10000"/>
                <a:gd name="connsiteY14" fmla="*/ 4290 h 10000"/>
                <a:gd name="connsiteX15" fmla="*/ 9915 w 10000"/>
                <a:gd name="connsiteY15" fmla="*/ 4290 h 10000"/>
                <a:gd name="connsiteX16" fmla="*/ 9888 w 10000"/>
                <a:gd name="connsiteY16" fmla="*/ 4290 h 10000"/>
                <a:gd name="connsiteX17" fmla="*/ 9859 w 10000"/>
                <a:gd name="connsiteY17" fmla="*/ 4290 h 10000"/>
                <a:gd name="connsiteX18" fmla="*/ 9859 w 10000"/>
                <a:gd name="connsiteY18" fmla="*/ 4290 h 10000"/>
                <a:gd name="connsiteX19" fmla="*/ 8789 w 10000"/>
                <a:gd name="connsiteY19" fmla="*/ 3323 h 10000"/>
                <a:gd name="connsiteX20" fmla="*/ 6451 w 10000"/>
                <a:gd name="connsiteY20" fmla="*/ 6484 h 10000"/>
                <a:gd name="connsiteX21" fmla="*/ 0 w 10000"/>
                <a:gd name="connsiteY21" fmla="*/ 10000 h 10000"/>
                <a:gd name="connsiteX22" fmla="*/ 5718 w 10000"/>
                <a:gd name="connsiteY22" fmla="*/ 5387 h 10000"/>
                <a:gd name="connsiteX23" fmla="*/ 7380 w 10000"/>
                <a:gd name="connsiteY23" fmla="*/ 2065 h 10000"/>
                <a:gd name="connsiteX24" fmla="*/ 7380 w 10000"/>
                <a:gd name="connsiteY24" fmla="*/ 2065 h 10000"/>
                <a:gd name="connsiteX25" fmla="*/ 7380 w 10000"/>
                <a:gd name="connsiteY25" fmla="*/ 2065 h 10000"/>
                <a:gd name="connsiteX26" fmla="*/ 6422 w 10000"/>
                <a:gd name="connsiteY26" fmla="*/ 1161 h 10000"/>
                <a:gd name="connsiteX27" fmla="*/ 6338 w 10000"/>
                <a:gd name="connsiteY27" fmla="*/ 1097 h 10000"/>
                <a:gd name="connsiteX28" fmla="*/ 6310 w 10000"/>
                <a:gd name="connsiteY28" fmla="*/ 1032 h 10000"/>
                <a:gd name="connsiteX29" fmla="*/ 6310 w 10000"/>
                <a:gd name="connsiteY29" fmla="*/ 1000 h 10000"/>
                <a:gd name="connsiteX30" fmla="*/ 6338 w 10000"/>
                <a:gd name="connsiteY30" fmla="*/ 968 h 10000"/>
                <a:gd name="connsiteX31" fmla="*/ 6395 w 10000"/>
                <a:gd name="connsiteY31" fmla="*/ 968 h 10000"/>
                <a:gd name="connsiteX32" fmla="*/ 6422 w 10000"/>
                <a:gd name="connsiteY32" fmla="*/ 903 h 10000"/>
                <a:gd name="connsiteX33" fmla="*/ 6451 w 10000"/>
                <a:gd name="connsiteY33" fmla="*/ 903 h 10000"/>
                <a:gd name="connsiteX34" fmla="*/ 6536 w 10000"/>
                <a:gd name="connsiteY34" fmla="*/ 903 h 10000"/>
                <a:gd name="connsiteX35" fmla="*/ 6648 w 10000"/>
                <a:gd name="connsiteY35" fmla="*/ 871 h 10000"/>
                <a:gd name="connsiteX36" fmla="*/ 6704 w 10000"/>
                <a:gd name="connsiteY36" fmla="*/ 871 h 10000"/>
                <a:gd name="connsiteX37" fmla="*/ 7155 w 10000"/>
                <a:gd name="connsiteY37" fmla="*/ 742 h 10000"/>
                <a:gd name="connsiteX38" fmla="*/ 7634 w 10000"/>
                <a:gd name="connsiteY38" fmla="*/ 613 h 10000"/>
                <a:gd name="connsiteX39" fmla="*/ 8197 w 10000"/>
                <a:gd name="connsiteY39" fmla="*/ 452 h 10000"/>
                <a:gd name="connsiteX40" fmla="*/ 8733 w 10000"/>
                <a:gd name="connsiteY40" fmla="*/ 323 h 10000"/>
                <a:gd name="connsiteX41" fmla="*/ 9211 w 10000"/>
                <a:gd name="connsiteY41" fmla="*/ 194 h 10000"/>
                <a:gd name="connsiteX42" fmla="*/ 9606 w 10000"/>
                <a:gd name="connsiteY42" fmla="*/ 65 h 10000"/>
                <a:gd name="connsiteX43" fmla="*/ 9888 w 10000"/>
                <a:gd name="connsiteY43" fmla="*/ 0 h 10000"/>
                <a:gd name="connsiteX0" fmla="*/ 9888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32 h 10000"/>
                <a:gd name="connsiteX3" fmla="*/ 10000 w 10000"/>
                <a:gd name="connsiteY3" fmla="*/ 452 h 10000"/>
                <a:gd name="connsiteX4" fmla="*/ 10000 w 10000"/>
                <a:gd name="connsiteY4" fmla="*/ 968 h 10000"/>
                <a:gd name="connsiteX5" fmla="*/ 10000 w 10000"/>
                <a:gd name="connsiteY5" fmla="*/ 1548 h 10000"/>
                <a:gd name="connsiteX6" fmla="*/ 9972 w 10000"/>
                <a:gd name="connsiteY6" fmla="*/ 2194 h 10000"/>
                <a:gd name="connsiteX7" fmla="*/ 9972 w 10000"/>
                <a:gd name="connsiteY7" fmla="*/ 2871 h 10000"/>
                <a:gd name="connsiteX8" fmla="*/ 9972 w 10000"/>
                <a:gd name="connsiteY8" fmla="*/ 3484 h 10000"/>
                <a:gd name="connsiteX9" fmla="*/ 9972 w 10000"/>
                <a:gd name="connsiteY9" fmla="*/ 4000 h 10000"/>
                <a:gd name="connsiteX10" fmla="*/ 9972 w 10000"/>
                <a:gd name="connsiteY10" fmla="*/ 4032 h 10000"/>
                <a:gd name="connsiteX11" fmla="*/ 9972 w 10000"/>
                <a:gd name="connsiteY11" fmla="*/ 4161 h 10000"/>
                <a:gd name="connsiteX12" fmla="*/ 9972 w 10000"/>
                <a:gd name="connsiteY12" fmla="*/ 4258 h 10000"/>
                <a:gd name="connsiteX13" fmla="*/ 9915 w 10000"/>
                <a:gd name="connsiteY13" fmla="*/ 4290 h 10000"/>
                <a:gd name="connsiteX14" fmla="*/ 9915 w 10000"/>
                <a:gd name="connsiteY14" fmla="*/ 4290 h 10000"/>
                <a:gd name="connsiteX15" fmla="*/ 9888 w 10000"/>
                <a:gd name="connsiteY15" fmla="*/ 4290 h 10000"/>
                <a:gd name="connsiteX16" fmla="*/ 9859 w 10000"/>
                <a:gd name="connsiteY16" fmla="*/ 4290 h 10000"/>
                <a:gd name="connsiteX17" fmla="*/ 9859 w 10000"/>
                <a:gd name="connsiteY17" fmla="*/ 4290 h 10000"/>
                <a:gd name="connsiteX18" fmla="*/ 8789 w 10000"/>
                <a:gd name="connsiteY18" fmla="*/ 3323 h 10000"/>
                <a:gd name="connsiteX19" fmla="*/ 6451 w 10000"/>
                <a:gd name="connsiteY19" fmla="*/ 6484 h 10000"/>
                <a:gd name="connsiteX20" fmla="*/ 0 w 10000"/>
                <a:gd name="connsiteY20" fmla="*/ 10000 h 10000"/>
                <a:gd name="connsiteX21" fmla="*/ 5718 w 10000"/>
                <a:gd name="connsiteY21" fmla="*/ 5387 h 10000"/>
                <a:gd name="connsiteX22" fmla="*/ 7380 w 10000"/>
                <a:gd name="connsiteY22" fmla="*/ 2065 h 10000"/>
                <a:gd name="connsiteX23" fmla="*/ 7380 w 10000"/>
                <a:gd name="connsiteY23" fmla="*/ 2065 h 10000"/>
                <a:gd name="connsiteX24" fmla="*/ 7380 w 10000"/>
                <a:gd name="connsiteY24" fmla="*/ 2065 h 10000"/>
                <a:gd name="connsiteX25" fmla="*/ 6422 w 10000"/>
                <a:gd name="connsiteY25" fmla="*/ 1161 h 10000"/>
                <a:gd name="connsiteX26" fmla="*/ 6338 w 10000"/>
                <a:gd name="connsiteY26" fmla="*/ 1097 h 10000"/>
                <a:gd name="connsiteX27" fmla="*/ 6310 w 10000"/>
                <a:gd name="connsiteY27" fmla="*/ 1032 h 10000"/>
                <a:gd name="connsiteX28" fmla="*/ 6310 w 10000"/>
                <a:gd name="connsiteY28" fmla="*/ 1000 h 10000"/>
                <a:gd name="connsiteX29" fmla="*/ 6338 w 10000"/>
                <a:gd name="connsiteY29" fmla="*/ 968 h 10000"/>
                <a:gd name="connsiteX30" fmla="*/ 6395 w 10000"/>
                <a:gd name="connsiteY30" fmla="*/ 968 h 10000"/>
                <a:gd name="connsiteX31" fmla="*/ 6422 w 10000"/>
                <a:gd name="connsiteY31" fmla="*/ 903 h 10000"/>
                <a:gd name="connsiteX32" fmla="*/ 6451 w 10000"/>
                <a:gd name="connsiteY32" fmla="*/ 903 h 10000"/>
                <a:gd name="connsiteX33" fmla="*/ 6536 w 10000"/>
                <a:gd name="connsiteY33" fmla="*/ 903 h 10000"/>
                <a:gd name="connsiteX34" fmla="*/ 6648 w 10000"/>
                <a:gd name="connsiteY34" fmla="*/ 871 h 10000"/>
                <a:gd name="connsiteX35" fmla="*/ 6704 w 10000"/>
                <a:gd name="connsiteY35" fmla="*/ 871 h 10000"/>
                <a:gd name="connsiteX36" fmla="*/ 7155 w 10000"/>
                <a:gd name="connsiteY36" fmla="*/ 742 h 10000"/>
                <a:gd name="connsiteX37" fmla="*/ 7634 w 10000"/>
                <a:gd name="connsiteY37" fmla="*/ 613 h 10000"/>
                <a:gd name="connsiteX38" fmla="*/ 8197 w 10000"/>
                <a:gd name="connsiteY38" fmla="*/ 452 h 10000"/>
                <a:gd name="connsiteX39" fmla="*/ 8733 w 10000"/>
                <a:gd name="connsiteY39" fmla="*/ 323 h 10000"/>
                <a:gd name="connsiteX40" fmla="*/ 9211 w 10000"/>
                <a:gd name="connsiteY40" fmla="*/ 194 h 10000"/>
                <a:gd name="connsiteX41" fmla="*/ 9606 w 10000"/>
                <a:gd name="connsiteY41" fmla="*/ 65 h 10000"/>
                <a:gd name="connsiteX42" fmla="*/ 9888 w 10000"/>
                <a:gd name="connsiteY42" fmla="*/ 0 h 10000"/>
                <a:gd name="connsiteX0" fmla="*/ 9888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452 h 10000"/>
                <a:gd name="connsiteX3" fmla="*/ 10000 w 10000"/>
                <a:gd name="connsiteY3" fmla="*/ 968 h 10000"/>
                <a:gd name="connsiteX4" fmla="*/ 10000 w 10000"/>
                <a:gd name="connsiteY4" fmla="*/ 1548 h 10000"/>
                <a:gd name="connsiteX5" fmla="*/ 9972 w 10000"/>
                <a:gd name="connsiteY5" fmla="*/ 2194 h 10000"/>
                <a:gd name="connsiteX6" fmla="*/ 9972 w 10000"/>
                <a:gd name="connsiteY6" fmla="*/ 2871 h 10000"/>
                <a:gd name="connsiteX7" fmla="*/ 9972 w 10000"/>
                <a:gd name="connsiteY7" fmla="*/ 3484 h 10000"/>
                <a:gd name="connsiteX8" fmla="*/ 9972 w 10000"/>
                <a:gd name="connsiteY8" fmla="*/ 4000 h 10000"/>
                <a:gd name="connsiteX9" fmla="*/ 9972 w 10000"/>
                <a:gd name="connsiteY9" fmla="*/ 4032 h 10000"/>
                <a:gd name="connsiteX10" fmla="*/ 9972 w 10000"/>
                <a:gd name="connsiteY10" fmla="*/ 4161 h 10000"/>
                <a:gd name="connsiteX11" fmla="*/ 9972 w 10000"/>
                <a:gd name="connsiteY11" fmla="*/ 4258 h 10000"/>
                <a:gd name="connsiteX12" fmla="*/ 9915 w 10000"/>
                <a:gd name="connsiteY12" fmla="*/ 4290 h 10000"/>
                <a:gd name="connsiteX13" fmla="*/ 9915 w 10000"/>
                <a:gd name="connsiteY13" fmla="*/ 4290 h 10000"/>
                <a:gd name="connsiteX14" fmla="*/ 9888 w 10000"/>
                <a:gd name="connsiteY14" fmla="*/ 4290 h 10000"/>
                <a:gd name="connsiteX15" fmla="*/ 9859 w 10000"/>
                <a:gd name="connsiteY15" fmla="*/ 4290 h 10000"/>
                <a:gd name="connsiteX16" fmla="*/ 9859 w 10000"/>
                <a:gd name="connsiteY16" fmla="*/ 4290 h 10000"/>
                <a:gd name="connsiteX17" fmla="*/ 8789 w 10000"/>
                <a:gd name="connsiteY17" fmla="*/ 3323 h 10000"/>
                <a:gd name="connsiteX18" fmla="*/ 6451 w 10000"/>
                <a:gd name="connsiteY18" fmla="*/ 6484 h 10000"/>
                <a:gd name="connsiteX19" fmla="*/ 0 w 10000"/>
                <a:gd name="connsiteY19" fmla="*/ 10000 h 10000"/>
                <a:gd name="connsiteX20" fmla="*/ 5718 w 10000"/>
                <a:gd name="connsiteY20" fmla="*/ 5387 h 10000"/>
                <a:gd name="connsiteX21" fmla="*/ 7380 w 10000"/>
                <a:gd name="connsiteY21" fmla="*/ 2065 h 10000"/>
                <a:gd name="connsiteX22" fmla="*/ 7380 w 10000"/>
                <a:gd name="connsiteY22" fmla="*/ 2065 h 10000"/>
                <a:gd name="connsiteX23" fmla="*/ 7380 w 10000"/>
                <a:gd name="connsiteY23" fmla="*/ 2065 h 10000"/>
                <a:gd name="connsiteX24" fmla="*/ 6422 w 10000"/>
                <a:gd name="connsiteY24" fmla="*/ 1161 h 10000"/>
                <a:gd name="connsiteX25" fmla="*/ 6338 w 10000"/>
                <a:gd name="connsiteY25" fmla="*/ 1097 h 10000"/>
                <a:gd name="connsiteX26" fmla="*/ 6310 w 10000"/>
                <a:gd name="connsiteY26" fmla="*/ 1032 h 10000"/>
                <a:gd name="connsiteX27" fmla="*/ 6310 w 10000"/>
                <a:gd name="connsiteY27" fmla="*/ 1000 h 10000"/>
                <a:gd name="connsiteX28" fmla="*/ 6338 w 10000"/>
                <a:gd name="connsiteY28" fmla="*/ 968 h 10000"/>
                <a:gd name="connsiteX29" fmla="*/ 6395 w 10000"/>
                <a:gd name="connsiteY29" fmla="*/ 968 h 10000"/>
                <a:gd name="connsiteX30" fmla="*/ 6422 w 10000"/>
                <a:gd name="connsiteY30" fmla="*/ 903 h 10000"/>
                <a:gd name="connsiteX31" fmla="*/ 6451 w 10000"/>
                <a:gd name="connsiteY31" fmla="*/ 903 h 10000"/>
                <a:gd name="connsiteX32" fmla="*/ 6536 w 10000"/>
                <a:gd name="connsiteY32" fmla="*/ 903 h 10000"/>
                <a:gd name="connsiteX33" fmla="*/ 6648 w 10000"/>
                <a:gd name="connsiteY33" fmla="*/ 871 h 10000"/>
                <a:gd name="connsiteX34" fmla="*/ 6704 w 10000"/>
                <a:gd name="connsiteY34" fmla="*/ 871 h 10000"/>
                <a:gd name="connsiteX35" fmla="*/ 7155 w 10000"/>
                <a:gd name="connsiteY35" fmla="*/ 742 h 10000"/>
                <a:gd name="connsiteX36" fmla="*/ 7634 w 10000"/>
                <a:gd name="connsiteY36" fmla="*/ 613 h 10000"/>
                <a:gd name="connsiteX37" fmla="*/ 8197 w 10000"/>
                <a:gd name="connsiteY37" fmla="*/ 452 h 10000"/>
                <a:gd name="connsiteX38" fmla="*/ 8733 w 10000"/>
                <a:gd name="connsiteY38" fmla="*/ 323 h 10000"/>
                <a:gd name="connsiteX39" fmla="*/ 9211 w 10000"/>
                <a:gd name="connsiteY39" fmla="*/ 194 h 10000"/>
                <a:gd name="connsiteX40" fmla="*/ 9606 w 10000"/>
                <a:gd name="connsiteY40" fmla="*/ 65 h 10000"/>
                <a:gd name="connsiteX41" fmla="*/ 9888 w 10000"/>
                <a:gd name="connsiteY41" fmla="*/ 0 h 10000"/>
                <a:gd name="connsiteX0" fmla="*/ 9888 w 10007"/>
                <a:gd name="connsiteY0" fmla="*/ 0 h 10000"/>
                <a:gd name="connsiteX1" fmla="*/ 10000 w 10007"/>
                <a:gd name="connsiteY1" fmla="*/ 0 h 10000"/>
                <a:gd name="connsiteX2" fmla="*/ 10000 w 10007"/>
                <a:gd name="connsiteY2" fmla="*/ 452 h 10000"/>
                <a:gd name="connsiteX3" fmla="*/ 10007 w 10007"/>
                <a:gd name="connsiteY3" fmla="*/ 457 h 10000"/>
                <a:gd name="connsiteX4" fmla="*/ 10000 w 10007"/>
                <a:gd name="connsiteY4" fmla="*/ 968 h 10000"/>
                <a:gd name="connsiteX5" fmla="*/ 10000 w 10007"/>
                <a:gd name="connsiteY5" fmla="*/ 1548 h 10000"/>
                <a:gd name="connsiteX6" fmla="*/ 9972 w 10007"/>
                <a:gd name="connsiteY6" fmla="*/ 2194 h 10000"/>
                <a:gd name="connsiteX7" fmla="*/ 9972 w 10007"/>
                <a:gd name="connsiteY7" fmla="*/ 2871 h 10000"/>
                <a:gd name="connsiteX8" fmla="*/ 9972 w 10007"/>
                <a:gd name="connsiteY8" fmla="*/ 3484 h 10000"/>
                <a:gd name="connsiteX9" fmla="*/ 9972 w 10007"/>
                <a:gd name="connsiteY9" fmla="*/ 4000 h 10000"/>
                <a:gd name="connsiteX10" fmla="*/ 9972 w 10007"/>
                <a:gd name="connsiteY10" fmla="*/ 4032 h 10000"/>
                <a:gd name="connsiteX11" fmla="*/ 9972 w 10007"/>
                <a:gd name="connsiteY11" fmla="*/ 4161 h 10000"/>
                <a:gd name="connsiteX12" fmla="*/ 9972 w 10007"/>
                <a:gd name="connsiteY12" fmla="*/ 4258 h 10000"/>
                <a:gd name="connsiteX13" fmla="*/ 9915 w 10007"/>
                <a:gd name="connsiteY13" fmla="*/ 4290 h 10000"/>
                <a:gd name="connsiteX14" fmla="*/ 9915 w 10007"/>
                <a:gd name="connsiteY14" fmla="*/ 4290 h 10000"/>
                <a:gd name="connsiteX15" fmla="*/ 9888 w 10007"/>
                <a:gd name="connsiteY15" fmla="*/ 4290 h 10000"/>
                <a:gd name="connsiteX16" fmla="*/ 9859 w 10007"/>
                <a:gd name="connsiteY16" fmla="*/ 4290 h 10000"/>
                <a:gd name="connsiteX17" fmla="*/ 9859 w 10007"/>
                <a:gd name="connsiteY17" fmla="*/ 4290 h 10000"/>
                <a:gd name="connsiteX18" fmla="*/ 8789 w 10007"/>
                <a:gd name="connsiteY18" fmla="*/ 3323 h 10000"/>
                <a:gd name="connsiteX19" fmla="*/ 6451 w 10007"/>
                <a:gd name="connsiteY19" fmla="*/ 6484 h 10000"/>
                <a:gd name="connsiteX20" fmla="*/ 0 w 10007"/>
                <a:gd name="connsiteY20" fmla="*/ 10000 h 10000"/>
                <a:gd name="connsiteX21" fmla="*/ 5718 w 10007"/>
                <a:gd name="connsiteY21" fmla="*/ 5387 h 10000"/>
                <a:gd name="connsiteX22" fmla="*/ 7380 w 10007"/>
                <a:gd name="connsiteY22" fmla="*/ 2065 h 10000"/>
                <a:gd name="connsiteX23" fmla="*/ 7380 w 10007"/>
                <a:gd name="connsiteY23" fmla="*/ 2065 h 10000"/>
                <a:gd name="connsiteX24" fmla="*/ 7380 w 10007"/>
                <a:gd name="connsiteY24" fmla="*/ 2065 h 10000"/>
                <a:gd name="connsiteX25" fmla="*/ 6422 w 10007"/>
                <a:gd name="connsiteY25" fmla="*/ 1161 h 10000"/>
                <a:gd name="connsiteX26" fmla="*/ 6338 w 10007"/>
                <a:gd name="connsiteY26" fmla="*/ 1097 h 10000"/>
                <a:gd name="connsiteX27" fmla="*/ 6310 w 10007"/>
                <a:gd name="connsiteY27" fmla="*/ 1032 h 10000"/>
                <a:gd name="connsiteX28" fmla="*/ 6310 w 10007"/>
                <a:gd name="connsiteY28" fmla="*/ 1000 h 10000"/>
                <a:gd name="connsiteX29" fmla="*/ 6338 w 10007"/>
                <a:gd name="connsiteY29" fmla="*/ 968 h 10000"/>
                <a:gd name="connsiteX30" fmla="*/ 6395 w 10007"/>
                <a:gd name="connsiteY30" fmla="*/ 968 h 10000"/>
                <a:gd name="connsiteX31" fmla="*/ 6422 w 10007"/>
                <a:gd name="connsiteY31" fmla="*/ 903 h 10000"/>
                <a:gd name="connsiteX32" fmla="*/ 6451 w 10007"/>
                <a:gd name="connsiteY32" fmla="*/ 903 h 10000"/>
                <a:gd name="connsiteX33" fmla="*/ 6536 w 10007"/>
                <a:gd name="connsiteY33" fmla="*/ 903 h 10000"/>
                <a:gd name="connsiteX34" fmla="*/ 6648 w 10007"/>
                <a:gd name="connsiteY34" fmla="*/ 871 h 10000"/>
                <a:gd name="connsiteX35" fmla="*/ 6704 w 10007"/>
                <a:gd name="connsiteY35" fmla="*/ 871 h 10000"/>
                <a:gd name="connsiteX36" fmla="*/ 7155 w 10007"/>
                <a:gd name="connsiteY36" fmla="*/ 742 h 10000"/>
                <a:gd name="connsiteX37" fmla="*/ 7634 w 10007"/>
                <a:gd name="connsiteY37" fmla="*/ 613 h 10000"/>
                <a:gd name="connsiteX38" fmla="*/ 8197 w 10007"/>
                <a:gd name="connsiteY38" fmla="*/ 452 h 10000"/>
                <a:gd name="connsiteX39" fmla="*/ 8733 w 10007"/>
                <a:gd name="connsiteY39" fmla="*/ 323 h 10000"/>
                <a:gd name="connsiteX40" fmla="*/ 9211 w 10007"/>
                <a:gd name="connsiteY40" fmla="*/ 194 h 10000"/>
                <a:gd name="connsiteX41" fmla="*/ 9606 w 10007"/>
                <a:gd name="connsiteY41" fmla="*/ 65 h 10000"/>
                <a:gd name="connsiteX42" fmla="*/ 9888 w 10007"/>
                <a:gd name="connsiteY42" fmla="*/ 0 h 10000"/>
                <a:gd name="connsiteX0" fmla="*/ 9888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452 h 10000"/>
                <a:gd name="connsiteX3" fmla="*/ 10000 w 10000"/>
                <a:gd name="connsiteY3" fmla="*/ 968 h 10000"/>
                <a:gd name="connsiteX4" fmla="*/ 10000 w 10000"/>
                <a:gd name="connsiteY4" fmla="*/ 1548 h 10000"/>
                <a:gd name="connsiteX5" fmla="*/ 9972 w 10000"/>
                <a:gd name="connsiteY5" fmla="*/ 2194 h 10000"/>
                <a:gd name="connsiteX6" fmla="*/ 9972 w 10000"/>
                <a:gd name="connsiteY6" fmla="*/ 2871 h 10000"/>
                <a:gd name="connsiteX7" fmla="*/ 9972 w 10000"/>
                <a:gd name="connsiteY7" fmla="*/ 3484 h 10000"/>
                <a:gd name="connsiteX8" fmla="*/ 9972 w 10000"/>
                <a:gd name="connsiteY8" fmla="*/ 4000 h 10000"/>
                <a:gd name="connsiteX9" fmla="*/ 9972 w 10000"/>
                <a:gd name="connsiteY9" fmla="*/ 4032 h 10000"/>
                <a:gd name="connsiteX10" fmla="*/ 9972 w 10000"/>
                <a:gd name="connsiteY10" fmla="*/ 4161 h 10000"/>
                <a:gd name="connsiteX11" fmla="*/ 9972 w 10000"/>
                <a:gd name="connsiteY11" fmla="*/ 4258 h 10000"/>
                <a:gd name="connsiteX12" fmla="*/ 9915 w 10000"/>
                <a:gd name="connsiteY12" fmla="*/ 4290 h 10000"/>
                <a:gd name="connsiteX13" fmla="*/ 9915 w 10000"/>
                <a:gd name="connsiteY13" fmla="*/ 4290 h 10000"/>
                <a:gd name="connsiteX14" fmla="*/ 9888 w 10000"/>
                <a:gd name="connsiteY14" fmla="*/ 4290 h 10000"/>
                <a:gd name="connsiteX15" fmla="*/ 9859 w 10000"/>
                <a:gd name="connsiteY15" fmla="*/ 4290 h 10000"/>
                <a:gd name="connsiteX16" fmla="*/ 9859 w 10000"/>
                <a:gd name="connsiteY16" fmla="*/ 4290 h 10000"/>
                <a:gd name="connsiteX17" fmla="*/ 8789 w 10000"/>
                <a:gd name="connsiteY17" fmla="*/ 3323 h 10000"/>
                <a:gd name="connsiteX18" fmla="*/ 6451 w 10000"/>
                <a:gd name="connsiteY18" fmla="*/ 6484 h 10000"/>
                <a:gd name="connsiteX19" fmla="*/ 0 w 10000"/>
                <a:gd name="connsiteY19" fmla="*/ 10000 h 10000"/>
                <a:gd name="connsiteX20" fmla="*/ 5718 w 10000"/>
                <a:gd name="connsiteY20" fmla="*/ 5387 h 10000"/>
                <a:gd name="connsiteX21" fmla="*/ 7380 w 10000"/>
                <a:gd name="connsiteY21" fmla="*/ 2065 h 10000"/>
                <a:gd name="connsiteX22" fmla="*/ 7380 w 10000"/>
                <a:gd name="connsiteY22" fmla="*/ 2065 h 10000"/>
                <a:gd name="connsiteX23" fmla="*/ 7380 w 10000"/>
                <a:gd name="connsiteY23" fmla="*/ 2065 h 10000"/>
                <a:gd name="connsiteX24" fmla="*/ 6422 w 10000"/>
                <a:gd name="connsiteY24" fmla="*/ 1161 h 10000"/>
                <a:gd name="connsiteX25" fmla="*/ 6338 w 10000"/>
                <a:gd name="connsiteY25" fmla="*/ 1097 h 10000"/>
                <a:gd name="connsiteX26" fmla="*/ 6310 w 10000"/>
                <a:gd name="connsiteY26" fmla="*/ 1032 h 10000"/>
                <a:gd name="connsiteX27" fmla="*/ 6310 w 10000"/>
                <a:gd name="connsiteY27" fmla="*/ 1000 h 10000"/>
                <a:gd name="connsiteX28" fmla="*/ 6338 w 10000"/>
                <a:gd name="connsiteY28" fmla="*/ 968 h 10000"/>
                <a:gd name="connsiteX29" fmla="*/ 6395 w 10000"/>
                <a:gd name="connsiteY29" fmla="*/ 968 h 10000"/>
                <a:gd name="connsiteX30" fmla="*/ 6422 w 10000"/>
                <a:gd name="connsiteY30" fmla="*/ 903 h 10000"/>
                <a:gd name="connsiteX31" fmla="*/ 6451 w 10000"/>
                <a:gd name="connsiteY31" fmla="*/ 903 h 10000"/>
                <a:gd name="connsiteX32" fmla="*/ 6536 w 10000"/>
                <a:gd name="connsiteY32" fmla="*/ 903 h 10000"/>
                <a:gd name="connsiteX33" fmla="*/ 6648 w 10000"/>
                <a:gd name="connsiteY33" fmla="*/ 871 h 10000"/>
                <a:gd name="connsiteX34" fmla="*/ 6704 w 10000"/>
                <a:gd name="connsiteY34" fmla="*/ 871 h 10000"/>
                <a:gd name="connsiteX35" fmla="*/ 7155 w 10000"/>
                <a:gd name="connsiteY35" fmla="*/ 742 h 10000"/>
                <a:gd name="connsiteX36" fmla="*/ 7634 w 10000"/>
                <a:gd name="connsiteY36" fmla="*/ 613 h 10000"/>
                <a:gd name="connsiteX37" fmla="*/ 8197 w 10000"/>
                <a:gd name="connsiteY37" fmla="*/ 452 h 10000"/>
                <a:gd name="connsiteX38" fmla="*/ 8733 w 10000"/>
                <a:gd name="connsiteY38" fmla="*/ 323 h 10000"/>
                <a:gd name="connsiteX39" fmla="*/ 9211 w 10000"/>
                <a:gd name="connsiteY39" fmla="*/ 194 h 10000"/>
                <a:gd name="connsiteX40" fmla="*/ 9606 w 10000"/>
                <a:gd name="connsiteY40" fmla="*/ 65 h 10000"/>
                <a:gd name="connsiteX41" fmla="*/ 9888 w 10000"/>
                <a:gd name="connsiteY41" fmla="*/ 0 h 10000"/>
                <a:gd name="connsiteX0" fmla="*/ 9888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968 h 10000"/>
                <a:gd name="connsiteX3" fmla="*/ 10000 w 10000"/>
                <a:gd name="connsiteY3" fmla="*/ 1548 h 10000"/>
                <a:gd name="connsiteX4" fmla="*/ 9972 w 10000"/>
                <a:gd name="connsiteY4" fmla="*/ 2194 h 10000"/>
                <a:gd name="connsiteX5" fmla="*/ 9972 w 10000"/>
                <a:gd name="connsiteY5" fmla="*/ 2871 h 10000"/>
                <a:gd name="connsiteX6" fmla="*/ 9972 w 10000"/>
                <a:gd name="connsiteY6" fmla="*/ 3484 h 10000"/>
                <a:gd name="connsiteX7" fmla="*/ 9972 w 10000"/>
                <a:gd name="connsiteY7" fmla="*/ 4000 h 10000"/>
                <a:gd name="connsiteX8" fmla="*/ 9972 w 10000"/>
                <a:gd name="connsiteY8" fmla="*/ 4032 h 10000"/>
                <a:gd name="connsiteX9" fmla="*/ 9972 w 10000"/>
                <a:gd name="connsiteY9" fmla="*/ 4161 h 10000"/>
                <a:gd name="connsiteX10" fmla="*/ 9972 w 10000"/>
                <a:gd name="connsiteY10" fmla="*/ 4258 h 10000"/>
                <a:gd name="connsiteX11" fmla="*/ 9915 w 10000"/>
                <a:gd name="connsiteY11" fmla="*/ 4290 h 10000"/>
                <a:gd name="connsiteX12" fmla="*/ 9915 w 10000"/>
                <a:gd name="connsiteY12" fmla="*/ 4290 h 10000"/>
                <a:gd name="connsiteX13" fmla="*/ 9888 w 10000"/>
                <a:gd name="connsiteY13" fmla="*/ 4290 h 10000"/>
                <a:gd name="connsiteX14" fmla="*/ 9859 w 10000"/>
                <a:gd name="connsiteY14" fmla="*/ 4290 h 10000"/>
                <a:gd name="connsiteX15" fmla="*/ 9859 w 10000"/>
                <a:gd name="connsiteY15" fmla="*/ 4290 h 10000"/>
                <a:gd name="connsiteX16" fmla="*/ 8789 w 10000"/>
                <a:gd name="connsiteY16" fmla="*/ 3323 h 10000"/>
                <a:gd name="connsiteX17" fmla="*/ 6451 w 10000"/>
                <a:gd name="connsiteY17" fmla="*/ 6484 h 10000"/>
                <a:gd name="connsiteX18" fmla="*/ 0 w 10000"/>
                <a:gd name="connsiteY18" fmla="*/ 10000 h 10000"/>
                <a:gd name="connsiteX19" fmla="*/ 5718 w 10000"/>
                <a:gd name="connsiteY19" fmla="*/ 5387 h 10000"/>
                <a:gd name="connsiteX20" fmla="*/ 7380 w 10000"/>
                <a:gd name="connsiteY20" fmla="*/ 2065 h 10000"/>
                <a:gd name="connsiteX21" fmla="*/ 7380 w 10000"/>
                <a:gd name="connsiteY21" fmla="*/ 2065 h 10000"/>
                <a:gd name="connsiteX22" fmla="*/ 7380 w 10000"/>
                <a:gd name="connsiteY22" fmla="*/ 2065 h 10000"/>
                <a:gd name="connsiteX23" fmla="*/ 6422 w 10000"/>
                <a:gd name="connsiteY23" fmla="*/ 1161 h 10000"/>
                <a:gd name="connsiteX24" fmla="*/ 6338 w 10000"/>
                <a:gd name="connsiteY24" fmla="*/ 1097 h 10000"/>
                <a:gd name="connsiteX25" fmla="*/ 6310 w 10000"/>
                <a:gd name="connsiteY25" fmla="*/ 1032 h 10000"/>
                <a:gd name="connsiteX26" fmla="*/ 6310 w 10000"/>
                <a:gd name="connsiteY26" fmla="*/ 1000 h 10000"/>
                <a:gd name="connsiteX27" fmla="*/ 6338 w 10000"/>
                <a:gd name="connsiteY27" fmla="*/ 968 h 10000"/>
                <a:gd name="connsiteX28" fmla="*/ 6395 w 10000"/>
                <a:gd name="connsiteY28" fmla="*/ 968 h 10000"/>
                <a:gd name="connsiteX29" fmla="*/ 6422 w 10000"/>
                <a:gd name="connsiteY29" fmla="*/ 903 h 10000"/>
                <a:gd name="connsiteX30" fmla="*/ 6451 w 10000"/>
                <a:gd name="connsiteY30" fmla="*/ 903 h 10000"/>
                <a:gd name="connsiteX31" fmla="*/ 6536 w 10000"/>
                <a:gd name="connsiteY31" fmla="*/ 903 h 10000"/>
                <a:gd name="connsiteX32" fmla="*/ 6648 w 10000"/>
                <a:gd name="connsiteY32" fmla="*/ 871 h 10000"/>
                <a:gd name="connsiteX33" fmla="*/ 6704 w 10000"/>
                <a:gd name="connsiteY33" fmla="*/ 871 h 10000"/>
                <a:gd name="connsiteX34" fmla="*/ 7155 w 10000"/>
                <a:gd name="connsiteY34" fmla="*/ 742 h 10000"/>
                <a:gd name="connsiteX35" fmla="*/ 7634 w 10000"/>
                <a:gd name="connsiteY35" fmla="*/ 613 h 10000"/>
                <a:gd name="connsiteX36" fmla="*/ 8197 w 10000"/>
                <a:gd name="connsiteY36" fmla="*/ 452 h 10000"/>
                <a:gd name="connsiteX37" fmla="*/ 8733 w 10000"/>
                <a:gd name="connsiteY37" fmla="*/ 323 h 10000"/>
                <a:gd name="connsiteX38" fmla="*/ 9211 w 10000"/>
                <a:gd name="connsiteY38" fmla="*/ 194 h 10000"/>
                <a:gd name="connsiteX39" fmla="*/ 9606 w 10000"/>
                <a:gd name="connsiteY39" fmla="*/ 65 h 10000"/>
                <a:gd name="connsiteX40" fmla="*/ 9888 w 10000"/>
                <a:gd name="connsiteY40" fmla="*/ 0 h 10000"/>
                <a:gd name="connsiteX0" fmla="*/ 9888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548 h 10000"/>
                <a:gd name="connsiteX3" fmla="*/ 9972 w 10000"/>
                <a:gd name="connsiteY3" fmla="*/ 2194 h 10000"/>
                <a:gd name="connsiteX4" fmla="*/ 9972 w 10000"/>
                <a:gd name="connsiteY4" fmla="*/ 2871 h 10000"/>
                <a:gd name="connsiteX5" fmla="*/ 9972 w 10000"/>
                <a:gd name="connsiteY5" fmla="*/ 3484 h 10000"/>
                <a:gd name="connsiteX6" fmla="*/ 9972 w 10000"/>
                <a:gd name="connsiteY6" fmla="*/ 4000 h 10000"/>
                <a:gd name="connsiteX7" fmla="*/ 9972 w 10000"/>
                <a:gd name="connsiteY7" fmla="*/ 4032 h 10000"/>
                <a:gd name="connsiteX8" fmla="*/ 9972 w 10000"/>
                <a:gd name="connsiteY8" fmla="*/ 4161 h 10000"/>
                <a:gd name="connsiteX9" fmla="*/ 9972 w 10000"/>
                <a:gd name="connsiteY9" fmla="*/ 4258 h 10000"/>
                <a:gd name="connsiteX10" fmla="*/ 9915 w 10000"/>
                <a:gd name="connsiteY10" fmla="*/ 4290 h 10000"/>
                <a:gd name="connsiteX11" fmla="*/ 9915 w 10000"/>
                <a:gd name="connsiteY11" fmla="*/ 4290 h 10000"/>
                <a:gd name="connsiteX12" fmla="*/ 9888 w 10000"/>
                <a:gd name="connsiteY12" fmla="*/ 4290 h 10000"/>
                <a:gd name="connsiteX13" fmla="*/ 9859 w 10000"/>
                <a:gd name="connsiteY13" fmla="*/ 4290 h 10000"/>
                <a:gd name="connsiteX14" fmla="*/ 9859 w 10000"/>
                <a:gd name="connsiteY14" fmla="*/ 4290 h 10000"/>
                <a:gd name="connsiteX15" fmla="*/ 8789 w 10000"/>
                <a:gd name="connsiteY15" fmla="*/ 3323 h 10000"/>
                <a:gd name="connsiteX16" fmla="*/ 6451 w 10000"/>
                <a:gd name="connsiteY16" fmla="*/ 6484 h 10000"/>
                <a:gd name="connsiteX17" fmla="*/ 0 w 10000"/>
                <a:gd name="connsiteY17" fmla="*/ 10000 h 10000"/>
                <a:gd name="connsiteX18" fmla="*/ 5718 w 10000"/>
                <a:gd name="connsiteY18" fmla="*/ 5387 h 10000"/>
                <a:gd name="connsiteX19" fmla="*/ 7380 w 10000"/>
                <a:gd name="connsiteY19" fmla="*/ 2065 h 10000"/>
                <a:gd name="connsiteX20" fmla="*/ 7380 w 10000"/>
                <a:gd name="connsiteY20" fmla="*/ 2065 h 10000"/>
                <a:gd name="connsiteX21" fmla="*/ 7380 w 10000"/>
                <a:gd name="connsiteY21" fmla="*/ 2065 h 10000"/>
                <a:gd name="connsiteX22" fmla="*/ 6422 w 10000"/>
                <a:gd name="connsiteY22" fmla="*/ 1161 h 10000"/>
                <a:gd name="connsiteX23" fmla="*/ 6338 w 10000"/>
                <a:gd name="connsiteY23" fmla="*/ 1097 h 10000"/>
                <a:gd name="connsiteX24" fmla="*/ 6310 w 10000"/>
                <a:gd name="connsiteY24" fmla="*/ 1032 h 10000"/>
                <a:gd name="connsiteX25" fmla="*/ 6310 w 10000"/>
                <a:gd name="connsiteY25" fmla="*/ 1000 h 10000"/>
                <a:gd name="connsiteX26" fmla="*/ 6338 w 10000"/>
                <a:gd name="connsiteY26" fmla="*/ 968 h 10000"/>
                <a:gd name="connsiteX27" fmla="*/ 6395 w 10000"/>
                <a:gd name="connsiteY27" fmla="*/ 968 h 10000"/>
                <a:gd name="connsiteX28" fmla="*/ 6422 w 10000"/>
                <a:gd name="connsiteY28" fmla="*/ 903 h 10000"/>
                <a:gd name="connsiteX29" fmla="*/ 6451 w 10000"/>
                <a:gd name="connsiteY29" fmla="*/ 903 h 10000"/>
                <a:gd name="connsiteX30" fmla="*/ 6536 w 10000"/>
                <a:gd name="connsiteY30" fmla="*/ 903 h 10000"/>
                <a:gd name="connsiteX31" fmla="*/ 6648 w 10000"/>
                <a:gd name="connsiteY31" fmla="*/ 871 h 10000"/>
                <a:gd name="connsiteX32" fmla="*/ 6704 w 10000"/>
                <a:gd name="connsiteY32" fmla="*/ 871 h 10000"/>
                <a:gd name="connsiteX33" fmla="*/ 7155 w 10000"/>
                <a:gd name="connsiteY33" fmla="*/ 742 h 10000"/>
                <a:gd name="connsiteX34" fmla="*/ 7634 w 10000"/>
                <a:gd name="connsiteY34" fmla="*/ 613 h 10000"/>
                <a:gd name="connsiteX35" fmla="*/ 8197 w 10000"/>
                <a:gd name="connsiteY35" fmla="*/ 452 h 10000"/>
                <a:gd name="connsiteX36" fmla="*/ 8733 w 10000"/>
                <a:gd name="connsiteY36" fmla="*/ 323 h 10000"/>
                <a:gd name="connsiteX37" fmla="*/ 9211 w 10000"/>
                <a:gd name="connsiteY37" fmla="*/ 194 h 10000"/>
                <a:gd name="connsiteX38" fmla="*/ 9606 w 10000"/>
                <a:gd name="connsiteY38" fmla="*/ 65 h 10000"/>
                <a:gd name="connsiteX39" fmla="*/ 9888 w 10000"/>
                <a:gd name="connsiteY39" fmla="*/ 0 h 10000"/>
                <a:gd name="connsiteX0" fmla="*/ 9888 w 10000"/>
                <a:gd name="connsiteY0" fmla="*/ 0 h 10000"/>
                <a:gd name="connsiteX1" fmla="*/ 10000 w 10000"/>
                <a:gd name="connsiteY1" fmla="*/ 0 h 10000"/>
                <a:gd name="connsiteX2" fmla="*/ 9972 w 10000"/>
                <a:gd name="connsiteY2" fmla="*/ 2194 h 10000"/>
                <a:gd name="connsiteX3" fmla="*/ 9972 w 10000"/>
                <a:gd name="connsiteY3" fmla="*/ 2871 h 10000"/>
                <a:gd name="connsiteX4" fmla="*/ 9972 w 10000"/>
                <a:gd name="connsiteY4" fmla="*/ 3484 h 10000"/>
                <a:gd name="connsiteX5" fmla="*/ 9972 w 10000"/>
                <a:gd name="connsiteY5" fmla="*/ 4000 h 10000"/>
                <a:gd name="connsiteX6" fmla="*/ 9972 w 10000"/>
                <a:gd name="connsiteY6" fmla="*/ 4032 h 10000"/>
                <a:gd name="connsiteX7" fmla="*/ 9972 w 10000"/>
                <a:gd name="connsiteY7" fmla="*/ 4161 h 10000"/>
                <a:gd name="connsiteX8" fmla="*/ 9972 w 10000"/>
                <a:gd name="connsiteY8" fmla="*/ 4258 h 10000"/>
                <a:gd name="connsiteX9" fmla="*/ 9915 w 10000"/>
                <a:gd name="connsiteY9" fmla="*/ 4290 h 10000"/>
                <a:gd name="connsiteX10" fmla="*/ 9915 w 10000"/>
                <a:gd name="connsiteY10" fmla="*/ 4290 h 10000"/>
                <a:gd name="connsiteX11" fmla="*/ 9888 w 10000"/>
                <a:gd name="connsiteY11" fmla="*/ 4290 h 10000"/>
                <a:gd name="connsiteX12" fmla="*/ 9859 w 10000"/>
                <a:gd name="connsiteY12" fmla="*/ 4290 h 10000"/>
                <a:gd name="connsiteX13" fmla="*/ 9859 w 10000"/>
                <a:gd name="connsiteY13" fmla="*/ 4290 h 10000"/>
                <a:gd name="connsiteX14" fmla="*/ 8789 w 10000"/>
                <a:gd name="connsiteY14" fmla="*/ 3323 h 10000"/>
                <a:gd name="connsiteX15" fmla="*/ 6451 w 10000"/>
                <a:gd name="connsiteY15" fmla="*/ 6484 h 10000"/>
                <a:gd name="connsiteX16" fmla="*/ 0 w 10000"/>
                <a:gd name="connsiteY16" fmla="*/ 10000 h 10000"/>
                <a:gd name="connsiteX17" fmla="*/ 5718 w 10000"/>
                <a:gd name="connsiteY17" fmla="*/ 5387 h 10000"/>
                <a:gd name="connsiteX18" fmla="*/ 7380 w 10000"/>
                <a:gd name="connsiteY18" fmla="*/ 2065 h 10000"/>
                <a:gd name="connsiteX19" fmla="*/ 7380 w 10000"/>
                <a:gd name="connsiteY19" fmla="*/ 2065 h 10000"/>
                <a:gd name="connsiteX20" fmla="*/ 7380 w 10000"/>
                <a:gd name="connsiteY20" fmla="*/ 2065 h 10000"/>
                <a:gd name="connsiteX21" fmla="*/ 6422 w 10000"/>
                <a:gd name="connsiteY21" fmla="*/ 1161 h 10000"/>
                <a:gd name="connsiteX22" fmla="*/ 6338 w 10000"/>
                <a:gd name="connsiteY22" fmla="*/ 1097 h 10000"/>
                <a:gd name="connsiteX23" fmla="*/ 6310 w 10000"/>
                <a:gd name="connsiteY23" fmla="*/ 1032 h 10000"/>
                <a:gd name="connsiteX24" fmla="*/ 6310 w 10000"/>
                <a:gd name="connsiteY24" fmla="*/ 1000 h 10000"/>
                <a:gd name="connsiteX25" fmla="*/ 6338 w 10000"/>
                <a:gd name="connsiteY25" fmla="*/ 968 h 10000"/>
                <a:gd name="connsiteX26" fmla="*/ 6395 w 10000"/>
                <a:gd name="connsiteY26" fmla="*/ 968 h 10000"/>
                <a:gd name="connsiteX27" fmla="*/ 6422 w 10000"/>
                <a:gd name="connsiteY27" fmla="*/ 903 h 10000"/>
                <a:gd name="connsiteX28" fmla="*/ 6451 w 10000"/>
                <a:gd name="connsiteY28" fmla="*/ 903 h 10000"/>
                <a:gd name="connsiteX29" fmla="*/ 6536 w 10000"/>
                <a:gd name="connsiteY29" fmla="*/ 903 h 10000"/>
                <a:gd name="connsiteX30" fmla="*/ 6648 w 10000"/>
                <a:gd name="connsiteY30" fmla="*/ 871 h 10000"/>
                <a:gd name="connsiteX31" fmla="*/ 6704 w 10000"/>
                <a:gd name="connsiteY31" fmla="*/ 871 h 10000"/>
                <a:gd name="connsiteX32" fmla="*/ 7155 w 10000"/>
                <a:gd name="connsiteY32" fmla="*/ 742 h 10000"/>
                <a:gd name="connsiteX33" fmla="*/ 7634 w 10000"/>
                <a:gd name="connsiteY33" fmla="*/ 613 h 10000"/>
                <a:gd name="connsiteX34" fmla="*/ 8197 w 10000"/>
                <a:gd name="connsiteY34" fmla="*/ 452 h 10000"/>
                <a:gd name="connsiteX35" fmla="*/ 8733 w 10000"/>
                <a:gd name="connsiteY35" fmla="*/ 323 h 10000"/>
                <a:gd name="connsiteX36" fmla="*/ 9211 w 10000"/>
                <a:gd name="connsiteY36" fmla="*/ 194 h 10000"/>
                <a:gd name="connsiteX37" fmla="*/ 9606 w 10000"/>
                <a:gd name="connsiteY37" fmla="*/ 65 h 10000"/>
                <a:gd name="connsiteX38" fmla="*/ 9888 w 10000"/>
                <a:gd name="connsiteY38" fmla="*/ 0 h 10000"/>
                <a:gd name="connsiteX0" fmla="*/ 9888 w 10003"/>
                <a:gd name="connsiteY0" fmla="*/ 0 h 10000"/>
                <a:gd name="connsiteX1" fmla="*/ 10000 w 10003"/>
                <a:gd name="connsiteY1" fmla="*/ 0 h 10000"/>
                <a:gd name="connsiteX2" fmla="*/ 9972 w 10003"/>
                <a:gd name="connsiteY2" fmla="*/ 2871 h 10000"/>
                <a:gd name="connsiteX3" fmla="*/ 9972 w 10003"/>
                <a:gd name="connsiteY3" fmla="*/ 3484 h 10000"/>
                <a:gd name="connsiteX4" fmla="*/ 9972 w 10003"/>
                <a:gd name="connsiteY4" fmla="*/ 4000 h 10000"/>
                <a:gd name="connsiteX5" fmla="*/ 9972 w 10003"/>
                <a:gd name="connsiteY5" fmla="*/ 4032 h 10000"/>
                <a:gd name="connsiteX6" fmla="*/ 9972 w 10003"/>
                <a:gd name="connsiteY6" fmla="*/ 4161 h 10000"/>
                <a:gd name="connsiteX7" fmla="*/ 9972 w 10003"/>
                <a:gd name="connsiteY7" fmla="*/ 4258 h 10000"/>
                <a:gd name="connsiteX8" fmla="*/ 9915 w 10003"/>
                <a:gd name="connsiteY8" fmla="*/ 4290 h 10000"/>
                <a:gd name="connsiteX9" fmla="*/ 9915 w 10003"/>
                <a:gd name="connsiteY9" fmla="*/ 4290 h 10000"/>
                <a:gd name="connsiteX10" fmla="*/ 9888 w 10003"/>
                <a:gd name="connsiteY10" fmla="*/ 4290 h 10000"/>
                <a:gd name="connsiteX11" fmla="*/ 9859 w 10003"/>
                <a:gd name="connsiteY11" fmla="*/ 4290 h 10000"/>
                <a:gd name="connsiteX12" fmla="*/ 9859 w 10003"/>
                <a:gd name="connsiteY12" fmla="*/ 4290 h 10000"/>
                <a:gd name="connsiteX13" fmla="*/ 8789 w 10003"/>
                <a:gd name="connsiteY13" fmla="*/ 3323 h 10000"/>
                <a:gd name="connsiteX14" fmla="*/ 6451 w 10003"/>
                <a:gd name="connsiteY14" fmla="*/ 6484 h 10000"/>
                <a:gd name="connsiteX15" fmla="*/ 0 w 10003"/>
                <a:gd name="connsiteY15" fmla="*/ 10000 h 10000"/>
                <a:gd name="connsiteX16" fmla="*/ 5718 w 10003"/>
                <a:gd name="connsiteY16" fmla="*/ 5387 h 10000"/>
                <a:gd name="connsiteX17" fmla="*/ 7380 w 10003"/>
                <a:gd name="connsiteY17" fmla="*/ 2065 h 10000"/>
                <a:gd name="connsiteX18" fmla="*/ 7380 w 10003"/>
                <a:gd name="connsiteY18" fmla="*/ 2065 h 10000"/>
                <a:gd name="connsiteX19" fmla="*/ 7380 w 10003"/>
                <a:gd name="connsiteY19" fmla="*/ 2065 h 10000"/>
                <a:gd name="connsiteX20" fmla="*/ 6422 w 10003"/>
                <a:gd name="connsiteY20" fmla="*/ 1161 h 10000"/>
                <a:gd name="connsiteX21" fmla="*/ 6338 w 10003"/>
                <a:gd name="connsiteY21" fmla="*/ 1097 h 10000"/>
                <a:gd name="connsiteX22" fmla="*/ 6310 w 10003"/>
                <a:gd name="connsiteY22" fmla="*/ 1032 h 10000"/>
                <a:gd name="connsiteX23" fmla="*/ 6310 w 10003"/>
                <a:gd name="connsiteY23" fmla="*/ 1000 h 10000"/>
                <a:gd name="connsiteX24" fmla="*/ 6338 w 10003"/>
                <a:gd name="connsiteY24" fmla="*/ 968 h 10000"/>
                <a:gd name="connsiteX25" fmla="*/ 6395 w 10003"/>
                <a:gd name="connsiteY25" fmla="*/ 968 h 10000"/>
                <a:gd name="connsiteX26" fmla="*/ 6422 w 10003"/>
                <a:gd name="connsiteY26" fmla="*/ 903 h 10000"/>
                <a:gd name="connsiteX27" fmla="*/ 6451 w 10003"/>
                <a:gd name="connsiteY27" fmla="*/ 903 h 10000"/>
                <a:gd name="connsiteX28" fmla="*/ 6536 w 10003"/>
                <a:gd name="connsiteY28" fmla="*/ 903 h 10000"/>
                <a:gd name="connsiteX29" fmla="*/ 6648 w 10003"/>
                <a:gd name="connsiteY29" fmla="*/ 871 h 10000"/>
                <a:gd name="connsiteX30" fmla="*/ 6704 w 10003"/>
                <a:gd name="connsiteY30" fmla="*/ 871 h 10000"/>
                <a:gd name="connsiteX31" fmla="*/ 7155 w 10003"/>
                <a:gd name="connsiteY31" fmla="*/ 742 h 10000"/>
                <a:gd name="connsiteX32" fmla="*/ 7634 w 10003"/>
                <a:gd name="connsiteY32" fmla="*/ 613 h 10000"/>
                <a:gd name="connsiteX33" fmla="*/ 8197 w 10003"/>
                <a:gd name="connsiteY33" fmla="*/ 452 h 10000"/>
                <a:gd name="connsiteX34" fmla="*/ 8733 w 10003"/>
                <a:gd name="connsiteY34" fmla="*/ 323 h 10000"/>
                <a:gd name="connsiteX35" fmla="*/ 9211 w 10003"/>
                <a:gd name="connsiteY35" fmla="*/ 194 h 10000"/>
                <a:gd name="connsiteX36" fmla="*/ 9606 w 10003"/>
                <a:gd name="connsiteY36" fmla="*/ 65 h 10000"/>
                <a:gd name="connsiteX37" fmla="*/ 9888 w 10003"/>
                <a:gd name="connsiteY37" fmla="*/ 0 h 10000"/>
                <a:gd name="connsiteX0" fmla="*/ 9888 w 10003"/>
                <a:gd name="connsiteY0" fmla="*/ 0 h 10000"/>
                <a:gd name="connsiteX1" fmla="*/ 10000 w 10003"/>
                <a:gd name="connsiteY1" fmla="*/ 0 h 10000"/>
                <a:gd name="connsiteX2" fmla="*/ 9972 w 10003"/>
                <a:gd name="connsiteY2" fmla="*/ 3484 h 10000"/>
                <a:gd name="connsiteX3" fmla="*/ 9972 w 10003"/>
                <a:gd name="connsiteY3" fmla="*/ 4000 h 10000"/>
                <a:gd name="connsiteX4" fmla="*/ 9972 w 10003"/>
                <a:gd name="connsiteY4" fmla="*/ 4032 h 10000"/>
                <a:gd name="connsiteX5" fmla="*/ 9972 w 10003"/>
                <a:gd name="connsiteY5" fmla="*/ 4161 h 10000"/>
                <a:gd name="connsiteX6" fmla="*/ 9972 w 10003"/>
                <a:gd name="connsiteY6" fmla="*/ 4258 h 10000"/>
                <a:gd name="connsiteX7" fmla="*/ 9915 w 10003"/>
                <a:gd name="connsiteY7" fmla="*/ 4290 h 10000"/>
                <a:gd name="connsiteX8" fmla="*/ 9915 w 10003"/>
                <a:gd name="connsiteY8" fmla="*/ 4290 h 10000"/>
                <a:gd name="connsiteX9" fmla="*/ 9888 w 10003"/>
                <a:gd name="connsiteY9" fmla="*/ 4290 h 10000"/>
                <a:gd name="connsiteX10" fmla="*/ 9859 w 10003"/>
                <a:gd name="connsiteY10" fmla="*/ 4290 h 10000"/>
                <a:gd name="connsiteX11" fmla="*/ 9859 w 10003"/>
                <a:gd name="connsiteY11" fmla="*/ 4290 h 10000"/>
                <a:gd name="connsiteX12" fmla="*/ 8789 w 10003"/>
                <a:gd name="connsiteY12" fmla="*/ 3323 h 10000"/>
                <a:gd name="connsiteX13" fmla="*/ 6451 w 10003"/>
                <a:gd name="connsiteY13" fmla="*/ 6484 h 10000"/>
                <a:gd name="connsiteX14" fmla="*/ 0 w 10003"/>
                <a:gd name="connsiteY14" fmla="*/ 10000 h 10000"/>
                <a:gd name="connsiteX15" fmla="*/ 5718 w 10003"/>
                <a:gd name="connsiteY15" fmla="*/ 5387 h 10000"/>
                <a:gd name="connsiteX16" fmla="*/ 7380 w 10003"/>
                <a:gd name="connsiteY16" fmla="*/ 2065 h 10000"/>
                <a:gd name="connsiteX17" fmla="*/ 7380 w 10003"/>
                <a:gd name="connsiteY17" fmla="*/ 2065 h 10000"/>
                <a:gd name="connsiteX18" fmla="*/ 7380 w 10003"/>
                <a:gd name="connsiteY18" fmla="*/ 2065 h 10000"/>
                <a:gd name="connsiteX19" fmla="*/ 6422 w 10003"/>
                <a:gd name="connsiteY19" fmla="*/ 1161 h 10000"/>
                <a:gd name="connsiteX20" fmla="*/ 6338 w 10003"/>
                <a:gd name="connsiteY20" fmla="*/ 1097 h 10000"/>
                <a:gd name="connsiteX21" fmla="*/ 6310 w 10003"/>
                <a:gd name="connsiteY21" fmla="*/ 1032 h 10000"/>
                <a:gd name="connsiteX22" fmla="*/ 6310 w 10003"/>
                <a:gd name="connsiteY22" fmla="*/ 1000 h 10000"/>
                <a:gd name="connsiteX23" fmla="*/ 6338 w 10003"/>
                <a:gd name="connsiteY23" fmla="*/ 968 h 10000"/>
                <a:gd name="connsiteX24" fmla="*/ 6395 w 10003"/>
                <a:gd name="connsiteY24" fmla="*/ 968 h 10000"/>
                <a:gd name="connsiteX25" fmla="*/ 6422 w 10003"/>
                <a:gd name="connsiteY25" fmla="*/ 903 h 10000"/>
                <a:gd name="connsiteX26" fmla="*/ 6451 w 10003"/>
                <a:gd name="connsiteY26" fmla="*/ 903 h 10000"/>
                <a:gd name="connsiteX27" fmla="*/ 6536 w 10003"/>
                <a:gd name="connsiteY27" fmla="*/ 903 h 10000"/>
                <a:gd name="connsiteX28" fmla="*/ 6648 w 10003"/>
                <a:gd name="connsiteY28" fmla="*/ 871 h 10000"/>
                <a:gd name="connsiteX29" fmla="*/ 6704 w 10003"/>
                <a:gd name="connsiteY29" fmla="*/ 871 h 10000"/>
                <a:gd name="connsiteX30" fmla="*/ 7155 w 10003"/>
                <a:gd name="connsiteY30" fmla="*/ 742 h 10000"/>
                <a:gd name="connsiteX31" fmla="*/ 7634 w 10003"/>
                <a:gd name="connsiteY31" fmla="*/ 613 h 10000"/>
                <a:gd name="connsiteX32" fmla="*/ 8197 w 10003"/>
                <a:gd name="connsiteY32" fmla="*/ 452 h 10000"/>
                <a:gd name="connsiteX33" fmla="*/ 8733 w 10003"/>
                <a:gd name="connsiteY33" fmla="*/ 323 h 10000"/>
                <a:gd name="connsiteX34" fmla="*/ 9211 w 10003"/>
                <a:gd name="connsiteY34" fmla="*/ 194 h 10000"/>
                <a:gd name="connsiteX35" fmla="*/ 9606 w 10003"/>
                <a:gd name="connsiteY35" fmla="*/ 65 h 10000"/>
                <a:gd name="connsiteX36" fmla="*/ 9888 w 10003"/>
                <a:gd name="connsiteY36" fmla="*/ 0 h 10000"/>
                <a:gd name="connsiteX0" fmla="*/ 9888 w 10003"/>
                <a:gd name="connsiteY0" fmla="*/ 0 h 10000"/>
                <a:gd name="connsiteX1" fmla="*/ 10000 w 10003"/>
                <a:gd name="connsiteY1" fmla="*/ 0 h 10000"/>
                <a:gd name="connsiteX2" fmla="*/ 9972 w 10003"/>
                <a:gd name="connsiteY2" fmla="*/ 4000 h 10000"/>
                <a:gd name="connsiteX3" fmla="*/ 9972 w 10003"/>
                <a:gd name="connsiteY3" fmla="*/ 4032 h 10000"/>
                <a:gd name="connsiteX4" fmla="*/ 9972 w 10003"/>
                <a:gd name="connsiteY4" fmla="*/ 4161 h 10000"/>
                <a:gd name="connsiteX5" fmla="*/ 9972 w 10003"/>
                <a:gd name="connsiteY5" fmla="*/ 4258 h 10000"/>
                <a:gd name="connsiteX6" fmla="*/ 9915 w 10003"/>
                <a:gd name="connsiteY6" fmla="*/ 4290 h 10000"/>
                <a:gd name="connsiteX7" fmla="*/ 9915 w 10003"/>
                <a:gd name="connsiteY7" fmla="*/ 4290 h 10000"/>
                <a:gd name="connsiteX8" fmla="*/ 9888 w 10003"/>
                <a:gd name="connsiteY8" fmla="*/ 4290 h 10000"/>
                <a:gd name="connsiteX9" fmla="*/ 9859 w 10003"/>
                <a:gd name="connsiteY9" fmla="*/ 4290 h 10000"/>
                <a:gd name="connsiteX10" fmla="*/ 9859 w 10003"/>
                <a:gd name="connsiteY10" fmla="*/ 4290 h 10000"/>
                <a:gd name="connsiteX11" fmla="*/ 8789 w 10003"/>
                <a:gd name="connsiteY11" fmla="*/ 3323 h 10000"/>
                <a:gd name="connsiteX12" fmla="*/ 6451 w 10003"/>
                <a:gd name="connsiteY12" fmla="*/ 6484 h 10000"/>
                <a:gd name="connsiteX13" fmla="*/ 0 w 10003"/>
                <a:gd name="connsiteY13" fmla="*/ 10000 h 10000"/>
                <a:gd name="connsiteX14" fmla="*/ 5718 w 10003"/>
                <a:gd name="connsiteY14" fmla="*/ 5387 h 10000"/>
                <a:gd name="connsiteX15" fmla="*/ 7380 w 10003"/>
                <a:gd name="connsiteY15" fmla="*/ 2065 h 10000"/>
                <a:gd name="connsiteX16" fmla="*/ 7380 w 10003"/>
                <a:gd name="connsiteY16" fmla="*/ 2065 h 10000"/>
                <a:gd name="connsiteX17" fmla="*/ 7380 w 10003"/>
                <a:gd name="connsiteY17" fmla="*/ 2065 h 10000"/>
                <a:gd name="connsiteX18" fmla="*/ 6422 w 10003"/>
                <a:gd name="connsiteY18" fmla="*/ 1161 h 10000"/>
                <a:gd name="connsiteX19" fmla="*/ 6338 w 10003"/>
                <a:gd name="connsiteY19" fmla="*/ 1097 h 10000"/>
                <a:gd name="connsiteX20" fmla="*/ 6310 w 10003"/>
                <a:gd name="connsiteY20" fmla="*/ 1032 h 10000"/>
                <a:gd name="connsiteX21" fmla="*/ 6310 w 10003"/>
                <a:gd name="connsiteY21" fmla="*/ 1000 h 10000"/>
                <a:gd name="connsiteX22" fmla="*/ 6338 w 10003"/>
                <a:gd name="connsiteY22" fmla="*/ 968 h 10000"/>
                <a:gd name="connsiteX23" fmla="*/ 6395 w 10003"/>
                <a:gd name="connsiteY23" fmla="*/ 968 h 10000"/>
                <a:gd name="connsiteX24" fmla="*/ 6422 w 10003"/>
                <a:gd name="connsiteY24" fmla="*/ 903 h 10000"/>
                <a:gd name="connsiteX25" fmla="*/ 6451 w 10003"/>
                <a:gd name="connsiteY25" fmla="*/ 903 h 10000"/>
                <a:gd name="connsiteX26" fmla="*/ 6536 w 10003"/>
                <a:gd name="connsiteY26" fmla="*/ 903 h 10000"/>
                <a:gd name="connsiteX27" fmla="*/ 6648 w 10003"/>
                <a:gd name="connsiteY27" fmla="*/ 871 h 10000"/>
                <a:gd name="connsiteX28" fmla="*/ 6704 w 10003"/>
                <a:gd name="connsiteY28" fmla="*/ 871 h 10000"/>
                <a:gd name="connsiteX29" fmla="*/ 7155 w 10003"/>
                <a:gd name="connsiteY29" fmla="*/ 742 h 10000"/>
                <a:gd name="connsiteX30" fmla="*/ 7634 w 10003"/>
                <a:gd name="connsiteY30" fmla="*/ 613 h 10000"/>
                <a:gd name="connsiteX31" fmla="*/ 8197 w 10003"/>
                <a:gd name="connsiteY31" fmla="*/ 452 h 10000"/>
                <a:gd name="connsiteX32" fmla="*/ 8733 w 10003"/>
                <a:gd name="connsiteY32" fmla="*/ 323 h 10000"/>
                <a:gd name="connsiteX33" fmla="*/ 9211 w 10003"/>
                <a:gd name="connsiteY33" fmla="*/ 194 h 10000"/>
                <a:gd name="connsiteX34" fmla="*/ 9606 w 10003"/>
                <a:gd name="connsiteY34" fmla="*/ 65 h 10000"/>
                <a:gd name="connsiteX35" fmla="*/ 9888 w 10003"/>
                <a:gd name="connsiteY35" fmla="*/ 0 h 10000"/>
                <a:gd name="connsiteX0" fmla="*/ 9888 w 10003"/>
                <a:gd name="connsiteY0" fmla="*/ 0 h 10000"/>
                <a:gd name="connsiteX1" fmla="*/ 10000 w 10003"/>
                <a:gd name="connsiteY1" fmla="*/ 0 h 10000"/>
                <a:gd name="connsiteX2" fmla="*/ 9972 w 10003"/>
                <a:gd name="connsiteY2" fmla="*/ 4000 h 10000"/>
                <a:gd name="connsiteX3" fmla="*/ 9972 w 10003"/>
                <a:gd name="connsiteY3" fmla="*/ 4161 h 10000"/>
                <a:gd name="connsiteX4" fmla="*/ 9972 w 10003"/>
                <a:gd name="connsiteY4" fmla="*/ 4258 h 10000"/>
                <a:gd name="connsiteX5" fmla="*/ 9915 w 10003"/>
                <a:gd name="connsiteY5" fmla="*/ 4290 h 10000"/>
                <a:gd name="connsiteX6" fmla="*/ 9915 w 10003"/>
                <a:gd name="connsiteY6" fmla="*/ 4290 h 10000"/>
                <a:gd name="connsiteX7" fmla="*/ 9888 w 10003"/>
                <a:gd name="connsiteY7" fmla="*/ 4290 h 10000"/>
                <a:gd name="connsiteX8" fmla="*/ 9859 w 10003"/>
                <a:gd name="connsiteY8" fmla="*/ 4290 h 10000"/>
                <a:gd name="connsiteX9" fmla="*/ 9859 w 10003"/>
                <a:gd name="connsiteY9" fmla="*/ 4290 h 10000"/>
                <a:gd name="connsiteX10" fmla="*/ 8789 w 10003"/>
                <a:gd name="connsiteY10" fmla="*/ 3323 h 10000"/>
                <a:gd name="connsiteX11" fmla="*/ 6451 w 10003"/>
                <a:gd name="connsiteY11" fmla="*/ 6484 h 10000"/>
                <a:gd name="connsiteX12" fmla="*/ 0 w 10003"/>
                <a:gd name="connsiteY12" fmla="*/ 10000 h 10000"/>
                <a:gd name="connsiteX13" fmla="*/ 5718 w 10003"/>
                <a:gd name="connsiteY13" fmla="*/ 5387 h 10000"/>
                <a:gd name="connsiteX14" fmla="*/ 7380 w 10003"/>
                <a:gd name="connsiteY14" fmla="*/ 2065 h 10000"/>
                <a:gd name="connsiteX15" fmla="*/ 7380 w 10003"/>
                <a:gd name="connsiteY15" fmla="*/ 2065 h 10000"/>
                <a:gd name="connsiteX16" fmla="*/ 7380 w 10003"/>
                <a:gd name="connsiteY16" fmla="*/ 2065 h 10000"/>
                <a:gd name="connsiteX17" fmla="*/ 6422 w 10003"/>
                <a:gd name="connsiteY17" fmla="*/ 1161 h 10000"/>
                <a:gd name="connsiteX18" fmla="*/ 6338 w 10003"/>
                <a:gd name="connsiteY18" fmla="*/ 1097 h 10000"/>
                <a:gd name="connsiteX19" fmla="*/ 6310 w 10003"/>
                <a:gd name="connsiteY19" fmla="*/ 1032 h 10000"/>
                <a:gd name="connsiteX20" fmla="*/ 6310 w 10003"/>
                <a:gd name="connsiteY20" fmla="*/ 1000 h 10000"/>
                <a:gd name="connsiteX21" fmla="*/ 6338 w 10003"/>
                <a:gd name="connsiteY21" fmla="*/ 968 h 10000"/>
                <a:gd name="connsiteX22" fmla="*/ 6395 w 10003"/>
                <a:gd name="connsiteY22" fmla="*/ 968 h 10000"/>
                <a:gd name="connsiteX23" fmla="*/ 6422 w 10003"/>
                <a:gd name="connsiteY23" fmla="*/ 903 h 10000"/>
                <a:gd name="connsiteX24" fmla="*/ 6451 w 10003"/>
                <a:gd name="connsiteY24" fmla="*/ 903 h 10000"/>
                <a:gd name="connsiteX25" fmla="*/ 6536 w 10003"/>
                <a:gd name="connsiteY25" fmla="*/ 903 h 10000"/>
                <a:gd name="connsiteX26" fmla="*/ 6648 w 10003"/>
                <a:gd name="connsiteY26" fmla="*/ 871 h 10000"/>
                <a:gd name="connsiteX27" fmla="*/ 6704 w 10003"/>
                <a:gd name="connsiteY27" fmla="*/ 871 h 10000"/>
                <a:gd name="connsiteX28" fmla="*/ 7155 w 10003"/>
                <a:gd name="connsiteY28" fmla="*/ 742 h 10000"/>
                <a:gd name="connsiteX29" fmla="*/ 7634 w 10003"/>
                <a:gd name="connsiteY29" fmla="*/ 613 h 10000"/>
                <a:gd name="connsiteX30" fmla="*/ 8197 w 10003"/>
                <a:gd name="connsiteY30" fmla="*/ 452 h 10000"/>
                <a:gd name="connsiteX31" fmla="*/ 8733 w 10003"/>
                <a:gd name="connsiteY31" fmla="*/ 323 h 10000"/>
                <a:gd name="connsiteX32" fmla="*/ 9211 w 10003"/>
                <a:gd name="connsiteY32" fmla="*/ 194 h 10000"/>
                <a:gd name="connsiteX33" fmla="*/ 9606 w 10003"/>
                <a:gd name="connsiteY33" fmla="*/ 65 h 10000"/>
                <a:gd name="connsiteX34" fmla="*/ 9888 w 10003"/>
                <a:gd name="connsiteY34" fmla="*/ 0 h 10000"/>
                <a:gd name="connsiteX0" fmla="*/ 9888 w 10003"/>
                <a:gd name="connsiteY0" fmla="*/ 0 h 10000"/>
                <a:gd name="connsiteX1" fmla="*/ 10000 w 10003"/>
                <a:gd name="connsiteY1" fmla="*/ 0 h 10000"/>
                <a:gd name="connsiteX2" fmla="*/ 9972 w 10003"/>
                <a:gd name="connsiteY2" fmla="*/ 4161 h 10000"/>
                <a:gd name="connsiteX3" fmla="*/ 9972 w 10003"/>
                <a:gd name="connsiteY3" fmla="*/ 4258 h 10000"/>
                <a:gd name="connsiteX4" fmla="*/ 9915 w 10003"/>
                <a:gd name="connsiteY4" fmla="*/ 4290 h 10000"/>
                <a:gd name="connsiteX5" fmla="*/ 9915 w 10003"/>
                <a:gd name="connsiteY5" fmla="*/ 4290 h 10000"/>
                <a:gd name="connsiteX6" fmla="*/ 9888 w 10003"/>
                <a:gd name="connsiteY6" fmla="*/ 4290 h 10000"/>
                <a:gd name="connsiteX7" fmla="*/ 9859 w 10003"/>
                <a:gd name="connsiteY7" fmla="*/ 4290 h 10000"/>
                <a:gd name="connsiteX8" fmla="*/ 9859 w 10003"/>
                <a:gd name="connsiteY8" fmla="*/ 4290 h 10000"/>
                <a:gd name="connsiteX9" fmla="*/ 8789 w 10003"/>
                <a:gd name="connsiteY9" fmla="*/ 3323 h 10000"/>
                <a:gd name="connsiteX10" fmla="*/ 6451 w 10003"/>
                <a:gd name="connsiteY10" fmla="*/ 6484 h 10000"/>
                <a:gd name="connsiteX11" fmla="*/ 0 w 10003"/>
                <a:gd name="connsiteY11" fmla="*/ 10000 h 10000"/>
                <a:gd name="connsiteX12" fmla="*/ 5718 w 10003"/>
                <a:gd name="connsiteY12" fmla="*/ 5387 h 10000"/>
                <a:gd name="connsiteX13" fmla="*/ 7380 w 10003"/>
                <a:gd name="connsiteY13" fmla="*/ 2065 h 10000"/>
                <a:gd name="connsiteX14" fmla="*/ 7380 w 10003"/>
                <a:gd name="connsiteY14" fmla="*/ 2065 h 10000"/>
                <a:gd name="connsiteX15" fmla="*/ 7380 w 10003"/>
                <a:gd name="connsiteY15" fmla="*/ 2065 h 10000"/>
                <a:gd name="connsiteX16" fmla="*/ 6422 w 10003"/>
                <a:gd name="connsiteY16" fmla="*/ 1161 h 10000"/>
                <a:gd name="connsiteX17" fmla="*/ 6338 w 10003"/>
                <a:gd name="connsiteY17" fmla="*/ 1097 h 10000"/>
                <a:gd name="connsiteX18" fmla="*/ 6310 w 10003"/>
                <a:gd name="connsiteY18" fmla="*/ 1032 h 10000"/>
                <a:gd name="connsiteX19" fmla="*/ 6310 w 10003"/>
                <a:gd name="connsiteY19" fmla="*/ 1000 h 10000"/>
                <a:gd name="connsiteX20" fmla="*/ 6338 w 10003"/>
                <a:gd name="connsiteY20" fmla="*/ 968 h 10000"/>
                <a:gd name="connsiteX21" fmla="*/ 6395 w 10003"/>
                <a:gd name="connsiteY21" fmla="*/ 968 h 10000"/>
                <a:gd name="connsiteX22" fmla="*/ 6422 w 10003"/>
                <a:gd name="connsiteY22" fmla="*/ 903 h 10000"/>
                <a:gd name="connsiteX23" fmla="*/ 6451 w 10003"/>
                <a:gd name="connsiteY23" fmla="*/ 903 h 10000"/>
                <a:gd name="connsiteX24" fmla="*/ 6536 w 10003"/>
                <a:gd name="connsiteY24" fmla="*/ 903 h 10000"/>
                <a:gd name="connsiteX25" fmla="*/ 6648 w 10003"/>
                <a:gd name="connsiteY25" fmla="*/ 871 h 10000"/>
                <a:gd name="connsiteX26" fmla="*/ 6704 w 10003"/>
                <a:gd name="connsiteY26" fmla="*/ 871 h 10000"/>
                <a:gd name="connsiteX27" fmla="*/ 7155 w 10003"/>
                <a:gd name="connsiteY27" fmla="*/ 742 h 10000"/>
                <a:gd name="connsiteX28" fmla="*/ 7634 w 10003"/>
                <a:gd name="connsiteY28" fmla="*/ 613 h 10000"/>
                <a:gd name="connsiteX29" fmla="*/ 8197 w 10003"/>
                <a:gd name="connsiteY29" fmla="*/ 452 h 10000"/>
                <a:gd name="connsiteX30" fmla="*/ 8733 w 10003"/>
                <a:gd name="connsiteY30" fmla="*/ 323 h 10000"/>
                <a:gd name="connsiteX31" fmla="*/ 9211 w 10003"/>
                <a:gd name="connsiteY31" fmla="*/ 194 h 10000"/>
                <a:gd name="connsiteX32" fmla="*/ 9606 w 10003"/>
                <a:gd name="connsiteY32" fmla="*/ 65 h 10000"/>
                <a:gd name="connsiteX33" fmla="*/ 9888 w 10003"/>
                <a:gd name="connsiteY33" fmla="*/ 0 h 10000"/>
                <a:gd name="connsiteX0" fmla="*/ 9888 w 10003"/>
                <a:gd name="connsiteY0" fmla="*/ 0 h 10000"/>
                <a:gd name="connsiteX1" fmla="*/ 10000 w 10003"/>
                <a:gd name="connsiteY1" fmla="*/ 0 h 10000"/>
                <a:gd name="connsiteX2" fmla="*/ 9972 w 10003"/>
                <a:gd name="connsiteY2" fmla="*/ 4161 h 10000"/>
                <a:gd name="connsiteX3" fmla="*/ 9972 w 10003"/>
                <a:gd name="connsiteY3" fmla="*/ 4258 h 10000"/>
                <a:gd name="connsiteX4" fmla="*/ 9915 w 10003"/>
                <a:gd name="connsiteY4" fmla="*/ 4290 h 10000"/>
                <a:gd name="connsiteX5" fmla="*/ 9888 w 10003"/>
                <a:gd name="connsiteY5" fmla="*/ 4290 h 10000"/>
                <a:gd name="connsiteX6" fmla="*/ 9859 w 10003"/>
                <a:gd name="connsiteY6" fmla="*/ 4290 h 10000"/>
                <a:gd name="connsiteX7" fmla="*/ 9859 w 10003"/>
                <a:gd name="connsiteY7" fmla="*/ 4290 h 10000"/>
                <a:gd name="connsiteX8" fmla="*/ 8789 w 10003"/>
                <a:gd name="connsiteY8" fmla="*/ 3323 h 10000"/>
                <a:gd name="connsiteX9" fmla="*/ 6451 w 10003"/>
                <a:gd name="connsiteY9" fmla="*/ 6484 h 10000"/>
                <a:gd name="connsiteX10" fmla="*/ 0 w 10003"/>
                <a:gd name="connsiteY10" fmla="*/ 10000 h 10000"/>
                <a:gd name="connsiteX11" fmla="*/ 5718 w 10003"/>
                <a:gd name="connsiteY11" fmla="*/ 5387 h 10000"/>
                <a:gd name="connsiteX12" fmla="*/ 7380 w 10003"/>
                <a:gd name="connsiteY12" fmla="*/ 2065 h 10000"/>
                <a:gd name="connsiteX13" fmla="*/ 7380 w 10003"/>
                <a:gd name="connsiteY13" fmla="*/ 2065 h 10000"/>
                <a:gd name="connsiteX14" fmla="*/ 7380 w 10003"/>
                <a:gd name="connsiteY14" fmla="*/ 2065 h 10000"/>
                <a:gd name="connsiteX15" fmla="*/ 6422 w 10003"/>
                <a:gd name="connsiteY15" fmla="*/ 1161 h 10000"/>
                <a:gd name="connsiteX16" fmla="*/ 6338 w 10003"/>
                <a:gd name="connsiteY16" fmla="*/ 1097 h 10000"/>
                <a:gd name="connsiteX17" fmla="*/ 6310 w 10003"/>
                <a:gd name="connsiteY17" fmla="*/ 1032 h 10000"/>
                <a:gd name="connsiteX18" fmla="*/ 6310 w 10003"/>
                <a:gd name="connsiteY18" fmla="*/ 1000 h 10000"/>
                <a:gd name="connsiteX19" fmla="*/ 6338 w 10003"/>
                <a:gd name="connsiteY19" fmla="*/ 968 h 10000"/>
                <a:gd name="connsiteX20" fmla="*/ 6395 w 10003"/>
                <a:gd name="connsiteY20" fmla="*/ 968 h 10000"/>
                <a:gd name="connsiteX21" fmla="*/ 6422 w 10003"/>
                <a:gd name="connsiteY21" fmla="*/ 903 h 10000"/>
                <a:gd name="connsiteX22" fmla="*/ 6451 w 10003"/>
                <a:gd name="connsiteY22" fmla="*/ 903 h 10000"/>
                <a:gd name="connsiteX23" fmla="*/ 6536 w 10003"/>
                <a:gd name="connsiteY23" fmla="*/ 903 h 10000"/>
                <a:gd name="connsiteX24" fmla="*/ 6648 w 10003"/>
                <a:gd name="connsiteY24" fmla="*/ 871 h 10000"/>
                <a:gd name="connsiteX25" fmla="*/ 6704 w 10003"/>
                <a:gd name="connsiteY25" fmla="*/ 871 h 10000"/>
                <a:gd name="connsiteX26" fmla="*/ 7155 w 10003"/>
                <a:gd name="connsiteY26" fmla="*/ 742 h 10000"/>
                <a:gd name="connsiteX27" fmla="*/ 7634 w 10003"/>
                <a:gd name="connsiteY27" fmla="*/ 613 h 10000"/>
                <a:gd name="connsiteX28" fmla="*/ 8197 w 10003"/>
                <a:gd name="connsiteY28" fmla="*/ 452 h 10000"/>
                <a:gd name="connsiteX29" fmla="*/ 8733 w 10003"/>
                <a:gd name="connsiteY29" fmla="*/ 323 h 10000"/>
                <a:gd name="connsiteX30" fmla="*/ 9211 w 10003"/>
                <a:gd name="connsiteY30" fmla="*/ 194 h 10000"/>
                <a:gd name="connsiteX31" fmla="*/ 9606 w 10003"/>
                <a:gd name="connsiteY31" fmla="*/ 65 h 10000"/>
                <a:gd name="connsiteX32" fmla="*/ 9888 w 10003"/>
                <a:gd name="connsiteY32" fmla="*/ 0 h 10000"/>
                <a:gd name="connsiteX0" fmla="*/ 9888 w 10003"/>
                <a:gd name="connsiteY0" fmla="*/ 0 h 10000"/>
                <a:gd name="connsiteX1" fmla="*/ 10000 w 10003"/>
                <a:gd name="connsiteY1" fmla="*/ 0 h 10000"/>
                <a:gd name="connsiteX2" fmla="*/ 9972 w 10003"/>
                <a:gd name="connsiteY2" fmla="*/ 4258 h 10000"/>
                <a:gd name="connsiteX3" fmla="*/ 9915 w 10003"/>
                <a:gd name="connsiteY3" fmla="*/ 4290 h 10000"/>
                <a:gd name="connsiteX4" fmla="*/ 9888 w 10003"/>
                <a:gd name="connsiteY4" fmla="*/ 4290 h 10000"/>
                <a:gd name="connsiteX5" fmla="*/ 9859 w 10003"/>
                <a:gd name="connsiteY5" fmla="*/ 4290 h 10000"/>
                <a:gd name="connsiteX6" fmla="*/ 9859 w 10003"/>
                <a:gd name="connsiteY6" fmla="*/ 4290 h 10000"/>
                <a:gd name="connsiteX7" fmla="*/ 8789 w 10003"/>
                <a:gd name="connsiteY7" fmla="*/ 3323 h 10000"/>
                <a:gd name="connsiteX8" fmla="*/ 6451 w 10003"/>
                <a:gd name="connsiteY8" fmla="*/ 6484 h 10000"/>
                <a:gd name="connsiteX9" fmla="*/ 0 w 10003"/>
                <a:gd name="connsiteY9" fmla="*/ 10000 h 10000"/>
                <a:gd name="connsiteX10" fmla="*/ 5718 w 10003"/>
                <a:gd name="connsiteY10" fmla="*/ 5387 h 10000"/>
                <a:gd name="connsiteX11" fmla="*/ 7380 w 10003"/>
                <a:gd name="connsiteY11" fmla="*/ 2065 h 10000"/>
                <a:gd name="connsiteX12" fmla="*/ 7380 w 10003"/>
                <a:gd name="connsiteY12" fmla="*/ 2065 h 10000"/>
                <a:gd name="connsiteX13" fmla="*/ 7380 w 10003"/>
                <a:gd name="connsiteY13" fmla="*/ 2065 h 10000"/>
                <a:gd name="connsiteX14" fmla="*/ 6422 w 10003"/>
                <a:gd name="connsiteY14" fmla="*/ 1161 h 10000"/>
                <a:gd name="connsiteX15" fmla="*/ 6338 w 10003"/>
                <a:gd name="connsiteY15" fmla="*/ 1097 h 10000"/>
                <a:gd name="connsiteX16" fmla="*/ 6310 w 10003"/>
                <a:gd name="connsiteY16" fmla="*/ 1032 h 10000"/>
                <a:gd name="connsiteX17" fmla="*/ 6310 w 10003"/>
                <a:gd name="connsiteY17" fmla="*/ 1000 h 10000"/>
                <a:gd name="connsiteX18" fmla="*/ 6338 w 10003"/>
                <a:gd name="connsiteY18" fmla="*/ 968 h 10000"/>
                <a:gd name="connsiteX19" fmla="*/ 6395 w 10003"/>
                <a:gd name="connsiteY19" fmla="*/ 968 h 10000"/>
                <a:gd name="connsiteX20" fmla="*/ 6422 w 10003"/>
                <a:gd name="connsiteY20" fmla="*/ 903 h 10000"/>
                <a:gd name="connsiteX21" fmla="*/ 6451 w 10003"/>
                <a:gd name="connsiteY21" fmla="*/ 903 h 10000"/>
                <a:gd name="connsiteX22" fmla="*/ 6536 w 10003"/>
                <a:gd name="connsiteY22" fmla="*/ 903 h 10000"/>
                <a:gd name="connsiteX23" fmla="*/ 6648 w 10003"/>
                <a:gd name="connsiteY23" fmla="*/ 871 h 10000"/>
                <a:gd name="connsiteX24" fmla="*/ 6704 w 10003"/>
                <a:gd name="connsiteY24" fmla="*/ 871 h 10000"/>
                <a:gd name="connsiteX25" fmla="*/ 7155 w 10003"/>
                <a:gd name="connsiteY25" fmla="*/ 742 h 10000"/>
                <a:gd name="connsiteX26" fmla="*/ 7634 w 10003"/>
                <a:gd name="connsiteY26" fmla="*/ 613 h 10000"/>
                <a:gd name="connsiteX27" fmla="*/ 8197 w 10003"/>
                <a:gd name="connsiteY27" fmla="*/ 452 h 10000"/>
                <a:gd name="connsiteX28" fmla="*/ 8733 w 10003"/>
                <a:gd name="connsiteY28" fmla="*/ 323 h 10000"/>
                <a:gd name="connsiteX29" fmla="*/ 9211 w 10003"/>
                <a:gd name="connsiteY29" fmla="*/ 194 h 10000"/>
                <a:gd name="connsiteX30" fmla="*/ 9606 w 10003"/>
                <a:gd name="connsiteY30" fmla="*/ 65 h 10000"/>
                <a:gd name="connsiteX31" fmla="*/ 9888 w 10003"/>
                <a:gd name="connsiteY31" fmla="*/ 0 h 10000"/>
                <a:gd name="connsiteX0" fmla="*/ 9888 w 10000"/>
                <a:gd name="connsiteY0" fmla="*/ 0 h 10000"/>
                <a:gd name="connsiteX1" fmla="*/ 10000 w 10000"/>
                <a:gd name="connsiteY1" fmla="*/ 0 h 10000"/>
                <a:gd name="connsiteX2" fmla="*/ 9915 w 10000"/>
                <a:gd name="connsiteY2" fmla="*/ 4290 h 10000"/>
                <a:gd name="connsiteX3" fmla="*/ 9888 w 10000"/>
                <a:gd name="connsiteY3" fmla="*/ 4290 h 10000"/>
                <a:gd name="connsiteX4" fmla="*/ 9859 w 10000"/>
                <a:gd name="connsiteY4" fmla="*/ 4290 h 10000"/>
                <a:gd name="connsiteX5" fmla="*/ 9859 w 10000"/>
                <a:gd name="connsiteY5" fmla="*/ 4290 h 10000"/>
                <a:gd name="connsiteX6" fmla="*/ 8789 w 10000"/>
                <a:gd name="connsiteY6" fmla="*/ 3323 h 10000"/>
                <a:gd name="connsiteX7" fmla="*/ 6451 w 10000"/>
                <a:gd name="connsiteY7" fmla="*/ 6484 h 10000"/>
                <a:gd name="connsiteX8" fmla="*/ 0 w 10000"/>
                <a:gd name="connsiteY8" fmla="*/ 10000 h 10000"/>
                <a:gd name="connsiteX9" fmla="*/ 5718 w 10000"/>
                <a:gd name="connsiteY9" fmla="*/ 5387 h 10000"/>
                <a:gd name="connsiteX10" fmla="*/ 7380 w 10000"/>
                <a:gd name="connsiteY10" fmla="*/ 2065 h 10000"/>
                <a:gd name="connsiteX11" fmla="*/ 7380 w 10000"/>
                <a:gd name="connsiteY11" fmla="*/ 2065 h 10000"/>
                <a:gd name="connsiteX12" fmla="*/ 7380 w 10000"/>
                <a:gd name="connsiteY12" fmla="*/ 2065 h 10000"/>
                <a:gd name="connsiteX13" fmla="*/ 6422 w 10000"/>
                <a:gd name="connsiteY13" fmla="*/ 1161 h 10000"/>
                <a:gd name="connsiteX14" fmla="*/ 6338 w 10000"/>
                <a:gd name="connsiteY14" fmla="*/ 1097 h 10000"/>
                <a:gd name="connsiteX15" fmla="*/ 6310 w 10000"/>
                <a:gd name="connsiteY15" fmla="*/ 1032 h 10000"/>
                <a:gd name="connsiteX16" fmla="*/ 6310 w 10000"/>
                <a:gd name="connsiteY16" fmla="*/ 1000 h 10000"/>
                <a:gd name="connsiteX17" fmla="*/ 6338 w 10000"/>
                <a:gd name="connsiteY17" fmla="*/ 968 h 10000"/>
                <a:gd name="connsiteX18" fmla="*/ 6395 w 10000"/>
                <a:gd name="connsiteY18" fmla="*/ 968 h 10000"/>
                <a:gd name="connsiteX19" fmla="*/ 6422 w 10000"/>
                <a:gd name="connsiteY19" fmla="*/ 903 h 10000"/>
                <a:gd name="connsiteX20" fmla="*/ 6451 w 10000"/>
                <a:gd name="connsiteY20" fmla="*/ 903 h 10000"/>
                <a:gd name="connsiteX21" fmla="*/ 6536 w 10000"/>
                <a:gd name="connsiteY21" fmla="*/ 903 h 10000"/>
                <a:gd name="connsiteX22" fmla="*/ 6648 w 10000"/>
                <a:gd name="connsiteY22" fmla="*/ 871 h 10000"/>
                <a:gd name="connsiteX23" fmla="*/ 6704 w 10000"/>
                <a:gd name="connsiteY23" fmla="*/ 871 h 10000"/>
                <a:gd name="connsiteX24" fmla="*/ 7155 w 10000"/>
                <a:gd name="connsiteY24" fmla="*/ 742 h 10000"/>
                <a:gd name="connsiteX25" fmla="*/ 7634 w 10000"/>
                <a:gd name="connsiteY25" fmla="*/ 613 h 10000"/>
                <a:gd name="connsiteX26" fmla="*/ 8197 w 10000"/>
                <a:gd name="connsiteY26" fmla="*/ 452 h 10000"/>
                <a:gd name="connsiteX27" fmla="*/ 8733 w 10000"/>
                <a:gd name="connsiteY27" fmla="*/ 323 h 10000"/>
                <a:gd name="connsiteX28" fmla="*/ 9211 w 10000"/>
                <a:gd name="connsiteY28" fmla="*/ 194 h 10000"/>
                <a:gd name="connsiteX29" fmla="*/ 9606 w 10000"/>
                <a:gd name="connsiteY29" fmla="*/ 65 h 10000"/>
                <a:gd name="connsiteX30" fmla="*/ 9888 w 10000"/>
                <a:gd name="connsiteY30" fmla="*/ 0 h 10000"/>
                <a:gd name="connsiteX0" fmla="*/ 9888 w 10000"/>
                <a:gd name="connsiteY0" fmla="*/ 0 h 10000"/>
                <a:gd name="connsiteX1" fmla="*/ 10000 w 10000"/>
                <a:gd name="connsiteY1" fmla="*/ 0 h 10000"/>
                <a:gd name="connsiteX2" fmla="*/ 9915 w 10000"/>
                <a:gd name="connsiteY2" fmla="*/ 4290 h 10000"/>
                <a:gd name="connsiteX3" fmla="*/ 9859 w 10000"/>
                <a:gd name="connsiteY3" fmla="*/ 4290 h 10000"/>
                <a:gd name="connsiteX4" fmla="*/ 9859 w 10000"/>
                <a:gd name="connsiteY4" fmla="*/ 4290 h 10000"/>
                <a:gd name="connsiteX5" fmla="*/ 8789 w 10000"/>
                <a:gd name="connsiteY5" fmla="*/ 3323 h 10000"/>
                <a:gd name="connsiteX6" fmla="*/ 6451 w 10000"/>
                <a:gd name="connsiteY6" fmla="*/ 6484 h 10000"/>
                <a:gd name="connsiteX7" fmla="*/ 0 w 10000"/>
                <a:gd name="connsiteY7" fmla="*/ 10000 h 10000"/>
                <a:gd name="connsiteX8" fmla="*/ 5718 w 10000"/>
                <a:gd name="connsiteY8" fmla="*/ 5387 h 10000"/>
                <a:gd name="connsiteX9" fmla="*/ 7380 w 10000"/>
                <a:gd name="connsiteY9" fmla="*/ 2065 h 10000"/>
                <a:gd name="connsiteX10" fmla="*/ 7380 w 10000"/>
                <a:gd name="connsiteY10" fmla="*/ 2065 h 10000"/>
                <a:gd name="connsiteX11" fmla="*/ 7380 w 10000"/>
                <a:gd name="connsiteY11" fmla="*/ 2065 h 10000"/>
                <a:gd name="connsiteX12" fmla="*/ 6422 w 10000"/>
                <a:gd name="connsiteY12" fmla="*/ 1161 h 10000"/>
                <a:gd name="connsiteX13" fmla="*/ 6338 w 10000"/>
                <a:gd name="connsiteY13" fmla="*/ 1097 h 10000"/>
                <a:gd name="connsiteX14" fmla="*/ 6310 w 10000"/>
                <a:gd name="connsiteY14" fmla="*/ 1032 h 10000"/>
                <a:gd name="connsiteX15" fmla="*/ 6310 w 10000"/>
                <a:gd name="connsiteY15" fmla="*/ 1000 h 10000"/>
                <a:gd name="connsiteX16" fmla="*/ 6338 w 10000"/>
                <a:gd name="connsiteY16" fmla="*/ 968 h 10000"/>
                <a:gd name="connsiteX17" fmla="*/ 6395 w 10000"/>
                <a:gd name="connsiteY17" fmla="*/ 968 h 10000"/>
                <a:gd name="connsiteX18" fmla="*/ 6422 w 10000"/>
                <a:gd name="connsiteY18" fmla="*/ 903 h 10000"/>
                <a:gd name="connsiteX19" fmla="*/ 6451 w 10000"/>
                <a:gd name="connsiteY19" fmla="*/ 903 h 10000"/>
                <a:gd name="connsiteX20" fmla="*/ 6536 w 10000"/>
                <a:gd name="connsiteY20" fmla="*/ 903 h 10000"/>
                <a:gd name="connsiteX21" fmla="*/ 6648 w 10000"/>
                <a:gd name="connsiteY21" fmla="*/ 871 h 10000"/>
                <a:gd name="connsiteX22" fmla="*/ 6704 w 10000"/>
                <a:gd name="connsiteY22" fmla="*/ 871 h 10000"/>
                <a:gd name="connsiteX23" fmla="*/ 7155 w 10000"/>
                <a:gd name="connsiteY23" fmla="*/ 742 h 10000"/>
                <a:gd name="connsiteX24" fmla="*/ 7634 w 10000"/>
                <a:gd name="connsiteY24" fmla="*/ 613 h 10000"/>
                <a:gd name="connsiteX25" fmla="*/ 8197 w 10000"/>
                <a:gd name="connsiteY25" fmla="*/ 452 h 10000"/>
                <a:gd name="connsiteX26" fmla="*/ 8733 w 10000"/>
                <a:gd name="connsiteY26" fmla="*/ 323 h 10000"/>
                <a:gd name="connsiteX27" fmla="*/ 9211 w 10000"/>
                <a:gd name="connsiteY27" fmla="*/ 194 h 10000"/>
                <a:gd name="connsiteX28" fmla="*/ 9606 w 10000"/>
                <a:gd name="connsiteY28" fmla="*/ 65 h 10000"/>
                <a:gd name="connsiteX29" fmla="*/ 9888 w 10000"/>
                <a:gd name="connsiteY29" fmla="*/ 0 h 10000"/>
                <a:gd name="connsiteX0" fmla="*/ 9888 w 10000"/>
                <a:gd name="connsiteY0" fmla="*/ 0 h 10000"/>
                <a:gd name="connsiteX1" fmla="*/ 10000 w 10000"/>
                <a:gd name="connsiteY1" fmla="*/ 0 h 10000"/>
                <a:gd name="connsiteX2" fmla="*/ 9859 w 10000"/>
                <a:gd name="connsiteY2" fmla="*/ 4290 h 10000"/>
                <a:gd name="connsiteX3" fmla="*/ 9859 w 10000"/>
                <a:gd name="connsiteY3" fmla="*/ 4290 h 10000"/>
                <a:gd name="connsiteX4" fmla="*/ 8789 w 10000"/>
                <a:gd name="connsiteY4" fmla="*/ 3323 h 10000"/>
                <a:gd name="connsiteX5" fmla="*/ 6451 w 10000"/>
                <a:gd name="connsiteY5" fmla="*/ 6484 h 10000"/>
                <a:gd name="connsiteX6" fmla="*/ 0 w 10000"/>
                <a:gd name="connsiteY6" fmla="*/ 10000 h 10000"/>
                <a:gd name="connsiteX7" fmla="*/ 5718 w 10000"/>
                <a:gd name="connsiteY7" fmla="*/ 5387 h 10000"/>
                <a:gd name="connsiteX8" fmla="*/ 7380 w 10000"/>
                <a:gd name="connsiteY8" fmla="*/ 2065 h 10000"/>
                <a:gd name="connsiteX9" fmla="*/ 7380 w 10000"/>
                <a:gd name="connsiteY9" fmla="*/ 2065 h 10000"/>
                <a:gd name="connsiteX10" fmla="*/ 7380 w 10000"/>
                <a:gd name="connsiteY10" fmla="*/ 2065 h 10000"/>
                <a:gd name="connsiteX11" fmla="*/ 6422 w 10000"/>
                <a:gd name="connsiteY11" fmla="*/ 1161 h 10000"/>
                <a:gd name="connsiteX12" fmla="*/ 6338 w 10000"/>
                <a:gd name="connsiteY12" fmla="*/ 1097 h 10000"/>
                <a:gd name="connsiteX13" fmla="*/ 6310 w 10000"/>
                <a:gd name="connsiteY13" fmla="*/ 1032 h 10000"/>
                <a:gd name="connsiteX14" fmla="*/ 6310 w 10000"/>
                <a:gd name="connsiteY14" fmla="*/ 1000 h 10000"/>
                <a:gd name="connsiteX15" fmla="*/ 6338 w 10000"/>
                <a:gd name="connsiteY15" fmla="*/ 968 h 10000"/>
                <a:gd name="connsiteX16" fmla="*/ 6395 w 10000"/>
                <a:gd name="connsiteY16" fmla="*/ 968 h 10000"/>
                <a:gd name="connsiteX17" fmla="*/ 6422 w 10000"/>
                <a:gd name="connsiteY17" fmla="*/ 903 h 10000"/>
                <a:gd name="connsiteX18" fmla="*/ 6451 w 10000"/>
                <a:gd name="connsiteY18" fmla="*/ 903 h 10000"/>
                <a:gd name="connsiteX19" fmla="*/ 6536 w 10000"/>
                <a:gd name="connsiteY19" fmla="*/ 903 h 10000"/>
                <a:gd name="connsiteX20" fmla="*/ 6648 w 10000"/>
                <a:gd name="connsiteY20" fmla="*/ 871 h 10000"/>
                <a:gd name="connsiteX21" fmla="*/ 6704 w 10000"/>
                <a:gd name="connsiteY21" fmla="*/ 871 h 10000"/>
                <a:gd name="connsiteX22" fmla="*/ 7155 w 10000"/>
                <a:gd name="connsiteY22" fmla="*/ 742 h 10000"/>
                <a:gd name="connsiteX23" fmla="*/ 7634 w 10000"/>
                <a:gd name="connsiteY23" fmla="*/ 613 h 10000"/>
                <a:gd name="connsiteX24" fmla="*/ 8197 w 10000"/>
                <a:gd name="connsiteY24" fmla="*/ 452 h 10000"/>
                <a:gd name="connsiteX25" fmla="*/ 8733 w 10000"/>
                <a:gd name="connsiteY25" fmla="*/ 323 h 10000"/>
                <a:gd name="connsiteX26" fmla="*/ 9211 w 10000"/>
                <a:gd name="connsiteY26" fmla="*/ 194 h 10000"/>
                <a:gd name="connsiteX27" fmla="*/ 9606 w 10000"/>
                <a:gd name="connsiteY27" fmla="*/ 65 h 10000"/>
                <a:gd name="connsiteX28" fmla="*/ 9888 w 10000"/>
                <a:gd name="connsiteY28" fmla="*/ 0 h 10000"/>
                <a:gd name="connsiteX0" fmla="*/ 9888 w 10000"/>
                <a:gd name="connsiteY0" fmla="*/ 0 h 10000"/>
                <a:gd name="connsiteX1" fmla="*/ 10000 w 10000"/>
                <a:gd name="connsiteY1" fmla="*/ 0 h 10000"/>
                <a:gd name="connsiteX2" fmla="*/ 9859 w 10000"/>
                <a:gd name="connsiteY2" fmla="*/ 4290 h 10000"/>
                <a:gd name="connsiteX3" fmla="*/ 9859 w 10000"/>
                <a:gd name="connsiteY3" fmla="*/ 4290 h 10000"/>
                <a:gd name="connsiteX4" fmla="*/ 8789 w 10000"/>
                <a:gd name="connsiteY4" fmla="*/ 3323 h 10000"/>
                <a:gd name="connsiteX5" fmla="*/ 6451 w 10000"/>
                <a:gd name="connsiteY5" fmla="*/ 6484 h 10000"/>
                <a:gd name="connsiteX6" fmla="*/ 0 w 10000"/>
                <a:gd name="connsiteY6" fmla="*/ 10000 h 10000"/>
                <a:gd name="connsiteX7" fmla="*/ 5718 w 10000"/>
                <a:gd name="connsiteY7" fmla="*/ 5387 h 10000"/>
                <a:gd name="connsiteX8" fmla="*/ 7380 w 10000"/>
                <a:gd name="connsiteY8" fmla="*/ 2065 h 10000"/>
                <a:gd name="connsiteX9" fmla="*/ 7380 w 10000"/>
                <a:gd name="connsiteY9" fmla="*/ 2065 h 10000"/>
                <a:gd name="connsiteX10" fmla="*/ 7380 w 10000"/>
                <a:gd name="connsiteY10" fmla="*/ 2065 h 10000"/>
                <a:gd name="connsiteX11" fmla="*/ 6422 w 10000"/>
                <a:gd name="connsiteY11" fmla="*/ 1161 h 10000"/>
                <a:gd name="connsiteX12" fmla="*/ 6310 w 10000"/>
                <a:gd name="connsiteY12" fmla="*/ 1032 h 10000"/>
                <a:gd name="connsiteX13" fmla="*/ 6310 w 10000"/>
                <a:gd name="connsiteY13" fmla="*/ 1000 h 10000"/>
                <a:gd name="connsiteX14" fmla="*/ 6338 w 10000"/>
                <a:gd name="connsiteY14" fmla="*/ 968 h 10000"/>
                <a:gd name="connsiteX15" fmla="*/ 6395 w 10000"/>
                <a:gd name="connsiteY15" fmla="*/ 968 h 10000"/>
                <a:gd name="connsiteX16" fmla="*/ 6422 w 10000"/>
                <a:gd name="connsiteY16" fmla="*/ 903 h 10000"/>
                <a:gd name="connsiteX17" fmla="*/ 6451 w 10000"/>
                <a:gd name="connsiteY17" fmla="*/ 903 h 10000"/>
                <a:gd name="connsiteX18" fmla="*/ 6536 w 10000"/>
                <a:gd name="connsiteY18" fmla="*/ 903 h 10000"/>
                <a:gd name="connsiteX19" fmla="*/ 6648 w 10000"/>
                <a:gd name="connsiteY19" fmla="*/ 871 h 10000"/>
                <a:gd name="connsiteX20" fmla="*/ 6704 w 10000"/>
                <a:gd name="connsiteY20" fmla="*/ 871 h 10000"/>
                <a:gd name="connsiteX21" fmla="*/ 7155 w 10000"/>
                <a:gd name="connsiteY21" fmla="*/ 742 h 10000"/>
                <a:gd name="connsiteX22" fmla="*/ 7634 w 10000"/>
                <a:gd name="connsiteY22" fmla="*/ 613 h 10000"/>
                <a:gd name="connsiteX23" fmla="*/ 8197 w 10000"/>
                <a:gd name="connsiteY23" fmla="*/ 452 h 10000"/>
                <a:gd name="connsiteX24" fmla="*/ 8733 w 10000"/>
                <a:gd name="connsiteY24" fmla="*/ 323 h 10000"/>
                <a:gd name="connsiteX25" fmla="*/ 9211 w 10000"/>
                <a:gd name="connsiteY25" fmla="*/ 194 h 10000"/>
                <a:gd name="connsiteX26" fmla="*/ 9606 w 10000"/>
                <a:gd name="connsiteY26" fmla="*/ 65 h 10000"/>
                <a:gd name="connsiteX27" fmla="*/ 9888 w 10000"/>
                <a:gd name="connsiteY27" fmla="*/ 0 h 10000"/>
                <a:gd name="connsiteX0" fmla="*/ 9888 w 10000"/>
                <a:gd name="connsiteY0" fmla="*/ 0 h 10000"/>
                <a:gd name="connsiteX1" fmla="*/ 10000 w 10000"/>
                <a:gd name="connsiteY1" fmla="*/ 0 h 10000"/>
                <a:gd name="connsiteX2" fmla="*/ 9859 w 10000"/>
                <a:gd name="connsiteY2" fmla="*/ 4290 h 10000"/>
                <a:gd name="connsiteX3" fmla="*/ 9859 w 10000"/>
                <a:gd name="connsiteY3" fmla="*/ 4290 h 10000"/>
                <a:gd name="connsiteX4" fmla="*/ 8789 w 10000"/>
                <a:gd name="connsiteY4" fmla="*/ 3323 h 10000"/>
                <a:gd name="connsiteX5" fmla="*/ 6451 w 10000"/>
                <a:gd name="connsiteY5" fmla="*/ 6484 h 10000"/>
                <a:gd name="connsiteX6" fmla="*/ 0 w 10000"/>
                <a:gd name="connsiteY6" fmla="*/ 10000 h 10000"/>
                <a:gd name="connsiteX7" fmla="*/ 5718 w 10000"/>
                <a:gd name="connsiteY7" fmla="*/ 5387 h 10000"/>
                <a:gd name="connsiteX8" fmla="*/ 7380 w 10000"/>
                <a:gd name="connsiteY8" fmla="*/ 2065 h 10000"/>
                <a:gd name="connsiteX9" fmla="*/ 7380 w 10000"/>
                <a:gd name="connsiteY9" fmla="*/ 2065 h 10000"/>
                <a:gd name="connsiteX10" fmla="*/ 7380 w 10000"/>
                <a:gd name="connsiteY10" fmla="*/ 2065 h 10000"/>
                <a:gd name="connsiteX11" fmla="*/ 6310 w 10000"/>
                <a:gd name="connsiteY11" fmla="*/ 1032 h 10000"/>
                <a:gd name="connsiteX12" fmla="*/ 6310 w 10000"/>
                <a:gd name="connsiteY12" fmla="*/ 1000 h 10000"/>
                <a:gd name="connsiteX13" fmla="*/ 6338 w 10000"/>
                <a:gd name="connsiteY13" fmla="*/ 968 h 10000"/>
                <a:gd name="connsiteX14" fmla="*/ 6395 w 10000"/>
                <a:gd name="connsiteY14" fmla="*/ 968 h 10000"/>
                <a:gd name="connsiteX15" fmla="*/ 6422 w 10000"/>
                <a:gd name="connsiteY15" fmla="*/ 903 h 10000"/>
                <a:gd name="connsiteX16" fmla="*/ 6451 w 10000"/>
                <a:gd name="connsiteY16" fmla="*/ 903 h 10000"/>
                <a:gd name="connsiteX17" fmla="*/ 6536 w 10000"/>
                <a:gd name="connsiteY17" fmla="*/ 903 h 10000"/>
                <a:gd name="connsiteX18" fmla="*/ 6648 w 10000"/>
                <a:gd name="connsiteY18" fmla="*/ 871 h 10000"/>
                <a:gd name="connsiteX19" fmla="*/ 6704 w 10000"/>
                <a:gd name="connsiteY19" fmla="*/ 871 h 10000"/>
                <a:gd name="connsiteX20" fmla="*/ 7155 w 10000"/>
                <a:gd name="connsiteY20" fmla="*/ 742 h 10000"/>
                <a:gd name="connsiteX21" fmla="*/ 7634 w 10000"/>
                <a:gd name="connsiteY21" fmla="*/ 613 h 10000"/>
                <a:gd name="connsiteX22" fmla="*/ 8197 w 10000"/>
                <a:gd name="connsiteY22" fmla="*/ 452 h 10000"/>
                <a:gd name="connsiteX23" fmla="*/ 8733 w 10000"/>
                <a:gd name="connsiteY23" fmla="*/ 323 h 10000"/>
                <a:gd name="connsiteX24" fmla="*/ 9211 w 10000"/>
                <a:gd name="connsiteY24" fmla="*/ 194 h 10000"/>
                <a:gd name="connsiteX25" fmla="*/ 9606 w 10000"/>
                <a:gd name="connsiteY25" fmla="*/ 65 h 10000"/>
                <a:gd name="connsiteX26" fmla="*/ 9888 w 10000"/>
                <a:gd name="connsiteY26" fmla="*/ 0 h 10000"/>
                <a:gd name="connsiteX0" fmla="*/ 9888 w 10000"/>
                <a:gd name="connsiteY0" fmla="*/ 0 h 10000"/>
                <a:gd name="connsiteX1" fmla="*/ 10000 w 10000"/>
                <a:gd name="connsiteY1" fmla="*/ 0 h 10000"/>
                <a:gd name="connsiteX2" fmla="*/ 9859 w 10000"/>
                <a:gd name="connsiteY2" fmla="*/ 4290 h 10000"/>
                <a:gd name="connsiteX3" fmla="*/ 9859 w 10000"/>
                <a:gd name="connsiteY3" fmla="*/ 4290 h 10000"/>
                <a:gd name="connsiteX4" fmla="*/ 8789 w 10000"/>
                <a:gd name="connsiteY4" fmla="*/ 3323 h 10000"/>
                <a:gd name="connsiteX5" fmla="*/ 6451 w 10000"/>
                <a:gd name="connsiteY5" fmla="*/ 6484 h 10000"/>
                <a:gd name="connsiteX6" fmla="*/ 0 w 10000"/>
                <a:gd name="connsiteY6" fmla="*/ 10000 h 10000"/>
                <a:gd name="connsiteX7" fmla="*/ 5718 w 10000"/>
                <a:gd name="connsiteY7" fmla="*/ 5387 h 10000"/>
                <a:gd name="connsiteX8" fmla="*/ 7380 w 10000"/>
                <a:gd name="connsiteY8" fmla="*/ 2065 h 10000"/>
                <a:gd name="connsiteX9" fmla="*/ 7380 w 10000"/>
                <a:gd name="connsiteY9" fmla="*/ 2065 h 10000"/>
                <a:gd name="connsiteX10" fmla="*/ 7380 w 10000"/>
                <a:gd name="connsiteY10" fmla="*/ 2065 h 10000"/>
                <a:gd name="connsiteX11" fmla="*/ 6310 w 10000"/>
                <a:gd name="connsiteY11" fmla="*/ 1032 h 10000"/>
                <a:gd name="connsiteX12" fmla="*/ 6310 w 10000"/>
                <a:gd name="connsiteY12" fmla="*/ 1000 h 10000"/>
                <a:gd name="connsiteX13" fmla="*/ 6338 w 10000"/>
                <a:gd name="connsiteY13" fmla="*/ 968 h 10000"/>
                <a:gd name="connsiteX14" fmla="*/ 6395 w 10000"/>
                <a:gd name="connsiteY14" fmla="*/ 968 h 10000"/>
                <a:gd name="connsiteX15" fmla="*/ 6422 w 10000"/>
                <a:gd name="connsiteY15" fmla="*/ 903 h 10000"/>
                <a:gd name="connsiteX16" fmla="*/ 6451 w 10000"/>
                <a:gd name="connsiteY16" fmla="*/ 903 h 10000"/>
                <a:gd name="connsiteX17" fmla="*/ 6536 w 10000"/>
                <a:gd name="connsiteY17" fmla="*/ 903 h 10000"/>
                <a:gd name="connsiteX18" fmla="*/ 6704 w 10000"/>
                <a:gd name="connsiteY18" fmla="*/ 871 h 10000"/>
                <a:gd name="connsiteX19" fmla="*/ 7155 w 10000"/>
                <a:gd name="connsiteY19" fmla="*/ 742 h 10000"/>
                <a:gd name="connsiteX20" fmla="*/ 7634 w 10000"/>
                <a:gd name="connsiteY20" fmla="*/ 613 h 10000"/>
                <a:gd name="connsiteX21" fmla="*/ 8197 w 10000"/>
                <a:gd name="connsiteY21" fmla="*/ 452 h 10000"/>
                <a:gd name="connsiteX22" fmla="*/ 8733 w 10000"/>
                <a:gd name="connsiteY22" fmla="*/ 323 h 10000"/>
                <a:gd name="connsiteX23" fmla="*/ 9211 w 10000"/>
                <a:gd name="connsiteY23" fmla="*/ 194 h 10000"/>
                <a:gd name="connsiteX24" fmla="*/ 9606 w 10000"/>
                <a:gd name="connsiteY24" fmla="*/ 65 h 10000"/>
                <a:gd name="connsiteX25" fmla="*/ 9888 w 10000"/>
                <a:gd name="connsiteY25" fmla="*/ 0 h 10000"/>
                <a:gd name="connsiteX0" fmla="*/ 9888 w 10000"/>
                <a:gd name="connsiteY0" fmla="*/ 0 h 10000"/>
                <a:gd name="connsiteX1" fmla="*/ 10000 w 10000"/>
                <a:gd name="connsiteY1" fmla="*/ 0 h 10000"/>
                <a:gd name="connsiteX2" fmla="*/ 9859 w 10000"/>
                <a:gd name="connsiteY2" fmla="*/ 4290 h 10000"/>
                <a:gd name="connsiteX3" fmla="*/ 9859 w 10000"/>
                <a:gd name="connsiteY3" fmla="*/ 4290 h 10000"/>
                <a:gd name="connsiteX4" fmla="*/ 8789 w 10000"/>
                <a:gd name="connsiteY4" fmla="*/ 3323 h 10000"/>
                <a:gd name="connsiteX5" fmla="*/ 6451 w 10000"/>
                <a:gd name="connsiteY5" fmla="*/ 6484 h 10000"/>
                <a:gd name="connsiteX6" fmla="*/ 0 w 10000"/>
                <a:gd name="connsiteY6" fmla="*/ 10000 h 10000"/>
                <a:gd name="connsiteX7" fmla="*/ 5718 w 10000"/>
                <a:gd name="connsiteY7" fmla="*/ 5387 h 10000"/>
                <a:gd name="connsiteX8" fmla="*/ 7380 w 10000"/>
                <a:gd name="connsiteY8" fmla="*/ 2065 h 10000"/>
                <a:gd name="connsiteX9" fmla="*/ 7380 w 10000"/>
                <a:gd name="connsiteY9" fmla="*/ 2065 h 10000"/>
                <a:gd name="connsiteX10" fmla="*/ 7380 w 10000"/>
                <a:gd name="connsiteY10" fmla="*/ 2065 h 10000"/>
                <a:gd name="connsiteX11" fmla="*/ 6310 w 10000"/>
                <a:gd name="connsiteY11" fmla="*/ 1032 h 10000"/>
                <a:gd name="connsiteX12" fmla="*/ 6310 w 10000"/>
                <a:gd name="connsiteY12" fmla="*/ 1000 h 10000"/>
                <a:gd name="connsiteX13" fmla="*/ 6338 w 10000"/>
                <a:gd name="connsiteY13" fmla="*/ 968 h 10000"/>
                <a:gd name="connsiteX14" fmla="*/ 6395 w 10000"/>
                <a:gd name="connsiteY14" fmla="*/ 968 h 10000"/>
                <a:gd name="connsiteX15" fmla="*/ 6422 w 10000"/>
                <a:gd name="connsiteY15" fmla="*/ 903 h 10000"/>
                <a:gd name="connsiteX16" fmla="*/ 6451 w 10000"/>
                <a:gd name="connsiteY16" fmla="*/ 903 h 10000"/>
                <a:gd name="connsiteX17" fmla="*/ 6536 w 10000"/>
                <a:gd name="connsiteY17" fmla="*/ 903 h 10000"/>
                <a:gd name="connsiteX18" fmla="*/ 6704 w 10000"/>
                <a:gd name="connsiteY18" fmla="*/ 871 h 10000"/>
                <a:gd name="connsiteX19" fmla="*/ 7634 w 10000"/>
                <a:gd name="connsiteY19" fmla="*/ 613 h 10000"/>
                <a:gd name="connsiteX20" fmla="*/ 8197 w 10000"/>
                <a:gd name="connsiteY20" fmla="*/ 452 h 10000"/>
                <a:gd name="connsiteX21" fmla="*/ 8733 w 10000"/>
                <a:gd name="connsiteY21" fmla="*/ 323 h 10000"/>
                <a:gd name="connsiteX22" fmla="*/ 9211 w 10000"/>
                <a:gd name="connsiteY22" fmla="*/ 194 h 10000"/>
                <a:gd name="connsiteX23" fmla="*/ 9606 w 10000"/>
                <a:gd name="connsiteY23" fmla="*/ 65 h 10000"/>
                <a:gd name="connsiteX24" fmla="*/ 9888 w 10000"/>
                <a:gd name="connsiteY24" fmla="*/ 0 h 10000"/>
                <a:gd name="connsiteX0" fmla="*/ 9888 w 10000"/>
                <a:gd name="connsiteY0" fmla="*/ 0 h 10000"/>
                <a:gd name="connsiteX1" fmla="*/ 10000 w 10000"/>
                <a:gd name="connsiteY1" fmla="*/ 0 h 10000"/>
                <a:gd name="connsiteX2" fmla="*/ 9859 w 10000"/>
                <a:gd name="connsiteY2" fmla="*/ 4290 h 10000"/>
                <a:gd name="connsiteX3" fmla="*/ 9859 w 10000"/>
                <a:gd name="connsiteY3" fmla="*/ 4290 h 10000"/>
                <a:gd name="connsiteX4" fmla="*/ 8789 w 10000"/>
                <a:gd name="connsiteY4" fmla="*/ 3323 h 10000"/>
                <a:gd name="connsiteX5" fmla="*/ 6451 w 10000"/>
                <a:gd name="connsiteY5" fmla="*/ 6484 h 10000"/>
                <a:gd name="connsiteX6" fmla="*/ 0 w 10000"/>
                <a:gd name="connsiteY6" fmla="*/ 10000 h 10000"/>
                <a:gd name="connsiteX7" fmla="*/ 5718 w 10000"/>
                <a:gd name="connsiteY7" fmla="*/ 5387 h 10000"/>
                <a:gd name="connsiteX8" fmla="*/ 7380 w 10000"/>
                <a:gd name="connsiteY8" fmla="*/ 2065 h 10000"/>
                <a:gd name="connsiteX9" fmla="*/ 7380 w 10000"/>
                <a:gd name="connsiteY9" fmla="*/ 2065 h 10000"/>
                <a:gd name="connsiteX10" fmla="*/ 7380 w 10000"/>
                <a:gd name="connsiteY10" fmla="*/ 2065 h 10000"/>
                <a:gd name="connsiteX11" fmla="*/ 6310 w 10000"/>
                <a:gd name="connsiteY11" fmla="*/ 1032 h 10000"/>
                <a:gd name="connsiteX12" fmla="*/ 6310 w 10000"/>
                <a:gd name="connsiteY12" fmla="*/ 1000 h 10000"/>
                <a:gd name="connsiteX13" fmla="*/ 6338 w 10000"/>
                <a:gd name="connsiteY13" fmla="*/ 968 h 10000"/>
                <a:gd name="connsiteX14" fmla="*/ 6395 w 10000"/>
                <a:gd name="connsiteY14" fmla="*/ 968 h 10000"/>
                <a:gd name="connsiteX15" fmla="*/ 6422 w 10000"/>
                <a:gd name="connsiteY15" fmla="*/ 903 h 10000"/>
                <a:gd name="connsiteX16" fmla="*/ 6451 w 10000"/>
                <a:gd name="connsiteY16" fmla="*/ 903 h 10000"/>
                <a:gd name="connsiteX17" fmla="*/ 6536 w 10000"/>
                <a:gd name="connsiteY17" fmla="*/ 903 h 10000"/>
                <a:gd name="connsiteX18" fmla="*/ 6704 w 10000"/>
                <a:gd name="connsiteY18" fmla="*/ 871 h 10000"/>
                <a:gd name="connsiteX19" fmla="*/ 8197 w 10000"/>
                <a:gd name="connsiteY19" fmla="*/ 452 h 10000"/>
                <a:gd name="connsiteX20" fmla="*/ 8733 w 10000"/>
                <a:gd name="connsiteY20" fmla="*/ 323 h 10000"/>
                <a:gd name="connsiteX21" fmla="*/ 9211 w 10000"/>
                <a:gd name="connsiteY21" fmla="*/ 194 h 10000"/>
                <a:gd name="connsiteX22" fmla="*/ 9606 w 10000"/>
                <a:gd name="connsiteY22" fmla="*/ 65 h 10000"/>
                <a:gd name="connsiteX23" fmla="*/ 9888 w 10000"/>
                <a:gd name="connsiteY23" fmla="*/ 0 h 10000"/>
                <a:gd name="connsiteX0" fmla="*/ 9888 w 10000"/>
                <a:gd name="connsiteY0" fmla="*/ 0 h 10000"/>
                <a:gd name="connsiteX1" fmla="*/ 10000 w 10000"/>
                <a:gd name="connsiteY1" fmla="*/ 0 h 10000"/>
                <a:gd name="connsiteX2" fmla="*/ 9859 w 10000"/>
                <a:gd name="connsiteY2" fmla="*/ 4290 h 10000"/>
                <a:gd name="connsiteX3" fmla="*/ 9859 w 10000"/>
                <a:gd name="connsiteY3" fmla="*/ 4290 h 10000"/>
                <a:gd name="connsiteX4" fmla="*/ 8789 w 10000"/>
                <a:gd name="connsiteY4" fmla="*/ 3323 h 10000"/>
                <a:gd name="connsiteX5" fmla="*/ 6451 w 10000"/>
                <a:gd name="connsiteY5" fmla="*/ 6484 h 10000"/>
                <a:gd name="connsiteX6" fmla="*/ 0 w 10000"/>
                <a:gd name="connsiteY6" fmla="*/ 10000 h 10000"/>
                <a:gd name="connsiteX7" fmla="*/ 5718 w 10000"/>
                <a:gd name="connsiteY7" fmla="*/ 5387 h 10000"/>
                <a:gd name="connsiteX8" fmla="*/ 7380 w 10000"/>
                <a:gd name="connsiteY8" fmla="*/ 2065 h 10000"/>
                <a:gd name="connsiteX9" fmla="*/ 7380 w 10000"/>
                <a:gd name="connsiteY9" fmla="*/ 2065 h 10000"/>
                <a:gd name="connsiteX10" fmla="*/ 7380 w 10000"/>
                <a:gd name="connsiteY10" fmla="*/ 2065 h 10000"/>
                <a:gd name="connsiteX11" fmla="*/ 6310 w 10000"/>
                <a:gd name="connsiteY11" fmla="*/ 1032 h 10000"/>
                <a:gd name="connsiteX12" fmla="*/ 6310 w 10000"/>
                <a:gd name="connsiteY12" fmla="*/ 1000 h 10000"/>
                <a:gd name="connsiteX13" fmla="*/ 6338 w 10000"/>
                <a:gd name="connsiteY13" fmla="*/ 968 h 10000"/>
                <a:gd name="connsiteX14" fmla="*/ 6395 w 10000"/>
                <a:gd name="connsiteY14" fmla="*/ 968 h 10000"/>
                <a:gd name="connsiteX15" fmla="*/ 6422 w 10000"/>
                <a:gd name="connsiteY15" fmla="*/ 903 h 10000"/>
                <a:gd name="connsiteX16" fmla="*/ 6451 w 10000"/>
                <a:gd name="connsiteY16" fmla="*/ 903 h 10000"/>
                <a:gd name="connsiteX17" fmla="*/ 6536 w 10000"/>
                <a:gd name="connsiteY17" fmla="*/ 903 h 10000"/>
                <a:gd name="connsiteX18" fmla="*/ 6704 w 10000"/>
                <a:gd name="connsiteY18" fmla="*/ 871 h 10000"/>
                <a:gd name="connsiteX19" fmla="*/ 8733 w 10000"/>
                <a:gd name="connsiteY19" fmla="*/ 323 h 10000"/>
                <a:gd name="connsiteX20" fmla="*/ 9211 w 10000"/>
                <a:gd name="connsiteY20" fmla="*/ 194 h 10000"/>
                <a:gd name="connsiteX21" fmla="*/ 9606 w 10000"/>
                <a:gd name="connsiteY21" fmla="*/ 65 h 10000"/>
                <a:gd name="connsiteX22" fmla="*/ 9888 w 10000"/>
                <a:gd name="connsiteY22" fmla="*/ 0 h 10000"/>
                <a:gd name="connsiteX0" fmla="*/ 9888 w 10000"/>
                <a:gd name="connsiteY0" fmla="*/ 0 h 10000"/>
                <a:gd name="connsiteX1" fmla="*/ 10000 w 10000"/>
                <a:gd name="connsiteY1" fmla="*/ 0 h 10000"/>
                <a:gd name="connsiteX2" fmla="*/ 9859 w 10000"/>
                <a:gd name="connsiteY2" fmla="*/ 4290 h 10000"/>
                <a:gd name="connsiteX3" fmla="*/ 9859 w 10000"/>
                <a:gd name="connsiteY3" fmla="*/ 4290 h 10000"/>
                <a:gd name="connsiteX4" fmla="*/ 8789 w 10000"/>
                <a:gd name="connsiteY4" fmla="*/ 3323 h 10000"/>
                <a:gd name="connsiteX5" fmla="*/ 6451 w 10000"/>
                <a:gd name="connsiteY5" fmla="*/ 6484 h 10000"/>
                <a:gd name="connsiteX6" fmla="*/ 0 w 10000"/>
                <a:gd name="connsiteY6" fmla="*/ 10000 h 10000"/>
                <a:gd name="connsiteX7" fmla="*/ 5718 w 10000"/>
                <a:gd name="connsiteY7" fmla="*/ 5387 h 10000"/>
                <a:gd name="connsiteX8" fmla="*/ 7380 w 10000"/>
                <a:gd name="connsiteY8" fmla="*/ 2065 h 10000"/>
                <a:gd name="connsiteX9" fmla="*/ 7380 w 10000"/>
                <a:gd name="connsiteY9" fmla="*/ 2065 h 10000"/>
                <a:gd name="connsiteX10" fmla="*/ 7380 w 10000"/>
                <a:gd name="connsiteY10" fmla="*/ 2065 h 10000"/>
                <a:gd name="connsiteX11" fmla="*/ 6310 w 10000"/>
                <a:gd name="connsiteY11" fmla="*/ 1032 h 10000"/>
                <a:gd name="connsiteX12" fmla="*/ 6310 w 10000"/>
                <a:gd name="connsiteY12" fmla="*/ 1000 h 10000"/>
                <a:gd name="connsiteX13" fmla="*/ 6338 w 10000"/>
                <a:gd name="connsiteY13" fmla="*/ 968 h 10000"/>
                <a:gd name="connsiteX14" fmla="*/ 6395 w 10000"/>
                <a:gd name="connsiteY14" fmla="*/ 968 h 10000"/>
                <a:gd name="connsiteX15" fmla="*/ 6422 w 10000"/>
                <a:gd name="connsiteY15" fmla="*/ 903 h 10000"/>
                <a:gd name="connsiteX16" fmla="*/ 6451 w 10000"/>
                <a:gd name="connsiteY16" fmla="*/ 903 h 10000"/>
                <a:gd name="connsiteX17" fmla="*/ 6536 w 10000"/>
                <a:gd name="connsiteY17" fmla="*/ 903 h 10000"/>
                <a:gd name="connsiteX18" fmla="*/ 6704 w 10000"/>
                <a:gd name="connsiteY18" fmla="*/ 871 h 10000"/>
                <a:gd name="connsiteX19" fmla="*/ 9211 w 10000"/>
                <a:gd name="connsiteY19" fmla="*/ 194 h 10000"/>
                <a:gd name="connsiteX20" fmla="*/ 9606 w 10000"/>
                <a:gd name="connsiteY20" fmla="*/ 65 h 10000"/>
                <a:gd name="connsiteX21" fmla="*/ 9888 w 10000"/>
                <a:gd name="connsiteY21" fmla="*/ 0 h 10000"/>
                <a:gd name="connsiteX0" fmla="*/ 9888 w 10000"/>
                <a:gd name="connsiteY0" fmla="*/ 0 h 10000"/>
                <a:gd name="connsiteX1" fmla="*/ 10000 w 10000"/>
                <a:gd name="connsiteY1" fmla="*/ 0 h 10000"/>
                <a:gd name="connsiteX2" fmla="*/ 9859 w 10000"/>
                <a:gd name="connsiteY2" fmla="*/ 4290 h 10000"/>
                <a:gd name="connsiteX3" fmla="*/ 9859 w 10000"/>
                <a:gd name="connsiteY3" fmla="*/ 4290 h 10000"/>
                <a:gd name="connsiteX4" fmla="*/ 8789 w 10000"/>
                <a:gd name="connsiteY4" fmla="*/ 3323 h 10000"/>
                <a:gd name="connsiteX5" fmla="*/ 6451 w 10000"/>
                <a:gd name="connsiteY5" fmla="*/ 6484 h 10000"/>
                <a:gd name="connsiteX6" fmla="*/ 0 w 10000"/>
                <a:gd name="connsiteY6" fmla="*/ 10000 h 10000"/>
                <a:gd name="connsiteX7" fmla="*/ 5718 w 10000"/>
                <a:gd name="connsiteY7" fmla="*/ 5387 h 10000"/>
                <a:gd name="connsiteX8" fmla="*/ 7380 w 10000"/>
                <a:gd name="connsiteY8" fmla="*/ 2065 h 10000"/>
                <a:gd name="connsiteX9" fmla="*/ 7380 w 10000"/>
                <a:gd name="connsiteY9" fmla="*/ 2065 h 10000"/>
                <a:gd name="connsiteX10" fmla="*/ 7380 w 10000"/>
                <a:gd name="connsiteY10" fmla="*/ 2065 h 10000"/>
                <a:gd name="connsiteX11" fmla="*/ 6310 w 10000"/>
                <a:gd name="connsiteY11" fmla="*/ 1032 h 10000"/>
                <a:gd name="connsiteX12" fmla="*/ 6310 w 10000"/>
                <a:gd name="connsiteY12" fmla="*/ 1000 h 10000"/>
                <a:gd name="connsiteX13" fmla="*/ 6338 w 10000"/>
                <a:gd name="connsiteY13" fmla="*/ 968 h 10000"/>
                <a:gd name="connsiteX14" fmla="*/ 6395 w 10000"/>
                <a:gd name="connsiteY14" fmla="*/ 968 h 10000"/>
                <a:gd name="connsiteX15" fmla="*/ 6422 w 10000"/>
                <a:gd name="connsiteY15" fmla="*/ 903 h 10000"/>
                <a:gd name="connsiteX16" fmla="*/ 6451 w 10000"/>
                <a:gd name="connsiteY16" fmla="*/ 903 h 10000"/>
                <a:gd name="connsiteX17" fmla="*/ 6536 w 10000"/>
                <a:gd name="connsiteY17" fmla="*/ 903 h 10000"/>
                <a:gd name="connsiteX18" fmla="*/ 6704 w 10000"/>
                <a:gd name="connsiteY18" fmla="*/ 871 h 10000"/>
                <a:gd name="connsiteX19" fmla="*/ 9606 w 10000"/>
                <a:gd name="connsiteY19" fmla="*/ 65 h 10000"/>
                <a:gd name="connsiteX20" fmla="*/ 9888 w 10000"/>
                <a:gd name="connsiteY20" fmla="*/ 0 h 10000"/>
                <a:gd name="connsiteX0" fmla="*/ 9888 w 10000"/>
                <a:gd name="connsiteY0" fmla="*/ 0 h 10000"/>
                <a:gd name="connsiteX1" fmla="*/ 10000 w 10000"/>
                <a:gd name="connsiteY1" fmla="*/ 0 h 10000"/>
                <a:gd name="connsiteX2" fmla="*/ 9859 w 10000"/>
                <a:gd name="connsiteY2" fmla="*/ 4290 h 10000"/>
                <a:gd name="connsiteX3" fmla="*/ 9859 w 10000"/>
                <a:gd name="connsiteY3" fmla="*/ 4290 h 10000"/>
                <a:gd name="connsiteX4" fmla="*/ 8789 w 10000"/>
                <a:gd name="connsiteY4" fmla="*/ 3323 h 10000"/>
                <a:gd name="connsiteX5" fmla="*/ 6451 w 10000"/>
                <a:gd name="connsiteY5" fmla="*/ 6484 h 10000"/>
                <a:gd name="connsiteX6" fmla="*/ 0 w 10000"/>
                <a:gd name="connsiteY6" fmla="*/ 10000 h 10000"/>
                <a:gd name="connsiteX7" fmla="*/ 5718 w 10000"/>
                <a:gd name="connsiteY7" fmla="*/ 5387 h 10000"/>
                <a:gd name="connsiteX8" fmla="*/ 7380 w 10000"/>
                <a:gd name="connsiteY8" fmla="*/ 2065 h 10000"/>
                <a:gd name="connsiteX9" fmla="*/ 7380 w 10000"/>
                <a:gd name="connsiteY9" fmla="*/ 2065 h 10000"/>
                <a:gd name="connsiteX10" fmla="*/ 7380 w 10000"/>
                <a:gd name="connsiteY10" fmla="*/ 2065 h 10000"/>
                <a:gd name="connsiteX11" fmla="*/ 6310 w 10000"/>
                <a:gd name="connsiteY11" fmla="*/ 1032 h 10000"/>
                <a:gd name="connsiteX12" fmla="*/ 6310 w 10000"/>
                <a:gd name="connsiteY12" fmla="*/ 1000 h 10000"/>
                <a:gd name="connsiteX13" fmla="*/ 6338 w 10000"/>
                <a:gd name="connsiteY13" fmla="*/ 968 h 10000"/>
                <a:gd name="connsiteX14" fmla="*/ 6395 w 10000"/>
                <a:gd name="connsiteY14" fmla="*/ 968 h 10000"/>
                <a:gd name="connsiteX15" fmla="*/ 6422 w 10000"/>
                <a:gd name="connsiteY15" fmla="*/ 903 h 10000"/>
                <a:gd name="connsiteX16" fmla="*/ 6451 w 10000"/>
                <a:gd name="connsiteY16" fmla="*/ 903 h 10000"/>
                <a:gd name="connsiteX17" fmla="*/ 6536 w 10000"/>
                <a:gd name="connsiteY17" fmla="*/ 903 h 10000"/>
                <a:gd name="connsiteX18" fmla="*/ 6704 w 10000"/>
                <a:gd name="connsiteY18" fmla="*/ 871 h 10000"/>
                <a:gd name="connsiteX19" fmla="*/ 9888 w 10000"/>
                <a:gd name="connsiteY19" fmla="*/ 0 h 10000"/>
                <a:gd name="connsiteX0" fmla="*/ 6704 w 10000"/>
                <a:gd name="connsiteY0" fmla="*/ 871 h 10000"/>
                <a:gd name="connsiteX1" fmla="*/ 10000 w 10000"/>
                <a:gd name="connsiteY1" fmla="*/ 0 h 10000"/>
                <a:gd name="connsiteX2" fmla="*/ 9859 w 10000"/>
                <a:gd name="connsiteY2" fmla="*/ 4290 h 10000"/>
                <a:gd name="connsiteX3" fmla="*/ 9859 w 10000"/>
                <a:gd name="connsiteY3" fmla="*/ 4290 h 10000"/>
                <a:gd name="connsiteX4" fmla="*/ 8789 w 10000"/>
                <a:gd name="connsiteY4" fmla="*/ 3323 h 10000"/>
                <a:gd name="connsiteX5" fmla="*/ 6451 w 10000"/>
                <a:gd name="connsiteY5" fmla="*/ 6484 h 10000"/>
                <a:gd name="connsiteX6" fmla="*/ 0 w 10000"/>
                <a:gd name="connsiteY6" fmla="*/ 10000 h 10000"/>
                <a:gd name="connsiteX7" fmla="*/ 5718 w 10000"/>
                <a:gd name="connsiteY7" fmla="*/ 5387 h 10000"/>
                <a:gd name="connsiteX8" fmla="*/ 7380 w 10000"/>
                <a:gd name="connsiteY8" fmla="*/ 2065 h 10000"/>
                <a:gd name="connsiteX9" fmla="*/ 7380 w 10000"/>
                <a:gd name="connsiteY9" fmla="*/ 2065 h 10000"/>
                <a:gd name="connsiteX10" fmla="*/ 7380 w 10000"/>
                <a:gd name="connsiteY10" fmla="*/ 2065 h 10000"/>
                <a:gd name="connsiteX11" fmla="*/ 6310 w 10000"/>
                <a:gd name="connsiteY11" fmla="*/ 1032 h 10000"/>
                <a:gd name="connsiteX12" fmla="*/ 6310 w 10000"/>
                <a:gd name="connsiteY12" fmla="*/ 1000 h 10000"/>
                <a:gd name="connsiteX13" fmla="*/ 6338 w 10000"/>
                <a:gd name="connsiteY13" fmla="*/ 968 h 10000"/>
                <a:gd name="connsiteX14" fmla="*/ 6395 w 10000"/>
                <a:gd name="connsiteY14" fmla="*/ 968 h 10000"/>
                <a:gd name="connsiteX15" fmla="*/ 6422 w 10000"/>
                <a:gd name="connsiteY15" fmla="*/ 903 h 10000"/>
                <a:gd name="connsiteX16" fmla="*/ 6451 w 10000"/>
                <a:gd name="connsiteY16" fmla="*/ 903 h 10000"/>
                <a:gd name="connsiteX17" fmla="*/ 6536 w 10000"/>
                <a:gd name="connsiteY17" fmla="*/ 903 h 10000"/>
                <a:gd name="connsiteX18" fmla="*/ 6704 w 10000"/>
                <a:gd name="connsiteY18" fmla="*/ 871 h 10000"/>
                <a:gd name="connsiteX0" fmla="*/ 6536 w 10000"/>
                <a:gd name="connsiteY0" fmla="*/ 1042 h 10139"/>
                <a:gd name="connsiteX1" fmla="*/ 10000 w 10000"/>
                <a:gd name="connsiteY1" fmla="*/ 139 h 10139"/>
                <a:gd name="connsiteX2" fmla="*/ 9859 w 10000"/>
                <a:gd name="connsiteY2" fmla="*/ 4429 h 10139"/>
                <a:gd name="connsiteX3" fmla="*/ 9859 w 10000"/>
                <a:gd name="connsiteY3" fmla="*/ 4429 h 10139"/>
                <a:gd name="connsiteX4" fmla="*/ 8789 w 10000"/>
                <a:gd name="connsiteY4" fmla="*/ 3462 h 10139"/>
                <a:gd name="connsiteX5" fmla="*/ 6451 w 10000"/>
                <a:gd name="connsiteY5" fmla="*/ 6623 h 10139"/>
                <a:gd name="connsiteX6" fmla="*/ 0 w 10000"/>
                <a:gd name="connsiteY6" fmla="*/ 10139 h 10139"/>
                <a:gd name="connsiteX7" fmla="*/ 5718 w 10000"/>
                <a:gd name="connsiteY7" fmla="*/ 5526 h 10139"/>
                <a:gd name="connsiteX8" fmla="*/ 7380 w 10000"/>
                <a:gd name="connsiteY8" fmla="*/ 2204 h 10139"/>
                <a:gd name="connsiteX9" fmla="*/ 7380 w 10000"/>
                <a:gd name="connsiteY9" fmla="*/ 2204 h 10139"/>
                <a:gd name="connsiteX10" fmla="*/ 7380 w 10000"/>
                <a:gd name="connsiteY10" fmla="*/ 2204 h 10139"/>
                <a:gd name="connsiteX11" fmla="*/ 6310 w 10000"/>
                <a:gd name="connsiteY11" fmla="*/ 1171 h 10139"/>
                <a:gd name="connsiteX12" fmla="*/ 6310 w 10000"/>
                <a:gd name="connsiteY12" fmla="*/ 1139 h 10139"/>
                <a:gd name="connsiteX13" fmla="*/ 6338 w 10000"/>
                <a:gd name="connsiteY13" fmla="*/ 1107 h 10139"/>
                <a:gd name="connsiteX14" fmla="*/ 6395 w 10000"/>
                <a:gd name="connsiteY14" fmla="*/ 1107 h 10139"/>
                <a:gd name="connsiteX15" fmla="*/ 6422 w 10000"/>
                <a:gd name="connsiteY15" fmla="*/ 1042 h 10139"/>
                <a:gd name="connsiteX16" fmla="*/ 6451 w 10000"/>
                <a:gd name="connsiteY16" fmla="*/ 1042 h 10139"/>
                <a:gd name="connsiteX17" fmla="*/ 6536 w 10000"/>
                <a:gd name="connsiteY17" fmla="*/ 1042 h 10139"/>
                <a:gd name="connsiteX0" fmla="*/ 6451 w 10000"/>
                <a:gd name="connsiteY0" fmla="*/ 903 h 10000"/>
                <a:gd name="connsiteX1" fmla="*/ 10000 w 10000"/>
                <a:gd name="connsiteY1" fmla="*/ 0 h 10000"/>
                <a:gd name="connsiteX2" fmla="*/ 9859 w 10000"/>
                <a:gd name="connsiteY2" fmla="*/ 4290 h 10000"/>
                <a:gd name="connsiteX3" fmla="*/ 9859 w 10000"/>
                <a:gd name="connsiteY3" fmla="*/ 4290 h 10000"/>
                <a:gd name="connsiteX4" fmla="*/ 8789 w 10000"/>
                <a:gd name="connsiteY4" fmla="*/ 3323 h 10000"/>
                <a:gd name="connsiteX5" fmla="*/ 6451 w 10000"/>
                <a:gd name="connsiteY5" fmla="*/ 6484 h 10000"/>
                <a:gd name="connsiteX6" fmla="*/ 0 w 10000"/>
                <a:gd name="connsiteY6" fmla="*/ 10000 h 10000"/>
                <a:gd name="connsiteX7" fmla="*/ 5718 w 10000"/>
                <a:gd name="connsiteY7" fmla="*/ 5387 h 10000"/>
                <a:gd name="connsiteX8" fmla="*/ 7380 w 10000"/>
                <a:gd name="connsiteY8" fmla="*/ 2065 h 10000"/>
                <a:gd name="connsiteX9" fmla="*/ 7380 w 10000"/>
                <a:gd name="connsiteY9" fmla="*/ 2065 h 10000"/>
                <a:gd name="connsiteX10" fmla="*/ 7380 w 10000"/>
                <a:gd name="connsiteY10" fmla="*/ 2065 h 10000"/>
                <a:gd name="connsiteX11" fmla="*/ 6310 w 10000"/>
                <a:gd name="connsiteY11" fmla="*/ 1032 h 10000"/>
                <a:gd name="connsiteX12" fmla="*/ 6310 w 10000"/>
                <a:gd name="connsiteY12" fmla="*/ 1000 h 10000"/>
                <a:gd name="connsiteX13" fmla="*/ 6338 w 10000"/>
                <a:gd name="connsiteY13" fmla="*/ 968 h 10000"/>
                <a:gd name="connsiteX14" fmla="*/ 6395 w 10000"/>
                <a:gd name="connsiteY14" fmla="*/ 968 h 10000"/>
                <a:gd name="connsiteX15" fmla="*/ 6422 w 10000"/>
                <a:gd name="connsiteY15" fmla="*/ 903 h 10000"/>
                <a:gd name="connsiteX16" fmla="*/ 6451 w 10000"/>
                <a:gd name="connsiteY16" fmla="*/ 903 h 10000"/>
                <a:gd name="connsiteX0" fmla="*/ 6422 w 10000"/>
                <a:gd name="connsiteY0" fmla="*/ 903 h 10000"/>
                <a:gd name="connsiteX1" fmla="*/ 10000 w 10000"/>
                <a:gd name="connsiteY1" fmla="*/ 0 h 10000"/>
                <a:gd name="connsiteX2" fmla="*/ 9859 w 10000"/>
                <a:gd name="connsiteY2" fmla="*/ 4290 h 10000"/>
                <a:gd name="connsiteX3" fmla="*/ 9859 w 10000"/>
                <a:gd name="connsiteY3" fmla="*/ 4290 h 10000"/>
                <a:gd name="connsiteX4" fmla="*/ 8789 w 10000"/>
                <a:gd name="connsiteY4" fmla="*/ 3323 h 10000"/>
                <a:gd name="connsiteX5" fmla="*/ 6451 w 10000"/>
                <a:gd name="connsiteY5" fmla="*/ 6484 h 10000"/>
                <a:gd name="connsiteX6" fmla="*/ 0 w 10000"/>
                <a:gd name="connsiteY6" fmla="*/ 10000 h 10000"/>
                <a:gd name="connsiteX7" fmla="*/ 5718 w 10000"/>
                <a:gd name="connsiteY7" fmla="*/ 5387 h 10000"/>
                <a:gd name="connsiteX8" fmla="*/ 7380 w 10000"/>
                <a:gd name="connsiteY8" fmla="*/ 2065 h 10000"/>
                <a:gd name="connsiteX9" fmla="*/ 7380 w 10000"/>
                <a:gd name="connsiteY9" fmla="*/ 2065 h 10000"/>
                <a:gd name="connsiteX10" fmla="*/ 7380 w 10000"/>
                <a:gd name="connsiteY10" fmla="*/ 2065 h 10000"/>
                <a:gd name="connsiteX11" fmla="*/ 6310 w 10000"/>
                <a:gd name="connsiteY11" fmla="*/ 1032 h 10000"/>
                <a:gd name="connsiteX12" fmla="*/ 6310 w 10000"/>
                <a:gd name="connsiteY12" fmla="*/ 1000 h 10000"/>
                <a:gd name="connsiteX13" fmla="*/ 6338 w 10000"/>
                <a:gd name="connsiteY13" fmla="*/ 968 h 10000"/>
                <a:gd name="connsiteX14" fmla="*/ 6395 w 10000"/>
                <a:gd name="connsiteY14" fmla="*/ 968 h 10000"/>
                <a:gd name="connsiteX15" fmla="*/ 6422 w 10000"/>
                <a:gd name="connsiteY15" fmla="*/ 903 h 10000"/>
                <a:gd name="connsiteX0" fmla="*/ 6395 w 10000"/>
                <a:gd name="connsiteY0" fmla="*/ 1099 h 10131"/>
                <a:gd name="connsiteX1" fmla="*/ 10000 w 10000"/>
                <a:gd name="connsiteY1" fmla="*/ 131 h 10131"/>
                <a:gd name="connsiteX2" fmla="*/ 9859 w 10000"/>
                <a:gd name="connsiteY2" fmla="*/ 4421 h 10131"/>
                <a:gd name="connsiteX3" fmla="*/ 9859 w 10000"/>
                <a:gd name="connsiteY3" fmla="*/ 4421 h 10131"/>
                <a:gd name="connsiteX4" fmla="*/ 8789 w 10000"/>
                <a:gd name="connsiteY4" fmla="*/ 3454 h 10131"/>
                <a:gd name="connsiteX5" fmla="*/ 6451 w 10000"/>
                <a:gd name="connsiteY5" fmla="*/ 6615 h 10131"/>
                <a:gd name="connsiteX6" fmla="*/ 0 w 10000"/>
                <a:gd name="connsiteY6" fmla="*/ 10131 h 10131"/>
                <a:gd name="connsiteX7" fmla="*/ 5718 w 10000"/>
                <a:gd name="connsiteY7" fmla="*/ 5518 h 10131"/>
                <a:gd name="connsiteX8" fmla="*/ 7380 w 10000"/>
                <a:gd name="connsiteY8" fmla="*/ 2196 h 10131"/>
                <a:gd name="connsiteX9" fmla="*/ 7380 w 10000"/>
                <a:gd name="connsiteY9" fmla="*/ 2196 h 10131"/>
                <a:gd name="connsiteX10" fmla="*/ 7380 w 10000"/>
                <a:gd name="connsiteY10" fmla="*/ 2196 h 10131"/>
                <a:gd name="connsiteX11" fmla="*/ 6310 w 10000"/>
                <a:gd name="connsiteY11" fmla="*/ 1163 h 10131"/>
                <a:gd name="connsiteX12" fmla="*/ 6310 w 10000"/>
                <a:gd name="connsiteY12" fmla="*/ 1131 h 10131"/>
                <a:gd name="connsiteX13" fmla="*/ 6338 w 10000"/>
                <a:gd name="connsiteY13" fmla="*/ 1099 h 10131"/>
                <a:gd name="connsiteX14" fmla="*/ 6395 w 10000"/>
                <a:gd name="connsiteY14" fmla="*/ 1099 h 10131"/>
                <a:gd name="connsiteX0" fmla="*/ 6338 w 10000"/>
                <a:gd name="connsiteY0" fmla="*/ 968 h 10000"/>
                <a:gd name="connsiteX1" fmla="*/ 10000 w 10000"/>
                <a:gd name="connsiteY1" fmla="*/ 0 h 10000"/>
                <a:gd name="connsiteX2" fmla="*/ 9859 w 10000"/>
                <a:gd name="connsiteY2" fmla="*/ 4290 h 10000"/>
                <a:gd name="connsiteX3" fmla="*/ 9859 w 10000"/>
                <a:gd name="connsiteY3" fmla="*/ 4290 h 10000"/>
                <a:gd name="connsiteX4" fmla="*/ 8789 w 10000"/>
                <a:gd name="connsiteY4" fmla="*/ 3323 h 10000"/>
                <a:gd name="connsiteX5" fmla="*/ 6451 w 10000"/>
                <a:gd name="connsiteY5" fmla="*/ 6484 h 10000"/>
                <a:gd name="connsiteX6" fmla="*/ 0 w 10000"/>
                <a:gd name="connsiteY6" fmla="*/ 10000 h 10000"/>
                <a:gd name="connsiteX7" fmla="*/ 5718 w 10000"/>
                <a:gd name="connsiteY7" fmla="*/ 5387 h 10000"/>
                <a:gd name="connsiteX8" fmla="*/ 7380 w 10000"/>
                <a:gd name="connsiteY8" fmla="*/ 2065 h 10000"/>
                <a:gd name="connsiteX9" fmla="*/ 7380 w 10000"/>
                <a:gd name="connsiteY9" fmla="*/ 2065 h 10000"/>
                <a:gd name="connsiteX10" fmla="*/ 7380 w 10000"/>
                <a:gd name="connsiteY10" fmla="*/ 2065 h 10000"/>
                <a:gd name="connsiteX11" fmla="*/ 6310 w 10000"/>
                <a:gd name="connsiteY11" fmla="*/ 1032 h 10000"/>
                <a:gd name="connsiteX12" fmla="*/ 6310 w 10000"/>
                <a:gd name="connsiteY12" fmla="*/ 1000 h 10000"/>
                <a:gd name="connsiteX13" fmla="*/ 6338 w 10000"/>
                <a:gd name="connsiteY13" fmla="*/ 968 h 10000"/>
                <a:gd name="connsiteX0" fmla="*/ 6310 w 10000"/>
                <a:gd name="connsiteY0" fmla="*/ 1128 h 10128"/>
                <a:gd name="connsiteX1" fmla="*/ 10000 w 10000"/>
                <a:gd name="connsiteY1" fmla="*/ 128 h 10128"/>
                <a:gd name="connsiteX2" fmla="*/ 9859 w 10000"/>
                <a:gd name="connsiteY2" fmla="*/ 4418 h 10128"/>
                <a:gd name="connsiteX3" fmla="*/ 9859 w 10000"/>
                <a:gd name="connsiteY3" fmla="*/ 4418 h 10128"/>
                <a:gd name="connsiteX4" fmla="*/ 8789 w 10000"/>
                <a:gd name="connsiteY4" fmla="*/ 3451 h 10128"/>
                <a:gd name="connsiteX5" fmla="*/ 6451 w 10000"/>
                <a:gd name="connsiteY5" fmla="*/ 6612 h 10128"/>
                <a:gd name="connsiteX6" fmla="*/ 0 w 10000"/>
                <a:gd name="connsiteY6" fmla="*/ 10128 h 10128"/>
                <a:gd name="connsiteX7" fmla="*/ 5718 w 10000"/>
                <a:gd name="connsiteY7" fmla="*/ 5515 h 10128"/>
                <a:gd name="connsiteX8" fmla="*/ 7380 w 10000"/>
                <a:gd name="connsiteY8" fmla="*/ 2193 h 10128"/>
                <a:gd name="connsiteX9" fmla="*/ 7380 w 10000"/>
                <a:gd name="connsiteY9" fmla="*/ 2193 h 10128"/>
                <a:gd name="connsiteX10" fmla="*/ 7380 w 10000"/>
                <a:gd name="connsiteY10" fmla="*/ 2193 h 10128"/>
                <a:gd name="connsiteX11" fmla="*/ 6310 w 10000"/>
                <a:gd name="connsiteY11" fmla="*/ 1160 h 10128"/>
                <a:gd name="connsiteX12" fmla="*/ 6310 w 10000"/>
                <a:gd name="connsiteY12" fmla="*/ 1128 h 10128"/>
                <a:gd name="connsiteX0" fmla="*/ 6310 w 10000"/>
                <a:gd name="connsiteY0" fmla="*/ 1032 h 10000"/>
                <a:gd name="connsiteX1" fmla="*/ 10000 w 10000"/>
                <a:gd name="connsiteY1" fmla="*/ 0 h 10000"/>
                <a:gd name="connsiteX2" fmla="*/ 9859 w 10000"/>
                <a:gd name="connsiteY2" fmla="*/ 4290 h 10000"/>
                <a:gd name="connsiteX3" fmla="*/ 9859 w 10000"/>
                <a:gd name="connsiteY3" fmla="*/ 4290 h 10000"/>
                <a:gd name="connsiteX4" fmla="*/ 8789 w 10000"/>
                <a:gd name="connsiteY4" fmla="*/ 3323 h 10000"/>
                <a:gd name="connsiteX5" fmla="*/ 6451 w 10000"/>
                <a:gd name="connsiteY5" fmla="*/ 6484 h 10000"/>
                <a:gd name="connsiteX6" fmla="*/ 0 w 10000"/>
                <a:gd name="connsiteY6" fmla="*/ 10000 h 10000"/>
                <a:gd name="connsiteX7" fmla="*/ 5718 w 10000"/>
                <a:gd name="connsiteY7" fmla="*/ 5387 h 10000"/>
                <a:gd name="connsiteX8" fmla="*/ 7380 w 10000"/>
                <a:gd name="connsiteY8" fmla="*/ 2065 h 10000"/>
                <a:gd name="connsiteX9" fmla="*/ 7380 w 10000"/>
                <a:gd name="connsiteY9" fmla="*/ 2065 h 10000"/>
                <a:gd name="connsiteX10" fmla="*/ 7380 w 10000"/>
                <a:gd name="connsiteY10" fmla="*/ 2065 h 10000"/>
                <a:gd name="connsiteX11" fmla="*/ 6310 w 10000"/>
                <a:gd name="connsiteY11" fmla="*/ 1032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000" h="10000">
                  <a:moveTo>
                    <a:pt x="6310" y="1032"/>
                  </a:moveTo>
                  <a:lnTo>
                    <a:pt x="10000" y="0"/>
                  </a:lnTo>
                  <a:cubicBezTo>
                    <a:pt x="9995" y="715"/>
                    <a:pt x="9883" y="3575"/>
                    <a:pt x="9859" y="4290"/>
                  </a:cubicBezTo>
                  <a:lnTo>
                    <a:pt x="9859" y="4290"/>
                  </a:lnTo>
                  <a:lnTo>
                    <a:pt x="8789" y="3323"/>
                  </a:lnTo>
                  <a:cubicBezTo>
                    <a:pt x="8322" y="4165"/>
                    <a:pt x="7565" y="5364"/>
                    <a:pt x="6451" y="6484"/>
                  </a:cubicBezTo>
                  <a:cubicBezTo>
                    <a:pt x="4555" y="8013"/>
                    <a:pt x="1861" y="9489"/>
                    <a:pt x="0" y="10000"/>
                  </a:cubicBezTo>
                  <a:cubicBezTo>
                    <a:pt x="2552" y="8660"/>
                    <a:pt x="4458" y="7084"/>
                    <a:pt x="5718" y="5387"/>
                  </a:cubicBezTo>
                  <a:cubicBezTo>
                    <a:pt x="6295" y="4571"/>
                    <a:pt x="7138" y="3172"/>
                    <a:pt x="7380" y="2065"/>
                  </a:cubicBezTo>
                  <a:lnTo>
                    <a:pt x="7380" y="2065"/>
                  </a:lnTo>
                  <a:lnTo>
                    <a:pt x="7380" y="2065"/>
                  </a:lnTo>
                  <a:lnTo>
                    <a:pt x="6310" y="103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</a:endParaRPr>
            </a:p>
          </p:txBody>
        </p:sp>
        <p:sp>
          <p:nvSpPr>
            <p:cNvPr id="18" name="Rectangle 179"/>
            <p:cNvSpPr>
              <a:spLocks noChangeArrowheads="1"/>
            </p:cNvSpPr>
            <p:nvPr/>
          </p:nvSpPr>
          <p:spPr bwMode="auto">
            <a:xfrm>
              <a:off x="684239" y="6740470"/>
              <a:ext cx="327143" cy="1186542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</a:endParaRPr>
            </a:p>
          </p:txBody>
        </p:sp>
        <p:sp>
          <p:nvSpPr>
            <p:cNvPr id="19" name="Rectangle 180"/>
            <p:cNvSpPr>
              <a:spLocks noChangeArrowheads="1"/>
            </p:cNvSpPr>
            <p:nvPr/>
          </p:nvSpPr>
          <p:spPr bwMode="auto">
            <a:xfrm>
              <a:off x="245454" y="7093576"/>
              <a:ext cx="324547" cy="833436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</a:endParaRPr>
            </a:p>
          </p:txBody>
        </p:sp>
        <p:sp>
          <p:nvSpPr>
            <p:cNvPr id="20" name="Rectangle 181"/>
            <p:cNvSpPr>
              <a:spLocks noChangeArrowheads="1"/>
            </p:cNvSpPr>
            <p:nvPr/>
          </p:nvSpPr>
          <p:spPr bwMode="auto">
            <a:xfrm>
              <a:off x="-195929" y="7399948"/>
              <a:ext cx="327143" cy="527064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</a:endParaRPr>
            </a:p>
          </p:txBody>
        </p:sp>
        <p:sp>
          <p:nvSpPr>
            <p:cNvPr id="21" name="Freeform 182"/>
            <p:cNvSpPr>
              <a:spLocks/>
            </p:cNvSpPr>
            <p:nvPr/>
          </p:nvSpPr>
          <p:spPr bwMode="auto">
            <a:xfrm>
              <a:off x="-369887" y="6688824"/>
              <a:ext cx="1489324" cy="1363085"/>
            </a:xfrm>
            <a:custGeom>
              <a:avLst/>
              <a:gdLst>
                <a:gd name="T0" fmla="*/ 19 w 575"/>
                <a:gd name="T1" fmla="*/ 0 h 530"/>
                <a:gd name="T2" fmla="*/ 24 w 575"/>
                <a:gd name="T3" fmla="*/ 0 h 530"/>
                <a:gd name="T4" fmla="*/ 29 w 575"/>
                <a:gd name="T5" fmla="*/ 3 h 530"/>
                <a:gd name="T6" fmla="*/ 33 w 575"/>
                <a:gd name="T7" fmla="*/ 7 h 530"/>
                <a:gd name="T8" fmla="*/ 36 w 575"/>
                <a:gd name="T9" fmla="*/ 12 h 530"/>
                <a:gd name="T10" fmla="*/ 37 w 575"/>
                <a:gd name="T11" fmla="*/ 18 h 530"/>
                <a:gd name="T12" fmla="*/ 37 w 575"/>
                <a:gd name="T13" fmla="*/ 492 h 530"/>
                <a:gd name="T14" fmla="*/ 557 w 575"/>
                <a:gd name="T15" fmla="*/ 492 h 530"/>
                <a:gd name="T16" fmla="*/ 562 w 575"/>
                <a:gd name="T17" fmla="*/ 494 h 530"/>
                <a:gd name="T18" fmla="*/ 567 w 575"/>
                <a:gd name="T19" fmla="*/ 496 h 530"/>
                <a:gd name="T20" fmla="*/ 571 w 575"/>
                <a:gd name="T21" fmla="*/ 500 h 530"/>
                <a:gd name="T22" fmla="*/ 574 w 575"/>
                <a:gd name="T23" fmla="*/ 505 h 530"/>
                <a:gd name="T24" fmla="*/ 575 w 575"/>
                <a:gd name="T25" fmla="*/ 512 h 530"/>
                <a:gd name="T26" fmla="*/ 574 w 575"/>
                <a:gd name="T27" fmla="*/ 517 h 530"/>
                <a:gd name="T28" fmla="*/ 571 w 575"/>
                <a:gd name="T29" fmla="*/ 522 h 530"/>
                <a:gd name="T30" fmla="*/ 567 w 575"/>
                <a:gd name="T31" fmla="*/ 526 h 530"/>
                <a:gd name="T32" fmla="*/ 562 w 575"/>
                <a:gd name="T33" fmla="*/ 529 h 530"/>
                <a:gd name="T34" fmla="*/ 557 w 575"/>
                <a:gd name="T35" fmla="*/ 530 h 530"/>
                <a:gd name="T36" fmla="*/ 19 w 575"/>
                <a:gd name="T37" fmla="*/ 530 h 530"/>
                <a:gd name="T38" fmla="*/ 12 w 575"/>
                <a:gd name="T39" fmla="*/ 529 h 530"/>
                <a:gd name="T40" fmla="*/ 7 w 575"/>
                <a:gd name="T41" fmla="*/ 526 h 530"/>
                <a:gd name="T42" fmla="*/ 3 w 575"/>
                <a:gd name="T43" fmla="*/ 522 h 530"/>
                <a:gd name="T44" fmla="*/ 0 w 575"/>
                <a:gd name="T45" fmla="*/ 517 h 530"/>
                <a:gd name="T46" fmla="*/ 0 w 575"/>
                <a:gd name="T47" fmla="*/ 512 h 530"/>
                <a:gd name="T48" fmla="*/ 0 w 575"/>
                <a:gd name="T49" fmla="*/ 18 h 530"/>
                <a:gd name="T50" fmla="*/ 0 w 575"/>
                <a:gd name="T51" fmla="*/ 12 h 530"/>
                <a:gd name="T52" fmla="*/ 3 w 575"/>
                <a:gd name="T53" fmla="*/ 7 h 530"/>
                <a:gd name="T54" fmla="*/ 7 w 575"/>
                <a:gd name="T55" fmla="*/ 3 h 530"/>
                <a:gd name="T56" fmla="*/ 12 w 575"/>
                <a:gd name="T57" fmla="*/ 0 h 530"/>
                <a:gd name="T58" fmla="*/ 19 w 575"/>
                <a:gd name="T59" fmla="*/ 0 h 530"/>
                <a:gd name="connsiteX0" fmla="*/ 330 w 10000"/>
                <a:gd name="connsiteY0" fmla="*/ 0 h 10000"/>
                <a:gd name="connsiteX1" fmla="*/ 417 w 10000"/>
                <a:gd name="connsiteY1" fmla="*/ 0 h 10000"/>
                <a:gd name="connsiteX2" fmla="*/ 504 w 10000"/>
                <a:gd name="connsiteY2" fmla="*/ 57 h 10000"/>
                <a:gd name="connsiteX3" fmla="*/ 574 w 10000"/>
                <a:gd name="connsiteY3" fmla="*/ 132 h 10000"/>
                <a:gd name="connsiteX4" fmla="*/ 626 w 10000"/>
                <a:gd name="connsiteY4" fmla="*/ 226 h 10000"/>
                <a:gd name="connsiteX5" fmla="*/ 643 w 10000"/>
                <a:gd name="connsiteY5" fmla="*/ 340 h 10000"/>
                <a:gd name="connsiteX6" fmla="*/ 643 w 10000"/>
                <a:gd name="connsiteY6" fmla="*/ 9283 h 10000"/>
                <a:gd name="connsiteX7" fmla="*/ 9687 w 10000"/>
                <a:gd name="connsiteY7" fmla="*/ 9283 h 10000"/>
                <a:gd name="connsiteX8" fmla="*/ 9774 w 10000"/>
                <a:gd name="connsiteY8" fmla="*/ 9321 h 10000"/>
                <a:gd name="connsiteX9" fmla="*/ 9861 w 10000"/>
                <a:gd name="connsiteY9" fmla="*/ 9358 h 10000"/>
                <a:gd name="connsiteX10" fmla="*/ 9930 w 10000"/>
                <a:gd name="connsiteY10" fmla="*/ 9434 h 10000"/>
                <a:gd name="connsiteX11" fmla="*/ 9983 w 10000"/>
                <a:gd name="connsiteY11" fmla="*/ 9528 h 10000"/>
                <a:gd name="connsiteX12" fmla="*/ 10000 w 10000"/>
                <a:gd name="connsiteY12" fmla="*/ 9660 h 10000"/>
                <a:gd name="connsiteX13" fmla="*/ 9983 w 10000"/>
                <a:gd name="connsiteY13" fmla="*/ 9755 h 10000"/>
                <a:gd name="connsiteX14" fmla="*/ 9930 w 10000"/>
                <a:gd name="connsiteY14" fmla="*/ 9849 h 10000"/>
                <a:gd name="connsiteX15" fmla="*/ 9861 w 10000"/>
                <a:gd name="connsiteY15" fmla="*/ 9925 h 10000"/>
                <a:gd name="connsiteX16" fmla="*/ 9774 w 10000"/>
                <a:gd name="connsiteY16" fmla="*/ 9981 h 10000"/>
                <a:gd name="connsiteX17" fmla="*/ 9687 w 10000"/>
                <a:gd name="connsiteY17" fmla="*/ 10000 h 10000"/>
                <a:gd name="connsiteX18" fmla="*/ 330 w 10000"/>
                <a:gd name="connsiteY18" fmla="*/ 10000 h 10000"/>
                <a:gd name="connsiteX19" fmla="*/ 209 w 10000"/>
                <a:gd name="connsiteY19" fmla="*/ 9981 h 10000"/>
                <a:gd name="connsiteX20" fmla="*/ 122 w 10000"/>
                <a:gd name="connsiteY20" fmla="*/ 9925 h 10000"/>
                <a:gd name="connsiteX21" fmla="*/ 52 w 10000"/>
                <a:gd name="connsiteY21" fmla="*/ 9849 h 10000"/>
                <a:gd name="connsiteX22" fmla="*/ 0 w 10000"/>
                <a:gd name="connsiteY22" fmla="*/ 9755 h 10000"/>
                <a:gd name="connsiteX23" fmla="*/ 0 w 10000"/>
                <a:gd name="connsiteY23" fmla="*/ 9660 h 10000"/>
                <a:gd name="connsiteX24" fmla="*/ 0 w 10000"/>
                <a:gd name="connsiteY24" fmla="*/ 340 h 10000"/>
                <a:gd name="connsiteX25" fmla="*/ 52 w 10000"/>
                <a:gd name="connsiteY25" fmla="*/ 132 h 10000"/>
                <a:gd name="connsiteX26" fmla="*/ 122 w 10000"/>
                <a:gd name="connsiteY26" fmla="*/ 57 h 10000"/>
                <a:gd name="connsiteX27" fmla="*/ 209 w 10000"/>
                <a:gd name="connsiteY27" fmla="*/ 0 h 10000"/>
                <a:gd name="connsiteX28" fmla="*/ 330 w 10000"/>
                <a:gd name="connsiteY28" fmla="*/ 0 h 10000"/>
                <a:gd name="connsiteX0" fmla="*/ 330 w 10000"/>
                <a:gd name="connsiteY0" fmla="*/ 438 h 10438"/>
                <a:gd name="connsiteX1" fmla="*/ 417 w 10000"/>
                <a:gd name="connsiteY1" fmla="*/ 438 h 10438"/>
                <a:gd name="connsiteX2" fmla="*/ 504 w 10000"/>
                <a:gd name="connsiteY2" fmla="*/ 495 h 10438"/>
                <a:gd name="connsiteX3" fmla="*/ 574 w 10000"/>
                <a:gd name="connsiteY3" fmla="*/ 570 h 10438"/>
                <a:gd name="connsiteX4" fmla="*/ 626 w 10000"/>
                <a:gd name="connsiteY4" fmla="*/ 664 h 10438"/>
                <a:gd name="connsiteX5" fmla="*/ 643 w 10000"/>
                <a:gd name="connsiteY5" fmla="*/ 778 h 10438"/>
                <a:gd name="connsiteX6" fmla="*/ 643 w 10000"/>
                <a:gd name="connsiteY6" fmla="*/ 9721 h 10438"/>
                <a:gd name="connsiteX7" fmla="*/ 9687 w 10000"/>
                <a:gd name="connsiteY7" fmla="*/ 9721 h 10438"/>
                <a:gd name="connsiteX8" fmla="*/ 9774 w 10000"/>
                <a:gd name="connsiteY8" fmla="*/ 9759 h 10438"/>
                <a:gd name="connsiteX9" fmla="*/ 9861 w 10000"/>
                <a:gd name="connsiteY9" fmla="*/ 9796 h 10438"/>
                <a:gd name="connsiteX10" fmla="*/ 9930 w 10000"/>
                <a:gd name="connsiteY10" fmla="*/ 9872 h 10438"/>
                <a:gd name="connsiteX11" fmla="*/ 9983 w 10000"/>
                <a:gd name="connsiteY11" fmla="*/ 9966 h 10438"/>
                <a:gd name="connsiteX12" fmla="*/ 10000 w 10000"/>
                <a:gd name="connsiteY12" fmla="*/ 10098 h 10438"/>
                <a:gd name="connsiteX13" fmla="*/ 9983 w 10000"/>
                <a:gd name="connsiteY13" fmla="*/ 10193 h 10438"/>
                <a:gd name="connsiteX14" fmla="*/ 9930 w 10000"/>
                <a:gd name="connsiteY14" fmla="*/ 10287 h 10438"/>
                <a:gd name="connsiteX15" fmla="*/ 9861 w 10000"/>
                <a:gd name="connsiteY15" fmla="*/ 10363 h 10438"/>
                <a:gd name="connsiteX16" fmla="*/ 9774 w 10000"/>
                <a:gd name="connsiteY16" fmla="*/ 10419 h 10438"/>
                <a:gd name="connsiteX17" fmla="*/ 9687 w 10000"/>
                <a:gd name="connsiteY17" fmla="*/ 10438 h 10438"/>
                <a:gd name="connsiteX18" fmla="*/ 330 w 10000"/>
                <a:gd name="connsiteY18" fmla="*/ 10438 h 10438"/>
                <a:gd name="connsiteX19" fmla="*/ 209 w 10000"/>
                <a:gd name="connsiteY19" fmla="*/ 10419 h 10438"/>
                <a:gd name="connsiteX20" fmla="*/ 122 w 10000"/>
                <a:gd name="connsiteY20" fmla="*/ 10363 h 10438"/>
                <a:gd name="connsiteX21" fmla="*/ 52 w 10000"/>
                <a:gd name="connsiteY21" fmla="*/ 10287 h 10438"/>
                <a:gd name="connsiteX22" fmla="*/ 0 w 10000"/>
                <a:gd name="connsiteY22" fmla="*/ 10193 h 10438"/>
                <a:gd name="connsiteX23" fmla="*/ 0 w 10000"/>
                <a:gd name="connsiteY23" fmla="*/ 10098 h 10438"/>
                <a:gd name="connsiteX24" fmla="*/ 0 w 10000"/>
                <a:gd name="connsiteY24" fmla="*/ 778 h 10438"/>
                <a:gd name="connsiteX25" fmla="*/ 122 w 10000"/>
                <a:gd name="connsiteY25" fmla="*/ 495 h 10438"/>
                <a:gd name="connsiteX26" fmla="*/ 209 w 10000"/>
                <a:gd name="connsiteY26" fmla="*/ 438 h 10438"/>
                <a:gd name="connsiteX27" fmla="*/ 330 w 10000"/>
                <a:gd name="connsiteY27" fmla="*/ 438 h 10438"/>
                <a:gd name="connsiteX0" fmla="*/ 330 w 10000"/>
                <a:gd name="connsiteY0" fmla="*/ 460 h 10460"/>
                <a:gd name="connsiteX1" fmla="*/ 417 w 10000"/>
                <a:gd name="connsiteY1" fmla="*/ 460 h 10460"/>
                <a:gd name="connsiteX2" fmla="*/ 504 w 10000"/>
                <a:gd name="connsiteY2" fmla="*/ 517 h 10460"/>
                <a:gd name="connsiteX3" fmla="*/ 574 w 10000"/>
                <a:gd name="connsiteY3" fmla="*/ 592 h 10460"/>
                <a:gd name="connsiteX4" fmla="*/ 626 w 10000"/>
                <a:gd name="connsiteY4" fmla="*/ 686 h 10460"/>
                <a:gd name="connsiteX5" fmla="*/ 643 w 10000"/>
                <a:gd name="connsiteY5" fmla="*/ 800 h 10460"/>
                <a:gd name="connsiteX6" fmla="*/ 643 w 10000"/>
                <a:gd name="connsiteY6" fmla="*/ 9743 h 10460"/>
                <a:gd name="connsiteX7" fmla="*/ 9687 w 10000"/>
                <a:gd name="connsiteY7" fmla="*/ 9743 h 10460"/>
                <a:gd name="connsiteX8" fmla="*/ 9774 w 10000"/>
                <a:gd name="connsiteY8" fmla="*/ 9781 h 10460"/>
                <a:gd name="connsiteX9" fmla="*/ 9861 w 10000"/>
                <a:gd name="connsiteY9" fmla="*/ 9818 h 10460"/>
                <a:gd name="connsiteX10" fmla="*/ 9930 w 10000"/>
                <a:gd name="connsiteY10" fmla="*/ 9894 h 10460"/>
                <a:gd name="connsiteX11" fmla="*/ 9983 w 10000"/>
                <a:gd name="connsiteY11" fmla="*/ 9988 h 10460"/>
                <a:gd name="connsiteX12" fmla="*/ 10000 w 10000"/>
                <a:gd name="connsiteY12" fmla="*/ 10120 h 10460"/>
                <a:gd name="connsiteX13" fmla="*/ 9983 w 10000"/>
                <a:gd name="connsiteY13" fmla="*/ 10215 h 10460"/>
                <a:gd name="connsiteX14" fmla="*/ 9930 w 10000"/>
                <a:gd name="connsiteY14" fmla="*/ 10309 h 10460"/>
                <a:gd name="connsiteX15" fmla="*/ 9861 w 10000"/>
                <a:gd name="connsiteY15" fmla="*/ 10385 h 10460"/>
                <a:gd name="connsiteX16" fmla="*/ 9774 w 10000"/>
                <a:gd name="connsiteY16" fmla="*/ 10441 h 10460"/>
                <a:gd name="connsiteX17" fmla="*/ 9687 w 10000"/>
                <a:gd name="connsiteY17" fmla="*/ 10460 h 10460"/>
                <a:gd name="connsiteX18" fmla="*/ 330 w 10000"/>
                <a:gd name="connsiteY18" fmla="*/ 10460 h 10460"/>
                <a:gd name="connsiteX19" fmla="*/ 209 w 10000"/>
                <a:gd name="connsiteY19" fmla="*/ 10441 h 10460"/>
                <a:gd name="connsiteX20" fmla="*/ 122 w 10000"/>
                <a:gd name="connsiteY20" fmla="*/ 10385 h 10460"/>
                <a:gd name="connsiteX21" fmla="*/ 52 w 10000"/>
                <a:gd name="connsiteY21" fmla="*/ 10309 h 10460"/>
                <a:gd name="connsiteX22" fmla="*/ 0 w 10000"/>
                <a:gd name="connsiteY22" fmla="*/ 10215 h 10460"/>
                <a:gd name="connsiteX23" fmla="*/ 0 w 10000"/>
                <a:gd name="connsiteY23" fmla="*/ 10120 h 10460"/>
                <a:gd name="connsiteX24" fmla="*/ 0 w 10000"/>
                <a:gd name="connsiteY24" fmla="*/ 800 h 10460"/>
                <a:gd name="connsiteX25" fmla="*/ 209 w 10000"/>
                <a:gd name="connsiteY25" fmla="*/ 460 h 10460"/>
                <a:gd name="connsiteX26" fmla="*/ 330 w 10000"/>
                <a:gd name="connsiteY26" fmla="*/ 460 h 10460"/>
                <a:gd name="connsiteX0" fmla="*/ 330 w 10000"/>
                <a:gd name="connsiteY0" fmla="*/ 460 h 10460"/>
                <a:gd name="connsiteX1" fmla="*/ 417 w 10000"/>
                <a:gd name="connsiteY1" fmla="*/ 460 h 10460"/>
                <a:gd name="connsiteX2" fmla="*/ 504 w 10000"/>
                <a:gd name="connsiteY2" fmla="*/ 517 h 10460"/>
                <a:gd name="connsiteX3" fmla="*/ 574 w 10000"/>
                <a:gd name="connsiteY3" fmla="*/ 592 h 10460"/>
                <a:gd name="connsiteX4" fmla="*/ 626 w 10000"/>
                <a:gd name="connsiteY4" fmla="*/ 686 h 10460"/>
                <a:gd name="connsiteX5" fmla="*/ 643 w 10000"/>
                <a:gd name="connsiteY5" fmla="*/ 800 h 10460"/>
                <a:gd name="connsiteX6" fmla="*/ 643 w 10000"/>
                <a:gd name="connsiteY6" fmla="*/ 9743 h 10460"/>
                <a:gd name="connsiteX7" fmla="*/ 9687 w 10000"/>
                <a:gd name="connsiteY7" fmla="*/ 9743 h 10460"/>
                <a:gd name="connsiteX8" fmla="*/ 9774 w 10000"/>
                <a:gd name="connsiteY8" fmla="*/ 9781 h 10460"/>
                <a:gd name="connsiteX9" fmla="*/ 9861 w 10000"/>
                <a:gd name="connsiteY9" fmla="*/ 9818 h 10460"/>
                <a:gd name="connsiteX10" fmla="*/ 9930 w 10000"/>
                <a:gd name="connsiteY10" fmla="*/ 9894 h 10460"/>
                <a:gd name="connsiteX11" fmla="*/ 9983 w 10000"/>
                <a:gd name="connsiteY11" fmla="*/ 9988 h 10460"/>
                <a:gd name="connsiteX12" fmla="*/ 10000 w 10000"/>
                <a:gd name="connsiteY12" fmla="*/ 10120 h 10460"/>
                <a:gd name="connsiteX13" fmla="*/ 9983 w 10000"/>
                <a:gd name="connsiteY13" fmla="*/ 10215 h 10460"/>
                <a:gd name="connsiteX14" fmla="*/ 9930 w 10000"/>
                <a:gd name="connsiteY14" fmla="*/ 10309 h 10460"/>
                <a:gd name="connsiteX15" fmla="*/ 9861 w 10000"/>
                <a:gd name="connsiteY15" fmla="*/ 10385 h 10460"/>
                <a:gd name="connsiteX16" fmla="*/ 9774 w 10000"/>
                <a:gd name="connsiteY16" fmla="*/ 10441 h 10460"/>
                <a:gd name="connsiteX17" fmla="*/ 9687 w 10000"/>
                <a:gd name="connsiteY17" fmla="*/ 10460 h 10460"/>
                <a:gd name="connsiteX18" fmla="*/ 330 w 10000"/>
                <a:gd name="connsiteY18" fmla="*/ 10460 h 10460"/>
                <a:gd name="connsiteX19" fmla="*/ 209 w 10000"/>
                <a:gd name="connsiteY19" fmla="*/ 10441 h 10460"/>
                <a:gd name="connsiteX20" fmla="*/ 122 w 10000"/>
                <a:gd name="connsiteY20" fmla="*/ 10385 h 10460"/>
                <a:gd name="connsiteX21" fmla="*/ 52 w 10000"/>
                <a:gd name="connsiteY21" fmla="*/ 10309 h 10460"/>
                <a:gd name="connsiteX22" fmla="*/ 0 w 10000"/>
                <a:gd name="connsiteY22" fmla="*/ 10215 h 10460"/>
                <a:gd name="connsiteX23" fmla="*/ 0 w 10000"/>
                <a:gd name="connsiteY23" fmla="*/ 10120 h 10460"/>
                <a:gd name="connsiteX24" fmla="*/ 0 w 10000"/>
                <a:gd name="connsiteY24" fmla="*/ 800 h 10460"/>
                <a:gd name="connsiteX25" fmla="*/ 330 w 10000"/>
                <a:gd name="connsiteY25" fmla="*/ 460 h 10460"/>
                <a:gd name="connsiteX0" fmla="*/ 0 w 10000"/>
                <a:gd name="connsiteY0" fmla="*/ 802 h 10462"/>
                <a:gd name="connsiteX1" fmla="*/ 417 w 10000"/>
                <a:gd name="connsiteY1" fmla="*/ 462 h 10462"/>
                <a:gd name="connsiteX2" fmla="*/ 504 w 10000"/>
                <a:gd name="connsiteY2" fmla="*/ 519 h 10462"/>
                <a:gd name="connsiteX3" fmla="*/ 574 w 10000"/>
                <a:gd name="connsiteY3" fmla="*/ 594 h 10462"/>
                <a:gd name="connsiteX4" fmla="*/ 626 w 10000"/>
                <a:gd name="connsiteY4" fmla="*/ 688 h 10462"/>
                <a:gd name="connsiteX5" fmla="*/ 643 w 10000"/>
                <a:gd name="connsiteY5" fmla="*/ 802 h 10462"/>
                <a:gd name="connsiteX6" fmla="*/ 643 w 10000"/>
                <a:gd name="connsiteY6" fmla="*/ 9745 h 10462"/>
                <a:gd name="connsiteX7" fmla="*/ 9687 w 10000"/>
                <a:gd name="connsiteY7" fmla="*/ 9745 h 10462"/>
                <a:gd name="connsiteX8" fmla="*/ 9774 w 10000"/>
                <a:gd name="connsiteY8" fmla="*/ 9783 h 10462"/>
                <a:gd name="connsiteX9" fmla="*/ 9861 w 10000"/>
                <a:gd name="connsiteY9" fmla="*/ 9820 h 10462"/>
                <a:gd name="connsiteX10" fmla="*/ 9930 w 10000"/>
                <a:gd name="connsiteY10" fmla="*/ 9896 h 10462"/>
                <a:gd name="connsiteX11" fmla="*/ 9983 w 10000"/>
                <a:gd name="connsiteY11" fmla="*/ 9990 h 10462"/>
                <a:gd name="connsiteX12" fmla="*/ 10000 w 10000"/>
                <a:gd name="connsiteY12" fmla="*/ 10122 h 10462"/>
                <a:gd name="connsiteX13" fmla="*/ 9983 w 10000"/>
                <a:gd name="connsiteY13" fmla="*/ 10217 h 10462"/>
                <a:gd name="connsiteX14" fmla="*/ 9930 w 10000"/>
                <a:gd name="connsiteY14" fmla="*/ 10311 h 10462"/>
                <a:gd name="connsiteX15" fmla="*/ 9861 w 10000"/>
                <a:gd name="connsiteY15" fmla="*/ 10387 h 10462"/>
                <a:gd name="connsiteX16" fmla="*/ 9774 w 10000"/>
                <a:gd name="connsiteY16" fmla="*/ 10443 h 10462"/>
                <a:gd name="connsiteX17" fmla="*/ 9687 w 10000"/>
                <a:gd name="connsiteY17" fmla="*/ 10462 h 10462"/>
                <a:gd name="connsiteX18" fmla="*/ 330 w 10000"/>
                <a:gd name="connsiteY18" fmla="*/ 10462 h 10462"/>
                <a:gd name="connsiteX19" fmla="*/ 209 w 10000"/>
                <a:gd name="connsiteY19" fmla="*/ 10443 h 10462"/>
                <a:gd name="connsiteX20" fmla="*/ 122 w 10000"/>
                <a:gd name="connsiteY20" fmla="*/ 10387 h 10462"/>
                <a:gd name="connsiteX21" fmla="*/ 52 w 10000"/>
                <a:gd name="connsiteY21" fmla="*/ 10311 h 10462"/>
                <a:gd name="connsiteX22" fmla="*/ 0 w 10000"/>
                <a:gd name="connsiteY22" fmla="*/ 10217 h 10462"/>
                <a:gd name="connsiteX23" fmla="*/ 0 w 10000"/>
                <a:gd name="connsiteY23" fmla="*/ 10122 h 10462"/>
                <a:gd name="connsiteX24" fmla="*/ 0 w 10000"/>
                <a:gd name="connsiteY24" fmla="*/ 802 h 10462"/>
                <a:gd name="connsiteX0" fmla="*/ 0 w 10000"/>
                <a:gd name="connsiteY0" fmla="*/ 784 h 10444"/>
                <a:gd name="connsiteX1" fmla="*/ 504 w 10000"/>
                <a:gd name="connsiteY1" fmla="*/ 501 h 10444"/>
                <a:gd name="connsiteX2" fmla="*/ 574 w 10000"/>
                <a:gd name="connsiteY2" fmla="*/ 576 h 10444"/>
                <a:gd name="connsiteX3" fmla="*/ 626 w 10000"/>
                <a:gd name="connsiteY3" fmla="*/ 670 h 10444"/>
                <a:gd name="connsiteX4" fmla="*/ 643 w 10000"/>
                <a:gd name="connsiteY4" fmla="*/ 784 h 10444"/>
                <a:gd name="connsiteX5" fmla="*/ 643 w 10000"/>
                <a:gd name="connsiteY5" fmla="*/ 9727 h 10444"/>
                <a:gd name="connsiteX6" fmla="*/ 9687 w 10000"/>
                <a:gd name="connsiteY6" fmla="*/ 9727 h 10444"/>
                <a:gd name="connsiteX7" fmla="*/ 9774 w 10000"/>
                <a:gd name="connsiteY7" fmla="*/ 9765 h 10444"/>
                <a:gd name="connsiteX8" fmla="*/ 9861 w 10000"/>
                <a:gd name="connsiteY8" fmla="*/ 9802 h 10444"/>
                <a:gd name="connsiteX9" fmla="*/ 9930 w 10000"/>
                <a:gd name="connsiteY9" fmla="*/ 9878 h 10444"/>
                <a:gd name="connsiteX10" fmla="*/ 9983 w 10000"/>
                <a:gd name="connsiteY10" fmla="*/ 9972 h 10444"/>
                <a:gd name="connsiteX11" fmla="*/ 10000 w 10000"/>
                <a:gd name="connsiteY11" fmla="*/ 10104 h 10444"/>
                <a:gd name="connsiteX12" fmla="*/ 9983 w 10000"/>
                <a:gd name="connsiteY12" fmla="*/ 10199 h 10444"/>
                <a:gd name="connsiteX13" fmla="*/ 9930 w 10000"/>
                <a:gd name="connsiteY13" fmla="*/ 10293 h 10444"/>
                <a:gd name="connsiteX14" fmla="*/ 9861 w 10000"/>
                <a:gd name="connsiteY14" fmla="*/ 10369 h 10444"/>
                <a:gd name="connsiteX15" fmla="*/ 9774 w 10000"/>
                <a:gd name="connsiteY15" fmla="*/ 10425 h 10444"/>
                <a:gd name="connsiteX16" fmla="*/ 9687 w 10000"/>
                <a:gd name="connsiteY16" fmla="*/ 10444 h 10444"/>
                <a:gd name="connsiteX17" fmla="*/ 330 w 10000"/>
                <a:gd name="connsiteY17" fmla="*/ 10444 h 10444"/>
                <a:gd name="connsiteX18" fmla="*/ 209 w 10000"/>
                <a:gd name="connsiteY18" fmla="*/ 10425 h 10444"/>
                <a:gd name="connsiteX19" fmla="*/ 122 w 10000"/>
                <a:gd name="connsiteY19" fmla="*/ 10369 h 10444"/>
                <a:gd name="connsiteX20" fmla="*/ 52 w 10000"/>
                <a:gd name="connsiteY20" fmla="*/ 10293 h 10444"/>
                <a:gd name="connsiteX21" fmla="*/ 0 w 10000"/>
                <a:gd name="connsiteY21" fmla="*/ 10199 h 10444"/>
                <a:gd name="connsiteX22" fmla="*/ 0 w 10000"/>
                <a:gd name="connsiteY22" fmla="*/ 10104 h 10444"/>
                <a:gd name="connsiteX23" fmla="*/ 0 w 10000"/>
                <a:gd name="connsiteY23" fmla="*/ 784 h 10444"/>
                <a:gd name="connsiteX0" fmla="*/ 0 w 10000"/>
                <a:gd name="connsiteY0" fmla="*/ 760 h 10420"/>
                <a:gd name="connsiteX1" fmla="*/ 574 w 10000"/>
                <a:gd name="connsiteY1" fmla="*/ 552 h 10420"/>
                <a:gd name="connsiteX2" fmla="*/ 626 w 10000"/>
                <a:gd name="connsiteY2" fmla="*/ 646 h 10420"/>
                <a:gd name="connsiteX3" fmla="*/ 643 w 10000"/>
                <a:gd name="connsiteY3" fmla="*/ 760 h 10420"/>
                <a:gd name="connsiteX4" fmla="*/ 643 w 10000"/>
                <a:gd name="connsiteY4" fmla="*/ 9703 h 10420"/>
                <a:gd name="connsiteX5" fmla="*/ 9687 w 10000"/>
                <a:gd name="connsiteY5" fmla="*/ 9703 h 10420"/>
                <a:gd name="connsiteX6" fmla="*/ 9774 w 10000"/>
                <a:gd name="connsiteY6" fmla="*/ 9741 h 10420"/>
                <a:gd name="connsiteX7" fmla="*/ 9861 w 10000"/>
                <a:gd name="connsiteY7" fmla="*/ 9778 h 10420"/>
                <a:gd name="connsiteX8" fmla="*/ 9930 w 10000"/>
                <a:gd name="connsiteY8" fmla="*/ 9854 h 10420"/>
                <a:gd name="connsiteX9" fmla="*/ 9983 w 10000"/>
                <a:gd name="connsiteY9" fmla="*/ 9948 h 10420"/>
                <a:gd name="connsiteX10" fmla="*/ 10000 w 10000"/>
                <a:gd name="connsiteY10" fmla="*/ 10080 h 10420"/>
                <a:gd name="connsiteX11" fmla="*/ 9983 w 10000"/>
                <a:gd name="connsiteY11" fmla="*/ 10175 h 10420"/>
                <a:gd name="connsiteX12" fmla="*/ 9930 w 10000"/>
                <a:gd name="connsiteY12" fmla="*/ 10269 h 10420"/>
                <a:gd name="connsiteX13" fmla="*/ 9861 w 10000"/>
                <a:gd name="connsiteY13" fmla="*/ 10345 h 10420"/>
                <a:gd name="connsiteX14" fmla="*/ 9774 w 10000"/>
                <a:gd name="connsiteY14" fmla="*/ 10401 h 10420"/>
                <a:gd name="connsiteX15" fmla="*/ 9687 w 10000"/>
                <a:gd name="connsiteY15" fmla="*/ 10420 h 10420"/>
                <a:gd name="connsiteX16" fmla="*/ 330 w 10000"/>
                <a:gd name="connsiteY16" fmla="*/ 10420 h 10420"/>
                <a:gd name="connsiteX17" fmla="*/ 209 w 10000"/>
                <a:gd name="connsiteY17" fmla="*/ 10401 h 10420"/>
                <a:gd name="connsiteX18" fmla="*/ 122 w 10000"/>
                <a:gd name="connsiteY18" fmla="*/ 10345 h 10420"/>
                <a:gd name="connsiteX19" fmla="*/ 52 w 10000"/>
                <a:gd name="connsiteY19" fmla="*/ 10269 h 10420"/>
                <a:gd name="connsiteX20" fmla="*/ 0 w 10000"/>
                <a:gd name="connsiteY20" fmla="*/ 10175 h 10420"/>
                <a:gd name="connsiteX21" fmla="*/ 0 w 10000"/>
                <a:gd name="connsiteY21" fmla="*/ 10080 h 10420"/>
                <a:gd name="connsiteX22" fmla="*/ 0 w 10000"/>
                <a:gd name="connsiteY22" fmla="*/ 760 h 10420"/>
                <a:gd name="connsiteX0" fmla="*/ 0 w 10000"/>
                <a:gd name="connsiteY0" fmla="*/ 730 h 10390"/>
                <a:gd name="connsiteX1" fmla="*/ 626 w 10000"/>
                <a:gd name="connsiteY1" fmla="*/ 616 h 10390"/>
                <a:gd name="connsiteX2" fmla="*/ 643 w 10000"/>
                <a:gd name="connsiteY2" fmla="*/ 730 h 10390"/>
                <a:gd name="connsiteX3" fmla="*/ 643 w 10000"/>
                <a:gd name="connsiteY3" fmla="*/ 9673 h 10390"/>
                <a:gd name="connsiteX4" fmla="*/ 9687 w 10000"/>
                <a:gd name="connsiteY4" fmla="*/ 9673 h 10390"/>
                <a:gd name="connsiteX5" fmla="*/ 9774 w 10000"/>
                <a:gd name="connsiteY5" fmla="*/ 9711 h 10390"/>
                <a:gd name="connsiteX6" fmla="*/ 9861 w 10000"/>
                <a:gd name="connsiteY6" fmla="*/ 9748 h 10390"/>
                <a:gd name="connsiteX7" fmla="*/ 9930 w 10000"/>
                <a:gd name="connsiteY7" fmla="*/ 9824 h 10390"/>
                <a:gd name="connsiteX8" fmla="*/ 9983 w 10000"/>
                <a:gd name="connsiteY8" fmla="*/ 9918 h 10390"/>
                <a:gd name="connsiteX9" fmla="*/ 10000 w 10000"/>
                <a:gd name="connsiteY9" fmla="*/ 10050 h 10390"/>
                <a:gd name="connsiteX10" fmla="*/ 9983 w 10000"/>
                <a:gd name="connsiteY10" fmla="*/ 10145 h 10390"/>
                <a:gd name="connsiteX11" fmla="*/ 9930 w 10000"/>
                <a:gd name="connsiteY11" fmla="*/ 10239 h 10390"/>
                <a:gd name="connsiteX12" fmla="*/ 9861 w 10000"/>
                <a:gd name="connsiteY12" fmla="*/ 10315 h 10390"/>
                <a:gd name="connsiteX13" fmla="*/ 9774 w 10000"/>
                <a:gd name="connsiteY13" fmla="*/ 10371 h 10390"/>
                <a:gd name="connsiteX14" fmla="*/ 9687 w 10000"/>
                <a:gd name="connsiteY14" fmla="*/ 10390 h 10390"/>
                <a:gd name="connsiteX15" fmla="*/ 330 w 10000"/>
                <a:gd name="connsiteY15" fmla="*/ 10390 h 10390"/>
                <a:gd name="connsiteX16" fmla="*/ 209 w 10000"/>
                <a:gd name="connsiteY16" fmla="*/ 10371 h 10390"/>
                <a:gd name="connsiteX17" fmla="*/ 122 w 10000"/>
                <a:gd name="connsiteY17" fmla="*/ 10315 h 10390"/>
                <a:gd name="connsiteX18" fmla="*/ 52 w 10000"/>
                <a:gd name="connsiteY18" fmla="*/ 10239 h 10390"/>
                <a:gd name="connsiteX19" fmla="*/ 0 w 10000"/>
                <a:gd name="connsiteY19" fmla="*/ 10145 h 10390"/>
                <a:gd name="connsiteX20" fmla="*/ 0 w 10000"/>
                <a:gd name="connsiteY20" fmla="*/ 10050 h 10390"/>
                <a:gd name="connsiteX21" fmla="*/ 0 w 10000"/>
                <a:gd name="connsiteY21" fmla="*/ 730 h 10390"/>
                <a:gd name="connsiteX0" fmla="*/ 0 w 10000"/>
                <a:gd name="connsiteY0" fmla="*/ 1141 h 10801"/>
                <a:gd name="connsiteX1" fmla="*/ 643 w 10000"/>
                <a:gd name="connsiteY1" fmla="*/ 1141 h 10801"/>
                <a:gd name="connsiteX2" fmla="*/ 643 w 10000"/>
                <a:gd name="connsiteY2" fmla="*/ 10084 h 10801"/>
                <a:gd name="connsiteX3" fmla="*/ 9687 w 10000"/>
                <a:gd name="connsiteY3" fmla="*/ 10084 h 10801"/>
                <a:gd name="connsiteX4" fmla="*/ 9774 w 10000"/>
                <a:gd name="connsiteY4" fmla="*/ 10122 h 10801"/>
                <a:gd name="connsiteX5" fmla="*/ 9861 w 10000"/>
                <a:gd name="connsiteY5" fmla="*/ 10159 h 10801"/>
                <a:gd name="connsiteX6" fmla="*/ 9930 w 10000"/>
                <a:gd name="connsiteY6" fmla="*/ 10235 h 10801"/>
                <a:gd name="connsiteX7" fmla="*/ 9983 w 10000"/>
                <a:gd name="connsiteY7" fmla="*/ 10329 h 10801"/>
                <a:gd name="connsiteX8" fmla="*/ 10000 w 10000"/>
                <a:gd name="connsiteY8" fmla="*/ 10461 h 10801"/>
                <a:gd name="connsiteX9" fmla="*/ 9983 w 10000"/>
                <a:gd name="connsiteY9" fmla="*/ 10556 h 10801"/>
                <a:gd name="connsiteX10" fmla="*/ 9930 w 10000"/>
                <a:gd name="connsiteY10" fmla="*/ 10650 h 10801"/>
                <a:gd name="connsiteX11" fmla="*/ 9861 w 10000"/>
                <a:gd name="connsiteY11" fmla="*/ 10726 h 10801"/>
                <a:gd name="connsiteX12" fmla="*/ 9774 w 10000"/>
                <a:gd name="connsiteY12" fmla="*/ 10782 h 10801"/>
                <a:gd name="connsiteX13" fmla="*/ 9687 w 10000"/>
                <a:gd name="connsiteY13" fmla="*/ 10801 h 10801"/>
                <a:gd name="connsiteX14" fmla="*/ 330 w 10000"/>
                <a:gd name="connsiteY14" fmla="*/ 10801 h 10801"/>
                <a:gd name="connsiteX15" fmla="*/ 209 w 10000"/>
                <a:gd name="connsiteY15" fmla="*/ 10782 h 10801"/>
                <a:gd name="connsiteX16" fmla="*/ 122 w 10000"/>
                <a:gd name="connsiteY16" fmla="*/ 10726 h 10801"/>
                <a:gd name="connsiteX17" fmla="*/ 52 w 10000"/>
                <a:gd name="connsiteY17" fmla="*/ 10650 h 10801"/>
                <a:gd name="connsiteX18" fmla="*/ 0 w 10000"/>
                <a:gd name="connsiteY18" fmla="*/ 10556 h 10801"/>
                <a:gd name="connsiteX19" fmla="*/ 0 w 10000"/>
                <a:gd name="connsiteY19" fmla="*/ 10461 h 10801"/>
                <a:gd name="connsiteX20" fmla="*/ 0 w 10000"/>
                <a:gd name="connsiteY20" fmla="*/ 1141 h 10801"/>
                <a:gd name="connsiteX0" fmla="*/ 0 w 10000"/>
                <a:gd name="connsiteY0" fmla="*/ 733 h 10393"/>
                <a:gd name="connsiteX1" fmla="*/ 643 w 10000"/>
                <a:gd name="connsiteY1" fmla="*/ 733 h 10393"/>
                <a:gd name="connsiteX2" fmla="*/ 643 w 10000"/>
                <a:gd name="connsiteY2" fmla="*/ 9676 h 10393"/>
                <a:gd name="connsiteX3" fmla="*/ 9687 w 10000"/>
                <a:gd name="connsiteY3" fmla="*/ 9676 h 10393"/>
                <a:gd name="connsiteX4" fmla="*/ 9774 w 10000"/>
                <a:gd name="connsiteY4" fmla="*/ 9714 h 10393"/>
                <a:gd name="connsiteX5" fmla="*/ 9861 w 10000"/>
                <a:gd name="connsiteY5" fmla="*/ 9751 h 10393"/>
                <a:gd name="connsiteX6" fmla="*/ 9930 w 10000"/>
                <a:gd name="connsiteY6" fmla="*/ 9827 h 10393"/>
                <a:gd name="connsiteX7" fmla="*/ 9983 w 10000"/>
                <a:gd name="connsiteY7" fmla="*/ 9921 h 10393"/>
                <a:gd name="connsiteX8" fmla="*/ 10000 w 10000"/>
                <a:gd name="connsiteY8" fmla="*/ 10053 h 10393"/>
                <a:gd name="connsiteX9" fmla="*/ 9983 w 10000"/>
                <a:gd name="connsiteY9" fmla="*/ 10148 h 10393"/>
                <a:gd name="connsiteX10" fmla="*/ 9930 w 10000"/>
                <a:gd name="connsiteY10" fmla="*/ 10242 h 10393"/>
                <a:gd name="connsiteX11" fmla="*/ 9861 w 10000"/>
                <a:gd name="connsiteY11" fmla="*/ 10318 h 10393"/>
                <a:gd name="connsiteX12" fmla="*/ 9774 w 10000"/>
                <a:gd name="connsiteY12" fmla="*/ 10374 h 10393"/>
                <a:gd name="connsiteX13" fmla="*/ 9687 w 10000"/>
                <a:gd name="connsiteY13" fmla="*/ 10393 h 10393"/>
                <a:gd name="connsiteX14" fmla="*/ 330 w 10000"/>
                <a:gd name="connsiteY14" fmla="*/ 10393 h 10393"/>
                <a:gd name="connsiteX15" fmla="*/ 209 w 10000"/>
                <a:gd name="connsiteY15" fmla="*/ 10374 h 10393"/>
                <a:gd name="connsiteX16" fmla="*/ 122 w 10000"/>
                <a:gd name="connsiteY16" fmla="*/ 10318 h 10393"/>
                <a:gd name="connsiteX17" fmla="*/ 52 w 10000"/>
                <a:gd name="connsiteY17" fmla="*/ 10242 h 10393"/>
                <a:gd name="connsiteX18" fmla="*/ 0 w 10000"/>
                <a:gd name="connsiteY18" fmla="*/ 10148 h 10393"/>
                <a:gd name="connsiteX19" fmla="*/ 0 w 10000"/>
                <a:gd name="connsiteY19" fmla="*/ 10053 h 10393"/>
                <a:gd name="connsiteX20" fmla="*/ 0 w 10000"/>
                <a:gd name="connsiteY20" fmla="*/ 733 h 10393"/>
                <a:gd name="connsiteX0" fmla="*/ 0 w 10000"/>
                <a:gd name="connsiteY0" fmla="*/ 214 h 9874"/>
                <a:gd name="connsiteX1" fmla="*/ 643 w 10000"/>
                <a:gd name="connsiteY1" fmla="*/ 214 h 9874"/>
                <a:gd name="connsiteX2" fmla="*/ 643 w 10000"/>
                <a:gd name="connsiteY2" fmla="*/ 9157 h 9874"/>
                <a:gd name="connsiteX3" fmla="*/ 9687 w 10000"/>
                <a:gd name="connsiteY3" fmla="*/ 9157 h 9874"/>
                <a:gd name="connsiteX4" fmla="*/ 9774 w 10000"/>
                <a:gd name="connsiteY4" fmla="*/ 9195 h 9874"/>
                <a:gd name="connsiteX5" fmla="*/ 9861 w 10000"/>
                <a:gd name="connsiteY5" fmla="*/ 9232 h 9874"/>
                <a:gd name="connsiteX6" fmla="*/ 9930 w 10000"/>
                <a:gd name="connsiteY6" fmla="*/ 9308 h 9874"/>
                <a:gd name="connsiteX7" fmla="*/ 9983 w 10000"/>
                <a:gd name="connsiteY7" fmla="*/ 9402 h 9874"/>
                <a:gd name="connsiteX8" fmla="*/ 10000 w 10000"/>
                <a:gd name="connsiteY8" fmla="*/ 9534 h 9874"/>
                <a:gd name="connsiteX9" fmla="*/ 9983 w 10000"/>
                <a:gd name="connsiteY9" fmla="*/ 9629 h 9874"/>
                <a:gd name="connsiteX10" fmla="*/ 9930 w 10000"/>
                <a:gd name="connsiteY10" fmla="*/ 9723 h 9874"/>
                <a:gd name="connsiteX11" fmla="*/ 9861 w 10000"/>
                <a:gd name="connsiteY11" fmla="*/ 9799 h 9874"/>
                <a:gd name="connsiteX12" fmla="*/ 9774 w 10000"/>
                <a:gd name="connsiteY12" fmla="*/ 9855 h 9874"/>
                <a:gd name="connsiteX13" fmla="*/ 9687 w 10000"/>
                <a:gd name="connsiteY13" fmla="*/ 9874 h 9874"/>
                <a:gd name="connsiteX14" fmla="*/ 330 w 10000"/>
                <a:gd name="connsiteY14" fmla="*/ 9874 h 9874"/>
                <a:gd name="connsiteX15" fmla="*/ 209 w 10000"/>
                <a:gd name="connsiteY15" fmla="*/ 9855 h 9874"/>
                <a:gd name="connsiteX16" fmla="*/ 122 w 10000"/>
                <a:gd name="connsiteY16" fmla="*/ 9799 h 9874"/>
                <a:gd name="connsiteX17" fmla="*/ 52 w 10000"/>
                <a:gd name="connsiteY17" fmla="*/ 9723 h 9874"/>
                <a:gd name="connsiteX18" fmla="*/ 0 w 10000"/>
                <a:gd name="connsiteY18" fmla="*/ 9629 h 9874"/>
                <a:gd name="connsiteX19" fmla="*/ 0 w 10000"/>
                <a:gd name="connsiteY19" fmla="*/ 9534 h 9874"/>
                <a:gd name="connsiteX20" fmla="*/ 0 w 10000"/>
                <a:gd name="connsiteY20" fmla="*/ 214 h 9874"/>
                <a:gd name="connsiteX0" fmla="*/ 0 w 10000"/>
                <a:gd name="connsiteY0" fmla="*/ 246 h 10029"/>
                <a:gd name="connsiteX1" fmla="*/ 643 w 10000"/>
                <a:gd name="connsiteY1" fmla="*/ 246 h 10029"/>
                <a:gd name="connsiteX2" fmla="*/ 643 w 10000"/>
                <a:gd name="connsiteY2" fmla="*/ 9303 h 10029"/>
                <a:gd name="connsiteX3" fmla="*/ 9687 w 10000"/>
                <a:gd name="connsiteY3" fmla="*/ 9303 h 10029"/>
                <a:gd name="connsiteX4" fmla="*/ 9774 w 10000"/>
                <a:gd name="connsiteY4" fmla="*/ 9341 h 10029"/>
                <a:gd name="connsiteX5" fmla="*/ 9861 w 10000"/>
                <a:gd name="connsiteY5" fmla="*/ 9379 h 10029"/>
                <a:gd name="connsiteX6" fmla="*/ 9930 w 10000"/>
                <a:gd name="connsiteY6" fmla="*/ 9456 h 10029"/>
                <a:gd name="connsiteX7" fmla="*/ 9983 w 10000"/>
                <a:gd name="connsiteY7" fmla="*/ 9551 h 10029"/>
                <a:gd name="connsiteX8" fmla="*/ 10000 w 10000"/>
                <a:gd name="connsiteY8" fmla="*/ 9685 h 10029"/>
                <a:gd name="connsiteX9" fmla="*/ 9983 w 10000"/>
                <a:gd name="connsiteY9" fmla="*/ 9781 h 10029"/>
                <a:gd name="connsiteX10" fmla="*/ 9930 w 10000"/>
                <a:gd name="connsiteY10" fmla="*/ 9876 h 10029"/>
                <a:gd name="connsiteX11" fmla="*/ 9861 w 10000"/>
                <a:gd name="connsiteY11" fmla="*/ 9953 h 10029"/>
                <a:gd name="connsiteX12" fmla="*/ 9774 w 10000"/>
                <a:gd name="connsiteY12" fmla="*/ 10010 h 10029"/>
                <a:gd name="connsiteX13" fmla="*/ 9687 w 10000"/>
                <a:gd name="connsiteY13" fmla="*/ 10029 h 10029"/>
                <a:gd name="connsiteX14" fmla="*/ 330 w 10000"/>
                <a:gd name="connsiteY14" fmla="*/ 10029 h 10029"/>
                <a:gd name="connsiteX15" fmla="*/ 209 w 10000"/>
                <a:gd name="connsiteY15" fmla="*/ 10010 h 10029"/>
                <a:gd name="connsiteX16" fmla="*/ 122 w 10000"/>
                <a:gd name="connsiteY16" fmla="*/ 9953 h 10029"/>
                <a:gd name="connsiteX17" fmla="*/ 52 w 10000"/>
                <a:gd name="connsiteY17" fmla="*/ 9876 h 10029"/>
                <a:gd name="connsiteX18" fmla="*/ 0 w 10000"/>
                <a:gd name="connsiteY18" fmla="*/ 9781 h 10029"/>
                <a:gd name="connsiteX19" fmla="*/ 0 w 10000"/>
                <a:gd name="connsiteY19" fmla="*/ 9685 h 10029"/>
                <a:gd name="connsiteX20" fmla="*/ 0 w 10000"/>
                <a:gd name="connsiteY20" fmla="*/ 246 h 10029"/>
                <a:gd name="connsiteX0" fmla="*/ 0 w 10000"/>
                <a:gd name="connsiteY0" fmla="*/ 246 h 10440"/>
                <a:gd name="connsiteX1" fmla="*/ 643 w 10000"/>
                <a:gd name="connsiteY1" fmla="*/ 246 h 10440"/>
                <a:gd name="connsiteX2" fmla="*/ 643 w 10000"/>
                <a:gd name="connsiteY2" fmla="*/ 9303 h 10440"/>
                <a:gd name="connsiteX3" fmla="*/ 9687 w 10000"/>
                <a:gd name="connsiteY3" fmla="*/ 9303 h 10440"/>
                <a:gd name="connsiteX4" fmla="*/ 9774 w 10000"/>
                <a:gd name="connsiteY4" fmla="*/ 9341 h 10440"/>
                <a:gd name="connsiteX5" fmla="*/ 9861 w 10000"/>
                <a:gd name="connsiteY5" fmla="*/ 9379 h 10440"/>
                <a:gd name="connsiteX6" fmla="*/ 9930 w 10000"/>
                <a:gd name="connsiteY6" fmla="*/ 9456 h 10440"/>
                <a:gd name="connsiteX7" fmla="*/ 9983 w 10000"/>
                <a:gd name="connsiteY7" fmla="*/ 9551 h 10440"/>
                <a:gd name="connsiteX8" fmla="*/ 10000 w 10000"/>
                <a:gd name="connsiteY8" fmla="*/ 9685 h 10440"/>
                <a:gd name="connsiteX9" fmla="*/ 9983 w 10000"/>
                <a:gd name="connsiteY9" fmla="*/ 9781 h 10440"/>
                <a:gd name="connsiteX10" fmla="*/ 9930 w 10000"/>
                <a:gd name="connsiteY10" fmla="*/ 9876 h 10440"/>
                <a:gd name="connsiteX11" fmla="*/ 9861 w 10000"/>
                <a:gd name="connsiteY11" fmla="*/ 9953 h 10440"/>
                <a:gd name="connsiteX12" fmla="*/ 9774 w 10000"/>
                <a:gd name="connsiteY12" fmla="*/ 10010 h 10440"/>
                <a:gd name="connsiteX13" fmla="*/ 9687 w 10000"/>
                <a:gd name="connsiteY13" fmla="*/ 10029 h 10440"/>
                <a:gd name="connsiteX14" fmla="*/ 330 w 10000"/>
                <a:gd name="connsiteY14" fmla="*/ 10029 h 10440"/>
                <a:gd name="connsiteX15" fmla="*/ 209 w 10000"/>
                <a:gd name="connsiteY15" fmla="*/ 10010 h 10440"/>
                <a:gd name="connsiteX16" fmla="*/ 122 w 10000"/>
                <a:gd name="connsiteY16" fmla="*/ 9953 h 10440"/>
                <a:gd name="connsiteX17" fmla="*/ 52 w 10000"/>
                <a:gd name="connsiteY17" fmla="*/ 9876 h 10440"/>
                <a:gd name="connsiteX18" fmla="*/ 0 w 10000"/>
                <a:gd name="connsiteY18" fmla="*/ 9685 h 10440"/>
                <a:gd name="connsiteX19" fmla="*/ 0 w 10000"/>
                <a:gd name="connsiteY19" fmla="*/ 246 h 10440"/>
                <a:gd name="connsiteX0" fmla="*/ 0 w 10000"/>
                <a:gd name="connsiteY0" fmla="*/ 246 h 10466"/>
                <a:gd name="connsiteX1" fmla="*/ 643 w 10000"/>
                <a:gd name="connsiteY1" fmla="*/ 246 h 10466"/>
                <a:gd name="connsiteX2" fmla="*/ 643 w 10000"/>
                <a:gd name="connsiteY2" fmla="*/ 9303 h 10466"/>
                <a:gd name="connsiteX3" fmla="*/ 9687 w 10000"/>
                <a:gd name="connsiteY3" fmla="*/ 9303 h 10466"/>
                <a:gd name="connsiteX4" fmla="*/ 9774 w 10000"/>
                <a:gd name="connsiteY4" fmla="*/ 9341 h 10466"/>
                <a:gd name="connsiteX5" fmla="*/ 9861 w 10000"/>
                <a:gd name="connsiteY5" fmla="*/ 9379 h 10466"/>
                <a:gd name="connsiteX6" fmla="*/ 9930 w 10000"/>
                <a:gd name="connsiteY6" fmla="*/ 9456 h 10466"/>
                <a:gd name="connsiteX7" fmla="*/ 9983 w 10000"/>
                <a:gd name="connsiteY7" fmla="*/ 9551 h 10466"/>
                <a:gd name="connsiteX8" fmla="*/ 10000 w 10000"/>
                <a:gd name="connsiteY8" fmla="*/ 9685 h 10466"/>
                <a:gd name="connsiteX9" fmla="*/ 9983 w 10000"/>
                <a:gd name="connsiteY9" fmla="*/ 9781 h 10466"/>
                <a:gd name="connsiteX10" fmla="*/ 9930 w 10000"/>
                <a:gd name="connsiteY10" fmla="*/ 9876 h 10466"/>
                <a:gd name="connsiteX11" fmla="*/ 9861 w 10000"/>
                <a:gd name="connsiteY11" fmla="*/ 9953 h 10466"/>
                <a:gd name="connsiteX12" fmla="*/ 9774 w 10000"/>
                <a:gd name="connsiteY12" fmla="*/ 10010 h 10466"/>
                <a:gd name="connsiteX13" fmla="*/ 9687 w 10000"/>
                <a:gd name="connsiteY13" fmla="*/ 10029 h 10466"/>
                <a:gd name="connsiteX14" fmla="*/ 330 w 10000"/>
                <a:gd name="connsiteY14" fmla="*/ 10029 h 10466"/>
                <a:gd name="connsiteX15" fmla="*/ 209 w 10000"/>
                <a:gd name="connsiteY15" fmla="*/ 10010 h 10466"/>
                <a:gd name="connsiteX16" fmla="*/ 122 w 10000"/>
                <a:gd name="connsiteY16" fmla="*/ 9953 h 10466"/>
                <a:gd name="connsiteX17" fmla="*/ 0 w 10000"/>
                <a:gd name="connsiteY17" fmla="*/ 9685 h 10466"/>
                <a:gd name="connsiteX18" fmla="*/ 0 w 10000"/>
                <a:gd name="connsiteY18" fmla="*/ 246 h 10466"/>
                <a:gd name="connsiteX0" fmla="*/ 0 w 10000"/>
                <a:gd name="connsiteY0" fmla="*/ 246 h 10029"/>
                <a:gd name="connsiteX1" fmla="*/ 643 w 10000"/>
                <a:gd name="connsiteY1" fmla="*/ 246 h 10029"/>
                <a:gd name="connsiteX2" fmla="*/ 643 w 10000"/>
                <a:gd name="connsiteY2" fmla="*/ 9303 h 10029"/>
                <a:gd name="connsiteX3" fmla="*/ 9687 w 10000"/>
                <a:gd name="connsiteY3" fmla="*/ 9303 h 10029"/>
                <a:gd name="connsiteX4" fmla="*/ 9774 w 10000"/>
                <a:gd name="connsiteY4" fmla="*/ 9341 h 10029"/>
                <a:gd name="connsiteX5" fmla="*/ 9861 w 10000"/>
                <a:gd name="connsiteY5" fmla="*/ 9379 h 10029"/>
                <a:gd name="connsiteX6" fmla="*/ 9930 w 10000"/>
                <a:gd name="connsiteY6" fmla="*/ 9456 h 10029"/>
                <a:gd name="connsiteX7" fmla="*/ 9983 w 10000"/>
                <a:gd name="connsiteY7" fmla="*/ 9551 h 10029"/>
                <a:gd name="connsiteX8" fmla="*/ 10000 w 10000"/>
                <a:gd name="connsiteY8" fmla="*/ 9685 h 10029"/>
                <a:gd name="connsiteX9" fmla="*/ 9983 w 10000"/>
                <a:gd name="connsiteY9" fmla="*/ 9781 h 10029"/>
                <a:gd name="connsiteX10" fmla="*/ 9930 w 10000"/>
                <a:gd name="connsiteY10" fmla="*/ 9876 h 10029"/>
                <a:gd name="connsiteX11" fmla="*/ 9861 w 10000"/>
                <a:gd name="connsiteY11" fmla="*/ 9953 h 10029"/>
                <a:gd name="connsiteX12" fmla="*/ 9774 w 10000"/>
                <a:gd name="connsiteY12" fmla="*/ 10010 h 10029"/>
                <a:gd name="connsiteX13" fmla="*/ 9687 w 10000"/>
                <a:gd name="connsiteY13" fmla="*/ 10029 h 10029"/>
                <a:gd name="connsiteX14" fmla="*/ 330 w 10000"/>
                <a:gd name="connsiteY14" fmla="*/ 10029 h 10029"/>
                <a:gd name="connsiteX15" fmla="*/ 209 w 10000"/>
                <a:gd name="connsiteY15" fmla="*/ 10010 h 10029"/>
                <a:gd name="connsiteX16" fmla="*/ 0 w 10000"/>
                <a:gd name="connsiteY16" fmla="*/ 9685 h 10029"/>
                <a:gd name="connsiteX17" fmla="*/ 0 w 10000"/>
                <a:gd name="connsiteY17" fmla="*/ 246 h 10029"/>
                <a:gd name="connsiteX0" fmla="*/ 0 w 10000"/>
                <a:gd name="connsiteY0" fmla="*/ 246 h 10029"/>
                <a:gd name="connsiteX1" fmla="*/ 643 w 10000"/>
                <a:gd name="connsiteY1" fmla="*/ 246 h 10029"/>
                <a:gd name="connsiteX2" fmla="*/ 643 w 10000"/>
                <a:gd name="connsiteY2" fmla="*/ 9303 h 10029"/>
                <a:gd name="connsiteX3" fmla="*/ 9687 w 10000"/>
                <a:gd name="connsiteY3" fmla="*/ 9303 h 10029"/>
                <a:gd name="connsiteX4" fmla="*/ 9774 w 10000"/>
                <a:gd name="connsiteY4" fmla="*/ 9341 h 10029"/>
                <a:gd name="connsiteX5" fmla="*/ 9861 w 10000"/>
                <a:gd name="connsiteY5" fmla="*/ 9379 h 10029"/>
                <a:gd name="connsiteX6" fmla="*/ 9930 w 10000"/>
                <a:gd name="connsiteY6" fmla="*/ 9456 h 10029"/>
                <a:gd name="connsiteX7" fmla="*/ 9983 w 10000"/>
                <a:gd name="connsiteY7" fmla="*/ 9551 h 10029"/>
                <a:gd name="connsiteX8" fmla="*/ 10000 w 10000"/>
                <a:gd name="connsiteY8" fmla="*/ 9685 h 10029"/>
                <a:gd name="connsiteX9" fmla="*/ 9983 w 10000"/>
                <a:gd name="connsiteY9" fmla="*/ 9781 h 10029"/>
                <a:gd name="connsiteX10" fmla="*/ 9930 w 10000"/>
                <a:gd name="connsiteY10" fmla="*/ 9876 h 10029"/>
                <a:gd name="connsiteX11" fmla="*/ 9861 w 10000"/>
                <a:gd name="connsiteY11" fmla="*/ 9953 h 10029"/>
                <a:gd name="connsiteX12" fmla="*/ 9774 w 10000"/>
                <a:gd name="connsiteY12" fmla="*/ 10010 h 10029"/>
                <a:gd name="connsiteX13" fmla="*/ 9687 w 10000"/>
                <a:gd name="connsiteY13" fmla="*/ 10029 h 10029"/>
                <a:gd name="connsiteX14" fmla="*/ 330 w 10000"/>
                <a:gd name="connsiteY14" fmla="*/ 10029 h 10029"/>
                <a:gd name="connsiteX15" fmla="*/ 0 w 10000"/>
                <a:gd name="connsiteY15" fmla="*/ 9685 h 10029"/>
                <a:gd name="connsiteX16" fmla="*/ 0 w 10000"/>
                <a:gd name="connsiteY16" fmla="*/ 246 h 10029"/>
                <a:gd name="connsiteX0" fmla="*/ 0 w 10000"/>
                <a:gd name="connsiteY0" fmla="*/ 246 h 10029"/>
                <a:gd name="connsiteX1" fmla="*/ 643 w 10000"/>
                <a:gd name="connsiteY1" fmla="*/ 246 h 10029"/>
                <a:gd name="connsiteX2" fmla="*/ 643 w 10000"/>
                <a:gd name="connsiteY2" fmla="*/ 9303 h 10029"/>
                <a:gd name="connsiteX3" fmla="*/ 9687 w 10000"/>
                <a:gd name="connsiteY3" fmla="*/ 9303 h 10029"/>
                <a:gd name="connsiteX4" fmla="*/ 9774 w 10000"/>
                <a:gd name="connsiteY4" fmla="*/ 9341 h 10029"/>
                <a:gd name="connsiteX5" fmla="*/ 9861 w 10000"/>
                <a:gd name="connsiteY5" fmla="*/ 9379 h 10029"/>
                <a:gd name="connsiteX6" fmla="*/ 9930 w 10000"/>
                <a:gd name="connsiteY6" fmla="*/ 9456 h 10029"/>
                <a:gd name="connsiteX7" fmla="*/ 9983 w 10000"/>
                <a:gd name="connsiteY7" fmla="*/ 9551 h 10029"/>
                <a:gd name="connsiteX8" fmla="*/ 10000 w 10000"/>
                <a:gd name="connsiteY8" fmla="*/ 9685 h 10029"/>
                <a:gd name="connsiteX9" fmla="*/ 9983 w 10000"/>
                <a:gd name="connsiteY9" fmla="*/ 9781 h 10029"/>
                <a:gd name="connsiteX10" fmla="*/ 9930 w 10000"/>
                <a:gd name="connsiteY10" fmla="*/ 9876 h 10029"/>
                <a:gd name="connsiteX11" fmla="*/ 9861 w 10000"/>
                <a:gd name="connsiteY11" fmla="*/ 9953 h 10029"/>
                <a:gd name="connsiteX12" fmla="*/ 9774 w 10000"/>
                <a:gd name="connsiteY12" fmla="*/ 10010 h 10029"/>
                <a:gd name="connsiteX13" fmla="*/ 9687 w 10000"/>
                <a:gd name="connsiteY13" fmla="*/ 10029 h 10029"/>
                <a:gd name="connsiteX14" fmla="*/ 330 w 10000"/>
                <a:gd name="connsiteY14" fmla="*/ 10029 h 10029"/>
                <a:gd name="connsiteX15" fmla="*/ 0 w 10000"/>
                <a:gd name="connsiteY15" fmla="*/ 9685 h 10029"/>
                <a:gd name="connsiteX16" fmla="*/ 0 w 10000"/>
                <a:gd name="connsiteY16" fmla="*/ 246 h 10029"/>
                <a:gd name="connsiteX0" fmla="*/ 0 w 10000"/>
                <a:gd name="connsiteY0" fmla="*/ 246 h 10029"/>
                <a:gd name="connsiteX1" fmla="*/ 643 w 10000"/>
                <a:gd name="connsiteY1" fmla="*/ 246 h 10029"/>
                <a:gd name="connsiteX2" fmla="*/ 643 w 10000"/>
                <a:gd name="connsiteY2" fmla="*/ 9303 h 10029"/>
                <a:gd name="connsiteX3" fmla="*/ 9687 w 10000"/>
                <a:gd name="connsiteY3" fmla="*/ 9303 h 10029"/>
                <a:gd name="connsiteX4" fmla="*/ 9774 w 10000"/>
                <a:gd name="connsiteY4" fmla="*/ 9341 h 10029"/>
                <a:gd name="connsiteX5" fmla="*/ 9861 w 10000"/>
                <a:gd name="connsiteY5" fmla="*/ 9379 h 10029"/>
                <a:gd name="connsiteX6" fmla="*/ 9930 w 10000"/>
                <a:gd name="connsiteY6" fmla="*/ 9456 h 10029"/>
                <a:gd name="connsiteX7" fmla="*/ 9983 w 10000"/>
                <a:gd name="connsiteY7" fmla="*/ 9551 h 10029"/>
                <a:gd name="connsiteX8" fmla="*/ 10000 w 10000"/>
                <a:gd name="connsiteY8" fmla="*/ 9685 h 10029"/>
                <a:gd name="connsiteX9" fmla="*/ 9983 w 10000"/>
                <a:gd name="connsiteY9" fmla="*/ 9781 h 10029"/>
                <a:gd name="connsiteX10" fmla="*/ 9930 w 10000"/>
                <a:gd name="connsiteY10" fmla="*/ 9876 h 10029"/>
                <a:gd name="connsiteX11" fmla="*/ 9861 w 10000"/>
                <a:gd name="connsiteY11" fmla="*/ 9953 h 10029"/>
                <a:gd name="connsiteX12" fmla="*/ 9774 w 10000"/>
                <a:gd name="connsiteY12" fmla="*/ 10010 h 10029"/>
                <a:gd name="connsiteX13" fmla="*/ 9687 w 10000"/>
                <a:gd name="connsiteY13" fmla="*/ 10029 h 10029"/>
                <a:gd name="connsiteX14" fmla="*/ 330 w 10000"/>
                <a:gd name="connsiteY14" fmla="*/ 10029 h 10029"/>
                <a:gd name="connsiteX15" fmla="*/ 0 w 10000"/>
                <a:gd name="connsiteY15" fmla="*/ 9685 h 10029"/>
                <a:gd name="connsiteX16" fmla="*/ 0 w 10000"/>
                <a:gd name="connsiteY16" fmla="*/ 246 h 10029"/>
                <a:gd name="connsiteX0" fmla="*/ 0 w 10408"/>
                <a:gd name="connsiteY0" fmla="*/ 246 h 10029"/>
                <a:gd name="connsiteX1" fmla="*/ 643 w 10408"/>
                <a:gd name="connsiteY1" fmla="*/ 246 h 10029"/>
                <a:gd name="connsiteX2" fmla="*/ 643 w 10408"/>
                <a:gd name="connsiteY2" fmla="*/ 9303 h 10029"/>
                <a:gd name="connsiteX3" fmla="*/ 9687 w 10408"/>
                <a:gd name="connsiteY3" fmla="*/ 9303 h 10029"/>
                <a:gd name="connsiteX4" fmla="*/ 9861 w 10408"/>
                <a:gd name="connsiteY4" fmla="*/ 9379 h 10029"/>
                <a:gd name="connsiteX5" fmla="*/ 9930 w 10408"/>
                <a:gd name="connsiteY5" fmla="*/ 9456 h 10029"/>
                <a:gd name="connsiteX6" fmla="*/ 9983 w 10408"/>
                <a:gd name="connsiteY6" fmla="*/ 9551 h 10029"/>
                <a:gd name="connsiteX7" fmla="*/ 10000 w 10408"/>
                <a:gd name="connsiteY7" fmla="*/ 9685 h 10029"/>
                <a:gd name="connsiteX8" fmla="*/ 9983 w 10408"/>
                <a:gd name="connsiteY8" fmla="*/ 9781 h 10029"/>
                <a:gd name="connsiteX9" fmla="*/ 9930 w 10408"/>
                <a:gd name="connsiteY9" fmla="*/ 9876 h 10029"/>
                <a:gd name="connsiteX10" fmla="*/ 9861 w 10408"/>
                <a:gd name="connsiteY10" fmla="*/ 9953 h 10029"/>
                <a:gd name="connsiteX11" fmla="*/ 9774 w 10408"/>
                <a:gd name="connsiteY11" fmla="*/ 10010 h 10029"/>
                <a:gd name="connsiteX12" fmla="*/ 9687 w 10408"/>
                <a:gd name="connsiteY12" fmla="*/ 10029 h 10029"/>
                <a:gd name="connsiteX13" fmla="*/ 330 w 10408"/>
                <a:gd name="connsiteY13" fmla="*/ 10029 h 10029"/>
                <a:gd name="connsiteX14" fmla="*/ 0 w 10408"/>
                <a:gd name="connsiteY14" fmla="*/ 9685 h 10029"/>
                <a:gd name="connsiteX15" fmla="*/ 0 w 10408"/>
                <a:gd name="connsiteY15" fmla="*/ 246 h 10029"/>
                <a:gd name="connsiteX0" fmla="*/ 0 w 10431"/>
                <a:gd name="connsiteY0" fmla="*/ 246 h 10029"/>
                <a:gd name="connsiteX1" fmla="*/ 643 w 10431"/>
                <a:gd name="connsiteY1" fmla="*/ 246 h 10029"/>
                <a:gd name="connsiteX2" fmla="*/ 643 w 10431"/>
                <a:gd name="connsiteY2" fmla="*/ 9303 h 10029"/>
                <a:gd name="connsiteX3" fmla="*/ 9687 w 10431"/>
                <a:gd name="connsiteY3" fmla="*/ 9303 h 10029"/>
                <a:gd name="connsiteX4" fmla="*/ 9930 w 10431"/>
                <a:gd name="connsiteY4" fmla="*/ 9456 h 10029"/>
                <a:gd name="connsiteX5" fmla="*/ 9983 w 10431"/>
                <a:gd name="connsiteY5" fmla="*/ 9551 h 10029"/>
                <a:gd name="connsiteX6" fmla="*/ 10000 w 10431"/>
                <a:gd name="connsiteY6" fmla="*/ 9685 h 10029"/>
                <a:gd name="connsiteX7" fmla="*/ 9983 w 10431"/>
                <a:gd name="connsiteY7" fmla="*/ 9781 h 10029"/>
                <a:gd name="connsiteX8" fmla="*/ 9930 w 10431"/>
                <a:gd name="connsiteY8" fmla="*/ 9876 h 10029"/>
                <a:gd name="connsiteX9" fmla="*/ 9861 w 10431"/>
                <a:gd name="connsiteY9" fmla="*/ 9953 h 10029"/>
                <a:gd name="connsiteX10" fmla="*/ 9774 w 10431"/>
                <a:gd name="connsiteY10" fmla="*/ 10010 h 10029"/>
                <a:gd name="connsiteX11" fmla="*/ 9687 w 10431"/>
                <a:gd name="connsiteY11" fmla="*/ 10029 h 10029"/>
                <a:gd name="connsiteX12" fmla="*/ 330 w 10431"/>
                <a:gd name="connsiteY12" fmla="*/ 10029 h 10029"/>
                <a:gd name="connsiteX13" fmla="*/ 0 w 10431"/>
                <a:gd name="connsiteY13" fmla="*/ 9685 h 10029"/>
                <a:gd name="connsiteX14" fmla="*/ 0 w 10431"/>
                <a:gd name="connsiteY14" fmla="*/ 246 h 10029"/>
                <a:gd name="connsiteX0" fmla="*/ 0 w 10451"/>
                <a:gd name="connsiteY0" fmla="*/ 246 h 10029"/>
                <a:gd name="connsiteX1" fmla="*/ 643 w 10451"/>
                <a:gd name="connsiteY1" fmla="*/ 246 h 10029"/>
                <a:gd name="connsiteX2" fmla="*/ 643 w 10451"/>
                <a:gd name="connsiteY2" fmla="*/ 9303 h 10029"/>
                <a:gd name="connsiteX3" fmla="*/ 9687 w 10451"/>
                <a:gd name="connsiteY3" fmla="*/ 9303 h 10029"/>
                <a:gd name="connsiteX4" fmla="*/ 9983 w 10451"/>
                <a:gd name="connsiteY4" fmla="*/ 9551 h 10029"/>
                <a:gd name="connsiteX5" fmla="*/ 10000 w 10451"/>
                <a:gd name="connsiteY5" fmla="*/ 9685 h 10029"/>
                <a:gd name="connsiteX6" fmla="*/ 9983 w 10451"/>
                <a:gd name="connsiteY6" fmla="*/ 9781 h 10029"/>
                <a:gd name="connsiteX7" fmla="*/ 9930 w 10451"/>
                <a:gd name="connsiteY7" fmla="*/ 9876 h 10029"/>
                <a:gd name="connsiteX8" fmla="*/ 9861 w 10451"/>
                <a:gd name="connsiteY8" fmla="*/ 9953 h 10029"/>
                <a:gd name="connsiteX9" fmla="*/ 9774 w 10451"/>
                <a:gd name="connsiteY9" fmla="*/ 10010 h 10029"/>
                <a:gd name="connsiteX10" fmla="*/ 9687 w 10451"/>
                <a:gd name="connsiteY10" fmla="*/ 10029 h 10029"/>
                <a:gd name="connsiteX11" fmla="*/ 330 w 10451"/>
                <a:gd name="connsiteY11" fmla="*/ 10029 h 10029"/>
                <a:gd name="connsiteX12" fmla="*/ 0 w 10451"/>
                <a:gd name="connsiteY12" fmla="*/ 9685 h 10029"/>
                <a:gd name="connsiteX13" fmla="*/ 0 w 10451"/>
                <a:gd name="connsiteY13" fmla="*/ 246 h 10029"/>
                <a:gd name="connsiteX0" fmla="*/ 0 w 10458"/>
                <a:gd name="connsiteY0" fmla="*/ 246 h 10029"/>
                <a:gd name="connsiteX1" fmla="*/ 643 w 10458"/>
                <a:gd name="connsiteY1" fmla="*/ 246 h 10029"/>
                <a:gd name="connsiteX2" fmla="*/ 643 w 10458"/>
                <a:gd name="connsiteY2" fmla="*/ 9303 h 10029"/>
                <a:gd name="connsiteX3" fmla="*/ 9687 w 10458"/>
                <a:gd name="connsiteY3" fmla="*/ 9303 h 10029"/>
                <a:gd name="connsiteX4" fmla="*/ 10000 w 10458"/>
                <a:gd name="connsiteY4" fmla="*/ 9685 h 10029"/>
                <a:gd name="connsiteX5" fmla="*/ 9983 w 10458"/>
                <a:gd name="connsiteY5" fmla="*/ 9781 h 10029"/>
                <a:gd name="connsiteX6" fmla="*/ 9930 w 10458"/>
                <a:gd name="connsiteY6" fmla="*/ 9876 h 10029"/>
                <a:gd name="connsiteX7" fmla="*/ 9861 w 10458"/>
                <a:gd name="connsiteY7" fmla="*/ 9953 h 10029"/>
                <a:gd name="connsiteX8" fmla="*/ 9774 w 10458"/>
                <a:gd name="connsiteY8" fmla="*/ 10010 h 10029"/>
                <a:gd name="connsiteX9" fmla="*/ 9687 w 10458"/>
                <a:gd name="connsiteY9" fmla="*/ 10029 h 10029"/>
                <a:gd name="connsiteX10" fmla="*/ 330 w 10458"/>
                <a:gd name="connsiteY10" fmla="*/ 10029 h 10029"/>
                <a:gd name="connsiteX11" fmla="*/ 0 w 10458"/>
                <a:gd name="connsiteY11" fmla="*/ 9685 h 10029"/>
                <a:gd name="connsiteX12" fmla="*/ 0 w 10458"/>
                <a:gd name="connsiteY12" fmla="*/ 246 h 10029"/>
                <a:gd name="connsiteX0" fmla="*/ 0 w 10454"/>
                <a:gd name="connsiteY0" fmla="*/ 246 h 10029"/>
                <a:gd name="connsiteX1" fmla="*/ 643 w 10454"/>
                <a:gd name="connsiteY1" fmla="*/ 246 h 10029"/>
                <a:gd name="connsiteX2" fmla="*/ 643 w 10454"/>
                <a:gd name="connsiteY2" fmla="*/ 9303 h 10029"/>
                <a:gd name="connsiteX3" fmla="*/ 9687 w 10454"/>
                <a:gd name="connsiteY3" fmla="*/ 9303 h 10029"/>
                <a:gd name="connsiteX4" fmla="*/ 9983 w 10454"/>
                <a:gd name="connsiteY4" fmla="*/ 9781 h 10029"/>
                <a:gd name="connsiteX5" fmla="*/ 9930 w 10454"/>
                <a:gd name="connsiteY5" fmla="*/ 9876 h 10029"/>
                <a:gd name="connsiteX6" fmla="*/ 9861 w 10454"/>
                <a:gd name="connsiteY6" fmla="*/ 9953 h 10029"/>
                <a:gd name="connsiteX7" fmla="*/ 9774 w 10454"/>
                <a:gd name="connsiteY7" fmla="*/ 10010 h 10029"/>
                <a:gd name="connsiteX8" fmla="*/ 9687 w 10454"/>
                <a:gd name="connsiteY8" fmla="*/ 10029 h 10029"/>
                <a:gd name="connsiteX9" fmla="*/ 330 w 10454"/>
                <a:gd name="connsiteY9" fmla="*/ 10029 h 10029"/>
                <a:gd name="connsiteX10" fmla="*/ 0 w 10454"/>
                <a:gd name="connsiteY10" fmla="*/ 9685 h 10029"/>
                <a:gd name="connsiteX11" fmla="*/ 0 w 10454"/>
                <a:gd name="connsiteY11" fmla="*/ 246 h 10029"/>
                <a:gd name="connsiteX0" fmla="*/ 0 w 10436"/>
                <a:gd name="connsiteY0" fmla="*/ 246 h 10029"/>
                <a:gd name="connsiteX1" fmla="*/ 643 w 10436"/>
                <a:gd name="connsiteY1" fmla="*/ 246 h 10029"/>
                <a:gd name="connsiteX2" fmla="*/ 643 w 10436"/>
                <a:gd name="connsiteY2" fmla="*/ 9303 h 10029"/>
                <a:gd name="connsiteX3" fmla="*/ 9687 w 10436"/>
                <a:gd name="connsiteY3" fmla="*/ 9303 h 10029"/>
                <a:gd name="connsiteX4" fmla="*/ 9930 w 10436"/>
                <a:gd name="connsiteY4" fmla="*/ 9876 h 10029"/>
                <a:gd name="connsiteX5" fmla="*/ 9861 w 10436"/>
                <a:gd name="connsiteY5" fmla="*/ 9953 h 10029"/>
                <a:gd name="connsiteX6" fmla="*/ 9774 w 10436"/>
                <a:gd name="connsiteY6" fmla="*/ 10010 h 10029"/>
                <a:gd name="connsiteX7" fmla="*/ 9687 w 10436"/>
                <a:gd name="connsiteY7" fmla="*/ 10029 h 10029"/>
                <a:gd name="connsiteX8" fmla="*/ 330 w 10436"/>
                <a:gd name="connsiteY8" fmla="*/ 10029 h 10029"/>
                <a:gd name="connsiteX9" fmla="*/ 0 w 10436"/>
                <a:gd name="connsiteY9" fmla="*/ 9685 h 10029"/>
                <a:gd name="connsiteX10" fmla="*/ 0 w 10436"/>
                <a:gd name="connsiteY10" fmla="*/ 246 h 10029"/>
                <a:gd name="connsiteX0" fmla="*/ 0 w 10414"/>
                <a:gd name="connsiteY0" fmla="*/ 246 h 10029"/>
                <a:gd name="connsiteX1" fmla="*/ 643 w 10414"/>
                <a:gd name="connsiteY1" fmla="*/ 246 h 10029"/>
                <a:gd name="connsiteX2" fmla="*/ 643 w 10414"/>
                <a:gd name="connsiteY2" fmla="*/ 9303 h 10029"/>
                <a:gd name="connsiteX3" fmla="*/ 9687 w 10414"/>
                <a:gd name="connsiteY3" fmla="*/ 9303 h 10029"/>
                <a:gd name="connsiteX4" fmla="*/ 9861 w 10414"/>
                <a:gd name="connsiteY4" fmla="*/ 9953 h 10029"/>
                <a:gd name="connsiteX5" fmla="*/ 9774 w 10414"/>
                <a:gd name="connsiteY5" fmla="*/ 10010 h 10029"/>
                <a:gd name="connsiteX6" fmla="*/ 9687 w 10414"/>
                <a:gd name="connsiteY6" fmla="*/ 10029 h 10029"/>
                <a:gd name="connsiteX7" fmla="*/ 330 w 10414"/>
                <a:gd name="connsiteY7" fmla="*/ 10029 h 10029"/>
                <a:gd name="connsiteX8" fmla="*/ 0 w 10414"/>
                <a:gd name="connsiteY8" fmla="*/ 9685 h 10029"/>
                <a:gd name="connsiteX9" fmla="*/ 0 w 10414"/>
                <a:gd name="connsiteY9" fmla="*/ 246 h 10029"/>
                <a:gd name="connsiteX0" fmla="*/ 0 w 10414"/>
                <a:gd name="connsiteY0" fmla="*/ 246 h 10029"/>
                <a:gd name="connsiteX1" fmla="*/ 643 w 10414"/>
                <a:gd name="connsiteY1" fmla="*/ 246 h 10029"/>
                <a:gd name="connsiteX2" fmla="*/ 643 w 10414"/>
                <a:gd name="connsiteY2" fmla="*/ 9303 h 10029"/>
                <a:gd name="connsiteX3" fmla="*/ 9687 w 10414"/>
                <a:gd name="connsiteY3" fmla="*/ 9303 h 10029"/>
                <a:gd name="connsiteX4" fmla="*/ 9861 w 10414"/>
                <a:gd name="connsiteY4" fmla="*/ 9953 h 10029"/>
                <a:gd name="connsiteX5" fmla="*/ 9687 w 10414"/>
                <a:gd name="connsiteY5" fmla="*/ 10029 h 10029"/>
                <a:gd name="connsiteX6" fmla="*/ 330 w 10414"/>
                <a:gd name="connsiteY6" fmla="*/ 10029 h 10029"/>
                <a:gd name="connsiteX7" fmla="*/ 0 w 10414"/>
                <a:gd name="connsiteY7" fmla="*/ 9685 h 10029"/>
                <a:gd name="connsiteX8" fmla="*/ 0 w 10414"/>
                <a:gd name="connsiteY8" fmla="*/ 246 h 10029"/>
                <a:gd name="connsiteX0" fmla="*/ 0 w 10836"/>
                <a:gd name="connsiteY0" fmla="*/ 246 h 10029"/>
                <a:gd name="connsiteX1" fmla="*/ 643 w 10836"/>
                <a:gd name="connsiteY1" fmla="*/ 246 h 10029"/>
                <a:gd name="connsiteX2" fmla="*/ 643 w 10836"/>
                <a:gd name="connsiteY2" fmla="*/ 9303 h 10029"/>
                <a:gd name="connsiteX3" fmla="*/ 9687 w 10836"/>
                <a:gd name="connsiteY3" fmla="*/ 9303 h 10029"/>
                <a:gd name="connsiteX4" fmla="*/ 9687 w 10836"/>
                <a:gd name="connsiteY4" fmla="*/ 10029 h 10029"/>
                <a:gd name="connsiteX5" fmla="*/ 330 w 10836"/>
                <a:gd name="connsiteY5" fmla="*/ 10029 h 10029"/>
                <a:gd name="connsiteX6" fmla="*/ 0 w 10836"/>
                <a:gd name="connsiteY6" fmla="*/ 9685 h 10029"/>
                <a:gd name="connsiteX7" fmla="*/ 0 w 10836"/>
                <a:gd name="connsiteY7" fmla="*/ 246 h 10029"/>
                <a:gd name="connsiteX0" fmla="*/ 0 w 10455"/>
                <a:gd name="connsiteY0" fmla="*/ 246 h 10029"/>
                <a:gd name="connsiteX1" fmla="*/ 643 w 10455"/>
                <a:gd name="connsiteY1" fmla="*/ 246 h 10029"/>
                <a:gd name="connsiteX2" fmla="*/ 643 w 10455"/>
                <a:gd name="connsiteY2" fmla="*/ 9303 h 10029"/>
                <a:gd name="connsiteX3" fmla="*/ 9687 w 10455"/>
                <a:gd name="connsiteY3" fmla="*/ 9303 h 10029"/>
                <a:gd name="connsiteX4" fmla="*/ 9687 w 10455"/>
                <a:gd name="connsiteY4" fmla="*/ 10029 h 10029"/>
                <a:gd name="connsiteX5" fmla="*/ 330 w 10455"/>
                <a:gd name="connsiteY5" fmla="*/ 10029 h 10029"/>
                <a:gd name="connsiteX6" fmla="*/ 0 w 10455"/>
                <a:gd name="connsiteY6" fmla="*/ 9685 h 10029"/>
                <a:gd name="connsiteX7" fmla="*/ 0 w 10455"/>
                <a:gd name="connsiteY7" fmla="*/ 246 h 10029"/>
                <a:gd name="connsiteX0" fmla="*/ 0 w 9961"/>
                <a:gd name="connsiteY0" fmla="*/ 246 h 10029"/>
                <a:gd name="connsiteX1" fmla="*/ 643 w 9961"/>
                <a:gd name="connsiteY1" fmla="*/ 246 h 10029"/>
                <a:gd name="connsiteX2" fmla="*/ 643 w 9961"/>
                <a:gd name="connsiteY2" fmla="*/ 9303 h 10029"/>
                <a:gd name="connsiteX3" fmla="*/ 9687 w 9961"/>
                <a:gd name="connsiteY3" fmla="*/ 9303 h 10029"/>
                <a:gd name="connsiteX4" fmla="*/ 9687 w 9961"/>
                <a:gd name="connsiteY4" fmla="*/ 10029 h 10029"/>
                <a:gd name="connsiteX5" fmla="*/ 330 w 9961"/>
                <a:gd name="connsiteY5" fmla="*/ 10029 h 10029"/>
                <a:gd name="connsiteX6" fmla="*/ 0 w 9961"/>
                <a:gd name="connsiteY6" fmla="*/ 9685 h 10029"/>
                <a:gd name="connsiteX7" fmla="*/ 0 w 9961"/>
                <a:gd name="connsiteY7" fmla="*/ 246 h 10029"/>
                <a:gd name="connsiteX0" fmla="*/ 0 w 10026"/>
                <a:gd name="connsiteY0" fmla="*/ 246 h 10001"/>
                <a:gd name="connsiteX1" fmla="*/ 646 w 10026"/>
                <a:gd name="connsiteY1" fmla="*/ 246 h 10001"/>
                <a:gd name="connsiteX2" fmla="*/ 646 w 10026"/>
                <a:gd name="connsiteY2" fmla="*/ 9277 h 10001"/>
                <a:gd name="connsiteX3" fmla="*/ 9725 w 10026"/>
                <a:gd name="connsiteY3" fmla="*/ 9277 h 10001"/>
                <a:gd name="connsiteX4" fmla="*/ 9725 w 10026"/>
                <a:gd name="connsiteY4" fmla="*/ 10001 h 10001"/>
                <a:gd name="connsiteX5" fmla="*/ 331 w 10026"/>
                <a:gd name="connsiteY5" fmla="*/ 10001 h 10001"/>
                <a:gd name="connsiteX6" fmla="*/ 0 w 10026"/>
                <a:gd name="connsiteY6" fmla="*/ 9658 h 10001"/>
                <a:gd name="connsiteX7" fmla="*/ 0 w 10026"/>
                <a:gd name="connsiteY7" fmla="*/ 246 h 10001"/>
                <a:gd name="connsiteX0" fmla="*/ 0 w 10015"/>
                <a:gd name="connsiteY0" fmla="*/ 246 h 10003"/>
                <a:gd name="connsiteX1" fmla="*/ 646 w 10015"/>
                <a:gd name="connsiteY1" fmla="*/ 246 h 10003"/>
                <a:gd name="connsiteX2" fmla="*/ 646 w 10015"/>
                <a:gd name="connsiteY2" fmla="*/ 9277 h 10003"/>
                <a:gd name="connsiteX3" fmla="*/ 9725 w 10015"/>
                <a:gd name="connsiteY3" fmla="*/ 9277 h 10003"/>
                <a:gd name="connsiteX4" fmla="*/ 9725 w 10015"/>
                <a:gd name="connsiteY4" fmla="*/ 10001 h 10003"/>
                <a:gd name="connsiteX5" fmla="*/ 331 w 10015"/>
                <a:gd name="connsiteY5" fmla="*/ 10001 h 10003"/>
                <a:gd name="connsiteX6" fmla="*/ 0 w 10015"/>
                <a:gd name="connsiteY6" fmla="*/ 9658 h 10003"/>
                <a:gd name="connsiteX7" fmla="*/ 0 w 10015"/>
                <a:gd name="connsiteY7" fmla="*/ 246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015" h="10003">
                  <a:moveTo>
                    <a:pt x="0" y="246"/>
                  </a:moveTo>
                  <a:cubicBezTo>
                    <a:pt x="7" y="-128"/>
                    <a:pt x="661" y="-33"/>
                    <a:pt x="646" y="246"/>
                  </a:cubicBezTo>
                  <a:lnTo>
                    <a:pt x="646" y="9277"/>
                  </a:lnTo>
                  <a:lnTo>
                    <a:pt x="9725" y="9277"/>
                  </a:lnTo>
                  <a:cubicBezTo>
                    <a:pt x="10115" y="9273"/>
                    <a:pt x="10110" y="10052"/>
                    <a:pt x="9725" y="10001"/>
                  </a:cubicBezTo>
                  <a:lnTo>
                    <a:pt x="331" y="10001"/>
                  </a:lnTo>
                  <a:cubicBezTo>
                    <a:pt x="200" y="9996"/>
                    <a:pt x="10" y="9929"/>
                    <a:pt x="0" y="9658"/>
                  </a:cubicBezTo>
                  <a:lnTo>
                    <a:pt x="0" y="24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</a:endParaRPr>
            </a:p>
          </p:txBody>
        </p:sp>
        <p:sp>
          <p:nvSpPr>
            <p:cNvPr id="22" name="Freeform 183"/>
            <p:cNvSpPr>
              <a:spLocks/>
            </p:cNvSpPr>
            <p:nvPr/>
          </p:nvSpPr>
          <p:spPr bwMode="auto">
            <a:xfrm>
              <a:off x="-195929" y="7399948"/>
              <a:ext cx="327143" cy="210307"/>
            </a:xfrm>
            <a:custGeom>
              <a:avLst/>
              <a:gdLst>
                <a:gd name="T0" fmla="*/ 0 w 126"/>
                <a:gd name="T1" fmla="*/ 0 h 81"/>
                <a:gd name="T2" fmla="*/ 126 w 126"/>
                <a:gd name="T3" fmla="*/ 0 h 81"/>
                <a:gd name="T4" fmla="*/ 126 w 126"/>
                <a:gd name="T5" fmla="*/ 80 h 81"/>
                <a:gd name="T6" fmla="*/ 81 w 126"/>
                <a:gd name="T7" fmla="*/ 81 h 81"/>
                <a:gd name="T8" fmla="*/ 39 w 126"/>
                <a:gd name="T9" fmla="*/ 80 h 81"/>
                <a:gd name="T10" fmla="*/ 0 w 126"/>
                <a:gd name="T11" fmla="*/ 77 h 81"/>
                <a:gd name="T12" fmla="*/ 0 w 126"/>
                <a:gd name="T13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81">
                  <a:moveTo>
                    <a:pt x="0" y="0"/>
                  </a:moveTo>
                  <a:lnTo>
                    <a:pt x="126" y="0"/>
                  </a:lnTo>
                  <a:lnTo>
                    <a:pt x="126" y="80"/>
                  </a:lnTo>
                  <a:lnTo>
                    <a:pt x="81" y="81"/>
                  </a:lnTo>
                  <a:lnTo>
                    <a:pt x="39" y="80"/>
                  </a:lnTo>
                  <a:lnTo>
                    <a:pt x="0" y="7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</a:endParaRPr>
            </a:p>
          </p:txBody>
        </p:sp>
        <p:sp>
          <p:nvSpPr>
            <p:cNvPr id="23" name="Freeform 184"/>
            <p:cNvSpPr>
              <a:spLocks/>
            </p:cNvSpPr>
            <p:nvPr/>
          </p:nvSpPr>
          <p:spPr bwMode="auto">
            <a:xfrm>
              <a:off x="245454" y="7093576"/>
              <a:ext cx="324547" cy="503696"/>
            </a:xfrm>
            <a:custGeom>
              <a:avLst/>
              <a:gdLst>
                <a:gd name="T0" fmla="*/ 0 w 125"/>
                <a:gd name="T1" fmla="*/ 0 h 194"/>
                <a:gd name="T2" fmla="*/ 125 w 125"/>
                <a:gd name="T3" fmla="*/ 0 h 194"/>
                <a:gd name="T4" fmla="*/ 125 w 125"/>
                <a:gd name="T5" fmla="*/ 172 h 194"/>
                <a:gd name="T6" fmla="*/ 62 w 125"/>
                <a:gd name="T7" fmla="*/ 186 h 194"/>
                <a:gd name="T8" fmla="*/ 0 w 125"/>
                <a:gd name="T9" fmla="*/ 194 h 194"/>
                <a:gd name="T10" fmla="*/ 0 w 125"/>
                <a:gd name="T11" fmla="*/ 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5" h="194">
                  <a:moveTo>
                    <a:pt x="0" y="0"/>
                  </a:moveTo>
                  <a:lnTo>
                    <a:pt x="125" y="0"/>
                  </a:lnTo>
                  <a:lnTo>
                    <a:pt x="125" y="172"/>
                  </a:lnTo>
                  <a:lnTo>
                    <a:pt x="62" y="186"/>
                  </a:lnTo>
                  <a:lnTo>
                    <a:pt x="0" y="19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</a:endParaRPr>
            </a:p>
          </p:txBody>
        </p:sp>
        <p:sp>
          <p:nvSpPr>
            <p:cNvPr id="24" name="Freeform 185"/>
            <p:cNvSpPr>
              <a:spLocks/>
            </p:cNvSpPr>
            <p:nvPr/>
          </p:nvSpPr>
          <p:spPr bwMode="auto">
            <a:xfrm>
              <a:off x="684239" y="6740470"/>
              <a:ext cx="327143" cy="760737"/>
            </a:xfrm>
            <a:custGeom>
              <a:avLst/>
              <a:gdLst>
                <a:gd name="T0" fmla="*/ 0 w 126"/>
                <a:gd name="T1" fmla="*/ 0 h 293"/>
                <a:gd name="T2" fmla="*/ 126 w 126"/>
                <a:gd name="T3" fmla="*/ 0 h 293"/>
                <a:gd name="T4" fmla="*/ 126 w 126"/>
                <a:gd name="T5" fmla="*/ 238 h 293"/>
                <a:gd name="T6" fmla="*/ 63 w 126"/>
                <a:gd name="T7" fmla="*/ 270 h 293"/>
                <a:gd name="T8" fmla="*/ 0 w 126"/>
                <a:gd name="T9" fmla="*/ 293 h 293"/>
                <a:gd name="T10" fmla="*/ 0 w 12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6" h="293">
                  <a:moveTo>
                    <a:pt x="0" y="0"/>
                  </a:moveTo>
                  <a:lnTo>
                    <a:pt x="126" y="0"/>
                  </a:lnTo>
                  <a:lnTo>
                    <a:pt x="126" y="238"/>
                  </a:lnTo>
                  <a:lnTo>
                    <a:pt x="63" y="270"/>
                  </a:lnTo>
                  <a:lnTo>
                    <a:pt x="0" y="29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</a:endParaRPr>
            </a:p>
          </p:txBody>
        </p:sp>
      </p:grpSp>
      <p:pic>
        <p:nvPicPr>
          <p:cNvPr id="25" name="Picture 24" descr="C:\Users\Ron\AppData\Local\Microsoft\Windows\Temporary Internet Files\Content.Word\iStock_000028903486Large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63" y="2133599"/>
            <a:ext cx="2373314" cy="34177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017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89"/>
          <p:cNvSpPr/>
          <p:nvPr/>
        </p:nvSpPr>
        <p:spPr>
          <a:xfrm>
            <a:off x="2794000" y="1244803"/>
            <a:ext cx="6350000" cy="542668"/>
          </a:xfrm>
          <a:prstGeom prst="rect">
            <a:avLst/>
          </a:prstGeom>
          <a:solidFill>
            <a:srgbClr val="46545E"/>
          </a:solidFill>
          <a:ln w="22225" cmpd="dbl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8" name="Group 4"/>
          <p:cNvGrpSpPr>
            <a:grpSpLocks noChangeAspect="1"/>
          </p:cNvGrpSpPr>
          <p:nvPr/>
        </p:nvGrpSpPr>
        <p:grpSpPr bwMode="auto">
          <a:xfrm>
            <a:off x="4376101" y="3850278"/>
            <a:ext cx="515754" cy="515754"/>
            <a:chOff x="2134" y="533"/>
            <a:chExt cx="572" cy="572"/>
          </a:xfrm>
          <a:solidFill>
            <a:srgbClr val="68A8E9"/>
          </a:solidFill>
        </p:grpSpPr>
        <p:sp>
          <p:nvSpPr>
            <p:cNvPr id="81" name="Freeform 6"/>
            <p:cNvSpPr>
              <a:spLocks/>
            </p:cNvSpPr>
            <p:nvPr/>
          </p:nvSpPr>
          <p:spPr bwMode="auto">
            <a:xfrm>
              <a:off x="2366" y="533"/>
              <a:ext cx="108" cy="107"/>
            </a:xfrm>
            <a:custGeom>
              <a:avLst/>
              <a:gdLst>
                <a:gd name="T0" fmla="*/ 325 w 651"/>
                <a:gd name="T1" fmla="*/ 641 h 641"/>
                <a:gd name="T2" fmla="*/ 369 w 651"/>
                <a:gd name="T3" fmla="*/ 638 h 641"/>
                <a:gd name="T4" fmla="*/ 412 w 651"/>
                <a:gd name="T5" fmla="*/ 629 h 641"/>
                <a:gd name="T6" fmla="*/ 452 w 651"/>
                <a:gd name="T7" fmla="*/ 616 h 641"/>
                <a:gd name="T8" fmla="*/ 490 w 651"/>
                <a:gd name="T9" fmla="*/ 597 h 641"/>
                <a:gd name="T10" fmla="*/ 524 w 651"/>
                <a:gd name="T11" fmla="*/ 574 h 641"/>
                <a:gd name="T12" fmla="*/ 556 w 651"/>
                <a:gd name="T13" fmla="*/ 547 h 641"/>
                <a:gd name="T14" fmla="*/ 584 w 651"/>
                <a:gd name="T15" fmla="*/ 516 h 641"/>
                <a:gd name="T16" fmla="*/ 607 w 651"/>
                <a:gd name="T17" fmla="*/ 482 h 641"/>
                <a:gd name="T18" fmla="*/ 625 w 651"/>
                <a:gd name="T19" fmla="*/ 445 h 641"/>
                <a:gd name="T20" fmla="*/ 640 w 651"/>
                <a:gd name="T21" fmla="*/ 406 h 641"/>
                <a:gd name="T22" fmla="*/ 648 w 651"/>
                <a:gd name="T23" fmla="*/ 364 h 641"/>
                <a:gd name="T24" fmla="*/ 651 w 651"/>
                <a:gd name="T25" fmla="*/ 320 h 641"/>
                <a:gd name="T26" fmla="*/ 648 w 651"/>
                <a:gd name="T27" fmla="*/ 277 h 641"/>
                <a:gd name="T28" fmla="*/ 640 w 651"/>
                <a:gd name="T29" fmla="*/ 235 h 641"/>
                <a:gd name="T30" fmla="*/ 625 w 651"/>
                <a:gd name="T31" fmla="*/ 196 h 641"/>
                <a:gd name="T32" fmla="*/ 607 w 651"/>
                <a:gd name="T33" fmla="*/ 159 h 641"/>
                <a:gd name="T34" fmla="*/ 584 w 651"/>
                <a:gd name="T35" fmla="*/ 125 h 641"/>
                <a:gd name="T36" fmla="*/ 556 w 651"/>
                <a:gd name="T37" fmla="*/ 94 h 641"/>
                <a:gd name="T38" fmla="*/ 524 w 651"/>
                <a:gd name="T39" fmla="*/ 67 h 641"/>
                <a:gd name="T40" fmla="*/ 490 w 651"/>
                <a:gd name="T41" fmla="*/ 44 h 641"/>
                <a:gd name="T42" fmla="*/ 452 w 651"/>
                <a:gd name="T43" fmla="*/ 25 h 641"/>
                <a:gd name="T44" fmla="*/ 412 w 651"/>
                <a:gd name="T45" fmla="*/ 11 h 641"/>
                <a:gd name="T46" fmla="*/ 369 w 651"/>
                <a:gd name="T47" fmla="*/ 3 h 641"/>
                <a:gd name="T48" fmla="*/ 325 w 651"/>
                <a:gd name="T49" fmla="*/ 0 h 641"/>
                <a:gd name="T50" fmla="*/ 282 w 651"/>
                <a:gd name="T51" fmla="*/ 3 h 641"/>
                <a:gd name="T52" fmla="*/ 239 w 651"/>
                <a:gd name="T53" fmla="*/ 11 h 641"/>
                <a:gd name="T54" fmla="*/ 198 w 651"/>
                <a:gd name="T55" fmla="*/ 25 h 641"/>
                <a:gd name="T56" fmla="*/ 161 w 651"/>
                <a:gd name="T57" fmla="*/ 44 h 641"/>
                <a:gd name="T58" fmla="*/ 127 w 651"/>
                <a:gd name="T59" fmla="*/ 67 h 641"/>
                <a:gd name="T60" fmla="*/ 95 w 651"/>
                <a:gd name="T61" fmla="*/ 94 h 641"/>
                <a:gd name="T62" fmla="*/ 67 w 651"/>
                <a:gd name="T63" fmla="*/ 125 h 641"/>
                <a:gd name="T64" fmla="*/ 44 w 651"/>
                <a:gd name="T65" fmla="*/ 159 h 641"/>
                <a:gd name="T66" fmla="*/ 26 w 651"/>
                <a:gd name="T67" fmla="*/ 196 h 641"/>
                <a:gd name="T68" fmla="*/ 11 w 651"/>
                <a:gd name="T69" fmla="*/ 235 h 641"/>
                <a:gd name="T70" fmla="*/ 3 w 651"/>
                <a:gd name="T71" fmla="*/ 277 h 641"/>
                <a:gd name="T72" fmla="*/ 0 w 651"/>
                <a:gd name="T73" fmla="*/ 320 h 641"/>
                <a:gd name="T74" fmla="*/ 3 w 651"/>
                <a:gd name="T75" fmla="*/ 364 h 641"/>
                <a:gd name="T76" fmla="*/ 11 w 651"/>
                <a:gd name="T77" fmla="*/ 406 h 641"/>
                <a:gd name="T78" fmla="*/ 26 w 651"/>
                <a:gd name="T79" fmla="*/ 445 h 641"/>
                <a:gd name="T80" fmla="*/ 44 w 651"/>
                <a:gd name="T81" fmla="*/ 482 h 641"/>
                <a:gd name="T82" fmla="*/ 67 w 651"/>
                <a:gd name="T83" fmla="*/ 516 h 641"/>
                <a:gd name="T84" fmla="*/ 95 w 651"/>
                <a:gd name="T85" fmla="*/ 547 h 641"/>
                <a:gd name="T86" fmla="*/ 127 w 651"/>
                <a:gd name="T87" fmla="*/ 574 h 641"/>
                <a:gd name="T88" fmla="*/ 161 w 651"/>
                <a:gd name="T89" fmla="*/ 597 h 641"/>
                <a:gd name="T90" fmla="*/ 198 w 651"/>
                <a:gd name="T91" fmla="*/ 616 h 641"/>
                <a:gd name="T92" fmla="*/ 239 w 651"/>
                <a:gd name="T93" fmla="*/ 629 h 641"/>
                <a:gd name="T94" fmla="*/ 282 w 651"/>
                <a:gd name="T95" fmla="*/ 638 h 641"/>
                <a:gd name="T96" fmla="*/ 325 w 651"/>
                <a:gd name="T97" fmla="*/ 641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51" h="641">
                  <a:moveTo>
                    <a:pt x="325" y="641"/>
                  </a:moveTo>
                  <a:lnTo>
                    <a:pt x="369" y="638"/>
                  </a:lnTo>
                  <a:lnTo>
                    <a:pt x="412" y="629"/>
                  </a:lnTo>
                  <a:lnTo>
                    <a:pt x="452" y="616"/>
                  </a:lnTo>
                  <a:lnTo>
                    <a:pt x="490" y="597"/>
                  </a:lnTo>
                  <a:lnTo>
                    <a:pt x="524" y="574"/>
                  </a:lnTo>
                  <a:lnTo>
                    <a:pt x="556" y="547"/>
                  </a:lnTo>
                  <a:lnTo>
                    <a:pt x="584" y="516"/>
                  </a:lnTo>
                  <a:lnTo>
                    <a:pt x="607" y="482"/>
                  </a:lnTo>
                  <a:lnTo>
                    <a:pt x="625" y="445"/>
                  </a:lnTo>
                  <a:lnTo>
                    <a:pt x="640" y="406"/>
                  </a:lnTo>
                  <a:lnTo>
                    <a:pt x="648" y="364"/>
                  </a:lnTo>
                  <a:lnTo>
                    <a:pt x="651" y="320"/>
                  </a:lnTo>
                  <a:lnTo>
                    <a:pt x="648" y="277"/>
                  </a:lnTo>
                  <a:lnTo>
                    <a:pt x="640" y="235"/>
                  </a:lnTo>
                  <a:lnTo>
                    <a:pt x="625" y="196"/>
                  </a:lnTo>
                  <a:lnTo>
                    <a:pt x="607" y="159"/>
                  </a:lnTo>
                  <a:lnTo>
                    <a:pt x="584" y="125"/>
                  </a:lnTo>
                  <a:lnTo>
                    <a:pt x="556" y="94"/>
                  </a:lnTo>
                  <a:lnTo>
                    <a:pt x="524" y="67"/>
                  </a:lnTo>
                  <a:lnTo>
                    <a:pt x="490" y="44"/>
                  </a:lnTo>
                  <a:lnTo>
                    <a:pt x="452" y="25"/>
                  </a:lnTo>
                  <a:lnTo>
                    <a:pt x="412" y="11"/>
                  </a:lnTo>
                  <a:lnTo>
                    <a:pt x="369" y="3"/>
                  </a:lnTo>
                  <a:lnTo>
                    <a:pt x="325" y="0"/>
                  </a:lnTo>
                  <a:lnTo>
                    <a:pt x="282" y="3"/>
                  </a:lnTo>
                  <a:lnTo>
                    <a:pt x="239" y="11"/>
                  </a:lnTo>
                  <a:lnTo>
                    <a:pt x="198" y="25"/>
                  </a:lnTo>
                  <a:lnTo>
                    <a:pt x="161" y="44"/>
                  </a:lnTo>
                  <a:lnTo>
                    <a:pt x="127" y="67"/>
                  </a:lnTo>
                  <a:lnTo>
                    <a:pt x="95" y="94"/>
                  </a:lnTo>
                  <a:lnTo>
                    <a:pt x="67" y="125"/>
                  </a:lnTo>
                  <a:lnTo>
                    <a:pt x="44" y="159"/>
                  </a:lnTo>
                  <a:lnTo>
                    <a:pt x="26" y="196"/>
                  </a:lnTo>
                  <a:lnTo>
                    <a:pt x="11" y="235"/>
                  </a:lnTo>
                  <a:lnTo>
                    <a:pt x="3" y="277"/>
                  </a:lnTo>
                  <a:lnTo>
                    <a:pt x="0" y="320"/>
                  </a:lnTo>
                  <a:lnTo>
                    <a:pt x="3" y="364"/>
                  </a:lnTo>
                  <a:lnTo>
                    <a:pt x="11" y="406"/>
                  </a:lnTo>
                  <a:lnTo>
                    <a:pt x="26" y="445"/>
                  </a:lnTo>
                  <a:lnTo>
                    <a:pt x="44" y="482"/>
                  </a:lnTo>
                  <a:lnTo>
                    <a:pt x="67" y="516"/>
                  </a:lnTo>
                  <a:lnTo>
                    <a:pt x="95" y="547"/>
                  </a:lnTo>
                  <a:lnTo>
                    <a:pt x="127" y="574"/>
                  </a:lnTo>
                  <a:lnTo>
                    <a:pt x="161" y="597"/>
                  </a:lnTo>
                  <a:lnTo>
                    <a:pt x="198" y="616"/>
                  </a:lnTo>
                  <a:lnTo>
                    <a:pt x="239" y="629"/>
                  </a:lnTo>
                  <a:lnTo>
                    <a:pt x="282" y="638"/>
                  </a:lnTo>
                  <a:lnTo>
                    <a:pt x="325" y="64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2" name="Freeform 7"/>
            <p:cNvSpPr>
              <a:spLocks/>
            </p:cNvSpPr>
            <p:nvPr/>
          </p:nvSpPr>
          <p:spPr bwMode="auto">
            <a:xfrm>
              <a:off x="2326" y="657"/>
              <a:ext cx="188" cy="90"/>
            </a:xfrm>
            <a:custGeom>
              <a:avLst/>
              <a:gdLst>
                <a:gd name="T0" fmla="*/ 565 w 1131"/>
                <a:gd name="T1" fmla="*/ 0 h 540"/>
                <a:gd name="T2" fmla="*/ 504 w 1131"/>
                <a:gd name="T3" fmla="*/ 3 h 540"/>
                <a:gd name="T4" fmla="*/ 445 w 1131"/>
                <a:gd name="T5" fmla="*/ 12 h 540"/>
                <a:gd name="T6" fmla="*/ 386 w 1131"/>
                <a:gd name="T7" fmla="*/ 27 h 540"/>
                <a:gd name="T8" fmla="*/ 332 w 1131"/>
                <a:gd name="T9" fmla="*/ 46 h 540"/>
                <a:gd name="T10" fmla="*/ 280 w 1131"/>
                <a:gd name="T11" fmla="*/ 71 h 540"/>
                <a:gd name="T12" fmla="*/ 231 w 1131"/>
                <a:gd name="T13" fmla="*/ 100 h 540"/>
                <a:gd name="T14" fmla="*/ 187 w 1131"/>
                <a:gd name="T15" fmla="*/ 135 h 540"/>
                <a:gd name="T16" fmla="*/ 146 w 1131"/>
                <a:gd name="T17" fmla="*/ 172 h 540"/>
                <a:gd name="T18" fmla="*/ 110 w 1131"/>
                <a:gd name="T19" fmla="*/ 214 h 540"/>
                <a:gd name="T20" fmla="*/ 77 w 1131"/>
                <a:gd name="T21" fmla="*/ 258 h 540"/>
                <a:gd name="T22" fmla="*/ 50 w 1131"/>
                <a:gd name="T23" fmla="*/ 307 h 540"/>
                <a:gd name="T24" fmla="*/ 28 w 1131"/>
                <a:gd name="T25" fmla="*/ 357 h 540"/>
                <a:gd name="T26" fmla="*/ 13 w 1131"/>
                <a:gd name="T27" fmla="*/ 410 h 540"/>
                <a:gd name="T28" fmla="*/ 3 w 1131"/>
                <a:gd name="T29" fmla="*/ 465 h 540"/>
                <a:gd name="T30" fmla="*/ 0 w 1131"/>
                <a:gd name="T31" fmla="*/ 523 h 540"/>
                <a:gd name="T32" fmla="*/ 2 w 1131"/>
                <a:gd name="T33" fmla="*/ 532 h 540"/>
                <a:gd name="T34" fmla="*/ 9 w 1131"/>
                <a:gd name="T35" fmla="*/ 538 h 540"/>
                <a:gd name="T36" fmla="*/ 18 w 1131"/>
                <a:gd name="T37" fmla="*/ 540 h 540"/>
                <a:gd name="T38" fmla="*/ 1113 w 1131"/>
                <a:gd name="T39" fmla="*/ 540 h 540"/>
                <a:gd name="T40" fmla="*/ 1122 w 1131"/>
                <a:gd name="T41" fmla="*/ 538 h 540"/>
                <a:gd name="T42" fmla="*/ 1129 w 1131"/>
                <a:gd name="T43" fmla="*/ 532 h 540"/>
                <a:gd name="T44" fmla="*/ 1131 w 1131"/>
                <a:gd name="T45" fmla="*/ 523 h 540"/>
                <a:gd name="T46" fmla="*/ 1128 w 1131"/>
                <a:gd name="T47" fmla="*/ 465 h 540"/>
                <a:gd name="T48" fmla="*/ 1118 w 1131"/>
                <a:gd name="T49" fmla="*/ 410 h 540"/>
                <a:gd name="T50" fmla="*/ 1103 w 1131"/>
                <a:gd name="T51" fmla="*/ 357 h 540"/>
                <a:gd name="T52" fmla="*/ 1081 w 1131"/>
                <a:gd name="T53" fmla="*/ 307 h 540"/>
                <a:gd name="T54" fmla="*/ 1054 w 1131"/>
                <a:gd name="T55" fmla="*/ 258 h 540"/>
                <a:gd name="T56" fmla="*/ 1021 w 1131"/>
                <a:gd name="T57" fmla="*/ 214 h 540"/>
                <a:gd name="T58" fmla="*/ 985 w 1131"/>
                <a:gd name="T59" fmla="*/ 172 h 540"/>
                <a:gd name="T60" fmla="*/ 944 w 1131"/>
                <a:gd name="T61" fmla="*/ 135 h 540"/>
                <a:gd name="T62" fmla="*/ 900 w 1131"/>
                <a:gd name="T63" fmla="*/ 100 h 540"/>
                <a:gd name="T64" fmla="*/ 851 w 1131"/>
                <a:gd name="T65" fmla="*/ 71 h 540"/>
                <a:gd name="T66" fmla="*/ 799 w 1131"/>
                <a:gd name="T67" fmla="*/ 46 h 540"/>
                <a:gd name="T68" fmla="*/ 745 w 1131"/>
                <a:gd name="T69" fmla="*/ 27 h 540"/>
                <a:gd name="T70" fmla="*/ 686 w 1131"/>
                <a:gd name="T71" fmla="*/ 12 h 540"/>
                <a:gd name="T72" fmla="*/ 627 w 1131"/>
                <a:gd name="T73" fmla="*/ 3 h 540"/>
                <a:gd name="T74" fmla="*/ 565 w 1131"/>
                <a:gd name="T75" fmla="*/ 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31" h="540">
                  <a:moveTo>
                    <a:pt x="565" y="0"/>
                  </a:moveTo>
                  <a:lnTo>
                    <a:pt x="504" y="3"/>
                  </a:lnTo>
                  <a:lnTo>
                    <a:pt x="445" y="12"/>
                  </a:lnTo>
                  <a:lnTo>
                    <a:pt x="386" y="27"/>
                  </a:lnTo>
                  <a:lnTo>
                    <a:pt x="332" y="46"/>
                  </a:lnTo>
                  <a:lnTo>
                    <a:pt x="280" y="71"/>
                  </a:lnTo>
                  <a:lnTo>
                    <a:pt x="231" y="100"/>
                  </a:lnTo>
                  <a:lnTo>
                    <a:pt x="187" y="135"/>
                  </a:lnTo>
                  <a:lnTo>
                    <a:pt x="146" y="172"/>
                  </a:lnTo>
                  <a:lnTo>
                    <a:pt x="110" y="214"/>
                  </a:lnTo>
                  <a:lnTo>
                    <a:pt x="77" y="258"/>
                  </a:lnTo>
                  <a:lnTo>
                    <a:pt x="50" y="307"/>
                  </a:lnTo>
                  <a:lnTo>
                    <a:pt x="28" y="357"/>
                  </a:lnTo>
                  <a:lnTo>
                    <a:pt x="13" y="410"/>
                  </a:lnTo>
                  <a:lnTo>
                    <a:pt x="3" y="465"/>
                  </a:lnTo>
                  <a:lnTo>
                    <a:pt x="0" y="523"/>
                  </a:lnTo>
                  <a:lnTo>
                    <a:pt x="2" y="532"/>
                  </a:lnTo>
                  <a:lnTo>
                    <a:pt x="9" y="538"/>
                  </a:lnTo>
                  <a:lnTo>
                    <a:pt x="18" y="540"/>
                  </a:lnTo>
                  <a:lnTo>
                    <a:pt x="1113" y="540"/>
                  </a:lnTo>
                  <a:lnTo>
                    <a:pt x="1122" y="538"/>
                  </a:lnTo>
                  <a:lnTo>
                    <a:pt x="1129" y="532"/>
                  </a:lnTo>
                  <a:lnTo>
                    <a:pt x="1131" y="523"/>
                  </a:lnTo>
                  <a:lnTo>
                    <a:pt x="1128" y="465"/>
                  </a:lnTo>
                  <a:lnTo>
                    <a:pt x="1118" y="410"/>
                  </a:lnTo>
                  <a:lnTo>
                    <a:pt x="1103" y="357"/>
                  </a:lnTo>
                  <a:lnTo>
                    <a:pt x="1081" y="307"/>
                  </a:lnTo>
                  <a:lnTo>
                    <a:pt x="1054" y="258"/>
                  </a:lnTo>
                  <a:lnTo>
                    <a:pt x="1021" y="214"/>
                  </a:lnTo>
                  <a:lnTo>
                    <a:pt x="985" y="172"/>
                  </a:lnTo>
                  <a:lnTo>
                    <a:pt x="944" y="135"/>
                  </a:lnTo>
                  <a:lnTo>
                    <a:pt x="900" y="100"/>
                  </a:lnTo>
                  <a:lnTo>
                    <a:pt x="851" y="71"/>
                  </a:lnTo>
                  <a:lnTo>
                    <a:pt x="799" y="46"/>
                  </a:lnTo>
                  <a:lnTo>
                    <a:pt x="745" y="27"/>
                  </a:lnTo>
                  <a:lnTo>
                    <a:pt x="686" y="12"/>
                  </a:lnTo>
                  <a:lnTo>
                    <a:pt x="627" y="3"/>
                  </a:lnTo>
                  <a:lnTo>
                    <a:pt x="5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3" name="Freeform 8"/>
            <p:cNvSpPr>
              <a:spLocks/>
            </p:cNvSpPr>
            <p:nvPr/>
          </p:nvSpPr>
          <p:spPr bwMode="auto">
            <a:xfrm>
              <a:off x="2165" y="912"/>
              <a:ext cx="85" cy="84"/>
            </a:xfrm>
            <a:custGeom>
              <a:avLst/>
              <a:gdLst>
                <a:gd name="T0" fmla="*/ 256 w 512"/>
                <a:gd name="T1" fmla="*/ 507 h 507"/>
                <a:gd name="T2" fmla="*/ 294 w 512"/>
                <a:gd name="T3" fmla="*/ 504 h 507"/>
                <a:gd name="T4" fmla="*/ 330 w 512"/>
                <a:gd name="T5" fmla="*/ 495 h 507"/>
                <a:gd name="T6" fmla="*/ 365 w 512"/>
                <a:gd name="T7" fmla="*/ 483 h 507"/>
                <a:gd name="T8" fmla="*/ 396 w 512"/>
                <a:gd name="T9" fmla="*/ 465 h 507"/>
                <a:gd name="T10" fmla="*/ 425 w 512"/>
                <a:gd name="T11" fmla="*/ 445 h 507"/>
                <a:gd name="T12" fmla="*/ 450 w 512"/>
                <a:gd name="T13" fmla="*/ 420 h 507"/>
                <a:gd name="T14" fmla="*/ 472 w 512"/>
                <a:gd name="T15" fmla="*/ 391 h 507"/>
                <a:gd name="T16" fmla="*/ 488 w 512"/>
                <a:gd name="T17" fmla="*/ 360 h 507"/>
                <a:gd name="T18" fmla="*/ 502 w 512"/>
                <a:gd name="T19" fmla="*/ 326 h 507"/>
                <a:gd name="T20" fmla="*/ 510 w 512"/>
                <a:gd name="T21" fmla="*/ 291 h 507"/>
                <a:gd name="T22" fmla="*/ 512 w 512"/>
                <a:gd name="T23" fmla="*/ 253 h 507"/>
                <a:gd name="T24" fmla="*/ 510 w 512"/>
                <a:gd name="T25" fmla="*/ 216 h 507"/>
                <a:gd name="T26" fmla="*/ 502 w 512"/>
                <a:gd name="T27" fmla="*/ 180 h 507"/>
                <a:gd name="T28" fmla="*/ 488 w 512"/>
                <a:gd name="T29" fmla="*/ 147 h 507"/>
                <a:gd name="T30" fmla="*/ 472 w 512"/>
                <a:gd name="T31" fmla="*/ 116 h 507"/>
                <a:gd name="T32" fmla="*/ 450 w 512"/>
                <a:gd name="T33" fmla="*/ 87 h 507"/>
                <a:gd name="T34" fmla="*/ 424 w 512"/>
                <a:gd name="T35" fmla="*/ 62 h 507"/>
                <a:gd name="T36" fmla="*/ 396 w 512"/>
                <a:gd name="T37" fmla="*/ 41 h 507"/>
                <a:gd name="T38" fmla="*/ 365 w 512"/>
                <a:gd name="T39" fmla="*/ 23 h 507"/>
                <a:gd name="T40" fmla="*/ 330 w 512"/>
                <a:gd name="T41" fmla="*/ 11 h 507"/>
                <a:gd name="T42" fmla="*/ 294 w 512"/>
                <a:gd name="T43" fmla="*/ 3 h 507"/>
                <a:gd name="T44" fmla="*/ 256 w 512"/>
                <a:gd name="T45" fmla="*/ 0 h 507"/>
                <a:gd name="T46" fmla="*/ 219 w 512"/>
                <a:gd name="T47" fmla="*/ 3 h 507"/>
                <a:gd name="T48" fmla="*/ 182 w 512"/>
                <a:gd name="T49" fmla="*/ 11 h 507"/>
                <a:gd name="T50" fmla="*/ 148 w 512"/>
                <a:gd name="T51" fmla="*/ 23 h 507"/>
                <a:gd name="T52" fmla="*/ 117 w 512"/>
                <a:gd name="T53" fmla="*/ 41 h 507"/>
                <a:gd name="T54" fmla="*/ 89 w 512"/>
                <a:gd name="T55" fmla="*/ 62 h 507"/>
                <a:gd name="T56" fmla="*/ 63 w 512"/>
                <a:gd name="T57" fmla="*/ 87 h 507"/>
                <a:gd name="T58" fmla="*/ 42 w 512"/>
                <a:gd name="T59" fmla="*/ 116 h 507"/>
                <a:gd name="T60" fmla="*/ 24 w 512"/>
                <a:gd name="T61" fmla="*/ 147 h 507"/>
                <a:gd name="T62" fmla="*/ 11 w 512"/>
                <a:gd name="T63" fmla="*/ 180 h 507"/>
                <a:gd name="T64" fmla="*/ 2 w 512"/>
                <a:gd name="T65" fmla="*/ 216 h 507"/>
                <a:gd name="T66" fmla="*/ 0 w 512"/>
                <a:gd name="T67" fmla="*/ 253 h 507"/>
                <a:gd name="T68" fmla="*/ 2 w 512"/>
                <a:gd name="T69" fmla="*/ 291 h 507"/>
                <a:gd name="T70" fmla="*/ 11 w 512"/>
                <a:gd name="T71" fmla="*/ 326 h 507"/>
                <a:gd name="T72" fmla="*/ 24 w 512"/>
                <a:gd name="T73" fmla="*/ 360 h 507"/>
                <a:gd name="T74" fmla="*/ 41 w 512"/>
                <a:gd name="T75" fmla="*/ 391 h 507"/>
                <a:gd name="T76" fmla="*/ 63 w 512"/>
                <a:gd name="T77" fmla="*/ 420 h 507"/>
                <a:gd name="T78" fmla="*/ 89 w 512"/>
                <a:gd name="T79" fmla="*/ 445 h 507"/>
                <a:gd name="T80" fmla="*/ 117 w 512"/>
                <a:gd name="T81" fmla="*/ 465 h 507"/>
                <a:gd name="T82" fmla="*/ 148 w 512"/>
                <a:gd name="T83" fmla="*/ 483 h 507"/>
                <a:gd name="T84" fmla="*/ 182 w 512"/>
                <a:gd name="T85" fmla="*/ 495 h 507"/>
                <a:gd name="T86" fmla="*/ 219 w 512"/>
                <a:gd name="T87" fmla="*/ 504 h 507"/>
                <a:gd name="T88" fmla="*/ 256 w 512"/>
                <a:gd name="T89" fmla="*/ 507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12" h="507">
                  <a:moveTo>
                    <a:pt x="256" y="507"/>
                  </a:moveTo>
                  <a:lnTo>
                    <a:pt x="294" y="504"/>
                  </a:lnTo>
                  <a:lnTo>
                    <a:pt x="330" y="495"/>
                  </a:lnTo>
                  <a:lnTo>
                    <a:pt x="365" y="483"/>
                  </a:lnTo>
                  <a:lnTo>
                    <a:pt x="396" y="465"/>
                  </a:lnTo>
                  <a:lnTo>
                    <a:pt x="425" y="445"/>
                  </a:lnTo>
                  <a:lnTo>
                    <a:pt x="450" y="420"/>
                  </a:lnTo>
                  <a:lnTo>
                    <a:pt x="472" y="391"/>
                  </a:lnTo>
                  <a:lnTo>
                    <a:pt x="488" y="360"/>
                  </a:lnTo>
                  <a:lnTo>
                    <a:pt x="502" y="326"/>
                  </a:lnTo>
                  <a:lnTo>
                    <a:pt x="510" y="291"/>
                  </a:lnTo>
                  <a:lnTo>
                    <a:pt x="512" y="253"/>
                  </a:lnTo>
                  <a:lnTo>
                    <a:pt x="510" y="216"/>
                  </a:lnTo>
                  <a:lnTo>
                    <a:pt x="502" y="180"/>
                  </a:lnTo>
                  <a:lnTo>
                    <a:pt x="488" y="147"/>
                  </a:lnTo>
                  <a:lnTo>
                    <a:pt x="472" y="116"/>
                  </a:lnTo>
                  <a:lnTo>
                    <a:pt x="450" y="87"/>
                  </a:lnTo>
                  <a:lnTo>
                    <a:pt x="424" y="62"/>
                  </a:lnTo>
                  <a:lnTo>
                    <a:pt x="396" y="41"/>
                  </a:lnTo>
                  <a:lnTo>
                    <a:pt x="365" y="23"/>
                  </a:lnTo>
                  <a:lnTo>
                    <a:pt x="330" y="11"/>
                  </a:lnTo>
                  <a:lnTo>
                    <a:pt x="294" y="3"/>
                  </a:lnTo>
                  <a:lnTo>
                    <a:pt x="256" y="0"/>
                  </a:lnTo>
                  <a:lnTo>
                    <a:pt x="219" y="3"/>
                  </a:lnTo>
                  <a:lnTo>
                    <a:pt x="182" y="11"/>
                  </a:lnTo>
                  <a:lnTo>
                    <a:pt x="148" y="23"/>
                  </a:lnTo>
                  <a:lnTo>
                    <a:pt x="117" y="41"/>
                  </a:lnTo>
                  <a:lnTo>
                    <a:pt x="89" y="62"/>
                  </a:lnTo>
                  <a:lnTo>
                    <a:pt x="63" y="87"/>
                  </a:lnTo>
                  <a:lnTo>
                    <a:pt x="42" y="116"/>
                  </a:lnTo>
                  <a:lnTo>
                    <a:pt x="24" y="147"/>
                  </a:lnTo>
                  <a:lnTo>
                    <a:pt x="11" y="180"/>
                  </a:lnTo>
                  <a:lnTo>
                    <a:pt x="2" y="216"/>
                  </a:lnTo>
                  <a:lnTo>
                    <a:pt x="0" y="253"/>
                  </a:lnTo>
                  <a:lnTo>
                    <a:pt x="2" y="291"/>
                  </a:lnTo>
                  <a:lnTo>
                    <a:pt x="11" y="326"/>
                  </a:lnTo>
                  <a:lnTo>
                    <a:pt x="24" y="360"/>
                  </a:lnTo>
                  <a:lnTo>
                    <a:pt x="41" y="391"/>
                  </a:lnTo>
                  <a:lnTo>
                    <a:pt x="63" y="420"/>
                  </a:lnTo>
                  <a:lnTo>
                    <a:pt x="89" y="445"/>
                  </a:lnTo>
                  <a:lnTo>
                    <a:pt x="117" y="465"/>
                  </a:lnTo>
                  <a:lnTo>
                    <a:pt x="148" y="483"/>
                  </a:lnTo>
                  <a:lnTo>
                    <a:pt x="182" y="495"/>
                  </a:lnTo>
                  <a:lnTo>
                    <a:pt x="219" y="504"/>
                  </a:lnTo>
                  <a:lnTo>
                    <a:pt x="256" y="50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4" name="Freeform 9"/>
            <p:cNvSpPr>
              <a:spLocks/>
            </p:cNvSpPr>
            <p:nvPr/>
          </p:nvSpPr>
          <p:spPr bwMode="auto">
            <a:xfrm>
              <a:off x="2134" y="1026"/>
              <a:ext cx="147" cy="79"/>
            </a:xfrm>
            <a:custGeom>
              <a:avLst/>
              <a:gdLst>
                <a:gd name="T0" fmla="*/ 442 w 885"/>
                <a:gd name="T1" fmla="*/ 0 h 469"/>
                <a:gd name="T2" fmla="*/ 391 w 885"/>
                <a:gd name="T3" fmla="*/ 3 h 469"/>
                <a:gd name="T4" fmla="*/ 341 w 885"/>
                <a:gd name="T5" fmla="*/ 12 h 469"/>
                <a:gd name="T6" fmla="*/ 294 w 885"/>
                <a:gd name="T7" fmla="*/ 26 h 469"/>
                <a:gd name="T8" fmla="*/ 248 w 885"/>
                <a:gd name="T9" fmla="*/ 46 h 469"/>
                <a:gd name="T10" fmla="*/ 205 w 885"/>
                <a:gd name="T11" fmla="*/ 71 h 469"/>
                <a:gd name="T12" fmla="*/ 165 w 885"/>
                <a:gd name="T13" fmla="*/ 99 h 469"/>
                <a:gd name="T14" fmla="*/ 130 w 885"/>
                <a:gd name="T15" fmla="*/ 132 h 469"/>
                <a:gd name="T16" fmla="*/ 98 w 885"/>
                <a:gd name="T17" fmla="*/ 168 h 469"/>
                <a:gd name="T18" fmla="*/ 69 w 885"/>
                <a:gd name="T19" fmla="*/ 209 h 469"/>
                <a:gd name="T20" fmla="*/ 45 w 885"/>
                <a:gd name="T21" fmla="*/ 253 h 469"/>
                <a:gd name="T22" fmla="*/ 26 w 885"/>
                <a:gd name="T23" fmla="*/ 298 h 469"/>
                <a:gd name="T24" fmla="*/ 11 w 885"/>
                <a:gd name="T25" fmla="*/ 347 h 469"/>
                <a:gd name="T26" fmla="*/ 3 w 885"/>
                <a:gd name="T27" fmla="*/ 398 h 469"/>
                <a:gd name="T28" fmla="*/ 0 w 885"/>
                <a:gd name="T29" fmla="*/ 450 h 469"/>
                <a:gd name="T30" fmla="*/ 2 w 885"/>
                <a:gd name="T31" fmla="*/ 460 h 469"/>
                <a:gd name="T32" fmla="*/ 9 w 885"/>
                <a:gd name="T33" fmla="*/ 466 h 469"/>
                <a:gd name="T34" fmla="*/ 18 w 885"/>
                <a:gd name="T35" fmla="*/ 469 h 469"/>
                <a:gd name="T36" fmla="*/ 867 w 885"/>
                <a:gd name="T37" fmla="*/ 469 h 469"/>
                <a:gd name="T38" fmla="*/ 875 w 885"/>
                <a:gd name="T39" fmla="*/ 466 h 469"/>
                <a:gd name="T40" fmla="*/ 883 w 885"/>
                <a:gd name="T41" fmla="*/ 460 h 469"/>
                <a:gd name="T42" fmla="*/ 885 w 885"/>
                <a:gd name="T43" fmla="*/ 450 h 469"/>
                <a:gd name="T44" fmla="*/ 882 w 885"/>
                <a:gd name="T45" fmla="*/ 398 h 469"/>
                <a:gd name="T46" fmla="*/ 873 w 885"/>
                <a:gd name="T47" fmla="*/ 347 h 469"/>
                <a:gd name="T48" fmla="*/ 859 w 885"/>
                <a:gd name="T49" fmla="*/ 298 h 469"/>
                <a:gd name="T50" fmla="*/ 840 w 885"/>
                <a:gd name="T51" fmla="*/ 253 h 469"/>
                <a:gd name="T52" fmla="*/ 816 w 885"/>
                <a:gd name="T53" fmla="*/ 209 h 469"/>
                <a:gd name="T54" fmla="*/ 787 w 885"/>
                <a:gd name="T55" fmla="*/ 168 h 469"/>
                <a:gd name="T56" fmla="*/ 755 w 885"/>
                <a:gd name="T57" fmla="*/ 132 h 469"/>
                <a:gd name="T58" fmla="*/ 719 w 885"/>
                <a:gd name="T59" fmla="*/ 99 h 469"/>
                <a:gd name="T60" fmla="*/ 680 w 885"/>
                <a:gd name="T61" fmla="*/ 71 h 469"/>
                <a:gd name="T62" fmla="*/ 637 w 885"/>
                <a:gd name="T63" fmla="*/ 46 h 469"/>
                <a:gd name="T64" fmla="*/ 591 w 885"/>
                <a:gd name="T65" fmla="*/ 26 h 469"/>
                <a:gd name="T66" fmla="*/ 543 w 885"/>
                <a:gd name="T67" fmla="*/ 12 h 469"/>
                <a:gd name="T68" fmla="*/ 494 w 885"/>
                <a:gd name="T69" fmla="*/ 3 h 469"/>
                <a:gd name="T70" fmla="*/ 442 w 885"/>
                <a:gd name="T71" fmla="*/ 0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85" h="469">
                  <a:moveTo>
                    <a:pt x="442" y="0"/>
                  </a:moveTo>
                  <a:lnTo>
                    <a:pt x="391" y="3"/>
                  </a:lnTo>
                  <a:lnTo>
                    <a:pt x="341" y="12"/>
                  </a:lnTo>
                  <a:lnTo>
                    <a:pt x="294" y="26"/>
                  </a:lnTo>
                  <a:lnTo>
                    <a:pt x="248" y="46"/>
                  </a:lnTo>
                  <a:lnTo>
                    <a:pt x="205" y="71"/>
                  </a:lnTo>
                  <a:lnTo>
                    <a:pt x="165" y="99"/>
                  </a:lnTo>
                  <a:lnTo>
                    <a:pt x="130" y="132"/>
                  </a:lnTo>
                  <a:lnTo>
                    <a:pt x="98" y="168"/>
                  </a:lnTo>
                  <a:lnTo>
                    <a:pt x="69" y="209"/>
                  </a:lnTo>
                  <a:lnTo>
                    <a:pt x="45" y="253"/>
                  </a:lnTo>
                  <a:lnTo>
                    <a:pt x="26" y="298"/>
                  </a:lnTo>
                  <a:lnTo>
                    <a:pt x="11" y="347"/>
                  </a:lnTo>
                  <a:lnTo>
                    <a:pt x="3" y="398"/>
                  </a:lnTo>
                  <a:lnTo>
                    <a:pt x="0" y="450"/>
                  </a:lnTo>
                  <a:lnTo>
                    <a:pt x="2" y="460"/>
                  </a:lnTo>
                  <a:lnTo>
                    <a:pt x="9" y="466"/>
                  </a:lnTo>
                  <a:lnTo>
                    <a:pt x="18" y="469"/>
                  </a:lnTo>
                  <a:lnTo>
                    <a:pt x="867" y="469"/>
                  </a:lnTo>
                  <a:lnTo>
                    <a:pt x="875" y="466"/>
                  </a:lnTo>
                  <a:lnTo>
                    <a:pt x="883" y="460"/>
                  </a:lnTo>
                  <a:lnTo>
                    <a:pt x="885" y="450"/>
                  </a:lnTo>
                  <a:lnTo>
                    <a:pt x="882" y="398"/>
                  </a:lnTo>
                  <a:lnTo>
                    <a:pt x="873" y="347"/>
                  </a:lnTo>
                  <a:lnTo>
                    <a:pt x="859" y="298"/>
                  </a:lnTo>
                  <a:lnTo>
                    <a:pt x="840" y="253"/>
                  </a:lnTo>
                  <a:lnTo>
                    <a:pt x="816" y="209"/>
                  </a:lnTo>
                  <a:lnTo>
                    <a:pt x="787" y="168"/>
                  </a:lnTo>
                  <a:lnTo>
                    <a:pt x="755" y="132"/>
                  </a:lnTo>
                  <a:lnTo>
                    <a:pt x="719" y="99"/>
                  </a:lnTo>
                  <a:lnTo>
                    <a:pt x="680" y="71"/>
                  </a:lnTo>
                  <a:lnTo>
                    <a:pt x="637" y="46"/>
                  </a:lnTo>
                  <a:lnTo>
                    <a:pt x="591" y="26"/>
                  </a:lnTo>
                  <a:lnTo>
                    <a:pt x="543" y="12"/>
                  </a:lnTo>
                  <a:lnTo>
                    <a:pt x="494" y="3"/>
                  </a:lnTo>
                  <a:lnTo>
                    <a:pt x="4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5" name="Freeform 10"/>
            <p:cNvSpPr>
              <a:spLocks/>
            </p:cNvSpPr>
            <p:nvPr/>
          </p:nvSpPr>
          <p:spPr bwMode="auto">
            <a:xfrm>
              <a:off x="2377" y="912"/>
              <a:ext cx="86" cy="84"/>
            </a:xfrm>
            <a:custGeom>
              <a:avLst/>
              <a:gdLst>
                <a:gd name="T0" fmla="*/ 513 w 513"/>
                <a:gd name="T1" fmla="*/ 253 h 507"/>
                <a:gd name="T2" fmla="*/ 510 w 513"/>
                <a:gd name="T3" fmla="*/ 216 h 507"/>
                <a:gd name="T4" fmla="*/ 502 w 513"/>
                <a:gd name="T5" fmla="*/ 180 h 507"/>
                <a:gd name="T6" fmla="*/ 489 w 513"/>
                <a:gd name="T7" fmla="*/ 147 h 507"/>
                <a:gd name="T8" fmla="*/ 472 w 513"/>
                <a:gd name="T9" fmla="*/ 116 h 507"/>
                <a:gd name="T10" fmla="*/ 450 w 513"/>
                <a:gd name="T11" fmla="*/ 87 h 507"/>
                <a:gd name="T12" fmla="*/ 424 w 513"/>
                <a:gd name="T13" fmla="*/ 62 h 507"/>
                <a:gd name="T14" fmla="*/ 396 w 513"/>
                <a:gd name="T15" fmla="*/ 41 h 507"/>
                <a:gd name="T16" fmla="*/ 365 w 513"/>
                <a:gd name="T17" fmla="*/ 23 h 507"/>
                <a:gd name="T18" fmla="*/ 330 w 513"/>
                <a:gd name="T19" fmla="*/ 11 h 507"/>
                <a:gd name="T20" fmla="*/ 294 w 513"/>
                <a:gd name="T21" fmla="*/ 3 h 507"/>
                <a:gd name="T22" fmla="*/ 255 w 513"/>
                <a:gd name="T23" fmla="*/ 0 h 507"/>
                <a:gd name="T24" fmla="*/ 219 w 513"/>
                <a:gd name="T25" fmla="*/ 3 h 507"/>
                <a:gd name="T26" fmla="*/ 183 w 513"/>
                <a:gd name="T27" fmla="*/ 11 h 507"/>
                <a:gd name="T28" fmla="*/ 148 w 513"/>
                <a:gd name="T29" fmla="*/ 23 h 507"/>
                <a:gd name="T30" fmla="*/ 117 w 513"/>
                <a:gd name="T31" fmla="*/ 41 h 507"/>
                <a:gd name="T32" fmla="*/ 88 w 513"/>
                <a:gd name="T33" fmla="*/ 62 h 507"/>
                <a:gd name="T34" fmla="*/ 63 w 513"/>
                <a:gd name="T35" fmla="*/ 87 h 507"/>
                <a:gd name="T36" fmla="*/ 41 w 513"/>
                <a:gd name="T37" fmla="*/ 116 h 507"/>
                <a:gd name="T38" fmla="*/ 24 w 513"/>
                <a:gd name="T39" fmla="*/ 147 h 507"/>
                <a:gd name="T40" fmla="*/ 11 w 513"/>
                <a:gd name="T41" fmla="*/ 180 h 507"/>
                <a:gd name="T42" fmla="*/ 2 w 513"/>
                <a:gd name="T43" fmla="*/ 216 h 507"/>
                <a:gd name="T44" fmla="*/ 0 w 513"/>
                <a:gd name="T45" fmla="*/ 253 h 507"/>
                <a:gd name="T46" fmla="*/ 2 w 513"/>
                <a:gd name="T47" fmla="*/ 291 h 507"/>
                <a:gd name="T48" fmla="*/ 11 w 513"/>
                <a:gd name="T49" fmla="*/ 326 h 507"/>
                <a:gd name="T50" fmla="*/ 24 w 513"/>
                <a:gd name="T51" fmla="*/ 360 h 507"/>
                <a:gd name="T52" fmla="*/ 41 w 513"/>
                <a:gd name="T53" fmla="*/ 391 h 507"/>
                <a:gd name="T54" fmla="*/ 63 w 513"/>
                <a:gd name="T55" fmla="*/ 420 h 507"/>
                <a:gd name="T56" fmla="*/ 88 w 513"/>
                <a:gd name="T57" fmla="*/ 445 h 507"/>
                <a:gd name="T58" fmla="*/ 117 w 513"/>
                <a:gd name="T59" fmla="*/ 465 h 507"/>
                <a:gd name="T60" fmla="*/ 148 w 513"/>
                <a:gd name="T61" fmla="*/ 483 h 507"/>
                <a:gd name="T62" fmla="*/ 183 w 513"/>
                <a:gd name="T63" fmla="*/ 495 h 507"/>
                <a:gd name="T64" fmla="*/ 219 w 513"/>
                <a:gd name="T65" fmla="*/ 504 h 507"/>
                <a:gd name="T66" fmla="*/ 255 w 513"/>
                <a:gd name="T67" fmla="*/ 507 h 507"/>
                <a:gd name="T68" fmla="*/ 294 w 513"/>
                <a:gd name="T69" fmla="*/ 504 h 507"/>
                <a:gd name="T70" fmla="*/ 330 w 513"/>
                <a:gd name="T71" fmla="*/ 495 h 507"/>
                <a:gd name="T72" fmla="*/ 365 w 513"/>
                <a:gd name="T73" fmla="*/ 483 h 507"/>
                <a:gd name="T74" fmla="*/ 396 w 513"/>
                <a:gd name="T75" fmla="*/ 465 h 507"/>
                <a:gd name="T76" fmla="*/ 424 w 513"/>
                <a:gd name="T77" fmla="*/ 445 h 507"/>
                <a:gd name="T78" fmla="*/ 450 w 513"/>
                <a:gd name="T79" fmla="*/ 420 h 507"/>
                <a:gd name="T80" fmla="*/ 472 w 513"/>
                <a:gd name="T81" fmla="*/ 391 h 507"/>
                <a:gd name="T82" fmla="*/ 489 w 513"/>
                <a:gd name="T83" fmla="*/ 360 h 507"/>
                <a:gd name="T84" fmla="*/ 502 w 513"/>
                <a:gd name="T85" fmla="*/ 326 h 507"/>
                <a:gd name="T86" fmla="*/ 510 w 513"/>
                <a:gd name="T87" fmla="*/ 291 h 507"/>
                <a:gd name="T88" fmla="*/ 513 w 513"/>
                <a:gd name="T89" fmla="*/ 253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13" h="507">
                  <a:moveTo>
                    <a:pt x="513" y="253"/>
                  </a:moveTo>
                  <a:lnTo>
                    <a:pt x="510" y="216"/>
                  </a:lnTo>
                  <a:lnTo>
                    <a:pt x="502" y="180"/>
                  </a:lnTo>
                  <a:lnTo>
                    <a:pt x="489" y="147"/>
                  </a:lnTo>
                  <a:lnTo>
                    <a:pt x="472" y="116"/>
                  </a:lnTo>
                  <a:lnTo>
                    <a:pt x="450" y="87"/>
                  </a:lnTo>
                  <a:lnTo>
                    <a:pt x="424" y="62"/>
                  </a:lnTo>
                  <a:lnTo>
                    <a:pt x="396" y="41"/>
                  </a:lnTo>
                  <a:lnTo>
                    <a:pt x="365" y="23"/>
                  </a:lnTo>
                  <a:lnTo>
                    <a:pt x="330" y="11"/>
                  </a:lnTo>
                  <a:lnTo>
                    <a:pt x="294" y="3"/>
                  </a:lnTo>
                  <a:lnTo>
                    <a:pt x="255" y="0"/>
                  </a:lnTo>
                  <a:lnTo>
                    <a:pt x="219" y="3"/>
                  </a:lnTo>
                  <a:lnTo>
                    <a:pt x="183" y="11"/>
                  </a:lnTo>
                  <a:lnTo>
                    <a:pt x="148" y="23"/>
                  </a:lnTo>
                  <a:lnTo>
                    <a:pt x="117" y="41"/>
                  </a:lnTo>
                  <a:lnTo>
                    <a:pt x="88" y="62"/>
                  </a:lnTo>
                  <a:lnTo>
                    <a:pt x="63" y="87"/>
                  </a:lnTo>
                  <a:lnTo>
                    <a:pt x="41" y="116"/>
                  </a:lnTo>
                  <a:lnTo>
                    <a:pt x="24" y="147"/>
                  </a:lnTo>
                  <a:lnTo>
                    <a:pt x="11" y="180"/>
                  </a:lnTo>
                  <a:lnTo>
                    <a:pt x="2" y="216"/>
                  </a:lnTo>
                  <a:lnTo>
                    <a:pt x="0" y="253"/>
                  </a:lnTo>
                  <a:lnTo>
                    <a:pt x="2" y="291"/>
                  </a:lnTo>
                  <a:lnTo>
                    <a:pt x="11" y="326"/>
                  </a:lnTo>
                  <a:lnTo>
                    <a:pt x="24" y="360"/>
                  </a:lnTo>
                  <a:lnTo>
                    <a:pt x="41" y="391"/>
                  </a:lnTo>
                  <a:lnTo>
                    <a:pt x="63" y="420"/>
                  </a:lnTo>
                  <a:lnTo>
                    <a:pt x="88" y="445"/>
                  </a:lnTo>
                  <a:lnTo>
                    <a:pt x="117" y="465"/>
                  </a:lnTo>
                  <a:lnTo>
                    <a:pt x="148" y="483"/>
                  </a:lnTo>
                  <a:lnTo>
                    <a:pt x="183" y="495"/>
                  </a:lnTo>
                  <a:lnTo>
                    <a:pt x="219" y="504"/>
                  </a:lnTo>
                  <a:lnTo>
                    <a:pt x="255" y="507"/>
                  </a:lnTo>
                  <a:lnTo>
                    <a:pt x="294" y="504"/>
                  </a:lnTo>
                  <a:lnTo>
                    <a:pt x="330" y="495"/>
                  </a:lnTo>
                  <a:lnTo>
                    <a:pt x="365" y="483"/>
                  </a:lnTo>
                  <a:lnTo>
                    <a:pt x="396" y="465"/>
                  </a:lnTo>
                  <a:lnTo>
                    <a:pt x="424" y="445"/>
                  </a:lnTo>
                  <a:lnTo>
                    <a:pt x="450" y="420"/>
                  </a:lnTo>
                  <a:lnTo>
                    <a:pt x="472" y="391"/>
                  </a:lnTo>
                  <a:lnTo>
                    <a:pt x="489" y="360"/>
                  </a:lnTo>
                  <a:lnTo>
                    <a:pt x="502" y="326"/>
                  </a:lnTo>
                  <a:lnTo>
                    <a:pt x="510" y="291"/>
                  </a:lnTo>
                  <a:lnTo>
                    <a:pt x="513" y="25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6" name="Freeform 11"/>
            <p:cNvSpPr>
              <a:spLocks/>
            </p:cNvSpPr>
            <p:nvPr/>
          </p:nvSpPr>
          <p:spPr bwMode="auto">
            <a:xfrm>
              <a:off x="2346" y="1026"/>
              <a:ext cx="148" cy="79"/>
            </a:xfrm>
            <a:custGeom>
              <a:avLst/>
              <a:gdLst>
                <a:gd name="T0" fmla="*/ 441 w 885"/>
                <a:gd name="T1" fmla="*/ 0 h 469"/>
                <a:gd name="T2" fmla="*/ 390 w 885"/>
                <a:gd name="T3" fmla="*/ 3 h 469"/>
                <a:gd name="T4" fmla="*/ 342 w 885"/>
                <a:gd name="T5" fmla="*/ 12 h 469"/>
                <a:gd name="T6" fmla="*/ 294 w 885"/>
                <a:gd name="T7" fmla="*/ 26 h 469"/>
                <a:gd name="T8" fmla="*/ 248 w 885"/>
                <a:gd name="T9" fmla="*/ 46 h 469"/>
                <a:gd name="T10" fmla="*/ 205 w 885"/>
                <a:gd name="T11" fmla="*/ 71 h 469"/>
                <a:gd name="T12" fmla="*/ 166 w 885"/>
                <a:gd name="T13" fmla="*/ 99 h 469"/>
                <a:gd name="T14" fmla="*/ 130 w 885"/>
                <a:gd name="T15" fmla="*/ 132 h 469"/>
                <a:gd name="T16" fmla="*/ 97 w 885"/>
                <a:gd name="T17" fmla="*/ 168 h 469"/>
                <a:gd name="T18" fmla="*/ 69 w 885"/>
                <a:gd name="T19" fmla="*/ 209 h 469"/>
                <a:gd name="T20" fmla="*/ 45 w 885"/>
                <a:gd name="T21" fmla="*/ 253 h 469"/>
                <a:gd name="T22" fmla="*/ 26 w 885"/>
                <a:gd name="T23" fmla="*/ 298 h 469"/>
                <a:gd name="T24" fmla="*/ 12 w 885"/>
                <a:gd name="T25" fmla="*/ 347 h 469"/>
                <a:gd name="T26" fmla="*/ 3 w 885"/>
                <a:gd name="T27" fmla="*/ 398 h 469"/>
                <a:gd name="T28" fmla="*/ 0 w 885"/>
                <a:gd name="T29" fmla="*/ 450 h 469"/>
                <a:gd name="T30" fmla="*/ 2 w 885"/>
                <a:gd name="T31" fmla="*/ 460 h 469"/>
                <a:gd name="T32" fmla="*/ 9 w 885"/>
                <a:gd name="T33" fmla="*/ 466 h 469"/>
                <a:gd name="T34" fmla="*/ 18 w 885"/>
                <a:gd name="T35" fmla="*/ 469 h 469"/>
                <a:gd name="T36" fmla="*/ 867 w 885"/>
                <a:gd name="T37" fmla="*/ 469 h 469"/>
                <a:gd name="T38" fmla="*/ 876 w 885"/>
                <a:gd name="T39" fmla="*/ 466 h 469"/>
                <a:gd name="T40" fmla="*/ 883 w 885"/>
                <a:gd name="T41" fmla="*/ 460 h 469"/>
                <a:gd name="T42" fmla="*/ 885 w 885"/>
                <a:gd name="T43" fmla="*/ 450 h 469"/>
                <a:gd name="T44" fmla="*/ 882 w 885"/>
                <a:gd name="T45" fmla="*/ 398 h 469"/>
                <a:gd name="T46" fmla="*/ 873 w 885"/>
                <a:gd name="T47" fmla="*/ 347 h 469"/>
                <a:gd name="T48" fmla="*/ 859 w 885"/>
                <a:gd name="T49" fmla="*/ 298 h 469"/>
                <a:gd name="T50" fmla="*/ 840 w 885"/>
                <a:gd name="T51" fmla="*/ 253 h 469"/>
                <a:gd name="T52" fmla="*/ 816 w 885"/>
                <a:gd name="T53" fmla="*/ 209 h 469"/>
                <a:gd name="T54" fmla="*/ 787 w 885"/>
                <a:gd name="T55" fmla="*/ 168 h 469"/>
                <a:gd name="T56" fmla="*/ 755 w 885"/>
                <a:gd name="T57" fmla="*/ 132 h 469"/>
                <a:gd name="T58" fmla="*/ 719 w 885"/>
                <a:gd name="T59" fmla="*/ 99 h 469"/>
                <a:gd name="T60" fmla="*/ 680 w 885"/>
                <a:gd name="T61" fmla="*/ 71 h 469"/>
                <a:gd name="T62" fmla="*/ 637 w 885"/>
                <a:gd name="T63" fmla="*/ 46 h 469"/>
                <a:gd name="T64" fmla="*/ 591 w 885"/>
                <a:gd name="T65" fmla="*/ 26 h 469"/>
                <a:gd name="T66" fmla="*/ 543 w 885"/>
                <a:gd name="T67" fmla="*/ 12 h 469"/>
                <a:gd name="T68" fmla="*/ 493 w 885"/>
                <a:gd name="T69" fmla="*/ 3 h 469"/>
                <a:gd name="T70" fmla="*/ 441 w 885"/>
                <a:gd name="T71" fmla="*/ 0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85" h="469">
                  <a:moveTo>
                    <a:pt x="441" y="0"/>
                  </a:moveTo>
                  <a:lnTo>
                    <a:pt x="390" y="3"/>
                  </a:lnTo>
                  <a:lnTo>
                    <a:pt x="342" y="12"/>
                  </a:lnTo>
                  <a:lnTo>
                    <a:pt x="294" y="26"/>
                  </a:lnTo>
                  <a:lnTo>
                    <a:pt x="248" y="46"/>
                  </a:lnTo>
                  <a:lnTo>
                    <a:pt x="205" y="71"/>
                  </a:lnTo>
                  <a:lnTo>
                    <a:pt x="166" y="99"/>
                  </a:lnTo>
                  <a:lnTo>
                    <a:pt x="130" y="132"/>
                  </a:lnTo>
                  <a:lnTo>
                    <a:pt x="97" y="168"/>
                  </a:lnTo>
                  <a:lnTo>
                    <a:pt x="69" y="209"/>
                  </a:lnTo>
                  <a:lnTo>
                    <a:pt x="45" y="253"/>
                  </a:lnTo>
                  <a:lnTo>
                    <a:pt x="26" y="298"/>
                  </a:lnTo>
                  <a:lnTo>
                    <a:pt x="12" y="347"/>
                  </a:lnTo>
                  <a:lnTo>
                    <a:pt x="3" y="398"/>
                  </a:lnTo>
                  <a:lnTo>
                    <a:pt x="0" y="450"/>
                  </a:lnTo>
                  <a:lnTo>
                    <a:pt x="2" y="460"/>
                  </a:lnTo>
                  <a:lnTo>
                    <a:pt x="9" y="466"/>
                  </a:lnTo>
                  <a:lnTo>
                    <a:pt x="18" y="469"/>
                  </a:lnTo>
                  <a:lnTo>
                    <a:pt x="867" y="469"/>
                  </a:lnTo>
                  <a:lnTo>
                    <a:pt x="876" y="466"/>
                  </a:lnTo>
                  <a:lnTo>
                    <a:pt x="883" y="460"/>
                  </a:lnTo>
                  <a:lnTo>
                    <a:pt x="885" y="450"/>
                  </a:lnTo>
                  <a:lnTo>
                    <a:pt x="882" y="398"/>
                  </a:lnTo>
                  <a:lnTo>
                    <a:pt x="873" y="347"/>
                  </a:lnTo>
                  <a:lnTo>
                    <a:pt x="859" y="298"/>
                  </a:lnTo>
                  <a:lnTo>
                    <a:pt x="840" y="253"/>
                  </a:lnTo>
                  <a:lnTo>
                    <a:pt x="816" y="209"/>
                  </a:lnTo>
                  <a:lnTo>
                    <a:pt x="787" y="168"/>
                  </a:lnTo>
                  <a:lnTo>
                    <a:pt x="755" y="132"/>
                  </a:lnTo>
                  <a:lnTo>
                    <a:pt x="719" y="99"/>
                  </a:lnTo>
                  <a:lnTo>
                    <a:pt x="680" y="71"/>
                  </a:lnTo>
                  <a:lnTo>
                    <a:pt x="637" y="46"/>
                  </a:lnTo>
                  <a:lnTo>
                    <a:pt x="591" y="26"/>
                  </a:lnTo>
                  <a:lnTo>
                    <a:pt x="543" y="12"/>
                  </a:lnTo>
                  <a:lnTo>
                    <a:pt x="493" y="3"/>
                  </a:lnTo>
                  <a:lnTo>
                    <a:pt x="44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7" name="Freeform 12"/>
            <p:cNvSpPr>
              <a:spLocks/>
            </p:cNvSpPr>
            <p:nvPr/>
          </p:nvSpPr>
          <p:spPr bwMode="auto">
            <a:xfrm>
              <a:off x="2590" y="912"/>
              <a:ext cx="85" cy="84"/>
            </a:xfrm>
            <a:custGeom>
              <a:avLst/>
              <a:gdLst>
                <a:gd name="T0" fmla="*/ 256 w 512"/>
                <a:gd name="T1" fmla="*/ 507 h 507"/>
                <a:gd name="T2" fmla="*/ 293 w 512"/>
                <a:gd name="T3" fmla="*/ 504 h 507"/>
                <a:gd name="T4" fmla="*/ 330 w 512"/>
                <a:gd name="T5" fmla="*/ 495 h 507"/>
                <a:gd name="T6" fmla="*/ 364 w 512"/>
                <a:gd name="T7" fmla="*/ 483 h 507"/>
                <a:gd name="T8" fmla="*/ 395 w 512"/>
                <a:gd name="T9" fmla="*/ 465 h 507"/>
                <a:gd name="T10" fmla="*/ 423 w 512"/>
                <a:gd name="T11" fmla="*/ 445 h 507"/>
                <a:gd name="T12" fmla="*/ 449 w 512"/>
                <a:gd name="T13" fmla="*/ 420 h 507"/>
                <a:gd name="T14" fmla="*/ 470 w 512"/>
                <a:gd name="T15" fmla="*/ 391 h 507"/>
                <a:gd name="T16" fmla="*/ 488 w 512"/>
                <a:gd name="T17" fmla="*/ 360 h 507"/>
                <a:gd name="T18" fmla="*/ 501 w 512"/>
                <a:gd name="T19" fmla="*/ 326 h 507"/>
                <a:gd name="T20" fmla="*/ 509 w 512"/>
                <a:gd name="T21" fmla="*/ 291 h 507"/>
                <a:gd name="T22" fmla="*/ 512 w 512"/>
                <a:gd name="T23" fmla="*/ 253 h 507"/>
                <a:gd name="T24" fmla="*/ 509 w 512"/>
                <a:gd name="T25" fmla="*/ 216 h 507"/>
                <a:gd name="T26" fmla="*/ 501 w 512"/>
                <a:gd name="T27" fmla="*/ 180 h 507"/>
                <a:gd name="T28" fmla="*/ 488 w 512"/>
                <a:gd name="T29" fmla="*/ 147 h 507"/>
                <a:gd name="T30" fmla="*/ 470 w 512"/>
                <a:gd name="T31" fmla="*/ 116 h 507"/>
                <a:gd name="T32" fmla="*/ 449 w 512"/>
                <a:gd name="T33" fmla="*/ 87 h 507"/>
                <a:gd name="T34" fmla="*/ 423 w 512"/>
                <a:gd name="T35" fmla="*/ 62 h 507"/>
                <a:gd name="T36" fmla="*/ 395 w 512"/>
                <a:gd name="T37" fmla="*/ 41 h 507"/>
                <a:gd name="T38" fmla="*/ 364 w 512"/>
                <a:gd name="T39" fmla="*/ 23 h 507"/>
                <a:gd name="T40" fmla="*/ 330 w 512"/>
                <a:gd name="T41" fmla="*/ 11 h 507"/>
                <a:gd name="T42" fmla="*/ 293 w 512"/>
                <a:gd name="T43" fmla="*/ 3 h 507"/>
                <a:gd name="T44" fmla="*/ 256 w 512"/>
                <a:gd name="T45" fmla="*/ 0 h 507"/>
                <a:gd name="T46" fmla="*/ 217 w 512"/>
                <a:gd name="T47" fmla="*/ 3 h 507"/>
                <a:gd name="T48" fmla="*/ 182 w 512"/>
                <a:gd name="T49" fmla="*/ 11 h 507"/>
                <a:gd name="T50" fmla="*/ 147 w 512"/>
                <a:gd name="T51" fmla="*/ 23 h 507"/>
                <a:gd name="T52" fmla="*/ 116 w 512"/>
                <a:gd name="T53" fmla="*/ 41 h 507"/>
                <a:gd name="T54" fmla="*/ 87 w 512"/>
                <a:gd name="T55" fmla="*/ 62 h 507"/>
                <a:gd name="T56" fmla="*/ 62 w 512"/>
                <a:gd name="T57" fmla="*/ 87 h 507"/>
                <a:gd name="T58" fmla="*/ 40 w 512"/>
                <a:gd name="T59" fmla="*/ 116 h 507"/>
                <a:gd name="T60" fmla="*/ 23 w 512"/>
                <a:gd name="T61" fmla="*/ 147 h 507"/>
                <a:gd name="T62" fmla="*/ 10 w 512"/>
                <a:gd name="T63" fmla="*/ 180 h 507"/>
                <a:gd name="T64" fmla="*/ 2 w 512"/>
                <a:gd name="T65" fmla="*/ 216 h 507"/>
                <a:gd name="T66" fmla="*/ 0 w 512"/>
                <a:gd name="T67" fmla="*/ 253 h 507"/>
                <a:gd name="T68" fmla="*/ 2 w 512"/>
                <a:gd name="T69" fmla="*/ 291 h 507"/>
                <a:gd name="T70" fmla="*/ 10 w 512"/>
                <a:gd name="T71" fmla="*/ 326 h 507"/>
                <a:gd name="T72" fmla="*/ 23 w 512"/>
                <a:gd name="T73" fmla="*/ 360 h 507"/>
                <a:gd name="T74" fmla="*/ 40 w 512"/>
                <a:gd name="T75" fmla="*/ 391 h 507"/>
                <a:gd name="T76" fmla="*/ 62 w 512"/>
                <a:gd name="T77" fmla="*/ 420 h 507"/>
                <a:gd name="T78" fmla="*/ 87 w 512"/>
                <a:gd name="T79" fmla="*/ 445 h 507"/>
                <a:gd name="T80" fmla="*/ 116 w 512"/>
                <a:gd name="T81" fmla="*/ 465 h 507"/>
                <a:gd name="T82" fmla="*/ 147 w 512"/>
                <a:gd name="T83" fmla="*/ 483 h 507"/>
                <a:gd name="T84" fmla="*/ 182 w 512"/>
                <a:gd name="T85" fmla="*/ 495 h 507"/>
                <a:gd name="T86" fmla="*/ 218 w 512"/>
                <a:gd name="T87" fmla="*/ 504 h 507"/>
                <a:gd name="T88" fmla="*/ 256 w 512"/>
                <a:gd name="T89" fmla="*/ 507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12" h="507">
                  <a:moveTo>
                    <a:pt x="256" y="507"/>
                  </a:moveTo>
                  <a:lnTo>
                    <a:pt x="293" y="504"/>
                  </a:lnTo>
                  <a:lnTo>
                    <a:pt x="330" y="495"/>
                  </a:lnTo>
                  <a:lnTo>
                    <a:pt x="364" y="483"/>
                  </a:lnTo>
                  <a:lnTo>
                    <a:pt x="395" y="465"/>
                  </a:lnTo>
                  <a:lnTo>
                    <a:pt x="423" y="445"/>
                  </a:lnTo>
                  <a:lnTo>
                    <a:pt x="449" y="420"/>
                  </a:lnTo>
                  <a:lnTo>
                    <a:pt x="470" y="391"/>
                  </a:lnTo>
                  <a:lnTo>
                    <a:pt x="488" y="360"/>
                  </a:lnTo>
                  <a:lnTo>
                    <a:pt x="501" y="326"/>
                  </a:lnTo>
                  <a:lnTo>
                    <a:pt x="509" y="291"/>
                  </a:lnTo>
                  <a:lnTo>
                    <a:pt x="512" y="253"/>
                  </a:lnTo>
                  <a:lnTo>
                    <a:pt x="509" y="216"/>
                  </a:lnTo>
                  <a:lnTo>
                    <a:pt x="501" y="180"/>
                  </a:lnTo>
                  <a:lnTo>
                    <a:pt x="488" y="147"/>
                  </a:lnTo>
                  <a:lnTo>
                    <a:pt x="470" y="116"/>
                  </a:lnTo>
                  <a:lnTo>
                    <a:pt x="449" y="87"/>
                  </a:lnTo>
                  <a:lnTo>
                    <a:pt x="423" y="62"/>
                  </a:lnTo>
                  <a:lnTo>
                    <a:pt x="395" y="41"/>
                  </a:lnTo>
                  <a:lnTo>
                    <a:pt x="364" y="23"/>
                  </a:lnTo>
                  <a:lnTo>
                    <a:pt x="330" y="11"/>
                  </a:lnTo>
                  <a:lnTo>
                    <a:pt x="293" y="3"/>
                  </a:lnTo>
                  <a:lnTo>
                    <a:pt x="256" y="0"/>
                  </a:lnTo>
                  <a:lnTo>
                    <a:pt x="217" y="3"/>
                  </a:lnTo>
                  <a:lnTo>
                    <a:pt x="182" y="11"/>
                  </a:lnTo>
                  <a:lnTo>
                    <a:pt x="147" y="23"/>
                  </a:lnTo>
                  <a:lnTo>
                    <a:pt x="116" y="41"/>
                  </a:lnTo>
                  <a:lnTo>
                    <a:pt x="87" y="62"/>
                  </a:lnTo>
                  <a:lnTo>
                    <a:pt x="62" y="87"/>
                  </a:lnTo>
                  <a:lnTo>
                    <a:pt x="40" y="116"/>
                  </a:lnTo>
                  <a:lnTo>
                    <a:pt x="23" y="147"/>
                  </a:lnTo>
                  <a:lnTo>
                    <a:pt x="10" y="180"/>
                  </a:lnTo>
                  <a:lnTo>
                    <a:pt x="2" y="216"/>
                  </a:lnTo>
                  <a:lnTo>
                    <a:pt x="0" y="253"/>
                  </a:lnTo>
                  <a:lnTo>
                    <a:pt x="2" y="291"/>
                  </a:lnTo>
                  <a:lnTo>
                    <a:pt x="10" y="326"/>
                  </a:lnTo>
                  <a:lnTo>
                    <a:pt x="23" y="360"/>
                  </a:lnTo>
                  <a:lnTo>
                    <a:pt x="40" y="391"/>
                  </a:lnTo>
                  <a:lnTo>
                    <a:pt x="62" y="420"/>
                  </a:lnTo>
                  <a:lnTo>
                    <a:pt x="87" y="445"/>
                  </a:lnTo>
                  <a:lnTo>
                    <a:pt x="116" y="465"/>
                  </a:lnTo>
                  <a:lnTo>
                    <a:pt x="147" y="483"/>
                  </a:lnTo>
                  <a:lnTo>
                    <a:pt x="182" y="495"/>
                  </a:lnTo>
                  <a:lnTo>
                    <a:pt x="218" y="504"/>
                  </a:lnTo>
                  <a:lnTo>
                    <a:pt x="256" y="50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8" name="Freeform 13"/>
            <p:cNvSpPr>
              <a:spLocks/>
            </p:cNvSpPr>
            <p:nvPr/>
          </p:nvSpPr>
          <p:spPr bwMode="auto">
            <a:xfrm>
              <a:off x="2559" y="1026"/>
              <a:ext cx="147" cy="79"/>
            </a:xfrm>
            <a:custGeom>
              <a:avLst/>
              <a:gdLst>
                <a:gd name="T0" fmla="*/ 443 w 885"/>
                <a:gd name="T1" fmla="*/ 0 h 469"/>
                <a:gd name="T2" fmla="*/ 391 w 885"/>
                <a:gd name="T3" fmla="*/ 3 h 469"/>
                <a:gd name="T4" fmla="*/ 342 w 885"/>
                <a:gd name="T5" fmla="*/ 12 h 469"/>
                <a:gd name="T6" fmla="*/ 294 w 885"/>
                <a:gd name="T7" fmla="*/ 26 h 469"/>
                <a:gd name="T8" fmla="*/ 248 w 885"/>
                <a:gd name="T9" fmla="*/ 46 h 469"/>
                <a:gd name="T10" fmla="*/ 205 w 885"/>
                <a:gd name="T11" fmla="*/ 71 h 469"/>
                <a:gd name="T12" fmla="*/ 166 w 885"/>
                <a:gd name="T13" fmla="*/ 99 h 469"/>
                <a:gd name="T14" fmla="*/ 130 w 885"/>
                <a:gd name="T15" fmla="*/ 132 h 469"/>
                <a:gd name="T16" fmla="*/ 97 w 885"/>
                <a:gd name="T17" fmla="*/ 168 h 469"/>
                <a:gd name="T18" fmla="*/ 69 w 885"/>
                <a:gd name="T19" fmla="*/ 209 h 469"/>
                <a:gd name="T20" fmla="*/ 45 w 885"/>
                <a:gd name="T21" fmla="*/ 253 h 469"/>
                <a:gd name="T22" fmla="*/ 26 w 885"/>
                <a:gd name="T23" fmla="*/ 298 h 469"/>
                <a:gd name="T24" fmla="*/ 12 w 885"/>
                <a:gd name="T25" fmla="*/ 347 h 469"/>
                <a:gd name="T26" fmla="*/ 3 w 885"/>
                <a:gd name="T27" fmla="*/ 398 h 469"/>
                <a:gd name="T28" fmla="*/ 0 w 885"/>
                <a:gd name="T29" fmla="*/ 450 h 469"/>
                <a:gd name="T30" fmla="*/ 2 w 885"/>
                <a:gd name="T31" fmla="*/ 460 h 469"/>
                <a:gd name="T32" fmla="*/ 10 w 885"/>
                <a:gd name="T33" fmla="*/ 466 h 469"/>
                <a:gd name="T34" fmla="*/ 18 w 885"/>
                <a:gd name="T35" fmla="*/ 469 h 469"/>
                <a:gd name="T36" fmla="*/ 867 w 885"/>
                <a:gd name="T37" fmla="*/ 469 h 469"/>
                <a:gd name="T38" fmla="*/ 876 w 885"/>
                <a:gd name="T39" fmla="*/ 466 h 469"/>
                <a:gd name="T40" fmla="*/ 883 w 885"/>
                <a:gd name="T41" fmla="*/ 460 h 469"/>
                <a:gd name="T42" fmla="*/ 885 w 885"/>
                <a:gd name="T43" fmla="*/ 450 h 469"/>
                <a:gd name="T44" fmla="*/ 882 w 885"/>
                <a:gd name="T45" fmla="*/ 398 h 469"/>
                <a:gd name="T46" fmla="*/ 874 w 885"/>
                <a:gd name="T47" fmla="*/ 347 h 469"/>
                <a:gd name="T48" fmla="*/ 859 w 885"/>
                <a:gd name="T49" fmla="*/ 298 h 469"/>
                <a:gd name="T50" fmla="*/ 840 w 885"/>
                <a:gd name="T51" fmla="*/ 253 h 469"/>
                <a:gd name="T52" fmla="*/ 816 w 885"/>
                <a:gd name="T53" fmla="*/ 209 h 469"/>
                <a:gd name="T54" fmla="*/ 787 w 885"/>
                <a:gd name="T55" fmla="*/ 168 h 469"/>
                <a:gd name="T56" fmla="*/ 755 w 885"/>
                <a:gd name="T57" fmla="*/ 132 h 469"/>
                <a:gd name="T58" fmla="*/ 719 w 885"/>
                <a:gd name="T59" fmla="*/ 99 h 469"/>
                <a:gd name="T60" fmla="*/ 680 w 885"/>
                <a:gd name="T61" fmla="*/ 71 h 469"/>
                <a:gd name="T62" fmla="*/ 637 w 885"/>
                <a:gd name="T63" fmla="*/ 46 h 469"/>
                <a:gd name="T64" fmla="*/ 591 w 885"/>
                <a:gd name="T65" fmla="*/ 26 h 469"/>
                <a:gd name="T66" fmla="*/ 544 w 885"/>
                <a:gd name="T67" fmla="*/ 12 h 469"/>
                <a:gd name="T68" fmla="*/ 494 w 885"/>
                <a:gd name="T69" fmla="*/ 3 h 469"/>
                <a:gd name="T70" fmla="*/ 443 w 885"/>
                <a:gd name="T71" fmla="*/ 0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85" h="469">
                  <a:moveTo>
                    <a:pt x="443" y="0"/>
                  </a:moveTo>
                  <a:lnTo>
                    <a:pt x="391" y="3"/>
                  </a:lnTo>
                  <a:lnTo>
                    <a:pt x="342" y="12"/>
                  </a:lnTo>
                  <a:lnTo>
                    <a:pt x="294" y="26"/>
                  </a:lnTo>
                  <a:lnTo>
                    <a:pt x="248" y="46"/>
                  </a:lnTo>
                  <a:lnTo>
                    <a:pt x="205" y="71"/>
                  </a:lnTo>
                  <a:lnTo>
                    <a:pt x="166" y="99"/>
                  </a:lnTo>
                  <a:lnTo>
                    <a:pt x="130" y="132"/>
                  </a:lnTo>
                  <a:lnTo>
                    <a:pt x="97" y="168"/>
                  </a:lnTo>
                  <a:lnTo>
                    <a:pt x="69" y="209"/>
                  </a:lnTo>
                  <a:lnTo>
                    <a:pt x="45" y="253"/>
                  </a:lnTo>
                  <a:lnTo>
                    <a:pt x="26" y="298"/>
                  </a:lnTo>
                  <a:lnTo>
                    <a:pt x="12" y="347"/>
                  </a:lnTo>
                  <a:lnTo>
                    <a:pt x="3" y="398"/>
                  </a:lnTo>
                  <a:lnTo>
                    <a:pt x="0" y="450"/>
                  </a:lnTo>
                  <a:lnTo>
                    <a:pt x="2" y="460"/>
                  </a:lnTo>
                  <a:lnTo>
                    <a:pt x="10" y="466"/>
                  </a:lnTo>
                  <a:lnTo>
                    <a:pt x="18" y="469"/>
                  </a:lnTo>
                  <a:lnTo>
                    <a:pt x="867" y="469"/>
                  </a:lnTo>
                  <a:lnTo>
                    <a:pt x="876" y="466"/>
                  </a:lnTo>
                  <a:lnTo>
                    <a:pt x="883" y="460"/>
                  </a:lnTo>
                  <a:lnTo>
                    <a:pt x="885" y="450"/>
                  </a:lnTo>
                  <a:lnTo>
                    <a:pt x="882" y="398"/>
                  </a:lnTo>
                  <a:lnTo>
                    <a:pt x="874" y="347"/>
                  </a:lnTo>
                  <a:lnTo>
                    <a:pt x="859" y="298"/>
                  </a:lnTo>
                  <a:lnTo>
                    <a:pt x="840" y="253"/>
                  </a:lnTo>
                  <a:lnTo>
                    <a:pt x="816" y="209"/>
                  </a:lnTo>
                  <a:lnTo>
                    <a:pt x="787" y="168"/>
                  </a:lnTo>
                  <a:lnTo>
                    <a:pt x="755" y="132"/>
                  </a:lnTo>
                  <a:lnTo>
                    <a:pt x="719" y="99"/>
                  </a:lnTo>
                  <a:lnTo>
                    <a:pt x="680" y="71"/>
                  </a:lnTo>
                  <a:lnTo>
                    <a:pt x="637" y="46"/>
                  </a:lnTo>
                  <a:lnTo>
                    <a:pt x="591" y="26"/>
                  </a:lnTo>
                  <a:lnTo>
                    <a:pt x="544" y="12"/>
                  </a:lnTo>
                  <a:lnTo>
                    <a:pt x="494" y="3"/>
                  </a:lnTo>
                  <a:lnTo>
                    <a:pt x="44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9" name="Freeform 14"/>
            <p:cNvSpPr>
              <a:spLocks/>
            </p:cNvSpPr>
            <p:nvPr/>
          </p:nvSpPr>
          <p:spPr bwMode="auto">
            <a:xfrm>
              <a:off x="2192" y="761"/>
              <a:ext cx="456" cy="130"/>
            </a:xfrm>
            <a:custGeom>
              <a:avLst/>
              <a:gdLst>
                <a:gd name="T0" fmla="*/ 1440 w 2737"/>
                <a:gd name="T1" fmla="*/ 324 h 777"/>
                <a:gd name="T2" fmla="*/ 1438 w 2737"/>
                <a:gd name="T3" fmla="*/ 53 h 777"/>
                <a:gd name="T4" fmla="*/ 1419 w 2737"/>
                <a:gd name="T5" fmla="*/ 20 h 777"/>
                <a:gd name="T6" fmla="*/ 1387 w 2737"/>
                <a:gd name="T7" fmla="*/ 3 h 777"/>
                <a:gd name="T8" fmla="*/ 1350 w 2737"/>
                <a:gd name="T9" fmla="*/ 3 h 777"/>
                <a:gd name="T10" fmla="*/ 1317 w 2737"/>
                <a:gd name="T11" fmla="*/ 20 h 777"/>
                <a:gd name="T12" fmla="*/ 1299 w 2737"/>
                <a:gd name="T13" fmla="*/ 53 h 777"/>
                <a:gd name="T14" fmla="*/ 1297 w 2737"/>
                <a:gd name="T15" fmla="*/ 324 h 777"/>
                <a:gd name="T16" fmla="*/ 53 w 2737"/>
                <a:gd name="T17" fmla="*/ 327 h 777"/>
                <a:gd name="T18" fmla="*/ 21 w 2737"/>
                <a:gd name="T19" fmla="*/ 345 h 777"/>
                <a:gd name="T20" fmla="*/ 3 w 2737"/>
                <a:gd name="T21" fmla="*/ 377 h 777"/>
                <a:gd name="T22" fmla="*/ 0 w 2737"/>
                <a:gd name="T23" fmla="*/ 705 h 777"/>
                <a:gd name="T24" fmla="*/ 10 w 2737"/>
                <a:gd name="T25" fmla="*/ 741 h 777"/>
                <a:gd name="T26" fmla="*/ 36 w 2737"/>
                <a:gd name="T27" fmla="*/ 767 h 777"/>
                <a:gd name="T28" fmla="*/ 73 w 2737"/>
                <a:gd name="T29" fmla="*/ 777 h 777"/>
                <a:gd name="T30" fmla="*/ 109 w 2737"/>
                <a:gd name="T31" fmla="*/ 767 h 777"/>
                <a:gd name="T32" fmla="*/ 135 w 2737"/>
                <a:gd name="T33" fmla="*/ 741 h 777"/>
                <a:gd name="T34" fmla="*/ 144 w 2737"/>
                <a:gd name="T35" fmla="*/ 705 h 777"/>
                <a:gd name="T36" fmla="*/ 1297 w 2737"/>
                <a:gd name="T37" fmla="*/ 469 h 777"/>
                <a:gd name="T38" fmla="*/ 1299 w 2737"/>
                <a:gd name="T39" fmla="*/ 723 h 777"/>
                <a:gd name="T40" fmla="*/ 1317 w 2737"/>
                <a:gd name="T41" fmla="*/ 756 h 777"/>
                <a:gd name="T42" fmla="*/ 1350 w 2737"/>
                <a:gd name="T43" fmla="*/ 774 h 777"/>
                <a:gd name="T44" fmla="*/ 1387 w 2737"/>
                <a:gd name="T45" fmla="*/ 774 h 777"/>
                <a:gd name="T46" fmla="*/ 1419 w 2737"/>
                <a:gd name="T47" fmla="*/ 756 h 777"/>
                <a:gd name="T48" fmla="*/ 1438 w 2737"/>
                <a:gd name="T49" fmla="*/ 723 h 777"/>
                <a:gd name="T50" fmla="*/ 1440 w 2737"/>
                <a:gd name="T51" fmla="*/ 469 h 777"/>
                <a:gd name="T52" fmla="*/ 2593 w 2737"/>
                <a:gd name="T53" fmla="*/ 705 h 777"/>
                <a:gd name="T54" fmla="*/ 2602 w 2737"/>
                <a:gd name="T55" fmla="*/ 741 h 777"/>
                <a:gd name="T56" fmla="*/ 2628 w 2737"/>
                <a:gd name="T57" fmla="*/ 767 h 777"/>
                <a:gd name="T58" fmla="*/ 2664 w 2737"/>
                <a:gd name="T59" fmla="*/ 777 h 777"/>
                <a:gd name="T60" fmla="*/ 2701 w 2737"/>
                <a:gd name="T61" fmla="*/ 767 h 777"/>
                <a:gd name="T62" fmla="*/ 2727 w 2737"/>
                <a:gd name="T63" fmla="*/ 741 h 777"/>
                <a:gd name="T64" fmla="*/ 2737 w 2737"/>
                <a:gd name="T65" fmla="*/ 705 h 777"/>
                <a:gd name="T66" fmla="*/ 2734 w 2737"/>
                <a:gd name="T67" fmla="*/ 377 h 777"/>
                <a:gd name="T68" fmla="*/ 2715 w 2737"/>
                <a:gd name="T69" fmla="*/ 345 h 777"/>
                <a:gd name="T70" fmla="*/ 2684 w 2737"/>
                <a:gd name="T71" fmla="*/ 327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737" h="777">
                  <a:moveTo>
                    <a:pt x="2664" y="324"/>
                  </a:moveTo>
                  <a:lnTo>
                    <a:pt x="1440" y="324"/>
                  </a:lnTo>
                  <a:lnTo>
                    <a:pt x="1440" y="72"/>
                  </a:lnTo>
                  <a:lnTo>
                    <a:pt x="1438" y="53"/>
                  </a:lnTo>
                  <a:lnTo>
                    <a:pt x="1431" y="36"/>
                  </a:lnTo>
                  <a:lnTo>
                    <a:pt x="1419" y="20"/>
                  </a:lnTo>
                  <a:lnTo>
                    <a:pt x="1405" y="10"/>
                  </a:lnTo>
                  <a:lnTo>
                    <a:pt x="1387" y="3"/>
                  </a:lnTo>
                  <a:lnTo>
                    <a:pt x="1368" y="0"/>
                  </a:lnTo>
                  <a:lnTo>
                    <a:pt x="1350" y="3"/>
                  </a:lnTo>
                  <a:lnTo>
                    <a:pt x="1332" y="10"/>
                  </a:lnTo>
                  <a:lnTo>
                    <a:pt x="1317" y="20"/>
                  </a:lnTo>
                  <a:lnTo>
                    <a:pt x="1306" y="36"/>
                  </a:lnTo>
                  <a:lnTo>
                    <a:pt x="1299" y="53"/>
                  </a:lnTo>
                  <a:lnTo>
                    <a:pt x="1297" y="72"/>
                  </a:lnTo>
                  <a:lnTo>
                    <a:pt x="1297" y="324"/>
                  </a:lnTo>
                  <a:lnTo>
                    <a:pt x="73" y="324"/>
                  </a:lnTo>
                  <a:lnTo>
                    <a:pt x="53" y="327"/>
                  </a:lnTo>
                  <a:lnTo>
                    <a:pt x="36" y="335"/>
                  </a:lnTo>
                  <a:lnTo>
                    <a:pt x="21" y="345"/>
                  </a:lnTo>
                  <a:lnTo>
                    <a:pt x="10" y="361"/>
                  </a:lnTo>
                  <a:lnTo>
                    <a:pt x="3" y="377"/>
                  </a:lnTo>
                  <a:lnTo>
                    <a:pt x="0" y="397"/>
                  </a:lnTo>
                  <a:lnTo>
                    <a:pt x="0" y="705"/>
                  </a:lnTo>
                  <a:lnTo>
                    <a:pt x="3" y="723"/>
                  </a:lnTo>
                  <a:lnTo>
                    <a:pt x="10" y="741"/>
                  </a:lnTo>
                  <a:lnTo>
                    <a:pt x="21" y="756"/>
                  </a:lnTo>
                  <a:lnTo>
                    <a:pt x="36" y="767"/>
                  </a:lnTo>
                  <a:lnTo>
                    <a:pt x="53" y="774"/>
                  </a:lnTo>
                  <a:lnTo>
                    <a:pt x="73" y="777"/>
                  </a:lnTo>
                  <a:lnTo>
                    <a:pt x="91" y="774"/>
                  </a:lnTo>
                  <a:lnTo>
                    <a:pt x="109" y="767"/>
                  </a:lnTo>
                  <a:lnTo>
                    <a:pt x="124" y="756"/>
                  </a:lnTo>
                  <a:lnTo>
                    <a:pt x="135" y="741"/>
                  </a:lnTo>
                  <a:lnTo>
                    <a:pt x="142" y="723"/>
                  </a:lnTo>
                  <a:lnTo>
                    <a:pt x="144" y="705"/>
                  </a:lnTo>
                  <a:lnTo>
                    <a:pt x="144" y="469"/>
                  </a:lnTo>
                  <a:lnTo>
                    <a:pt x="1297" y="469"/>
                  </a:lnTo>
                  <a:lnTo>
                    <a:pt x="1297" y="705"/>
                  </a:lnTo>
                  <a:lnTo>
                    <a:pt x="1299" y="723"/>
                  </a:lnTo>
                  <a:lnTo>
                    <a:pt x="1306" y="741"/>
                  </a:lnTo>
                  <a:lnTo>
                    <a:pt x="1317" y="756"/>
                  </a:lnTo>
                  <a:lnTo>
                    <a:pt x="1332" y="767"/>
                  </a:lnTo>
                  <a:lnTo>
                    <a:pt x="1350" y="774"/>
                  </a:lnTo>
                  <a:lnTo>
                    <a:pt x="1368" y="777"/>
                  </a:lnTo>
                  <a:lnTo>
                    <a:pt x="1387" y="774"/>
                  </a:lnTo>
                  <a:lnTo>
                    <a:pt x="1405" y="767"/>
                  </a:lnTo>
                  <a:lnTo>
                    <a:pt x="1419" y="756"/>
                  </a:lnTo>
                  <a:lnTo>
                    <a:pt x="1431" y="741"/>
                  </a:lnTo>
                  <a:lnTo>
                    <a:pt x="1438" y="723"/>
                  </a:lnTo>
                  <a:lnTo>
                    <a:pt x="1440" y="705"/>
                  </a:lnTo>
                  <a:lnTo>
                    <a:pt x="1440" y="469"/>
                  </a:lnTo>
                  <a:lnTo>
                    <a:pt x="2593" y="469"/>
                  </a:lnTo>
                  <a:lnTo>
                    <a:pt x="2593" y="705"/>
                  </a:lnTo>
                  <a:lnTo>
                    <a:pt x="2595" y="723"/>
                  </a:lnTo>
                  <a:lnTo>
                    <a:pt x="2602" y="741"/>
                  </a:lnTo>
                  <a:lnTo>
                    <a:pt x="2613" y="756"/>
                  </a:lnTo>
                  <a:lnTo>
                    <a:pt x="2628" y="767"/>
                  </a:lnTo>
                  <a:lnTo>
                    <a:pt x="2646" y="774"/>
                  </a:lnTo>
                  <a:lnTo>
                    <a:pt x="2664" y="777"/>
                  </a:lnTo>
                  <a:lnTo>
                    <a:pt x="2684" y="774"/>
                  </a:lnTo>
                  <a:lnTo>
                    <a:pt x="2701" y="767"/>
                  </a:lnTo>
                  <a:lnTo>
                    <a:pt x="2715" y="756"/>
                  </a:lnTo>
                  <a:lnTo>
                    <a:pt x="2727" y="741"/>
                  </a:lnTo>
                  <a:lnTo>
                    <a:pt x="2734" y="723"/>
                  </a:lnTo>
                  <a:lnTo>
                    <a:pt x="2737" y="705"/>
                  </a:lnTo>
                  <a:lnTo>
                    <a:pt x="2737" y="397"/>
                  </a:lnTo>
                  <a:lnTo>
                    <a:pt x="2734" y="377"/>
                  </a:lnTo>
                  <a:lnTo>
                    <a:pt x="2727" y="361"/>
                  </a:lnTo>
                  <a:lnTo>
                    <a:pt x="2715" y="345"/>
                  </a:lnTo>
                  <a:lnTo>
                    <a:pt x="2701" y="335"/>
                  </a:lnTo>
                  <a:lnTo>
                    <a:pt x="2684" y="327"/>
                  </a:lnTo>
                  <a:lnTo>
                    <a:pt x="2664" y="32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48" name="Round Same Side Corner Rectangle 47"/>
          <p:cNvSpPr/>
          <p:nvPr/>
        </p:nvSpPr>
        <p:spPr>
          <a:xfrm>
            <a:off x="102471" y="1105328"/>
            <a:ext cx="2742732" cy="1159883"/>
          </a:xfrm>
          <a:prstGeom prst="round2SameRect">
            <a:avLst>
              <a:gd name="adj1" fmla="val 11511"/>
              <a:gd name="adj2" fmla="val 0"/>
            </a:avLst>
          </a:prstGeom>
          <a:solidFill>
            <a:srgbClr val="81A141"/>
          </a:solidFill>
          <a:ln>
            <a:solidFill>
              <a:srgbClr val="83A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102471" y="1500181"/>
            <a:ext cx="2742732" cy="1294111"/>
          </a:xfrm>
          <a:prstGeom prst="rect">
            <a:avLst/>
          </a:prstGeom>
          <a:solidFill>
            <a:srgbClr val="A7C46E"/>
          </a:solidFill>
          <a:ln>
            <a:solidFill>
              <a:srgbClr val="83A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Renters Found Their Property To Rent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t>17</a:t>
            </a:fld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3871018"/>
              </p:ext>
            </p:extLst>
          </p:nvPr>
        </p:nvGraphicFramePr>
        <p:xfrm>
          <a:off x="4857013" y="1806127"/>
          <a:ext cx="4235339" cy="4430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2794000" y="2334202"/>
            <a:ext cx="1467924" cy="2796189"/>
            <a:chOff x="2527300" y="2334202"/>
            <a:chExt cx="1467924" cy="2796189"/>
          </a:xfrm>
        </p:grpSpPr>
        <p:sp>
          <p:nvSpPr>
            <p:cNvPr id="7" name="TextBox 6"/>
            <p:cNvSpPr txBox="1"/>
            <p:nvPr/>
          </p:nvSpPr>
          <p:spPr>
            <a:xfrm>
              <a:off x="3154929" y="2334202"/>
              <a:ext cx="8402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b="1" dirty="0"/>
                <a:t>Internet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527300" y="3041871"/>
              <a:ext cx="14679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dirty="0"/>
                <a:t>Driven By- For Rent Signs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973791" y="4024419"/>
              <a:ext cx="10214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b="1" dirty="0"/>
                <a:t>Refferrals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726928" y="4822614"/>
              <a:ext cx="12682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b="1" dirty="0"/>
                <a:t>Social Media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308802" y="3201306"/>
            <a:ext cx="640713" cy="363186"/>
            <a:chOff x="6019800" y="1336675"/>
            <a:chExt cx="2820988" cy="1462088"/>
          </a:xfrm>
          <a:solidFill>
            <a:srgbClr val="B3D177"/>
          </a:solidFill>
        </p:grpSpPr>
        <p:sp>
          <p:nvSpPr>
            <p:cNvPr id="12" name="Freeform 12"/>
            <p:cNvSpPr>
              <a:spLocks noEditPoints="1"/>
            </p:cNvSpPr>
            <p:nvPr/>
          </p:nvSpPr>
          <p:spPr bwMode="auto">
            <a:xfrm>
              <a:off x="7086600" y="1624013"/>
              <a:ext cx="265113" cy="495300"/>
            </a:xfrm>
            <a:custGeom>
              <a:avLst/>
              <a:gdLst>
                <a:gd name="T0" fmla="*/ 386 w 1445"/>
                <a:gd name="T1" fmla="*/ 1830 h 2697"/>
                <a:gd name="T2" fmla="*/ 0 w 1445"/>
                <a:gd name="T3" fmla="*/ 1830 h 2697"/>
                <a:gd name="T4" fmla="*/ 603 w 1445"/>
                <a:gd name="T5" fmla="*/ 2492 h 2697"/>
                <a:gd name="T6" fmla="*/ 603 w 1445"/>
                <a:gd name="T7" fmla="*/ 2697 h 2697"/>
                <a:gd name="T8" fmla="*/ 843 w 1445"/>
                <a:gd name="T9" fmla="*/ 2697 h 2697"/>
                <a:gd name="T10" fmla="*/ 843 w 1445"/>
                <a:gd name="T11" fmla="*/ 2501 h 2697"/>
                <a:gd name="T12" fmla="*/ 1445 w 1445"/>
                <a:gd name="T13" fmla="*/ 1830 h 2697"/>
                <a:gd name="T14" fmla="*/ 843 w 1445"/>
                <a:gd name="T15" fmla="*/ 1175 h 2697"/>
                <a:gd name="T16" fmla="*/ 843 w 1445"/>
                <a:gd name="T17" fmla="*/ 597 h 2697"/>
                <a:gd name="T18" fmla="*/ 1060 w 1445"/>
                <a:gd name="T19" fmla="*/ 867 h 2697"/>
                <a:gd name="T20" fmla="*/ 1445 w 1445"/>
                <a:gd name="T21" fmla="*/ 867 h 2697"/>
                <a:gd name="T22" fmla="*/ 843 w 1445"/>
                <a:gd name="T23" fmla="*/ 205 h 2697"/>
                <a:gd name="T24" fmla="*/ 843 w 1445"/>
                <a:gd name="T25" fmla="*/ 0 h 2697"/>
                <a:gd name="T26" fmla="*/ 603 w 1445"/>
                <a:gd name="T27" fmla="*/ 0 h 2697"/>
                <a:gd name="T28" fmla="*/ 603 w 1445"/>
                <a:gd name="T29" fmla="*/ 196 h 2697"/>
                <a:gd name="T30" fmla="*/ 0 w 1445"/>
                <a:gd name="T31" fmla="*/ 867 h 2697"/>
                <a:gd name="T32" fmla="*/ 603 w 1445"/>
                <a:gd name="T33" fmla="*/ 1523 h 2697"/>
                <a:gd name="T34" fmla="*/ 603 w 1445"/>
                <a:gd name="T35" fmla="*/ 2101 h 2697"/>
                <a:gd name="T36" fmla="*/ 386 w 1445"/>
                <a:gd name="T37" fmla="*/ 1830 h 2697"/>
                <a:gd name="T38" fmla="*/ 843 w 1445"/>
                <a:gd name="T39" fmla="*/ 1593 h 2697"/>
                <a:gd name="T40" fmla="*/ 1060 w 1445"/>
                <a:gd name="T41" fmla="*/ 1830 h 2697"/>
                <a:gd name="T42" fmla="*/ 843 w 1445"/>
                <a:gd name="T43" fmla="*/ 2113 h 2697"/>
                <a:gd name="T44" fmla="*/ 843 w 1445"/>
                <a:gd name="T45" fmla="*/ 1593 h 2697"/>
                <a:gd name="T46" fmla="*/ 386 w 1445"/>
                <a:gd name="T47" fmla="*/ 867 h 2697"/>
                <a:gd name="T48" fmla="*/ 603 w 1445"/>
                <a:gd name="T49" fmla="*/ 585 h 2697"/>
                <a:gd name="T50" fmla="*/ 603 w 1445"/>
                <a:gd name="T51" fmla="*/ 1106 h 2697"/>
                <a:gd name="T52" fmla="*/ 386 w 1445"/>
                <a:gd name="T53" fmla="*/ 867 h 2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45" h="2697">
                  <a:moveTo>
                    <a:pt x="386" y="1830"/>
                  </a:moveTo>
                  <a:lnTo>
                    <a:pt x="0" y="1830"/>
                  </a:lnTo>
                  <a:cubicBezTo>
                    <a:pt x="0" y="2122"/>
                    <a:pt x="163" y="2430"/>
                    <a:pt x="603" y="2492"/>
                  </a:cubicBezTo>
                  <a:lnTo>
                    <a:pt x="603" y="2697"/>
                  </a:lnTo>
                  <a:lnTo>
                    <a:pt x="843" y="2697"/>
                  </a:lnTo>
                  <a:lnTo>
                    <a:pt x="843" y="2501"/>
                  </a:lnTo>
                  <a:cubicBezTo>
                    <a:pt x="1201" y="2470"/>
                    <a:pt x="1445" y="2203"/>
                    <a:pt x="1445" y="1830"/>
                  </a:cubicBezTo>
                  <a:cubicBezTo>
                    <a:pt x="1445" y="1443"/>
                    <a:pt x="1077" y="1243"/>
                    <a:pt x="843" y="1175"/>
                  </a:cubicBezTo>
                  <a:lnTo>
                    <a:pt x="843" y="597"/>
                  </a:lnTo>
                  <a:cubicBezTo>
                    <a:pt x="1059" y="650"/>
                    <a:pt x="1060" y="808"/>
                    <a:pt x="1060" y="867"/>
                  </a:cubicBezTo>
                  <a:lnTo>
                    <a:pt x="1445" y="867"/>
                  </a:lnTo>
                  <a:cubicBezTo>
                    <a:pt x="1445" y="576"/>
                    <a:pt x="1283" y="268"/>
                    <a:pt x="843" y="205"/>
                  </a:cubicBezTo>
                  <a:lnTo>
                    <a:pt x="843" y="0"/>
                  </a:lnTo>
                  <a:lnTo>
                    <a:pt x="603" y="0"/>
                  </a:lnTo>
                  <a:lnTo>
                    <a:pt x="603" y="196"/>
                  </a:lnTo>
                  <a:cubicBezTo>
                    <a:pt x="245" y="228"/>
                    <a:pt x="0" y="495"/>
                    <a:pt x="0" y="867"/>
                  </a:cubicBezTo>
                  <a:cubicBezTo>
                    <a:pt x="0" y="1254"/>
                    <a:pt x="368" y="1455"/>
                    <a:pt x="603" y="1523"/>
                  </a:cubicBezTo>
                  <a:lnTo>
                    <a:pt x="603" y="2101"/>
                  </a:lnTo>
                  <a:cubicBezTo>
                    <a:pt x="386" y="2047"/>
                    <a:pt x="386" y="1890"/>
                    <a:pt x="386" y="1830"/>
                  </a:cubicBezTo>
                  <a:moveTo>
                    <a:pt x="843" y="1593"/>
                  </a:moveTo>
                  <a:cubicBezTo>
                    <a:pt x="947" y="1636"/>
                    <a:pt x="1060" y="1710"/>
                    <a:pt x="1060" y="1830"/>
                  </a:cubicBezTo>
                  <a:cubicBezTo>
                    <a:pt x="1060" y="1989"/>
                    <a:pt x="982" y="2088"/>
                    <a:pt x="843" y="2113"/>
                  </a:cubicBezTo>
                  <a:lnTo>
                    <a:pt x="843" y="1593"/>
                  </a:lnTo>
                  <a:close/>
                  <a:moveTo>
                    <a:pt x="386" y="867"/>
                  </a:moveTo>
                  <a:cubicBezTo>
                    <a:pt x="386" y="710"/>
                    <a:pt x="464" y="610"/>
                    <a:pt x="603" y="585"/>
                  </a:cubicBezTo>
                  <a:lnTo>
                    <a:pt x="603" y="1106"/>
                  </a:lnTo>
                  <a:cubicBezTo>
                    <a:pt x="499" y="1062"/>
                    <a:pt x="386" y="988"/>
                    <a:pt x="386" y="8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Rectangle 13"/>
            <p:cNvSpPr>
              <a:spLocks noChangeArrowheads="1"/>
            </p:cNvSpPr>
            <p:nvPr/>
          </p:nvSpPr>
          <p:spPr bwMode="auto">
            <a:xfrm>
              <a:off x="6019800" y="1387475"/>
              <a:ext cx="234950" cy="8620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/>
          </p:nvSpPr>
          <p:spPr bwMode="auto">
            <a:xfrm>
              <a:off x="7273925" y="1700213"/>
              <a:ext cx="1566863" cy="1098550"/>
            </a:xfrm>
            <a:custGeom>
              <a:avLst/>
              <a:gdLst>
                <a:gd name="T0" fmla="*/ 8330 w 8525"/>
                <a:gd name="T1" fmla="*/ 1135 h 5967"/>
                <a:gd name="T2" fmla="*/ 8330 w 8525"/>
                <a:gd name="T3" fmla="*/ 1135 h 5967"/>
                <a:gd name="T4" fmla="*/ 8305 w 8525"/>
                <a:gd name="T5" fmla="*/ 1121 h 5967"/>
                <a:gd name="T6" fmla="*/ 8256 w 8525"/>
                <a:gd name="T7" fmla="*/ 1097 h 5967"/>
                <a:gd name="T8" fmla="*/ 4049 w 8525"/>
                <a:gd name="T9" fmla="*/ 0 h 5967"/>
                <a:gd name="T10" fmla="*/ 4049 w 8525"/>
                <a:gd name="T11" fmla="*/ 0 h 5967"/>
                <a:gd name="T12" fmla="*/ 3623 w 8525"/>
                <a:gd name="T13" fmla="*/ 426 h 5967"/>
                <a:gd name="T14" fmla="*/ 4049 w 8525"/>
                <a:gd name="T15" fmla="*/ 853 h 5967"/>
                <a:gd name="T16" fmla="*/ 5967 w 8525"/>
                <a:gd name="T17" fmla="*/ 1492 h 5967"/>
                <a:gd name="T18" fmla="*/ 4902 w 8525"/>
                <a:gd name="T19" fmla="*/ 1599 h 5967"/>
                <a:gd name="T20" fmla="*/ 1065 w 8525"/>
                <a:gd name="T21" fmla="*/ 1599 h 5967"/>
                <a:gd name="T22" fmla="*/ 639 w 8525"/>
                <a:gd name="T23" fmla="*/ 2025 h 5967"/>
                <a:gd name="T24" fmla="*/ 1065 w 8525"/>
                <a:gd name="T25" fmla="*/ 2451 h 5967"/>
                <a:gd name="T26" fmla="*/ 4262 w 8525"/>
                <a:gd name="T27" fmla="*/ 2451 h 5967"/>
                <a:gd name="T28" fmla="*/ 4262 w 8525"/>
                <a:gd name="T29" fmla="*/ 2771 h 5967"/>
                <a:gd name="T30" fmla="*/ 426 w 8525"/>
                <a:gd name="T31" fmla="*/ 2771 h 5967"/>
                <a:gd name="T32" fmla="*/ 0 w 8525"/>
                <a:gd name="T33" fmla="*/ 3197 h 5967"/>
                <a:gd name="T34" fmla="*/ 426 w 8525"/>
                <a:gd name="T35" fmla="*/ 3623 h 5967"/>
                <a:gd name="T36" fmla="*/ 4262 w 8525"/>
                <a:gd name="T37" fmla="*/ 3623 h 5967"/>
                <a:gd name="T38" fmla="*/ 4262 w 8525"/>
                <a:gd name="T39" fmla="*/ 3943 h 5967"/>
                <a:gd name="T40" fmla="*/ 1065 w 8525"/>
                <a:gd name="T41" fmla="*/ 3943 h 5967"/>
                <a:gd name="T42" fmla="*/ 639 w 8525"/>
                <a:gd name="T43" fmla="*/ 4369 h 5967"/>
                <a:gd name="T44" fmla="*/ 1065 w 8525"/>
                <a:gd name="T45" fmla="*/ 4795 h 5967"/>
                <a:gd name="T46" fmla="*/ 4262 w 8525"/>
                <a:gd name="T47" fmla="*/ 4795 h 5967"/>
                <a:gd name="T48" fmla="*/ 4262 w 8525"/>
                <a:gd name="T49" fmla="*/ 5115 h 5967"/>
                <a:gd name="T50" fmla="*/ 2131 w 8525"/>
                <a:gd name="T51" fmla="*/ 5115 h 5967"/>
                <a:gd name="T52" fmla="*/ 1705 w 8525"/>
                <a:gd name="T53" fmla="*/ 5541 h 5967"/>
                <a:gd name="T54" fmla="*/ 2131 w 8525"/>
                <a:gd name="T55" fmla="*/ 5967 h 5967"/>
                <a:gd name="T56" fmla="*/ 5048 w 8525"/>
                <a:gd name="T57" fmla="*/ 5967 h 5967"/>
                <a:gd name="T58" fmla="*/ 5048 w 8525"/>
                <a:gd name="T59" fmla="*/ 5964 h 5967"/>
                <a:gd name="T60" fmla="*/ 8327 w 8525"/>
                <a:gd name="T61" fmla="*/ 4835 h 5967"/>
                <a:gd name="T62" fmla="*/ 8327 w 8525"/>
                <a:gd name="T63" fmla="*/ 4834 h 5967"/>
                <a:gd name="T64" fmla="*/ 8525 w 8525"/>
                <a:gd name="T65" fmla="*/ 4475 h 5967"/>
                <a:gd name="T66" fmla="*/ 8525 w 8525"/>
                <a:gd name="T67" fmla="*/ 1492 h 5967"/>
                <a:gd name="T68" fmla="*/ 8330 w 8525"/>
                <a:gd name="T69" fmla="*/ 1135 h 59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25" h="5967">
                  <a:moveTo>
                    <a:pt x="8330" y="1135"/>
                  </a:moveTo>
                  <a:lnTo>
                    <a:pt x="8330" y="1135"/>
                  </a:lnTo>
                  <a:cubicBezTo>
                    <a:pt x="8330" y="1135"/>
                    <a:pt x="8322" y="1130"/>
                    <a:pt x="8305" y="1121"/>
                  </a:cubicBezTo>
                  <a:cubicBezTo>
                    <a:pt x="8289" y="1112"/>
                    <a:pt x="8273" y="1104"/>
                    <a:pt x="8256" y="1097"/>
                  </a:cubicBezTo>
                  <a:cubicBezTo>
                    <a:pt x="7864" y="901"/>
                    <a:pt x="5957" y="0"/>
                    <a:pt x="4049" y="0"/>
                  </a:cubicBezTo>
                  <a:lnTo>
                    <a:pt x="4049" y="0"/>
                  </a:lnTo>
                  <a:cubicBezTo>
                    <a:pt x="3814" y="0"/>
                    <a:pt x="3623" y="191"/>
                    <a:pt x="3623" y="426"/>
                  </a:cubicBezTo>
                  <a:cubicBezTo>
                    <a:pt x="3623" y="662"/>
                    <a:pt x="3814" y="853"/>
                    <a:pt x="4049" y="853"/>
                  </a:cubicBezTo>
                  <a:cubicBezTo>
                    <a:pt x="5115" y="853"/>
                    <a:pt x="5967" y="1492"/>
                    <a:pt x="5967" y="1492"/>
                  </a:cubicBezTo>
                  <a:cubicBezTo>
                    <a:pt x="5651" y="1608"/>
                    <a:pt x="4902" y="1599"/>
                    <a:pt x="4902" y="1599"/>
                  </a:cubicBezTo>
                  <a:lnTo>
                    <a:pt x="1065" y="1599"/>
                  </a:lnTo>
                  <a:cubicBezTo>
                    <a:pt x="830" y="1599"/>
                    <a:pt x="639" y="1790"/>
                    <a:pt x="639" y="2025"/>
                  </a:cubicBezTo>
                  <a:cubicBezTo>
                    <a:pt x="639" y="2260"/>
                    <a:pt x="830" y="2451"/>
                    <a:pt x="1065" y="2451"/>
                  </a:cubicBezTo>
                  <a:lnTo>
                    <a:pt x="4262" y="2451"/>
                  </a:lnTo>
                  <a:lnTo>
                    <a:pt x="4262" y="2771"/>
                  </a:lnTo>
                  <a:lnTo>
                    <a:pt x="426" y="2771"/>
                  </a:lnTo>
                  <a:cubicBezTo>
                    <a:pt x="191" y="2771"/>
                    <a:pt x="0" y="2962"/>
                    <a:pt x="0" y="3197"/>
                  </a:cubicBezTo>
                  <a:cubicBezTo>
                    <a:pt x="0" y="3432"/>
                    <a:pt x="191" y="3623"/>
                    <a:pt x="426" y="3623"/>
                  </a:cubicBezTo>
                  <a:lnTo>
                    <a:pt x="4262" y="3623"/>
                  </a:lnTo>
                  <a:lnTo>
                    <a:pt x="4262" y="3943"/>
                  </a:lnTo>
                  <a:lnTo>
                    <a:pt x="1065" y="3943"/>
                  </a:lnTo>
                  <a:cubicBezTo>
                    <a:pt x="830" y="3943"/>
                    <a:pt x="639" y="4134"/>
                    <a:pt x="639" y="4369"/>
                  </a:cubicBezTo>
                  <a:cubicBezTo>
                    <a:pt x="639" y="4604"/>
                    <a:pt x="830" y="4795"/>
                    <a:pt x="1065" y="4795"/>
                  </a:cubicBezTo>
                  <a:lnTo>
                    <a:pt x="4262" y="4795"/>
                  </a:lnTo>
                  <a:lnTo>
                    <a:pt x="4262" y="5115"/>
                  </a:lnTo>
                  <a:lnTo>
                    <a:pt x="2131" y="5115"/>
                  </a:lnTo>
                  <a:cubicBezTo>
                    <a:pt x="1896" y="5115"/>
                    <a:pt x="1705" y="5306"/>
                    <a:pt x="1705" y="5541"/>
                  </a:cubicBezTo>
                  <a:cubicBezTo>
                    <a:pt x="1705" y="5776"/>
                    <a:pt x="1896" y="5967"/>
                    <a:pt x="2131" y="5967"/>
                  </a:cubicBezTo>
                  <a:lnTo>
                    <a:pt x="5048" y="5967"/>
                  </a:lnTo>
                  <a:lnTo>
                    <a:pt x="5048" y="5964"/>
                  </a:lnTo>
                  <a:cubicBezTo>
                    <a:pt x="6853" y="5933"/>
                    <a:pt x="7533" y="5335"/>
                    <a:pt x="8327" y="4835"/>
                  </a:cubicBezTo>
                  <a:lnTo>
                    <a:pt x="8327" y="4834"/>
                  </a:lnTo>
                  <a:cubicBezTo>
                    <a:pt x="8446" y="4758"/>
                    <a:pt x="8525" y="4626"/>
                    <a:pt x="8525" y="4475"/>
                  </a:cubicBezTo>
                  <a:lnTo>
                    <a:pt x="8525" y="1492"/>
                  </a:lnTo>
                  <a:cubicBezTo>
                    <a:pt x="8525" y="1342"/>
                    <a:pt x="8447" y="1211"/>
                    <a:pt x="8330" y="11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/>
          </p:nvSpPr>
          <p:spPr bwMode="auto">
            <a:xfrm>
              <a:off x="6332538" y="1336675"/>
              <a:ext cx="1528763" cy="1012825"/>
            </a:xfrm>
            <a:custGeom>
              <a:avLst/>
              <a:gdLst>
                <a:gd name="T0" fmla="*/ 4689 w 8312"/>
                <a:gd name="T1" fmla="*/ 5174 h 5502"/>
                <a:gd name="T2" fmla="*/ 4980 w 8312"/>
                <a:gd name="T3" fmla="*/ 4534 h 5502"/>
                <a:gd name="T4" fmla="*/ 1492 w 8312"/>
                <a:gd name="T5" fmla="*/ 4534 h 5502"/>
                <a:gd name="T6" fmla="*/ 1492 w 8312"/>
                <a:gd name="T7" fmla="*/ 1338 h 5502"/>
                <a:gd name="T8" fmla="*/ 2221 w 8312"/>
                <a:gd name="T9" fmla="*/ 1338 h 5502"/>
                <a:gd name="T10" fmla="*/ 3101 w 8312"/>
                <a:gd name="T11" fmla="*/ 2248 h 5502"/>
                <a:gd name="T12" fmla="*/ 3410 w 8312"/>
                <a:gd name="T13" fmla="*/ 2380 h 5502"/>
                <a:gd name="T14" fmla="*/ 3414 w 8312"/>
                <a:gd name="T15" fmla="*/ 2380 h 5502"/>
                <a:gd name="T16" fmla="*/ 3841 w 8312"/>
                <a:gd name="T17" fmla="*/ 1954 h 5502"/>
                <a:gd name="T18" fmla="*/ 3788 w 8312"/>
                <a:gd name="T19" fmla="*/ 1749 h 5502"/>
                <a:gd name="T20" fmla="*/ 3618 w 8312"/>
                <a:gd name="T21" fmla="*/ 1338 h 5502"/>
                <a:gd name="T22" fmla="*/ 7886 w 8312"/>
                <a:gd name="T23" fmla="*/ 1338 h 5502"/>
                <a:gd name="T24" fmla="*/ 7886 w 8312"/>
                <a:gd name="T25" fmla="*/ 3149 h 5502"/>
                <a:gd name="T26" fmla="*/ 8312 w 8312"/>
                <a:gd name="T27" fmla="*/ 3149 h 5502"/>
                <a:gd name="T28" fmla="*/ 8312 w 8312"/>
                <a:gd name="T29" fmla="*/ 911 h 5502"/>
                <a:gd name="T30" fmla="*/ 3412 w 8312"/>
                <a:gd name="T31" fmla="*/ 911 h 5502"/>
                <a:gd name="T32" fmla="*/ 2772 w 8312"/>
                <a:gd name="T33" fmla="*/ 94 h 5502"/>
                <a:gd name="T34" fmla="*/ 2330 w 8312"/>
                <a:gd name="T35" fmla="*/ 0 h 5502"/>
                <a:gd name="T36" fmla="*/ 1851 w 8312"/>
                <a:gd name="T37" fmla="*/ 41 h 5502"/>
                <a:gd name="T38" fmla="*/ 0 w 8312"/>
                <a:gd name="T39" fmla="*/ 585 h 5502"/>
                <a:gd name="T40" fmla="*/ 0 w 8312"/>
                <a:gd name="T41" fmla="*/ 4591 h 5502"/>
                <a:gd name="T42" fmla="*/ 2777 w 8312"/>
                <a:gd name="T43" fmla="*/ 5502 h 5502"/>
                <a:gd name="T44" fmla="*/ 4757 w 8312"/>
                <a:gd name="T45" fmla="*/ 5502 h 5502"/>
                <a:gd name="T46" fmla="*/ 4689 w 8312"/>
                <a:gd name="T47" fmla="*/ 5174 h 5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312" h="5502">
                  <a:moveTo>
                    <a:pt x="4689" y="5174"/>
                  </a:moveTo>
                  <a:cubicBezTo>
                    <a:pt x="4689" y="4919"/>
                    <a:pt x="4802" y="4691"/>
                    <a:pt x="4980" y="4534"/>
                  </a:cubicBezTo>
                  <a:lnTo>
                    <a:pt x="1492" y="4534"/>
                  </a:lnTo>
                  <a:lnTo>
                    <a:pt x="1492" y="1338"/>
                  </a:lnTo>
                  <a:lnTo>
                    <a:pt x="2221" y="1338"/>
                  </a:lnTo>
                  <a:cubicBezTo>
                    <a:pt x="2483" y="1604"/>
                    <a:pt x="2803" y="1935"/>
                    <a:pt x="3101" y="2248"/>
                  </a:cubicBezTo>
                  <a:cubicBezTo>
                    <a:pt x="3184" y="2335"/>
                    <a:pt x="3296" y="2380"/>
                    <a:pt x="3410" y="2380"/>
                  </a:cubicBezTo>
                  <a:cubicBezTo>
                    <a:pt x="3411" y="2380"/>
                    <a:pt x="3413" y="2380"/>
                    <a:pt x="3414" y="2380"/>
                  </a:cubicBezTo>
                  <a:cubicBezTo>
                    <a:pt x="3650" y="2380"/>
                    <a:pt x="3841" y="2189"/>
                    <a:pt x="3841" y="1954"/>
                  </a:cubicBezTo>
                  <a:cubicBezTo>
                    <a:pt x="3841" y="1880"/>
                    <a:pt x="3821" y="1810"/>
                    <a:pt x="3788" y="1749"/>
                  </a:cubicBezTo>
                  <a:cubicBezTo>
                    <a:pt x="3745" y="1636"/>
                    <a:pt x="3687" y="1493"/>
                    <a:pt x="3618" y="1338"/>
                  </a:cubicBezTo>
                  <a:lnTo>
                    <a:pt x="7886" y="1338"/>
                  </a:lnTo>
                  <a:lnTo>
                    <a:pt x="7886" y="3149"/>
                  </a:lnTo>
                  <a:lnTo>
                    <a:pt x="8312" y="3149"/>
                  </a:lnTo>
                  <a:lnTo>
                    <a:pt x="8312" y="911"/>
                  </a:lnTo>
                  <a:lnTo>
                    <a:pt x="3412" y="911"/>
                  </a:lnTo>
                  <a:cubicBezTo>
                    <a:pt x="3227" y="561"/>
                    <a:pt x="3004" y="228"/>
                    <a:pt x="2772" y="94"/>
                  </a:cubicBezTo>
                  <a:cubicBezTo>
                    <a:pt x="2660" y="29"/>
                    <a:pt x="2524" y="0"/>
                    <a:pt x="2330" y="0"/>
                  </a:cubicBezTo>
                  <a:cubicBezTo>
                    <a:pt x="2113" y="0"/>
                    <a:pt x="1877" y="37"/>
                    <a:pt x="1851" y="41"/>
                  </a:cubicBezTo>
                  <a:cubicBezTo>
                    <a:pt x="1817" y="47"/>
                    <a:pt x="603" y="350"/>
                    <a:pt x="0" y="585"/>
                  </a:cubicBezTo>
                  <a:lnTo>
                    <a:pt x="0" y="4591"/>
                  </a:lnTo>
                  <a:cubicBezTo>
                    <a:pt x="507" y="4863"/>
                    <a:pt x="1802" y="5502"/>
                    <a:pt x="2777" y="5502"/>
                  </a:cubicBezTo>
                  <a:lnTo>
                    <a:pt x="4757" y="5502"/>
                  </a:lnTo>
                  <a:cubicBezTo>
                    <a:pt x="4714" y="5401"/>
                    <a:pt x="4689" y="5290"/>
                    <a:pt x="4689" y="51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349192" y="4689942"/>
            <a:ext cx="559932" cy="476655"/>
            <a:chOff x="8031932" y="3470363"/>
            <a:chExt cx="1217072" cy="1139676"/>
          </a:xfrm>
          <a:solidFill>
            <a:srgbClr val="B3D177"/>
          </a:solidFill>
        </p:grpSpPr>
        <p:sp>
          <p:nvSpPr>
            <p:cNvPr id="20" name="Freeform 11"/>
            <p:cNvSpPr>
              <a:spLocks/>
            </p:cNvSpPr>
            <p:nvPr/>
          </p:nvSpPr>
          <p:spPr bwMode="auto">
            <a:xfrm>
              <a:off x="8031932" y="3470363"/>
              <a:ext cx="1217072" cy="848964"/>
            </a:xfrm>
            <a:custGeom>
              <a:avLst/>
              <a:gdLst>
                <a:gd name="T0" fmla="*/ 382 w 2330"/>
                <a:gd name="T1" fmla="*/ 583 h 1621"/>
                <a:gd name="T2" fmla="*/ 0 w 2330"/>
                <a:gd name="T3" fmla="*/ 1056 h 1621"/>
                <a:gd name="T4" fmla="*/ 139 w 2330"/>
                <a:gd name="T5" fmla="*/ 1454 h 1621"/>
                <a:gd name="T6" fmla="*/ 446 w 2330"/>
                <a:gd name="T7" fmla="*/ 1621 h 1621"/>
                <a:gd name="T8" fmla="*/ 446 w 2330"/>
                <a:gd name="T9" fmla="*/ 1466 h 1621"/>
                <a:gd name="T10" fmla="*/ 206 w 2330"/>
                <a:gd name="T11" fmla="*/ 889 h 1621"/>
                <a:gd name="T12" fmla="*/ 492 w 2330"/>
                <a:gd name="T13" fmla="*/ 702 h 1621"/>
                <a:gd name="T14" fmla="*/ 624 w 2330"/>
                <a:gd name="T15" fmla="*/ 361 h 1621"/>
                <a:gd name="T16" fmla="*/ 795 w 2330"/>
                <a:gd name="T17" fmla="*/ 213 h 1621"/>
                <a:gd name="T18" fmla="*/ 1475 w 2330"/>
                <a:gd name="T19" fmla="*/ 364 h 1621"/>
                <a:gd name="T20" fmla="*/ 1429 w 2330"/>
                <a:gd name="T21" fmla="*/ 446 h 1621"/>
                <a:gd name="T22" fmla="*/ 1493 w 2330"/>
                <a:gd name="T23" fmla="*/ 519 h 1621"/>
                <a:gd name="T24" fmla="*/ 1582 w 2330"/>
                <a:gd name="T25" fmla="*/ 481 h 1621"/>
                <a:gd name="T26" fmla="*/ 1902 w 2330"/>
                <a:gd name="T27" fmla="*/ 656 h 1621"/>
                <a:gd name="T28" fmla="*/ 1893 w 2330"/>
                <a:gd name="T29" fmla="*/ 782 h 1621"/>
                <a:gd name="T30" fmla="*/ 2021 w 2330"/>
                <a:gd name="T31" fmla="*/ 829 h 1621"/>
                <a:gd name="T32" fmla="*/ 2105 w 2330"/>
                <a:gd name="T33" fmla="*/ 1341 h 1621"/>
                <a:gd name="T34" fmla="*/ 1930 w 2330"/>
                <a:gd name="T35" fmla="*/ 1466 h 1621"/>
                <a:gd name="T36" fmla="*/ 1930 w 2330"/>
                <a:gd name="T37" fmla="*/ 1621 h 1621"/>
                <a:gd name="T38" fmla="*/ 2330 w 2330"/>
                <a:gd name="T39" fmla="*/ 1156 h 1621"/>
                <a:gd name="T40" fmla="*/ 2232 w 2330"/>
                <a:gd name="T41" fmla="*/ 818 h 1621"/>
                <a:gd name="T42" fmla="*/ 2089 w 2330"/>
                <a:gd name="T43" fmla="*/ 687 h 1621"/>
                <a:gd name="T44" fmla="*/ 2050 w 2330"/>
                <a:gd name="T45" fmla="*/ 626 h 1621"/>
                <a:gd name="T46" fmla="*/ 1915 w 2330"/>
                <a:gd name="T47" fmla="*/ 389 h 1621"/>
                <a:gd name="T48" fmla="*/ 1620 w 2330"/>
                <a:gd name="T49" fmla="*/ 310 h 1621"/>
                <a:gd name="T50" fmla="*/ 1083 w 2330"/>
                <a:gd name="T51" fmla="*/ 0 h 1621"/>
                <a:gd name="T52" fmla="*/ 580 w 2330"/>
                <a:gd name="T53" fmla="*/ 180 h 1621"/>
                <a:gd name="T54" fmla="*/ 382 w 2330"/>
                <a:gd name="T55" fmla="*/ 583 h 1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330" h="1621">
                  <a:moveTo>
                    <a:pt x="382" y="583"/>
                  </a:moveTo>
                  <a:cubicBezTo>
                    <a:pt x="214" y="597"/>
                    <a:pt x="0" y="840"/>
                    <a:pt x="0" y="1056"/>
                  </a:cubicBezTo>
                  <a:cubicBezTo>
                    <a:pt x="0" y="1218"/>
                    <a:pt x="27" y="1344"/>
                    <a:pt x="139" y="1454"/>
                  </a:cubicBezTo>
                  <a:cubicBezTo>
                    <a:pt x="212" y="1527"/>
                    <a:pt x="328" y="1621"/>
                    <a:pt x="446" y="1621"/>
                  </a:cubicBezTo>
                  <a:lnTo>
                    <a:pt x="446" y="1466"/>
                  </a:lnTo>
                  <a:cubicBezTo>
                    <a:pt x="288" y="1462"/>
                    <a:pt x="35" y="1186"/>
                    <a:pt x="206" y="889"/>
                  </a:cubicBezTo>
                  <a:cubicBezTo>
                    <a:pt x="296" y="735"/>
                    <a:pt x="437" y="729"/>
                    <a:pt x="492" y="702"/>
                  </a:cubicBezTo>
                  <a:cubicBezTo>
                    <a:pt x="588" y="655"/>
                    <a:pt x="471" y="582"/>
                    <a:pt x="624" y="361"/>
                  </a:cubicBezTo>
                  <a:cubicBezTo>
                    <a:pt x="666" y="300"/>
                    <a:pt x="727" y="247"/>
                    <a:pt x="795" y="213"/>
                  </a:cubicBezTo>
                  <a:cubicBezTo>
                    <a:pt x="1045" y="87"/>
                    <a:pt x="1334" y="154"/>
                    <a:pt x="1475" y="364"/>
                  </a:cubicBezTo>
                  <a:cubicBezTo>
                    <a:pt x="1450" y="398"/>
                    <a:pt x="1429" y="382"/>
                    <a:pt x="1429" y="446"/>
                  </a:cubicBezTo>
                  <a:cubicBezTo>
                    <a:pt x="1429" y="485"/>
                    <a:pt x="1457" y="519"/>
                    <a:pt x="1493" y="519"/>
                  </a:cubicBezTo>
                  <a:cubicBezTo>
                    <a:pt x="1537" y="519"/>
                    <a:pt x="1553" y="497"/>
                    <a:pt x="1582" y="481"/>
                  </a:cubicBezTo>
                  <a:cubicBezTo>
                    <a:pt x="1726" y="402"/>
                    <a:pt x="1902" y="527"/>
                    <a:pt x="1902" y="656"/>
                  </a:cubicBezTo>
                  <a:cubicBezTo>
                    <a:pt x="1902" y="705"/>
                    <a:pt x="1889" y="747"/>
                    <a:pt x="1893" y="782"/>
                  </a:cubicBezTo>
                  <a:cubicBezTo>
                    <a:pt x="1905" y="884"/>
                    <a:pt x="2021" y="829"/>
                    <a:pt x="2021" y="829"/>
                  </a:cubicBezTo>
                  <a:cubicBezTo>
                    <a:pt x="2066" y="829"/>
                    <a:pt x="2304" y="1074"/>
                    <a:pt x="2105" y="1341"/>
                  </a:cubicBezTo>
                  <a:cubicBezTo>
                    <a:pt x="2048" y="1418"/>
                    <a:pt x="2011" y="1427"/>
                    <a:pt x="1930" y="1466"/>
                  </a:cubicBezTo>
                  <a:lnTo>
                    <a:pt x="1930" y="1621"/>
                  </a:lnTo>
                  <a:cubicBezTo>
                    <a:pt x="2148" y="1570"/>
                    <a:pt x="2330" y="1375"/>
                    <a:pt x="2330" y="1156"/>
                  </a:cubicBezTo>
                  <a:cubicBezTo>
                    <a:pt x="2330" y="1008"/>
                    <a:pt x="2317" y="934"/>
                    <a:pt x="2232" y="818"/>
                  </a:cubicBezTo>
                  <a:cubicBezTo>
                    <a:pt x="2187" y="757"/>
                    <a:pt x="2153" y="727"/>
                    <a:pt x="2089" y="687"/>
                  </a:cubicBezTo>
                  <a:cubicBezTo>
                    <a:pt x="2049" y="663"/>
                    <a:pt x="2059" y="679"/>
                    <a:pt x="2050" y="626"/>
                  </a:cubicBezTo>
                  <a:cubicBezTo>
                    <a:pt x="2031" y="509"/>
                    <a:pt x="1990" y="450"/>
                    <a:pt x="1915" y="389"/>
                  </a:cubicBezTo>
                  <a:cubicBezTo>
                    <a:pt x="1826" y="317"/>
                    <a:pt x="1772" y="310"/>
                    <a:pt x="1620" y="310"/>
                  </a:cubicBezTo>
                  <a:cubicBezTo>
                    <a:pt x="1542" y="162"/>
                    <a:pt x="1312" y="0"/>
                    <a:pt x="1083" y="0"/>
                  </a:cubicBezTo>
                  <a:cubicBezTo>
                    <a:pt x="879" y="0"/>
                    <a:pt x="715" y="50"/>
                    <a:pt x="580" y="180"/>
                  </a:cubicBezTo>
                  <a:cubicBezTo>
                    <a:pt x="487" y="270"/>
                    <a:pt x="396" y="417"/>
                    <a:pt x="382" y="58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sz="1600" dirty="0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8776541" y="3917896"/>
              <a:ext cx="245396" cy="256170"/>
            </a:xfrm>
            <a:custGeom>
              <a:avLst/>
              <a:gdLst>
                <a:gd name="connsiteX0" fmla="*/ 101600 w 929640"/>
                <a:gd name="connsiteY0" fmla="*/ 0 h 970452"/>
                <a:gd name="connsiteX1" fmla="*/ 828040 w 929640"/>
                <a:gd name="connsiteY1" fmla="*/ 0 h 970452"/>
                <a:gd name="connsiteX2" fmla="*/ 929640 w 929640"/>
                <a:gd name="connsiteY2" fmla="*/ 101600 h 970452"/>
                <a:gd name="connsiteX3" fmla="*/ 929640 w 929640"/>
                <a:gd name="connsiteY3" fmla="*/ 868852 h 970452"/>
                <a:gd name="connsiteX4" fmla="*/ 828040 w 929640"/>
                <a:gd name="connsiteY4" fmla="*/ 970452 h 970452"/>
                <a:gd name="connsiteX5" fmla="*/ 101600 w 929640"/>
                <a:gd name="connsiteY5" fmla="*/ 970452 h 970452"/>
                <a:gd name="connsiteX6" fmla="*/ 0 w 929640"/>
                <a:gd name="connsiteY6" fmla="*/ 868852 h 970452"/>
                <a:gd name="connsiteX7" fmla="*/ 0 w 929640"/>
                <a:gd name="connsiteY7" fmla="*/ 101600 h 970452"/>
                <a:gd name="connsiteX8" fmla="*/ 101600 w 929640"/>
                <a:gd name="connsiteY8" fmla="*/ 0 h 970452"/>
                <a:gd name="connsiteX9" fmla="*/ 504959 w 929640"/>
                <a:gd name="connsiteY9" fmla="*/ 211951 h 970452"/>
                <a:gd name="connsiteX10" fmla="*/ 430362 w 929640"/>
                <a:gd name="connsiteY10" fmla="*/ 223131 h 970452"/>
                <a:gd name="connsiteX11" fmla="*/ 390774 w 929640"/>
                <a:gd name="connsiteY11" fmla="*/ 252457 h 970452"/>
                <a:gd name="connsiteX12" fmla="*/ 371529 w 929640"/>
                <a:gd name="connsiteY12" fmla="*/ 299194 h 970452"/>
                <a:gd name="connsiteX13" fmla="*/ 366397 w 929640"/>
                <a:gd name="connsiteY13" fmla="*/ 351613 h 970452"/>
                <a:gd name="connsiteX14" fmla="*/ 366397 w 929640"/>
                <a:gd name="connsiteY14" fmla="*/ 369208 h 970452"/>
                <a:gd name="connsiteX15" fmla="*/ 310678 w 929640"/>
                <a:gd name="connsiteY15" fmla="*/ 369208 h 970452"/>
                <a:gd name="connsiteX16" fmla="*/ 310678 w 929640"/>
                <a:gd name="connsiteY16" fmla="*/ 478445 h 970452"/>
                <a:gd name="connsiteX17" fmla="*/ 366397 w 929640"/>
                <a:gd name="connsiteY17" fmla="*/ 478445 h 970452"/>
                <a:gd name="connsiteX18" fmla="*/ 366397 w 929640"/>
                <a:gd name="connsiteY18" fmla="*/ 758501 h 970452"/>
                <a:gd name="connsiteX19" fmla="*/ 515956 w 929640"/>
                <a:gd name="connsiteY19" fmla="*/ 758501 h 970452"/>
                <a:gd name="connsiteX20" fmla="*/ 515956 w 929640"/>
                <a:gd name="connsiteY20" fmla="*/ 478445 h 970452"/>
                <a:gd name="connsiteX21" fmla="*/ 587071 w 929640"/>
                <a:gd name="connsiteY21" fmla="*/ 478445 h 970452"/>
                <a:gd name="connsiteX22" fmla="*/ 587071 w 929640"/>
                <a:gd name="connsiteY22" fmla="*/ 369208 h 970452"/>
                <a:gd name="connsiteX23" fmla="*/ 515956 w 929640"/>
                <a:gd name="connsiteY23" fmla="*/ 369208 h 970452"/>
                <a:gd name="connsiteX24" fmla="*/ 517790 w 929640"/>
                <a:gd name="connsiteY24" fmla="*/ 335118 h 970452"/>
                <a:gd name="connsiteX25" fmla="*/ 530253 w 929640"/>
                <a:gd name="connsiteY25" fmla="*/ 313672 h 970452"/>
                <a:gd name="connsiteX26" fmla="*/ 559212 w 929640"/>
                <a:gd name="connsiteY26" fmla="*/ 306891 h 970452"/>
                <a:gd name="connsiteX27" fmla="*/ 602466 w 929640"/>
                <a:gd name="connsiteY27" fmla="*/ 311290 h 970452"/>
                <a:gd name="connsiteX28" fmla="*/ 618962 w 929640"/>
                <a:gd name="connsiteY28" fmla="*/ 221115 h 970452"/>
                <a:gd name="connsiteX29" fmla="*/ 504959 w 929640"/>
                <a:gd name="connsiteY29" fmla="*/ 211951 h 97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929640" h="970452">
                  <a:moveTo>
                    <a:pt x="101600" y="0"/>
                  </a:moveTo>
                  <a:lnTo>
                    <a:pt x="828040" y="0"/>
                  </a:lnTo>
                  <a:cubicBezTo>
                    <a:pt x="884152" y="0"/>
                    <a:pt x="929640" y="45488"/>
                    <a:pt x="929640" y="101600"/>
                  </a:cubicBezTo>
                  <a:lnTo>
                    <a:pt x="929640" y="868852"/>
                  </a:lnTo>
                  <a:cubicBezTo>
                    <a:pt x="929640" y="924964"/>
                    <a:pt x="884152" y="970452"/>
                    <a:pt x="828040" y="970452"/>
                  </a:cubicBezTo>
                  <a:lnTo>
                    <a:pt x="101600" y="970452"/>
                  </a:lnTo>
                  <a:cubicBezTo>
                    <a:pt x="45488" y="970452"/>
                    <a:pt x="0" y="924964"/>
                    <a:pt x="0" y="868852"/>
                  </a:cubicBezTo>
                  <a:lnTo>
                    <a:pt x="0" y="101600"/>
                  </a:lnTo>
                  <a:cubicBezTo>
                    <a:pt x="0" y="45488"/>
                    <a:pt x="45488" y="0"/>
                    <a:pt x="101600" y="0"/>
                  </a:cubicBezTo>
                  <a:close/>
                  <a:moveTo>
                    <a:pt x="504959" y="211951"/>
                  </a:moveTo>
                  <a:cubicBezTo>
                    <a:pt x="472213" y="211951"/>
                    <a:pt x="447347" y="215678"/>
                    <a:pt x="430362" y="223131"/>
                  </a:cubicBezTo>
                  <a:cubicBezTo>
                    <a:pt x="413378" y="230585"/>
                    <a:pt x="400181" y="240359"/>
                    <a:pt x="390774" y="252457"/>
                  </a:cubicBezTo>
                  <a:cubicBezTo>
                    <a:pt x="381365" y="264553"/>
                    <a:pt x="374950" y="280132"/>
                    <a:pt x="371529" y="299194"/>
                  </a:cubicBezTo>
                  <a:cubicBezTo>
                    <a:pt x="368107" y="318255"/>
                    <a:pt x="366397" y="335727"/>
                    <a:pt x="366397" y="351613"/>
                  </a:cubicBezTo>
                  <a:lnTo>
                    <a:pt x="366397" y="369208"/>
                  </a:lnTo>
                  <a:lnTo>
                    <a:pt x="310678" y="369208"/>
                  </a:lnTo>
                  <a:lnTo>
                    <a:pt x="310678" y="478445"/>
                  </a:lnTo>
                  <a:lnTo>
                    <a:pt x="366397" y="478445"/>
                  </a:lnTo>
                  <a:lnTo>
                    <a:pt x="366397" y="758501"/>
                  </a:lnTo>
                  <a:lnTo>
                    <a:pt x="515956" y="758501"/>
                  </a:lnTo>
                  <a:lnTo>
                    <a:pt x="515956" y="478445"/>
                  </a:lnTo>
                  <a:lnTo>
                    <a:pt x="587071" y="478445"/>
                  </a:lnTo>
                  <a:lnTo>
                    <a:pt x="587071" y="369208"/>
                  </a:lnTo>
                  <a:lnTo>
                    <a:pt x="515956" y="369208"/>
                  </a:lnTo>
                  <a:cubicBezTo>
                    <a:pt x="515956" y="351857"/>
                    <a:pt x="516567" y="340494"/>
                    <a:pt x="517790" y="335118"/>
                  </a:cubicBezTo>
                  <a:cubicBezTo>
                    <a:pt x="520233" y="325341"/>
                    <a:pt x="524388" y="318194"/>
                    <a:pt x="530253" y="313672"/>
                  </a:cubicBezTo>
                  <a:cubicBezTo>
                    <a:pt x="536117" y="309151"/>
                    <a:pt x="545771" y="306891"/>
                    <a:pt x="559212" y="306891"/>
                  </a:cubicBezTo>
                  <a:cubicBezTo>
                    <a:pt x="570209" y="306891"/>
                    <a:pt x="584626" y="308357"/>
                    <a:pt x="602466" y="311290"/>
                  </a:cubicBezTo>
                  <a:lnTo>
                    <a:pt x="618962" y="221115"/>
                  </a:lnTo>
                  <a:cubicBezTo>
                    <a:pt x="569108" y="215006"/>
                    <a:pt x="531108" y="211951"/>
                    <a:pt x="504959" y="211951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dirty="0">
                <a:solidFill>
                  <a:prstClr val="white"/>
                </a:solidFill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8412012" y="3629740"/>
              <a:ext cx="138440" cy="144518"/>
            </a:xfrm>
            <a:custGeom>
              <a:avLst/>
              <a:gdLst>
                <a:gd name="connsiteX0" fmla="*/ 101600 w 929640"/>
                <a:gd name="connsiteY0" fmla="*/ 0 h 970452"/>
                <a:gd name="connsiteX1" fmla="*/ 828040 w 929640"/>
                <a:gd name="connsiteY1" fmla="*/ 0 h 970452"/>
                <a:gd name="connsiteX2" fmla="*/ 929640 w 929640"/>
                <a:gd name="connsiteY2" fmla="*/ 101600 h 970452"/>
                <a:gd name="connsiteX3" fmla="*/ 929640 w 929640"/>
                <a:gd name="connsiteY3" fmla="*/ 868852 h 970452"/>
                <a:gd name="connsiteX4" fmla="*/ 828040 w 929640"/>
                <a:gd name="connsiteY4" fmla="*/ 970452 h 970452"/>
                <a:gd name="connsiteX5" fmla="*/ 101600 w 929640"/>
                <a:gd name="connsiteY5" fmla="*/ 970452 h 970452"/>
                <a:gd name="connsiteX6" fmla="*/ 0 w 929640"/>
                <a:gd name="connsiteY6" fmla="*/ 868852 h 970452"/>
                <a:gd name="connsiteX7" fmla="*/ 0 w 929640"/>
                <a:gd name="connsiteY7" fmla="*/ 101600 h 970452"/>
                <a:gd name="connsiteX8" fmla="*/ 101600 w 929640"/>
                <a:gd name="connsiteY8" fmla="*/ 0 h 970452"/>
                <a:gd name="connsiteX9" fmla="*/ 230751 w 929640"/>
                <a:gd name="connsiteY9" fmla="*/ 171751 h 970452"/>
                <a:gd name="connsiteX10" fmla="*/ 237543 w 929640"/>
                <a:gd name="connsiteY10" fmla="*/ 268107 h 970452"/>
                <a:gd name="connsiteX11" fmla="*/ 586453 w 929640"/>
                <a:gd name="connsiteY11" fmla="*/ 621032 h 970452"/>
                <a:gd name="connsiteX12" fmla="*/ 685862 w 929640"/>
                <a:gd name="connsiteY12" fmla="*/ 627905 h 970452"/>
                <a:gd name="connsiteX13" fmla="*/ 269892 w 929640"/>
                <a:gd name="connsiteY13" fmla="*/ 175699 h 970452"/>
                <a:gd name="connsiteX14" fmla="*/ 230751 w 929640"/>
                <a:gd name="connsiteY14" fmla="*/ 171751 h 970452"/>
                <a:gd name="connsiteX15" fmla="*/ 214262 w 929640"/>
                <a:gd name="connsiteY15" fmla="*/ 355692 h 970452"/>
                <a:gd name="connsiteX16" fmla="*/ 200989 w 929640"/>
                <a:gd name="connsiteY16" fmla="*/ 454209 h 970452"/>
                <a:gd name="connsiteX17" fmla="*/ 387790 w 929640"/>
                <a:gd name="connsiteY17" fmla="*/ 645918 h 970452"/>
                <a:gd name="connsiteX18" fmla="*/ 488121 w 929640"/>
                <a:gd name="connsiteY18" fmla="*/ 648597 h 970452"/>
                <a:gd name="connsiteX19" fmla="*/ 214262 w 929640"/>
                <a:gd name="connsiteY19" fmla="*/ 355692 h 970452"/>
                <a:gd name="connsiteX20" fmla="*/ 227058 w 929640"/>
                <a:gd name="connsiteY20" fmla="*/ 543063 h 970452"/>
                <a:gd name="connsiteX21" fmla="*/ 154718 w 929640"/>
                <a:gd name="connsiteY21" fmla="*/ 611892 h 970452"/>
                <a:gd name="connsiteX22" fmla="*/ 227058 w 929640"/>
                <a:gd name="connsiteY22" fmla="*/ 680721 h 970452"/>
                <a:gd name="connsiteX23" fmla="*/ 299398 w 929640"/>
                <a:gd name="connsiteY23" fmla="*/ 611892 h 970452"/>
                <a:gd name="connsiteX24" fmla="*/ 227058 w 929640"/>
                <a:gd name="connsiteY24" fmla="*/ 543063 h 97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929640" h="970452">
                  <a:moveTo>
                    <a:pt x="101600" y="0"/>
                  </a:moveTo>
                  <a:lnTo>
                    <a:pt x="828040" y="0"/>
                  </a:lnTo>
                  <a:cubicBezTo>
                    <a:pt x="884152" y="0"/>
                    <a:pt x="929640" y="45488"/>
                    <a:pt x="929640" y="101600"/>
                  </a:cubicBezTo>
                  <a:lnTo>
                    <a:pt x="929640" y="868852"/>
                  </a:lnTo>
                  <a:cubicBezTo>
                    <a:pt x="929640" y="924964"/>
                    <a:pt x="884152" y="970452"/>
                    <a:pt x="828040" y="970452"/>
                  </a:cubicBezTo>
                  <a:lnTo>
                    <a:pt x="101600" y="970452"/>
                  </a:lnTo>
                  <a:cubicBezTo>
                    <a:pt x="45488" y="970452"/>
                    <a:pt x="0" y="924964"/>
                    <a:pt x="0" y="868852"/>
                  </a:cubicBezTo>
                  <a:lnTo>
                    <a:pt x="0" y="101600"/>
                  </a:lnTo>
                  <a:cubicBezTo>
                    <a:pt x="0" y="45488"/>
                    <a:pt x="45488" y="0"/>
                    <a:pt x="101600" y="0"/>
                  </a:cubicBezTo>
                  <a:close/>
                  <a:moveTo>
                    <a:pt x="230751" y="171751"/>
                  </a:moveTo>
                  <a:cubicBezTo>
                    <a:pt x="153721" y="177025"/>
                    <a:pt x="174178" y="274385"/>
                    <a:pt x="237543" y="268107"/>
                  </a:cubicBezTo>
                  <a:cubicBezTo>
                    <a:pt x="351758" y="271051"/>
                    <a:pt x="567914" y="404523"/>
                    <a:pt x="586453" y="621032"/>
                  </a:cubicBezTo>
                  <a:cubicBezTo>
                    <a:pt x="601274" y="725567"/>
                    <a:pt x="697296" y="699648"/>
                    <a:pt x="685862" y="627905"/>
                  </a:cubicBezTo>
                  <a:cubicBezTo>
                    <a:pt x="657770" y="293470"/>
                    <a:pt x="361592" y="194355"/>
                    <a:pt x="269892" y="175699"/>
                  </a:cubicBezTo>
                  <a:cubicBezTo>
                    <a:pt x="254750" y="172123"/>
                    <a:pt x="241756" y="170997"/>
                    <a:pt x="230751" y="171751"/>
                  </a:cubicBezTo>
                  <a:close/>
                  <a:moveTo>
                    <a:pt x="214262" y="355692"/>
                  </a:moveTo>
                  <a:cubicBezTo>
                    <a:pt x="119984" y="344186"/>
                    <a:pt x="132333" y="459648"/>
                    <a:pt x="200989" y="454209"/>
                  </a:cubicBezTo>
                  <a:cubicBezTo>
                    <a:pt x="290492" y="458351"/>
                    <a:pt x="384902" y="547770"/>
                    <a:pt x="387790" y="645918"/>
                  </a:cubicBezTo>
                  <a:cubicBezTo>
                    <a:pt x="396095" y="719363"/>
                    <a:pt x="493515" y="715508"/>
                    <a:pt x="488121" y="648597"/>
                  </a:cubicBezTo>
                  <a:cubicBezTo>
                    <a:pt x="469635" y="433463"/>
                    <a:pt x="278667" y="358668"/>
                    <a:pt x="214262" y="355692"/>
                  </a:cubicBezTo>
                  <a:close/>
                  <a:moveTo>
                    <a:pt x="227058" y="543063"/>
                  </a:moveTo>
                  <a:cubicBezTo>
                    <a:pt x="187106" y="543063"/>
                    <a:pt x="154718" y="573879"/>
                    <a:pt x="154718" y="611892"/>
                  </a:cubicBezTo>
                  <a:cubicBezTo>
                    <a:pt x="154718" y="649905"/>
                    <a:pt x="187106" y="680721"/>
                    <a:pt x="227058" y="680721"/>
                  </a:cubicBezTo>
                  <a:cubicBezTo>
                    <a:pt x="267010" y="680721"/>
                    <a:pt x="299398" y="649905"/>
                    <a:pt x="299398" y="611892"/>
                  </a:cubicBezTo>
                  <a:cubicBezTo>
                    <a:pt x="299398" y="573879"/>
                    <a:pt x="267010" y="543063"/>
                    <a:pt x="227058" y="543063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prstClr val="white"/>
                </a:solidFill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>
              <a:off x="8177249" y="3901315"/>
              <a:ext cx="231200" cy="241351"/>
            </a:xfrm>
            <a:custGeom>
              <a:avLst/>
              <a:gdLst>
                <a:gd name="connsiteX0" fmla="*/ 101600 w 929640"/>
                <a:gd name="connsiteY0" fmla="*/ 0 h 970452"/>
                <a:gd name="connsiteX1" fmla="*/ 828040 w 929640"/>
                <a:gd name="connsiteY1" fmla="*/ 0 h 970452"/>
                <a:gd name="connsiteX2" fmla="*/ 929640 w 929640"/>
                <a:gd name="connsiteY2" fmla="*/ 101600 h 970452"/>
                <a:gd name="connsiteX3" fmla="*/ 929640 w 929640"/>
                <a:gd name="connsiteY3" fmla="*/ 868852 h 970452"/>
                <a:gd name="connsiteX4" fmla="*/ 828040 w 929640"/>
                <a:gd name="connsiteY4" fmla="*/ 970452 h 970452"/>
                <a:gd name="connsiteX5" fmla="*/ 101600 w 929640"/>
                <a:gd name="connsiteY5" fmla="*/ 970452 h 970452"/>
                <a:gd name="connsiteX6" fmla="*/ 0 w 929640"/>
                <a:gd name="connsiteY6" fmla="*/ 868852 h 970452"/>
                <a:gd name="connsiteX7" fmla="*/ 0 w 929640"/>
                <a:gd name="connsiteY7" fmla="*/ 101600 h 970452"/>
                <a:gd name="connsiteX8" fmla="*/ 101600 w 929640"/>
                <a:gd name="connsiteY8" fmla="*/ 0 h 970452"/>
                <a:gd name="connsiteX9" fmla="*/ 402912 w 929640"/>
                <a:gd name="connsiteY9" fmla="*/ 236701 h 970452"/>
                <a:gd name="connsiteX10" fmla="*/ 317439 w 929640"/>
                <a:gd name="connsiteY10" fmla="*/ 254517 h 970452"/>
                <a:gd name="connsiteX11" fmla="*/ 261284 w 929640"/>
                <a:gd name="connsiteY11" fmla="*/ 300749 h 970452"/>
                <a:gd name="connsiteX12" fmla="*/ 242339 w 929640"/>
                <a:gd name="connsiteY12" fmla="*/ 360737 h 970452"/>
                <a:gd name="connsiteX13" fmla="*/ 258126 w 929640"/>
                <a:gd name="connsiteY13" fmla="*/ 412833 h 970452"/>
                <a:gd name="connsiteX14" fmla="*/ 309545 w 929640"/>
                <a:gd name="connsiteY14" fmla="*/ 449143 h 970452"/>
                <a:gd name="connsiteX15" fmla="*/ 244144 w 929640"/>
                <a:gd name="connsiteY15" fmla="*/ 486127 h 970452"/>
                <a:gd name="connsiteX16" fmla="*/ 224750 w 929640"/>
                <a:gd name="connsiteY16" fmla="*/ 528977 h 970452"/>
                <a:gd name="connsiteX17" fmla="*/ 235574 w 929640"/>
                <a:gd name="connsiteY17" fmla="*/ 557392 h 970452"/>
                <a:gd name="connsiteX18" fmla="*/ 265343 w 929640"/>
                <a:gd name="connsiteY18" fmla="*/ 579945 h 970452"/>
                <a:gd name="connsiteX19" fmla="*/ 180322 w 929640"/>
                <a:gd name="connsiteY19" fmla="*/ 613321 h 970452"/>
                <a:gd name="connsiteX20" fmla="*/ 160700 w 929640"/>
                <a:gd name="connsiteY20" fmla="*/ 654367 h 970452"/>
                <a:gd name="connsiteX21" fmla="*/ 190470 w 929640"/>
                <a:gd name="connsiteY21" fmla="*/ 704433 h 970452"/>
                <a:gd name="connsiteX22" fmla="*/ 320821 w 929640"/>
                <a:gd name="connsiteY22" fmla="*/ 733751 h 970452"/>
                <a:gd name="connsiteX23" fmla="*/ 450045 w 929640"/>
                <a:gd name="connsiteY23" fmla="*/ 699697 h 970452"/>
                <a:gd name="connsiteX24" fmla="*/ 491767 w 929640"/>
                <a:gd name="connsiteY24" fmla="*/ 620539 h 970452"/>
                <a:gd name="connsiteX25" fmla="*/ 475304 w 929640"/>
                <a:gd name="connsiteY25" fmla="*/ 569571 h 970452"/>
                <a:gd name="connsiteX26" fmla="*/ 426366 w 929640"/>
                <a:gd name="connsiteY26" fmla="*/ 534840 h 970452"/>
                <a:gd name="connsiteX27" fmla="*/ 328490 w 929640"/>
                <a:gd name="connsiteY27" fmla="*/ 509131 h 970452"/>
                <a:gd name="connsiteX28" fmla="*/ 300525 w 929640"/>
                <a:gd name="connsiteY28" fmla="*/ 496952 h 970452"/>
                <a:gd name="connsiteX29" fmla="*/ 295112 w 929640"/>
                <a:gd name="connsiteY29" fmla="*/ 485677 h 970452"/>
                <a:gd name="connsiteX30" fmla="*/ 299623 w 929640"/>
                <a:gd name="connsiteY30" fmla="*/ 475303 h 970452"/>
                <a:gd name="connsiteX31" fmla="*/ 329843 w 929640"/>
                <a:gd name="connsiteY31" fmla="*/ 455457 h 970452"/>
                <a:gd name="connsiteX32" fmla="*/ 359386 w 929640"/>
                <a:gd name="connsiteY32" fmla="*/ 460192 h 970452"/>
                <a:gd name="connsiteX33" fmla="*/ 384419 w 929640"/>
                <a:gd name="connsiteY33" fmla="*/ 461771 h 970452"/>
                <a:gd name="connsiteX34" fmla="*/ 462224 w 929640"/>
                <a:gd name="connsiteY34" fmla="*/ 445083 h 970452"/>
                <a:gd name="connsiteX35" fmla="*/ 515221 w 929640"/>
                <a:gd name="connsiteY35" fmla="*/ 400430 h 970452"/>
                <a:gd name="connsiteX36" fmla="*/ 533264 w 929640"/>
                <a:gd name="connsiteY36" fmla="*/ 339538 h 970452"/>
                <a:gd name="connsiteX37" fmla="*/ 521535 w 929640"/>
                <a:gd name="connsiteY37" fmla="*/ 298493 h 970452"/>
                <a:gd name="connsiteX38" fmla="*/ 571601 w 929640"/>
                <a:gd name="connsiteY38" fmla="*/ 298493 h 970452"/>
                <a:gd name="connsiteX39" fmla="*/ 583328 w 929640"/>
                <a:gd name="connsiteY39" fmla="*/ 258802 h 970452"/>
                <a:gd name="connsiteX40" fmla="*/ 486806 w 929640"/>
                <a:gd name="connsiteY40" fmla="*/ 258802 h 970452"/>
                <a:gd name="connsiteX41" fmla="*/ 457939 w 929640"/>
                <a:gd name="connsiteY41" fmla="*/ 243466 h 970452"/>
                <a:gd name="connsiteX42" fmla="*/ 402912 w 929640"/>
                <a:gd name="connsiteY42" fmla="*/ 236701 h 970452"/>
                <a:gd name="connsiteX43" fmla="*/ 606271 w 929640"/>
                <a:gd name="connsiteY43" fmla="*/ 330852 h 970452"/>
                <a:gd name="connsiteX44" fmla="*/ 606271 w 929640"/>
                <a:gd name="connsiteY44" fmla="*/ 438415 h 970452"/>
                <a:gd name="connsiteX45" fmla="*/ 505924 w 929640"/>
                <a:gd name="connsiteY45" fmla="*/ 438415 h 970452"/>
                <a:gd name="connsiteX46" fmla="*/ 505924 w 929640"/>
                <a:gd name="connsiteY46" fmla="*/ 493521 h 970452"/>
                <a:gd name="connsiteX47" fmla="*/ 606271 w 929640"/>
                <a:gd name="connsiteY47" fmla="*/ 493521 h 970452"/>
                <a:gd name="connsiteX48" fmla="*/ 606271 w 929640"/>
                <a:gd name="connsiteY48" fmla="*/ 593867 h 970452"/>
                <a:gd name="connsiteX49" fmla="*/ 661377 w 929640"/>
                <a:gd name="connsiteY49" fmla="*/ 593867 h 970452"/>
                <a:gd name="connsiteX50" fmla="*/ 661377 w 929640"/>
                <a:gd name="connsiteY50" fmla="*/ 493521 h 970452"/>
                <a:gd name="connsiteX51" fmla="*/ 768940 w 929640"/>
                <a:gd name="connsiteY51" fmla="*/ 493521 h 970452"/>
                <a:gd name="connsiteX52" fmla="*/ 768940 w 929640"/>
                <a:gd name="connsiteY52" fmla="*/ 438415 h 970452"/>
                <a:gd name="connsiteX53" fmla="*/ 661377 w 929640"/>
                <a:gd name="connsiteY53" fmla="*/ 438415 h 970452"/>
                <a:gd name="connsiteX54" fmla="*/ 661377 w 929640"/>
                <a:gd name="connsiteY54" fmla="*/ 330852 h 970452"/>
                <a:gd name="connsiteX55" fmla="*/ 606271 w 929640"/>
                <a:gd name="connsiteY55" fmla="*/ 330852 h 97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929640" h="970452">
                  <a:moveTo>
                    <a:pt x="101600" y="0"/>
                  </a:moveTo>
                  <a:lnTo>
                    <a:pt x="828040" y="0"/>
                  </a:lnTo>
                  <a:cubicBezTo>
                    <a:pt x="884152" y="0"/>
                    <a:pt x="929640" y="45488"/>
                    <a:pt x="929640" y="101600"/>
                  </a:cubicBezTo>
                  <a:lnTo>
                    <a:pt x="929640" y="868852"/>
                  </a:lnTo>
                  <a:cubicBezTo>
                    <a:pt x="929640" y="924964"/>
                    <a:pt x="884152" y="970452"/>
                    <a:pt x="828040" y="970452"/>
                  </a:cubicBezTo>
                  <a:lnTo>
                    <a:pt x="101600" y="970452"/>
                  </a:lnTo>
                  <a:cubicBezTo>
                    <a:pt x="45488" y="970452"/>
                    <a:pt x="0" y="924964"/>
                    <a:pt x="0" y="868852"/>
                  </a:cubicBezTo>
                  <a:lnTo>
                    <a:pt x="0" y="101600"/>
                  </a:lnTo>
                  <a:cubicBezTo>
                    <a:pt x="0" y="45488"/>
                    <a:pt x="45488" y="0"/>
                    <a:pt x="101600" y="0"/>
                  </a:cubicBezTo>
                  <a:close/>
                  <a:moveTo>
                    <a:pt x="402912" y="236701"/>
                  </a:moveTo>
                  <a:cubicBezTo>
                    <a:pt x="370737" y="236701"/>
                    <a:pt x="342246" y="242640"/>
                    <a:pt x="317439" y="254517"/>
                  </a:cubicBezTo>
                  <a:cubicBezTo>
                    <a:pt x="292631" y="266394"/>
                    <a:pt x="273913" y="281805"/>
                    <a:pt x="261284" y="300749"/>
                  </a:cubicBezTo>
                  <a:cubicBezTo>
                    <a:pt x="248654" y="319692"/>
                    <a:pt x="242339" y="339688"/>
                    <a:pt x="242339" y="360737"/>
                  </a:cubicBezTo>
                  <a:cubicBezTo>
                    <a:pt x="242339" y="380584"/>
                    <a:pt x="247602" y="397949"/>
                    <a:pt x="258126" y="412833"/>
                  </a:cubicBezTo>
                  <a:cubicBezTo>
                    <a:pt x="268651" y="427718"/>
                    <a:pt x="285790" y="439820"/>
                    <a:pt x="309545" y="449143"/>
                  </a:cubicBezTo>
                  <a:cubicBezTo>
                    <a:pt x="278874" y="461471"/>
                    <a:pt x="257074" y="473800"/>
                    <a:pt x="244144" y="486127"/>
                  </a:cubicBezTo>
                  <a:cubicBezTo>
                    <a:pt x="231214" y="498456"/>
                    <a:pt x="224750" y="512739"/>
                    <a:pt x="224750" y="528977"/>
                  </a:cubicBezTo>
                  <a:cubicBezTo>
                    <a:pt x="224750" y="538899"/>
                    <a:pt x="228358" y="548372"/>
                    <a:pt x="235574" y="557392"/>
                  </a:cubicBezTo>
                  <a:cubicBezTo>
                    <a:pt x="240385" y="564308"/>
                    <a:pt x="250309" y="571826"/>
                    <a:pt x="265343" y="579945"/>
                  </a:cubicBezTo>
                  <a:cubicBezTo>
                    <a:pt x="221742" y="589567"/>
                    <a:pt x="193402" y="600693"/>
                    <a:pt x="180322" y="613321"/>
                  </a:cubicBezTo>
                  <a:cubicBezTo>
                    <a:pt x="167240" y="625951"/>
                    <a:pt x="160700" y="639633"/>
                    <a:pt x="160700" y="654367"/>
                  </a:cubicBezTo>
                  <a:cubicBezTo>
                    <a:pt x="160700" y="673913"/>
                    <a:pt x="170624" y="690601"/>
                    <a:pt x="190470" y="704433"/>
                  </a:cubicBezTo>
                  <a:cubicBezTo>
                    <a:pt x="218434" y="723979"/>
                    <a:pt x="261886" y="733751"/>
                    <a:pt x="320821" y="733751"/>
                  </a:cubicBezTo>
                  <a:cubicBezTo>
                    <a:pt x="379156" y="733751"/>
                    <a:pt x="422230" y="722400"/>
                    <a:pt x="450045" y="699697"/>
                  </a:cubicBezTo>
                  <a:cubicBezTo>
                    <a:pt x="477859" y="676995"/>
                    <a:pt x="491767" y="650609"/>
                    <a:pt x="491767" y="620539"/>
                  </a:cubicBezTo>
                  <a:cubicBezTo>
                    <a:pt x="491767" y="600693"/>
                    <a:pt x="486280" y="583703"/>
                    <a:pt x="475304" y="569571"/>
                  </a:cubicBezTo>
                  <a:cubicBezTo>
                    <a:pt x="464329" y="555438"/>
                    <a:pt x="448015" y="543861"/>
                    <a:pt x="426366" y="534840"/>
                  </a:cubicBezTo>
                  <a:cubicBezTo>
                    <a:pt x="410729" y="528526"/>
                    <a:pt x="378104" y="519956"/>
                    <a:pt x="328490" y="509131"/>
                  </a:cubicBezTo>
                  <a:cubicBezTo>
                    <a:pt x="316161" y="506425"/>
                    <a:pt x="306839" y="502365"/>
                    <a:pt x="300525" y="496952"/>
                  </a:cubicBezTo>
                  <a:cubicBezTo>
                    <a:pt x="296917" y="493644"/>
                    <a:pt x="295112" y="489886"/>
                    <a:pt x="295112" y="485677"/>
                  </a:cubicBezTo>
                  <a:cubicBezTo>
                    <a:pt x="295112" y="482069"/>
                    <a:pt x="296615" y="478609"/>
                    <a:pt x="299623" y="475303"/>
                  </a:cubicBezTo>
                  <a:cubicBezTo>
                    <a:pt x="303833" y="470492"/>
                    <a:pt x="313905" y="463876"/>
                    <a:pt x="329843" y="455457"/>
                  </a:cubicBezTo>
                  <a:cubicBezTo>
                    <a:pt x="340367" y="457562"/>
                    <a:pt x="350215" y="459141"/>
                    <a:pt x="359386" y="460192"/>
                  </a:cubicBezTo>
                  <a:cubicBezTo>
                    <a:pt x="368556" y="461245"/>
                    <a:pt x="376901" y="461771"/>
                    <a:pt x="384419" y="461771"/>
                  </a:cubicBezTo>
                  <a:cubicBezTo>
                    <a:pt x="412985" y="461771"/>
                    <a:pt x="438920" y="456209"/>
                    <a:pt x="462224" y="445083"/>
                  </a:cubicBezTo>
                  <a:cubicBezTo>
                    <a:pt x="485528" y="433958"/>
                    <a:pt x="503194" y="419073"/>
                    <a:pt x="515221" y="400430"/>
                  </a:cubicBezTo>
                  <a:cubicBezTo>
                    <a:pt x="527249" y="381787"/>
                    <a:pt x="533264" y="361489"/>
                    <a:pt x="533264" y="339538"/>
                  </a:cubicBezTo>
                  <a:cubicBezTo>
                    <a:pt x="533264" y="326608"/>
                    <a:pt x="529354" y="312926"/>
                    <a:pt x="521535" y="298493"/>
                  </a:cubicBezTo>
                  <a:lnTo>
                    <a:pt x="571601" y="298493"/>
                  </a:lnTo>
                  <a:lnTo>
                    <a:pt x="583328" y="258802"/>
                  </a:lnTo>
                  <a:lnTo>
                    <a:pt x="486806" y="258802"/>
                  </a:lnTo>
                  <a:cubicBezTo>
                    <a:pt x="475680" y="250983"/>
                    <a:pt x="466058" y="245872"/>
                    <a:pt x="457939" y="243466"/>
                  </a:cubicBezTo>
                  <a:cubicBezTo>
                    <a:pt x="442002" y="238956"/>
                    <a:pt x="423659" y="236701"/>
                    <a:pt x="402912" y="236701"/>
                  </a:cubicBezTo>
                  <a:close/>
                  <a:moveTo>
                    <a:pt x="606271" y="330852"/>
                  </a:moveTo>
                  <a:lnTo>
                    <a:pt x="606271" y="438415"/>
                  </a:lnTo>
                  <a:lnTo>
                    <a:pt x="505924" y="438415"/>
                  </a:lnTo>
                  <a:lnTo>
                    <a:pt x="505924" y="493521"/>
                  </a:lnTo>
                  <a:lnTo>
                    <a:pt x="606271" y="493521"/>
                  </a:lnTo>
                  <a:lnTo>
                    <a:pt x="606271" y="593867"/>
                  </a:lnTo>
                  <a:lnTo>
                    <a:pt x="661377" y="593867"/>
                  </a:lnTo>
                  <a:lnTo>
                    <a:pt x="661377" y="493521"/>
                  </a:lnTo>
                  <a:lnTo>
                    <a:pt x="768940" y="493521"/>
                  </a:lnTo>
                  <a:lnTo>
                    <a:pt x="768940" y="438415"/>
                  </a:lnTo>
                  <a:lnTo>
                    <a:pt x="661377" y="438415"/>
                  </a:lnTo>
                  <a:lnTo>
                    <a:pt x="661377" y="330852"/>
                  </a:lnTo>
                  <a:lnTo>
                    <a:pt x="606271" y="330852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prstClr val="white"/>
                </a:solidFill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>
              <a:off x="8714612" y="4287587"/>
              <a:ext cx="308891" cy="322452"/>
            </a:xfrm>
            <a:custGeom>
              <a:avLst/>
              <a:gdLst>
                <a:gd name="connsiteX0" fmla="*/ 101600 w 929640"/>
                <a:gd name="connsiteY0" fmla="*/ 0 h 970452"/>
                <a:gd name="connsiteX1" fmla="*/ 828040 w 929640"/>
                <a:gd name="connsiteY1" fmla="*/ 0 h 970452"/>
                <a:gd name="connsiteX2" fmla="*/ 929640 w 929640"/>
                <a:gd name="connsiteY2" fmla="*/ 101600 h 970452"/>
                <a:gd name="connsiteX3" fmla="*/ 929640 w 929640"/>
                <a:gd name="connsiteY3" fmla="*/ 868852 h 970452"/>
                <a:gd name="connsiteX4" fmla="*/ 828040 w 929640"/>
                <a:gd name="connsiteY4" fmla="*/ 970452 h 970452"/>
                <a:gd name="connsiteX5" fmla="*/ 101600 w 929640"/>
                <a:gd name="connsiteY5" fmla="*/ 970452 h 970452"/>
                <a:gd name="connsiteX6" fmla="*/ 0 w 929640"/>
                <a:gd name="connsiteY6" fmla="*/ 868852 h 970452"/>
                <a:gd name="connsiteX7" fmla="*/ 0 w 929640"/>
                <a:gd name="connsiteY7" fmla="*/ 101600 h 970452"/>
                <a:gd name="connsiteX8" fmla="*/ 101600 w 929640"/>
                <a:gd name="connsiteY8" fmla="*/ 0 h 970452"/>
                <a:gd name="connsiteX9" fmla="*/ 606743 w 929640"/>
                <a:gd name="connsiteY9" fmla="*/ 170170 h 970452"/>
                <a:gd name="connsiteX10" fmla="*/ 457533 w 929640"/>
                <a:gd name="connsiteY10" fmla="*/ 319381 h 970452"/>
                <a:gd name="connsiteX11" fmla="*/ 457533 w 929640"/>
                <a:gd name="connsiteY11" fmla="*/ 408862 h 970452"/>
                <a:gd name="connsiteX12" fmla="*/ 418981 w 929640"/>
                <a:gd name="connsiteY12" fmla="*/ 470721 h 970452"/>
                <a:gd name="connsiteX13" fmla="*/ 266290 w 929640"/>
                <a:gd name="connsiteY13" fmla="*/ 244419 h 970452"/>
                <a:gd name="connsiteX14" fmla="*/ 283335 w 929640"/>
                <a:gd name="connsiteY14" fmla="*/ 494994 h 970452"/>
                <a:gd name="connsiteX15" fmla="*/ 147689 w 929640"/>
                <a:gd name="connsiteY15" fmla="*/ 365059 h 970452"/>
                <a:gd name="connsiteX16" fmla="*/ 219081 w 929640"/>
                <a:gd name="connsiteY16" fmla="*/ 577809 h 970452"/>
                <a:gd name="connsiteX17" fmla="*/ 196236 w 929640"/>
                <a:gd name="connsiteY17" fmla="*/ 597799 h 970452"/>
                <a:gd name="connsiteX18" fmla="*/ 79241 w 929640"/>
                <a:gd name="connsiteY18" fmla="*/ 602096 h 970452"/>
                <a:gd name="connsiteX19" fmla="*/ 756043 w 929640"/>
                <a:gd name="connsiteY19" fmla="*/ 502146 h 970452"/>
                <a:gd name="connsiteX20" fmla="*/ 755954 w 929640"/>
                <a:gd name="connsiteY20" fmla="*/ 502105 h 970452"/>
                <a:gd name="connsiteX21" fmla="*/ 755954 w 929640"/>
                <a:gd name="connsiteY21" fmla="*/ 319381 h 970452"/>
                <a:gd name="connsiteX22" fmla="*/ 606743 w 929640"/>
                <a:gd name="connsiteY22" fmla="*/ 170170 h 970452"/>
                <a:gd name="connsiteX23" fmla="*/ 757154 w 929640"/>
                <a:gd name="connsiteY23" fmla="*/ 253188 h 970452"/>
                <a:gd name="connsiteX24" fmla="*/ 761158 w 929640"/>
                <a:gd name="connsiteY24" fmla="*/ 264127 h 970452"/>
                <a:gd name="connsiteX25" fmla="*/ 768166 w 929640"/>
                <a:gd name="connsiteY25" fmla="*/ 310485 h 970452"/>
                <a:gd name="connsiteX26" fmla="*/ 768166 w 929640"/>
                <a:gd name="connsiteY26" fmla="*/ 351200 h 970452"/>
                <a:gd name="connsiteX27" fmla="*/ 850399 w 929640"/>
                <a:gd name="connsiteY27" fmla="*/ 304634 h 970452"/>
                <a:gd name="connsiteX28" fmla="*/ 757154 w 929640"/>
                <a:gd name="connsiteY28" fmla="*/ 253188 h 970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929640" h="970452">
                  <a:moveTo>
                    <a:pt x="101600" y="0"/>
                  </a:moveTo>
                  <a:lnTo>
                    <a:pt x="828040" y="0"/>
                  </a:lnTo>
                  <a:cubicBezTo>
                    <a:pt x="884152" y="0"/>
                    <a:pt x="929640" y="45488"/>
                    <a:pt x="929640" y="101600"/>
                  </a:cubicBezTo>
                  <a:lnTo>
                    <a:pt x="929640" y="868852"/>
                  </a:lnTo>
                  <a:cubicBezTo>
                    <a:pt x="929640" y="924964"/>
                    <a:pt x="884152" y="970452"/>
                    <a:pt x="828040" y="970452"/>
                  </a:cubicBezTo>
                  <a:lnTo>
                    <a:pt x="101600" y="970452"/>
                  </a:lnTo>
                  <a:cubicBezTo>
                    <a:pt x="45488" y="970452"/>
                    <a:pt x="0" y="924964"/>
                    <a:pt x="0" y="868852"/>
                  </a:cubicBezTo>
                  <a:lnTo>
                    <a:pt x="0" y="101600"/>
                  </a:lnTo>
                  <a:cubicBezTo>
                    <a:pt x="0" y="45488"/>
                    <a:pt x="45488" y="0"/>
                    <a:pt x="101600" y="0"/>
                  </a:cubicBezTo>
                  <a:close/>
                  <a:moveTo>
                    <a:pt x="606743" y="170170"/>
                  </a:moveTo>
                  <a:cubicBezTo>
                    <a:pt x="524336" y="170170"/>
                    <a:pt x="457533" y="236974"/>
                    <a:pt x="457533" y="319381"/>
                  </a:cubicBezTo>
                  <a:lnTo>
                    <a:pt x="457533" y="408862"/>
                  </a:lnTo>
                  <a:lnTo>
                    <a:pt x="418981" y="470721"/>
                  </a:lnTo>
                  <a:cubicBezTo>
                    <a:pt x="346190" y="407661"/>
                    <a:pt x="303384" y="336035"/>
                    <a:pt x="266290" y="244419"/>
                  </a:cubicBezTo>
                  <a:cubicBezTo>
                    <a:pt x="246270" y="327944"/>
                    <a:pt x="243385" y="414325"/>
                    <a:pt x="283335" y="494994"/>
                  </a:cubicBezTo>
                  <a:cubicBezTo>
                    <a:pt x="253826" y="493090"/>
                    <a:pt x="202899" y="446923"/>
                    <a:pt x="147689" y="365059"/>
                  </a:cubicBezTo>
                  <a:cubicBezTo>
                    <a:pt x="141501" y="461677"/>
                    <a:pt x="159587" y="505465"/>
                    <a:pt x="219081" y="577809"/>
                  </a:cubicBezTo>
                  <a:cubicBezTo>
                    <a:pt x="231911" y="594074"/>
                    <a:pt x="216702" y="595896"/>
                    <a:pt x="196236" y="597799"/>
                  </a:cubicBezTo>
                  <a:lnTo>
                    <a:pt x="79241" y="602096"/>
                  </a:lnTo>
                  <a:cubicBezTo>
                    <a:pt x="385754" y="954776"/>
                    <a:pt x="750808" y="783433"/>
                    <a:pt x="756043" y="502146"/>
                  </a:cubicBezTo>
                  <a:lnTo>
                    <a:pt x="755954" y="502105"/>
                  </a:lnTo>
                  <a:lnTo>
                    <a:pt x="755954" y="319381"/>
                  </a:lnTo>
                  <a:cubicBezTo>
                    <a:pt x="755954" y="236974"/>
                    <a:pt x="689150" y="170170"/>
                    <a:pt x="606743" y="170170"/>
                  </a:cubicBezTo>
                  <a:close/>
                  <a:moveTo>
                    <a:pt x="757154" y="253188"/>
                  </a:moveTo>
                  <a:lnTo>
                    <a:pt x="761158" y="264127"/>
                  </a:lnTo>
                  <a:cubicBezTo>
                    <a:pt x="765713" y="278771"/>
                    <a:pt x="768166" y="294342"/>
                    <a:pt x="768166" y="310485"/>
                  </a:cubicBezTo>
                  <a:lnTo>
                    <a:pt x="768166" y="351200"/>
                  </a:lnTo>
                  <a:lnTo>
                    <a:pt x="850399" y="304634"/>
                  </a:lnTo>
                  <a:lnTo>
                    <a:pt x="757154" y="253188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prstClr val="white"/>
                </a:solidFill>
              </a:endParaRPr>
            </a:p>
          </p:txBody>
        </p:sp>
        <p:sp>
          <p:nvSpPr>
            <p:cNvPr id="25" name="Freeform 24"/>
            <p:cNvSpPr/>
            <p:nvPr/>
          </p:nvSpPr>
          <p:spPr>
            <a:xfrm>
              <a:off x="8490260" y="3802317"/>
              <a:ext cx="223311" cy="223991"/>
            </a:xfrm>
            <a:custGeom>
              <a:avLst/>
              <a:gdLst>
                <a:gd name="connsiteX0" fmla="*/ 712678 w 4775201"/>
                <a:gd name="connsiteY0" fmla="*/ 1837753 h 4789714"/>
                <a:gd name="connsiteX1" fmla="*/ 712678 w 4775201"/>
                <a:gd name="connsiteY1" fmla="*/ 4016750 h 4789714"/>
                <a:gd name="connsiteX2" fmla="*/ 1459373 w 4775201"/>
                <a:gd name="connsiteY2" fmla="*/ 4016750 h 4789714"/>
                <a:gd name="connsiteX3" fmla="*/ 1459373 w 4775201"/>
                <a:gd name="connsiteY3" fmla="*/ 1837753 h 4789714"/>
                <a:gd name="connsiteX4" fmla="*/ 3243133 w 4775201"/>
                <a:gd name="connsiteY4" fmla="*/ 1774524 h 4789714"/>
                <a:gd name="connsiteX5" fmla="*/ 2667059 w 4775201"/>
                <a:gd name="connsiteY5" fmla="*/ 2013142 h 4789714"/>
                <a:gd name="connsiteX6" fmla="*/ 2572318 w 4775201"/>
                <a:gd name="connsiteY6" fmla="*/ 2127969 h 4789714"/>
                <a:gd name="connsiteX7" fmla="*/ 2572318 w 4775201"/>
                <a:gd name="connsiteY7" fmla="*/ 1829645 h 4789714"/>
                <a:gd name="connsiteX8" fmla="*/ 1840336 w 4775201"/>
                <a:gd name="connsiteY8" fmla="*/ 1829645 h 4789714"/>
                <a:gd name="connsiteX9" fmla="*/ 1840336 w 4775201"/>
                <a:gd name="connsiteY9" fmla="*/ 4008642 h 4789714"/>
                <a:gd name="connsiteX10" fmla="*/ 2564630 w 4775201"/>
                <a:gd name="connsiteY10" fmla="*/ 4011886 h 4789714"/>
                <a:gd name="connsiteX11" fmla="*/ 2564630 w 4775201"/>
                <a:gd name="connsiteY11" fmla="*/ 4008642 h 4789714"/>
                <a:gd name="connsiteX12" fmla="*/ 2572318 w 4775201"/>
                <a:gd name="connsiteY12" fmla="*/ 4008642 h 4789714"/>
                <a:gd name="connsiteX13" fmla="*/ 2572318 w 4775201"/>
                <a:gd name="connsiteY13" fmla="*/ 2663450 h 4789714"/>
                <a:gd name="connsiteX14" fmla="*/ 2594062 w 4775201"/>
                <a:gd name="connsiteY14" fmla="*/ 2593405 h 4789714"/>
                <a:gd name="connsiteX15" fmla="*/ 2939145 w 4775201"/>
                <a:gd name="connsiteY15" fmla="*/ 2364668 h 4789714"/>
                <a:gd name="connsiteX16" fmla="*/ 3313660 w 4775201"/>
                <a:gd name="connsiteY16" fmla="*/ 2739183 h 4789714"/>
                <a:gd name="connsiteX17" fmla="*/ 3313660 w 4775201"/>
                <a:gd name="connsiteY17" fmla="*/ 4011886 h 4789714"/>
                <a:gd name="connsiteX18" fmla="*/ 4057825 w 4775201"/>
                <a:gd name="connsiteY18" fmla="*/ 4011886 h 4789714"/>
                <a:gd name="connsiteX19" fmla="*/ 4057825 w 4775201"/>
                <a:gd name="connsiteY19" fmla="*/ 2589216 h 4789714"/>
                <a:gd name="connsiteX20" fmla="*/ 3243133 w 4775201"/>
                <a:gd name="connsiteY20" fmla="*/ 1774524 h 4789714"/>
                <a:gd name="connsiteX21" fmla="*/ 1090967 w 4775201"/>
                <a:gd name="connsiteY21" fmla="*/ 789858 h 4789714"/>
                <a:gd name="connsiteX22" fmla="*/ 670359 w 4775201"/>
                <a:gd name="connsiteY22" fmla="*/ 1178283 h 4789714"/>
                <a:gd name="connsiteX23" fmla="*/ 1090967 w 4775201"/>
                <a:gd name="connsiteY23" fmla="*/ 1566708 h 4789714"/>
                <a:gd name="connsiteX24" fmla="*/ 1511575 w 4775201"/>
                <a:gd name="connsiteY24" fmla="*/ 1178283 h 4789714"/>
                <a:gd name="connsiteX25" fmla="*/ 1090967 w 4775201"/>
                <a:gd name="connsiteY25" fmla="*/ 789858 h 4789714"/>
                <a:gd name="connsiteX26" fmla="*/ 882982 w 4775201"/>
                <a:gd name="connsiteY26" fmla="*/ 0 h 4789714"/>
                <a:gd name="connsiteX27" fmla="*/ 3892219 w 4775201"/>
                <a:gd name="connsiteY27" fmla="*/ 0 h 4789714"/>
                <a:gd name="connsiteX28" fmla="*/ 4775201 w 4775201"/>
                <a:gd name="connsiteY28" fmla="*/ 882982 h 4789714"/>
                <a:gd name="connsiteX29" fmla="*/ 4775201 w 4775201"/>
                <a:gd name="connsiteY29" fmla="*/ 3906732 h 4789714"/>
                <a:gd name="connsiteX30" fmla="*/ 3892219 w 4775201"/>
                <a:gd name="connsiteY30" fmla="*/ 4789714 h 4789714"/>
                <a:gd name="connsiteX31" fmla="*/ 882982 w 4775201"/>
                <a:gd name="connsiteY31" fmla="*/ 4789714 h 4789714"/>
                <a:gd name="connsiteX32" fmla="*/ 0 w 4775201"/>
                <a:gd name="connsiteY32" fmla="*/ 3906732 h 4789714"/>
                <a:gd name="connsiteX33" fmla="*/ 0 w 4775201"/>
                <a:gd name="connsiteY33" fmla="*/ 882982 h 4789714"/>
                <a:gd name="connsiteX34" fmla="*/ 882982 w 4775201"/>
                <a:gd name="connsiteY34" fmla="*/ 0 h 478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775201" h="4789714">
                  <a:moveTo>
                    <a:pt x="712678" y="1837753"/>
                  </a:moveTo>
                  <a:lnTo>
                    <a:pt x="712678" y="4016750"/>
                  </a:lnTo>
                  <a:lnTo>
                    <a:pt x="1459373" y="4016750"/>
                  </a:lnTo>
                  <a:lnTo>
                    <a:pt x="1459373" y="1837753"/>
                  </a:lnTo>
                  <a:close/>
                  <a:moveTo>
                    <a:pt x="3243133" y="1774524"/>
                  </a:moveTo>
                  <a:cubicBezTo>
                    <a:pt x="3018162" y="1774524"/>
                    <a:pt x="2814489" y="1865712"/>
                    <a:pt x="2667059" y="2013142"/>
                  </a:cubicBezTo>
                  <a:lnTo>
                    <a:pt x="2572318" y="2127969"/>
                  </a:lnTo>
                  <a:lnTo>
                    <a:pt x="2572318" y="1829645"/>
                  </a:lnTo>
                  <a:lnTo>
                    <a:pt x="1840336" y="1829645"/>
                  </a:lnTo>
                  <a:lnTo>
                    <a:pt x="1840336" y="4008642"/>
                  </a:lnTo>
                  <a:lnTo>
                    <a:pt x="2564630" y="4011886"/>
                  </a:lnTo>
                  <a:lnTo>
                    <a:pt x="2564630" y="4008642"/>
                  </a:lnTo>
                  <a:lnTo>
                    <a:pt x="2572318" y="4008642"/>
                  </a:lnTo>
                  <a:lnTo>
                    <a:pt x="2572318" y="2663450"/>
                  </a:lnTo>
                  <a:lnTo>
                    <a:pt x="2594062" y="2593405"/>
                  </a:lnTo>
                  <a:cubicBezTo>
                    <a:pt x="2650916" y="2458986"/>
                    <a:pt x="2784016" y="2364668"/>
                    <a:pt x="2939145" y="2364668"/>
                  </a:cubicBezTo>
                  <a:cubicBezTo>
                    <a:pt x="3145984" y="2364668"/>
                    <a:pt x="3313660" y="2532344"/>
                    <a:pt x="3313660" y="2739183"/>
                  </a:cubicBezTo>
                  <a:lnTo>
                    <a:pt x="3313660" y="4011886"/>
                  </a:lnTo>
                  <a:lnTo>
                    <a:pt x="4057825" y="4011886"/>
                  </a:lnTo>
                  <a:lnTo>
                    <a:pt x="4057825" y="2589216"/>
                  </a:lnTo>
                  <a:cubicBezTo>
                    <a:pt x="4057825" y="2139274"/>
                    <a:pt x="3693075" y="1774524"/>
                    <a:pt x="3243133" y="1774524"/>
                  </a:cubicBezTo>
                  <a:close/>
                  <a:moveTo>
                    <a:pt x="1090967" y="789858"/>
                  </a:moveTo>
                  <a:cubicBezTo>
                    <a:pt x="858672" y="789858"/>
                    <a:pt x="670359" y="963762"/>
                    <a:pt x="670359" y="1178283"/>
                  </a:cubicBezTo>
                  <a:cubicBezTo>
                    <a:pt x="670359" y="1392804"/>
                    <a:pt x="858672" y="1566708"/>
                    <a:pt x="1090967" y="1566708"/>
                  </a:cubicBezTo>
                  <a:cubicBezTo>
                    <a:pt x="1323262" y="1566708"/>
                    <a:pt x="1511575" y="1392804"/>
                    <a:pt x="1511575" y="1178283"/>
                  </a:cubicBezTo>
                  <a:cubicBezTo>
                    <a:pt x="1511575" y="963762"/>
                    <a:pt x="1323262" y="789858"/>
                    <a:pt x="1090967" y="789858"/>
                  </a:cubicBezTo>
                  <a:close/>
                  <a:moveTo>
                    <a:pt x="882982" y="0"/>
                  </a:moveTo>
                  <a:lnTo>
                    <a:pt x="3892219" y="0"/>
                  </a:lnTo>
                  <a:cubicBezTo>
                    <a:pt x="4379876" y="0"/>
                    <a:pt x="4775201" y="395325"/>
                    <a:pt x="4775201" y="882982"/>
                  </a:cubicBezTo>
                  <a:lnTo>
                    <a:pt x="4775201" y="3906732"/>
                  </a:lnTo>
                  <a:cubicBezTo>
                    <a:pt x="4775201" y="4394389"/>
                    <a:pt x="4379876" y="4789714"/>
                    <a:pt x="3892219" y="4789714"/>
                  </a:cubicBezTo>
                  <a:lnTo>
                    <a:pt x="882982" y="4789714"/>
                  </a:lnTo>
                  <a:cubicBezTo>
                    <a:pt x="395325" y="4789714"/>
                    <a:pt x="0" y="4394389"/>
                    <a:pt x="0" y="3906732"/>
                  </a:cubicBezTo>
                  <a:lnTo>
                    <a:pt x="0" y="882982"/>
                  </a:lnTo>
                  <a:cubicBezTo>
                    <a:pt x="0" y="395325"/>
                    <a:pt x="395325" y="0"/>
                    <a:pt x="882982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8333912" y="4191245"/>
              <a:ext cx="317034" cy="300864"/>
              <a:chOff x="8333912" y="4191245"/>
              <a:chExt cx="317034" cy="300864"/>
            </a:xfrm>
            <a:grpFill/>
          </p:grpSpPr>
          <p:sp>
            <p:nvSpPr>
              <p:cNvPr id="27" name="Freeform 26"/>
              <p:cNvSpPr/>
              <p:nvPr/>
            </p:nvSpPr>
            <p:spPr>
              <a:xfrm>
                <a:off x="8333912" y="4191245"/>
                <a:ext cx="317034" cy="300864"/>
              </a:xfrm>
              <a:custGeom>
                <a:avLst/>
                <a:gdLst>
                  <a:gd name="connsiteX0" fmla="*/ 101600 w 929640"/>
                  <a:gd name="connsiteY0" fmla="*/ 0 h 970452"/>
                  <a:gd name="connsiteX1" fmla="*/ 828040 w 929640"/>
                  <a:gd name="connsiteY1" fmla="*/ 0 h 970452"/>
                  <a:gd name="connsiteX2" fmla="*/ 929640 w 929640"/>
                  <a:gd name="connsiteY2" fmla="*/ 101600 h 970452"/>
                  <a:gd name="connsiteX3" fmla="*/ 929640 w 929640"/>
                  <a:gd name="connsiteY3" fmla="*/ 868852 h 970452"/>
                  <a:gd name="connsiteX4" fmla="*/ 828040 w 929640"/>
                  <a:gd name="connsiteY4" fmla="*/ 970452 h 970452"/>
                  <a:gd name="connsiteX5" fmla="*/ 101600 w 929640"/>
                  <a:gd name="connsiteY5" fmla="*/ 970452 h 970452"/>
                  <a:gd name="connsiteX6" fmla="*/ 0 w 929640"/>
                  <a:gd name="connsiteY6" fmla="*/ 868852 h 970452"/>
                  <a:gd name="connsiteX7" fmla="*/ 0 w 929640"/>
                  <a:gd name="connsiteY7" fmla="*/ 101600 h 970452"/>
                  <a:gd name="connsiteX8" fmla="*/ 101600 w 929640"/>
                  <a:gd name="connsiteY8" fmla="*/ 0 h 970452"/>
                  <a:gd name="connsiteX9" fmla="*/ 230751 w 929640"/>
                  <a:gd name="connsiteY9" fmla="*/ 171751 h 970452"/>
                  <a:gd name="connsiteX10" fmla="*/ 237543 w 929640"/>
                  <a:gd name="connsiteY10" fmla="*/ 268107 h 970452"/>
                  <a:gd name="connsiteX11" fmla="*/ 586453 w 929640"/>
                  <a:gd name="connsiteY11" fmla="*/ 621032 h 970452"/>
                  <a:gd name="connsiteX12" fmla="*/ 685862 w 929640"/>
                  <a:gd name="connsiteY12" fmla="*/ 627905 h 970452"/>
                  <a:gd name="connsiteX13" fmla="*/ 269892 w 929640"/>
                  <a:gd name="connsiteY13" fmla="*/ 175699 h 970452"/>
                  <a:gd name="connsiteX14" fmla="*/ 230751 w 929640"/>
                  <a:gd name="connsiteY14" fmla="*/ 171751 h 970452"/>
                  <a:gd name="connsiteX15" fmla="*/ 214262 w 929640"/>
                  <a:gd name="connsiteY15" fmla="*/ 355692 h 970452"/>
                  <a:gd name="connsiteX16" fmla="*/ 200989 w 929640"/>
                  <a:gd name="connsiteY16" fmla="*/ 454209 h 970452"/>
                  <a:gd name="connsiteX17" fmla="*/ 387790 w 929640"/>
                  <a:gd name="connsiteY17" fmla="*/ 645918 h 970452"/>
                  <a:gd name="connsiteX18" fmla="*/ 488121 w 929640"/>
                  <a:gd name="connsiteY18" fmla="*/ 648597 h 970452"/>
                  <a:gd name="connsiteX19" fmla="*/ 214262 w 929640"/>
                  <a:gd name="connsiteY19" fmla="*/ 355692 h 970452"/>
                  <a:gd name="connsiteX20" fmla="*/ 227058 w 929640"/>
                  <a:gd name="connsiteY20" fmla="*/ 543063 h 970452"/>
                  <a:gd name="connsiteX21" fmla="*/ 154718 w 929640"/>
                  <a:gd name="connsiteY21" fmla="*/ 611892 h 970452"/>
                  <a:gd name="connsiteX22" fmla="*/ 227058 w 929640"/>
                  <a:gd name="connsiteY22" fmla="*/ 680721 h 970452"/>
                  <a:gd name="connsiteX23" fmla="*/ 299398 w 929640"/>
                  <a:gd name="connsiteY23" fmla="*/ 611892 h 970452"/>
                  <a:gd name="connsiteX24" fmla="*/ 227058 w 929640"/>
                  <a:gd name="connsiteY24" fmla="*/ 543063 h 970452"/>
                  <a:gd name="connsiteX0" fmla="*/ 101600 w 929640"/>
                  <a:gd name="connsiteY0" fmla="*/ 0 h 970452"/>
                  <a:gd name="connsiteX1" fmla="*/ 828040 w 929640"/>
                  <a:gd name="connsiteY1" fmla="*/ 0 h 970452"/>
                  <a:gd name="connsiteX2" fmla="*/ 929640 w 929640"/>
                  <a:gd name="connsiteY2" fmla="*/ 101600 h 970452"/>
                  <a:gd name="connsiteX3" fmla="*/ 929640 w 929640"/>
                  <a:gd name="connsiteY3" fmla="*/ 868852 h 970452"/>
                  <a:gd name="connsiteX4" fmla="*/ 828040 w 929640"/>
                  <a:gd name="connsiteY4" fmla="*/ 970452 h 970452"/>
                  <a:gd name="connsiteX5" fmla="*/ 101600 w 929640"/>
                  <a:gd name="connsiteY5" fmla="*/ 970452 h 970452"/>
                  <a:gd name="connsiteX6" fmla="*/ 0 w 929640"/>
                  <a:gd name="connsiteY6" fmla="*/ 868852 h 970452"/>
                  <a:gd name="connsiteX7" fmla="*/ 0 w 929640"/>
                  <a:gd name="connsiteY7" fmla="*/ 101600 h 970452"/>
                  <a:gd name="connsiteX8" fmla="*/ 101600 w 929640"/>
                  <a:gd name="connsiteY8" fmla="*/ 0 h 970452"/>
                  <a:gd name="connsiteX9" fmla="*/ 269892 w 929640"/>
                  <a:gd name="connsiteY9" fmla="*/ 175699 h 970452"/>
                  <a:gd name="connsiteX10" fmla="*/ 237543 w 929640"/>
                  <a:gd name="connsiteY10" fmla="*/ 268107 h 970452"/>
                  <a:gd name="connsiteX11" fmla="*/ 586453 w 929640"/>
                  <a:gd name="connsiteY11" fmla="*/ 621032 h 970452"/>
                  <a:gd name="connsiteX12" fmla="*/ 685862 w 929640"/>
                  <a:gd name="connsiteY12" fmla="*/ 627905 h 970452"/>
                  <a:gd name="connsiteX13" fmla="*/ 269892 w 929640"/>
                  <a:gd name="connsiteY13" fmla="*/ 175699 h 970452"/>
                  <a:gd name="connsiteX14" fmla="*/ 214262 w 929640"/>
                  <a:gd name="connsiteY14" fmla="*/ 355692 h 970452"/>
                  <a:gd name="connsiteX15" fmla="*/ 200989 w 929640"/>
                  <a:gd name="connsiteY15" fmla="*/ 454209 h 970452"/>
                  <a:gd name="connsiteX16" fmla="*/ 387790 w 929640"/>
                  <a:gd name="connsiteY16" fmla="*/ 645918 h 970452"/>
                  <a:gd name="connsiteX17" fmla="*/ 488121 w 929640"/>
                  <a:gd name="connsiteY17" fmla="*/ 648597 h 970452"/>
                  <a:gd name="connsiteX18" fmla="*/ 214262 w 929640"/>
                  <a:gd name="connsiteY18" fmla="*/ 355692 h 970452"/>
                  <a:gd name="connsiteX19" fmla="*/ 227058 w 929640"/>
                  <a:gd name="connsiteY19" fmla="*/ 543063 h 970452"/>
                  <a:gd name="connsiteX20" fmla="*/ 154718 w 929640"/>
                  <a:gd name="connsiteY20" fmla="*/ 611892 h 970452"/>
                  <a:gd name="connsiteX21" fmla="*/ 227058 w 929640"/>
                  <a:gd name="connsiteY21" fmla="*/ 680721 h 970452"/>
                  <a:gd name="connsiteX22" fmla="*/ 299398 w 929640"/>
                  <a:gd name="connsiteY22" fmla="*/ 611892 h 970452"/>
                  <a:gd name="connsiteX23" fmla="*/ 227058 w 929640"/>
                  <a:gd name="connsiteY23" fmla="*/ 543063 h 970452"/>
                  <a:gd name="connsiteX0" fmla="*/ 101600 w 929640"/>
                  <a:gd name="connsiteY0" fmla="*/ 0 h 970452"/>
                  <a:gd name="connsiteX1" fmla="*/ 828040 w 929640"/>
                  <a:gd name="connsiteY1" fmla="*/ 0 h 970452"/>
                  <a:gd name="connsiteX2" fmla="*/ 929640 w 929640"/>
                  <a:gd name="connsiteY2" fmla="*/ 101600 h 970452"/>
                  <a:gd name="connsiteX3" fmla="*/ 929640 w 929640"/>
                  <a:gd name="connsiteY3" fmla="*/ 868852 h 970452"/>
                  <a:gd name="connsiteX4" fmla="*/ 828040 w 929640"/>
                  <a:gd name="connsiteY4" fmla="*/ 970452 h 970452"/>
                  <a:gd name="connsiteX5" fmla="*/ 101600 w 929640"/>
                  <a:gd name="connsiteY5" fmla="*/ 970452 h 970452"/>
                  <a:gd name="connsiteX6" fmla="*/ 0 w 929640"/>
                  <a:gd name="connsiteY6" fmla="*/ 868852 h 970452"/>
                  <a:gd name="connsiteX7" fmla="*/ 0 w 929640"/>
                  <a:gd name="connsiteY7" fmla="*/ 101600 h 970452"/>
                  <a:gd name="connsiteX8" fmla="*/ 101600 w 929640"/>
                  <a:gd name="connsiteY8" fmla="*/ 0 h 970452"/>
                  <a:gd name="connsiteX9" fmla="*/ 685862 w 929640"/>
                  <a:gd name="connsiteY9" fmla="*/ 627905 h 970452"/>
                  <a:gd name="connsiteX10" fmla="*/ 237543 w 929640"/>
                  <a:gd name="connsiteY10" fmla="*/ 268107 h 970452"/>
                  <a:gd name="connsiteX11" fmla="*/ 586453 w 929640"/>
                  <a:gd name="connsiteY11" fmla="*/ 621032 h 970452"/>
                  <a:gd name="connsiteX12" fmla="*/ 685862 w 929640"/>
                  <a:gd name="connsiteY12" fmla="*/ 627905 h 970452"/>
                  <a:gd name="connsiteX13" fmla="*/ 214262 w 929640"/>
                  <a:gd name="connsiteY13" fmla="*/ 355692 h 970452"/>
                  <a:gd name="connsiteX14" fmla="*/ 200989 w 929640"/>
                  <a:gd name="connsiteY14" fmla="*/ 454209 h 970452"/>
                  <a:gd name="connsiteX15" fmla="*/ 387790 w 929640"/>
                  <a:gd name="connsiteY15" fmla="*/ 645918 h 970452"/>
                  <a:gd name="connsiteX16" fmla="*/ 488121 w 929640"/>
                  <a:gd name="connsiteY16" fmla="*/ 648597 h 970452"/>
                  <a:gd name="connsiteX17" fmla="*/ 214262 w 929640"/>
                  <a:gd name="connsiteY17" fmla="*/ 355692 h 970452"/>
                  <a:gd name="connsiteX18" fmla="*/ 227058 w 929640"/>
                  <a:gd name="connsiteY18" fmla="*/ 543063 h 970452"/>
                  <a:gd name="connsiteX19" fmla="*/ 154718 w 929640"/>
                  <a:gd name="connsiteY19" fmla="*/ 611892 h 970452"/>
                  <a:gd name="connsiteX20" fmla="*/ 227058 w 929640"/>
                  <a:gd name="connsiteY20" fmla="*/ 680721 h 970452"/>
                  <a:gd name="connsiteX21" fmla="*/ 299398 w 929640"/>
                  <a:gd name="connsiteY21" fmla="*/ 611892 h 970452"/>
                  <a:gd name="connsiteX22" fmla="*/ 227058 w 929640"/>
                  <a:gd name="connsiteY22" fmla="*/ 543063 h 970452"/>
                  <a:gd name="connsiteX0" fmla="*/ 101600 w 929640"/>
                  <a:gd name="connsiteY0" fmla="*/ 0 h 970452"/>
                  <a:gd name="connsiteX1" fmla="*/ 828040 w 929640"/>
                  <a:gd name="connsiteY1" fmla="*/ 0 h 970452"/>
                  <a:gd name="connsiteX2" fmla="*/ 929640 w 929640"/>
                  <a:gd name="connsiteY2" fmla="*/ 101600 h 970452"/>
                  <a:gd name="connsiteX3" fmla="*/ 929640 w 929640"/>
                  <a:gd name="connsiteY3" fmla="*/ 868852 h 970452"/>
                  <a:gd name="connsiteX4" fmla="*/ 828040 w 929640"/>
                  <a:gd name="connsiteY4" fmla="*/ 970452 h 970452"/>
                  <a:gd name="connsiteX5" fmla="*/ 101600 w 929640"/>
                  <a:gd name="connsiteY5" fmla="*/ 970452 h 970452"/>
                  <a:gd name="connsiteX6" fmla="*/ 0 w 929640"/>
                  <a:gd name="connsiteY6" fmla="*/ 868852 h 970452"/>
                  <a:gd name="connsiteX7" fmla="*/ 0 w 929640"/>
                  <a:gd name="connsiteY7" fmla="*/ 101600 h 970452"/>
                  <a:gd name="connsiteX8" fmla="*/ 101600 w 929640"/>
                  <a:gd name="connsiteY8" fmla="*/ 0 h 970452"/>
                  <a:gd name="connsiteX9" fmla="*/ 685862 w 929640"/>
                  <a:gd name="connsiteY9" fmla="*/ 627905 h 970452"/>
                  <a:gd name="connsiteX10" fmla="*/ 586453 w 929640"/>
                  <a:gd name="connsiteY10" fmla="*/ 621032 h 970452"/>
                  <a:gd name="connsiteX11" fmla="*/ 685862 w 929640"/>
                  <a:gd name="connsiteY11" fmla="*/ 627905 h 970452"/>
                  <a:gd name="connsiteX12" fmla="*/ 214262 w 929640"/>
                  <a:gd name="connsiteY12" fmla="*/ 355692 h 970452"/>
                  <a:gd name="connsiteX13" fmla="*/ 200989 w 929640"/>
                  <a:gd name="connsiteY13" fmla="*/ 454209 h 970452"/>
                  <a:gd name="connsiteX14" fmla="*/ 387790 w 929640"/>
                  <a:gd name="connsiteY14" fmla="*/ 645918 h 970452"/>
                  <a:gd name="connsiteX15" fmla="*/ 488121 w 929640"/>
                  <a:gd name="connsiteY15" fmla="*/ 648597 h 970452"/>
                  <a:gd name="connsiteX16" fmla="*/ 214262 w 929640"/>
                  <a:gd name="connsiteY16" fmla="*/ 355692 h 970452"/>
                  <a:gd name="connsiteX17" fmla="*/ 227058 w 929640"/>
                  <a:gd name="connsiteY17" fmla="*/ 543063 h 970452"/>
                  <a:gd name="connsiteX18" fmla="*/ 154718 w 929640"/>
                  <a:gd name="connsiteY18" fmla="*/ 611892 h 970452"/>
                  <a:gd name="connsiteX19" fmla="*/ 227058 w 929640"/>
                  <a:gd name="connsiteY19" fmla="*/ 680721 h 970452"/>
                  <a:gd name="connsiteX20" fmla="*/ 299398 w 929640"/>
                  <a:gd name="connsiteY20" fmla="*/ 611892 h 970452"/>
                  <a:gd name="connsiteX21" fmla="*/ 227058 w 929640"/>
                  <a:gd name="connsiteY21" fmla="*/ 543063 h 970452"/>
                  <a:gd name="connsiteX0" fmla="*/ 101600 w 929640"/>
                  <a:gd name="connsiteY0" fmla="*/ 0 h 970452"/>
                  <a:gd name="connsiteX1" fmla="*/ 828040 w 929640"/>
                  <a:gd name="connsiteY1" fmla="*/ 0 h 970452"/>
                  <a:gd name="connsiteX2" fmla="*/ 929640 w 929640"/>
                  <a:gd name="connsiteY2" fmla="*/ 101600 h 970452"/>
                  <a:gd name="connsiteX3" fmla="*/ 929640 w 929640"/>
                  <a:gd name="connsiteY3" fmla="*/ 868852 h 970452"/>
                  <a:gd name="connsiteX4" fmla="*/ 828040 w 929640"/>
                  <a:gd name="connsiteY4" fmla="*/ 970452 h 970452"/>
                  <a:gd name="connsiteX5" fmla="*/ 101600 w 929640"/>
                  <a:gd name="connsiteY5" fmla="*/ 970452 h 970452"/>
                  <a:gd name="connsiteX6" fmla="*/ 0 w 929640"/>
                  <a:gd name="connsiteY6" fmla="*/ 868852 h 970452"/>
                  <a:gd name="connsiteX7" fmla="*/ 0 w 929640"/>
                  <a:gd name="connsiteY7" fmla="*/ 101600 h 970452"/>
                  <a:gd name="connsiteX8" fmla="*/ 101600 w 929640"/>
                  <a:gd name="connsiteY8" fmla="*/ 0 h 970452"/>
                  <a:gd name="connsiteX9" fmla="*/ 685862 w 929640"/>
                  <a:gd name="connsiteY9" fmla="*/ 627905 h 970452"/>
                  <a:gd name="connsiteX10" fmla="*/ 586453 w 929640"/>
                  <a:gd name="connsiteY10" fmla="*/ 621032 h 970452"/>
                  <a:gd name="connsiteX11" fmla="*/ 685862 w 929640"/>
                  <a:gd name="connsiteY11" fmla="*/ 627905 h 970452"/>
                  <a:gd name="connsiteX12" fmla="*/ 214262 w 929640"/>
                  <a:gd name="connsiteY12" fmla="*/ 355692 h 970452"/>
                  <a:gd name="connsiteX13" fmla="*/ 200989 w 929640"/>
                  <a:gd name="connsiteY13" fmla="*/ 454209 h 970452"/>
                  <a:gd name="connsiteX14" fmla="*/ 387790 w 929640"/>
                  <a:gd name="connsiteY14" fmla="*/ 645918 h 970452"/>
                  <a:gd name="connsiteX15" fmla="*/ 488121 w 929640"/>
                  <a:gd name="connsiteY15" fmla="*/ 648597 h 970452"/>
                  <a:gd name="connsiteX16" fmla="*/ 214262 w 929640"/>
                  <a:gd name="connsiteY16" fmla="*/ 355692 h 970452"/>
                  <a:gd name="connsiteX17" fmla="*/ 299398 w 929640"/>
                  <a:gd name="connsiteY17" fmla="*/ 611892 h 970452"/>
                  <a:gd name="connsiteX18" fmla="*/ 154718 w 929640"/>
                  <a:gd name="connsiteY18" fmla="*/ 611892 h 970452"/>
                  <a:gd name="connsiteX19" fmla="*/ 227058 w 929640"/>
                  <a:gd name="connsiteY19" fmla="*/ 680721 h 970452"/>
                  <a:gd name="connsiteX20" fmla="*/ 299398 w 929640"/>
                  <a:gd name="connsiteY20" fmla="*/ 611892 h 970452"/>
                  <a:gd name="connsiteX0" fmla="*/ 101600 w 929640"/>
                  <a:gd name="connsiteY0" fmla="*/ 0 h 970452"/>
                  <a:gd name="connsiteX1" fmla="*/ 828040 w 929640"/>
                  <a:gd name="connsiteY1" fmla="*/ 0 h 970452"/>
                  <a:gd name="connsiteX2" fmla="*/ 929640 w 929640"/>
                  <a:gd name="connsiteY2" fmla="*/ 101600 h 970452"/>
                  <a:gd name="connsiteX3" fmla="*/ 929640 w 929640"/>
                  <a:gd name="connsiteY3" fmla="*/ 868852 h 970452"/>
                  <a:gd name="connsiteX4" fmla="*/ 828040 w 929640"/>
                  <a:gd name="connsiteY4" fmla="*/ 970452 h 970452"/>
                  <a:gd name="connsiteX5" fmla="*/ 101600 w 929640"/>
                  <a:gd name="connsiteY5" fmla="*/ 970452 h 970452"/>
                  <a:gd name="connsiteX6" fmla="*/ 0 w 929640"/>
                  <a:gd name="connsiteY6" fmla="*/ 868852 h 970452"/>
                  <a:gd name="connsiteX7" fmla="*/ 0 w 929640"/>
                  <a:gd name="connsiteY7" fmla="*/ 101600 h 970452"/>
                  <a:gd name="connsiteX8" fmla="*/ 101600 w 929640"/>
                  <a:gd name="connsiteY8" fmla="*/ 0 h 970452"/>
                  <a:gd name="connsiteX9" fmla="*/ 685862 w 929640"/>
                  <a:gd name="connsiteY9" fmla="*/ 627905 h 970452"/>
                  <a:gd name="connsiteX10" fmla="*/ 586453 w 929640"/>
                  <a:gd name="connsiteY10" fmla="*/ 621032 h 970452"/>
                  <a:gd name="connsiteX11" fmla="*/ 685862 w 929640"/>
                  <a:gd name="connsiteY11" fmla="*/ 627905 h 970452"/>
                  <a:gd name="connsiteX12" fmla="*/ 214262 w 929640"/>
                  <a:gd name="connsiteY12" fmla="*/ 355692 h 970452"/>
                  <a:gd name="connsiteX13" fmla="*/ 200989 w 929640"/>
                  <a:gd name="connsiteY13" fmla="*/ 454209 h 970452"/>
                  <a:gd name="connsiteX14" fmla="*/ 387790 w 929640"/>
                  <a:gd name="connsiteY14" fmla="*/ 645918 h 970452"/>
                  <a:gd name="connsiteX15" fmla="*/ 488121 w 929640"/>
                  <a:gd name="connsiteY15" fmla="*/ 648597 h 970452"/>
                  <a:gd name="connsiteX16" fmla="*/ 214262 w 929640"/>
                  <a:gd name="connsiteY16" fmla="*/ 355692 h 970452"/>
                  <a:gd name="connsiteX17" fmla="*/ 227058 w 929640"/>
                  <a:gd name="connsiteY17" fmla="*/ 680721 h 970452"/>
                  <a:gd name="connsiteX18" fmla="*/ 154718 w 929640"/>
                  <a:gd name="connsiteY18" fmla="*/ 611892 h 970452"/>
                  <a:gd name="connsiteX19" fmla="*/ 227058 w 929640"/>
                  <a:gd name="connsiteY19" fmla="*/ 680721 h 970452"/>
                  <a:gd name="connsiteX0" fmla="*/ 101600 w 929640"/>
                  <a:gd name="connsiteY0" fmla="*/ 0 h 970452"/>
                  <a:gd name="connsiteX1" fmla="*/ 828040 w 929640"/>
                  <a:gd name="connsiteY1" fmla="*/ 0 h 970452"/>
                  <a:gd name="connsiteX2" fmla="*/ 929640 w 929640"/>
                  <a:gd name="connsiteY2" fmla="*/ 101600 h 970452"/>
                  <a:gd name="connsiteX3" fmla="*/ 929640 w 929640"/>
                  <a:gd name="connsiteY3" fmla="*/ 868852 h 970452"/>
                  <a:gd name="connsiteX4" fmla="*/ 828040 w 929640"/>
                  <a:gd name="connsiteY4" fmla="*/ 970452 h 970452"/>
                  <a:gd name="connsiteX5" fmla="*/ 101600 w 929640"/>
                  <a:gd name="connsiteY5" fmla="*/ 970452 h 970452"/>
                  <a:gd name="connsiteX6" fmla="*/ 0 w 929640"/>
                  <a:gd name="connsiteY6" fmla="*/ 868852 h 970452"/>
                  <a:gd name="connsiteX7" fmla="*/ 0 w 929640"/>
                  <a:gd name="connsiteY7" fmla="*/ 101600 h 970452"/>
                  <a:gd name="connsiteX8" fmla="*/ 101600 w 929640"/>
                  <a:gd name="connsiteY8" fmla="*/ 0 h 970452"/>
                  <a:gd name="connsiteX9" fmla="*/ 685862 w 929640"/>
                  <a:gd name="connsiteY9" fmla="*/ 627905 h 970452"/>
                  <a:gd name="connsiteX10" fmla="*/ 586453 w 929640"/>
                  <a:gd name="connsiteY10" fmla="*/ 621032 h 970452"/>
                  <a:gd name="connsiteX11" fmla="*/ 685862 w 929640"/>
                  <a:gd name="connsiteY11" fmla="*/ 627905 h 970452"/>
                  <a:gd name="connsiteX12" fmla="*/ 214262 w 929640"/>
                  <a:gd name="connsiteY12" fmla="*/ 355692 h 970452"/>
                  <a:gd name="connsiteX13" fmla="*/ 200989 w 929640"/>
                  <a:gd name="connsiteY13" fmla="*/ 454209 h 970452"/>
                  <a:gd name="connsiteX14" fmla="*/ 387790 w 929640"/>
                  <a:gd name="connsiteY14" fmla="*/ 645918 h 970452"/>
                  <a:gd name="connsiteX15" fmla="*/ 488121 w 929640"/>
                  <a:gd name="connsiteY15" fmla="*/ 648597 h 970452"/>
                  <a:gd name="connsiteX16" fmla="*/ 214262 w 929640"/>
                  <a:gd name="connsiteY16" fmla="*/ 355692 h 970452"/>
                  <a:gd name="connsiteX0" fmla="*/ 101600 w 929640"/>
                  <a:gd name="connsiteY0" fmla="*/ 0 h 970452"/>
                  <a:gd name="connsiteX1" fmla="*/ 828040 w 929640"/>
                  <a:gd name="connsiteY1" fmla="*/ 0 h 970452"/>
                  <a:gd name="connsiteX2" fmla="*/ 929640 w 929640"/>
                  <a:gd name="connsiteY2" fmla="*/ 101600 h 970452"/>
                  <a:gd name="connsiteX3" fmla="*/ 929640 w 929640"/>
                  <a:gd name="connsiteY3" fmla="*/ 868852 h 970452"/>
                  <a:gd name="connsiteX4" fmla="*/ 828040 w 929640"/>
                  <a:gd name="connsiteY4" fmla="*/ 970452 h 970452"/>
                  <a:gd name="connsiteX5" fmla="*/ 101600 w 929640"/>
                  <a:gd name="connsiteY5" fmla="*/ 970452 h 970452"/>
                  <a:gd name="connsiteX6" fmla="*/ 0 w 929640"/>
                  <a:gd name="connsiteY6" fmla="*/ 868852 h 970452"/>
                  <a:gd name="connsiteX7" fmla="*/ 0 w 929640"/>
                  <a:gd name="connsiteY7" fmla="*/ 101600 h 970452"/>
                  <a:gd name="connsiteX8" fmla="*/ 101600 w 929640"/>
                  <a:gd name="connsiteY8" fmla="*/ 0 h 970452"/>
                  <a:gd name="connsiteX9" fmla="*/ 685862 w 929640"/>
                  <a:gd name="connsiteY9" fmla="*/ 627905 h 970452"/>
                  <a:gd name="connsiteX10" fmla="*/ 586453 w 929640"/>
                  <a:gd name="connsiteY10" fmla="*/ 621032 h 970452"/>
                  <a:gd name="connsiteX11" fmla="*/ 685862 w 929640"/>
                  <a:gd name="connsiteY11" fmla="*/ 627905 h 970452"/>
                  <a:gd name="connsiteX12" fmla="*/ 214262 w 929640"/>
                  <a:gd name="connsiteY12" fmla="*/ 355692 h 970452"/>
                  <a:gd name="connsiteX13" fmla="*/ 387790 w 929640"/>
                  <a:gd name="connsiteY13" fmla="*/ 645918 h 970452"/>
                  <a:gd name="connsiteX14" fmla="*/ 488121 w 929640"/>
                  <a:gd name="connsiteY14" fmla="*/ 648597 h 970452"/>
                  <a:gd name="connsiteX15" fmla="*/ 214262 w 929640"/>
                  <a:gd name="connsiteY15" fmla="*/ 355692 h 970452"/>
                  <a:gd name="connsiteX0" fmla="*/ 101600 w 929640"/>
                  <a:gd name="connsiteY0" fmla="*/ 0 h 970452"/>
                  <a:gd name="connsiteX1" fmla="*/ 828040 w 929640"/>
                  <a:gd name="connsiteY1" fmla="*/ 0 h 970452"/>
                  <a:gd name="connsiteX2" fmla="*/ 929640 w 929640"/>
                  <a:gd name="connsiteY2" fmla="*/ 101600 h 970452"/>
                  <a:gd name="connsiteX3" fmla="*/ 929640 w 929640"/>
                  <a:gd name="connsiteY3" fmla="*/ 868852 h 970452"/>
                  <a:gd name="connsiteX4" fmla="*/ 828040 w 929640"/>
                  <a:gd name="connsiteY4" fmla="*/ 970452 h 970452"/>
                  <a:gd name="connsiteX5" fmla="*/ 101600 w 929640"/>
                  <a:gd name="connsiteY5" fmla="*/ 970452 h 970452"/>
                  <a:gd name="connsiteX6" fmla="*/ 0 w 929640"/>
                  <a:gd name="connsiteY6" fmla="*/ 868852 h 970452"/>
                  <a:gd name="connsiteX7" fmla="*/ 0 w 929640"/>
                  <a:gd name="connsiteY7" fmla="*/ 101600 h 970452"/>
                  <a:gd name="connsiteX8" fmla="*/ 101600 w 929640"/>
                  <a:gd name="connsiteY8" fmla="*/ 0 h 970452"/>
                  <a:gd name="connsiteX9" fmla="*/ 685862 w 929640"/>
                  <a:gd name="connsiteY9" fmla="*/ 627905 h 970452"/>
                  <a:gd name="connsiteX10" fmla="*/ 586453 w 929640"/>
                  <a:gd name="connsiteY10" fmla="*/ 621032 h 970452"/>
                  <a:gd name="connsiteX11" fmla="*/ 685862 w 929640"/>
                  <a:gd name="connsiteY11" fmla="*/ 627905 h 970452"/>
                  <a:gd name="connsiteX12" fmla="*/ 488121 w 929640"/>
                  <a:gd name="connsiteY12" fmla="*/ 648597 h 970452"/>
                  <a:gd name="connsiteX13" fmla="*/ 387790 w 929640"/>
                  <a:gd name="connsiteY13" fmla="*/ 645918 h 970452"/>
                  <a:gd name="connsiteX14" fmla="*/ 488121 w 929640"/>
                  <a:gd name="connsiteY14" fmla="*/ 648597 h 970452"/>
                  <a:gd name="connsiteX0" fmla="*/ 101600 w 929640"/>
                  <a:gd name="connsiteY0" fmla="*/ 0 h 970452"/>
                  <a:gd name="connsiteX1" fmla="*/ 828040 w 929640"/>
                  <a:gd name="connsiteY1" fmla="*/ 0 h 970452"/>
                  <a:gd name="connsiteX2" fmla="*/ 929640 w 929640"/>
                  <a:gd name="connsiteY2" fmla="*/ 101600 h 970452"/>
                  <a:gd name="connsiteX3" fmla="*/ 929640 w 929640"/>
                  <a:gd name="connsiteY3" fmla="*/ 868852 h 970452"/>
                  <a:gd name="connsiteX4" fmla="*/ 828040 w 929640"/>
                  <a:gd name="connsiteY4" fmla="*/ 970452 h 970452"/>
                  <a:gd name="connsiteX5" fmla="*/ 101600 w 929640"/>
                  <a:gd name="connsiteY5" fmla="*/ 970452 h 970452"/>
                  <a:gd name="connsiteX6" fmla="*/ 0 w 929640"/>
                  <a:gd name="connsiteY6" fmla="*/ 868852 h 970452"/>
                  <a:gd name="connsiteX7" fmla="*/ 0 w 929640"/>
                  <a:gd name="connsiteY7" fmla="*/ 101600 h 970452"/>
                  <a:gd name="connsiteX8" fmla="*/ 101600 w 929640"/>
                  <a:gd name="connsiteY8" fmla="*/ 0 h 970452"/>
                  <a:gd name="connsiteX9" fmla="*/ 685862 w 929640"/>
                  <a:gd name="connsiteY9" fmla="*/ 627905 h 970452"/>
                  <a:gd name="connsiteX10" fmla="*/ 586453 w 929640"/>
                  <a:gd name="connsiteY10" fmla="*/ 621032 h 970452"/>
                  <a:gd name="connsiteX11" fmla="*/ 685862 w 929640"/>
                  <a:gd name="connsiteY11" fmla="*/ 627905 h 970452"/>
                  <a:gd name="connsiteX0" fmla="*/ 101600 w 929640"/>
                  <a:gd name="connsiteY0" fmla="*/ 0 h 970452"/>
                  <a:gd name="connsiteX1" fmla="*/ 828040 w 929640"/>
                  <a:gd name="connsiteY1" fmla="*/ 0 h 970452"/>
                  <a:gd name="connsiteX2" fmla="*/ 929640 w 929640"/>
                  <a:gd name="connsiteY2" fmla="*/ 101600 h 970452"/>
                  <a:gd name="connsiteX3" fmla="*/ 929640 w 929640"/>
                  <a:gd name="connsiteY3" fmla="*/ 868852 h 970452"/>
                  <a:gd name="connsiteX4" fmla="*/ 828040 w 929640"/>
                  <a:gd name="connsiteY4" fmla="*/ 970452 h 970452"/>
                  <a:gd name="connsiteX5" fmla="*/ 101600 w 929640"/>
                  <a:gd name="connsiteY5" fmla="*/ 970452 h 970452"/>
                  <a:gd name="connsiteX6" fmla="*/ 0 w 929640"/>
                  <a:gd name="connsiteY6" fmla="*/ 868852 h 970452"/>
                  <a:gd name="connsiteX7" fmla="*/ 0 w 929640"/>
                  <a:gd name="connsiteY7" fmla="*/ 101600 h 970452"/>
                  <a:gd name="connsiteX8" fmla="*/ 101600 w 929640"/>
                  <a:gd name="connsiteY8" fmla="*/ 0 h 970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29640" h="970452">
                    <a:moveTo>
                      <a:pt x="101600" y="0"/>
                    </a:moveTo>
                    <a:lnTo>
                      <a:pt x="828040" y="0"/>
                    </a:lnTo>
                    <a:cubicBezTo>
                      <a:pt x="884152" y="0"/>
                      <a:pt x="929640" y="45488"/>
                      <a:pt x="929640" y="101600"/>
                    </a:cubicBezTo>
                    <a:lnTo>
                      <a:pt x="929640" y="868852"/>
                    </a:lnTo>
                    <a:cubicBezTo>
                      <a:pt x="929640" y="924964"/>
                      <a:pt x="884152" y="970452"/>
                      <a:pt x="828040" y="970452"/>
                    </a:cubicBezTo>
                    <a:lnTo>
                      <a:pt x="101600" y="970452"/>
                    </a:lnTo>
                    <a:cubicBezTo>
                      <a:pt x="45488" y="970452"/>
                      <a:pt x="0" y="924964"/>
                      <a:pt x="0" y="868852"/>
                    </a:cubicBezTo>
                    <a:lnTo>
                      <a:pt x="0" y="101600"/>
                    </a:lnTo>
                    <a:cubicBezTo>
                      <a:pt x="0" y="45488"/>
                      <a:pt x="45488" y="0"/>
                      <a:pt x="101600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Freeform 27"/>
              <p:cNvSpPr/>
              <p:nvPr/>
            </p:nvSpPr>
            <p:spPr>
              <a:xfrm>
                <a:off x="8367155" y="4336654"/>
                <a:ext cx="250549" cy="90132"/>
              </a:xfrm>
              <a:custGeom>
                <a:avLst/>
                <a:gdLst>
                  <a:gd name="connsiteX0" fmla="*/ 566602 w 722014"/>
                  <a:gd name="connsiteY0" fmla="*/ 112774 h 259735"/>
                  <a:gd name="connsiteX1" fmla="*/ 582899 w 722014"/>
                  <a:gd name="connsiteY1" fmla="*/ 119862 h 259735"/>
                  <a:gd name="connsiteX2" fmla="*/ 589931 w 722014"/>
                  <a:gd name="connsiteY2" fmla="*/ 140568 h 259735"/>
                  <a:gd name="connsiteX3" fmla="*/ 543050 w 722014"/>
                  <a:gd name="connsiteY3" fmla="*/ 140568 h 259735"/>
                  <a:gd name="connsiteX4" fmla="*/ 549636 w 722014"/>
                  <a:gd name="connsiteY4" fmla="*/ 120253 h 259735"/>
                  <a:gd name="connsiteX5" fmla="*/ 566602 w 722014"/>
                  <a:gd name="connsiteY5" fmla="*/ 112774 h 259735"/>
                  <a:gd name="connsiteX6" fmla="*/ 432656 w 722014"/>
                  <a:gd name="connsiteY6" fmla="*/ 112774 h 259735"/>
                  <a:gd name="connsiteX7" fmla="*/ 451520 w 722014"/>
                  <a:gd name="connsiteY7" fmla="*/ 121760 h 259735"/>
                  <a:gd name="connsiteX8" fmla="*/ 458887 w 722014"/>
                  <a:gd name="connsiteY8" fmla="*/ 151060 h 259735"/>
                  <a:gd name="connsiteX9" fmla="*/ 451576 w 722014"/>
                  <a:gd name="connsiteY9" fmla="*/ 179021 h 259735"/>
                  <a:gd name="connsiteX10" fmla="*/ 433884 w 722014"/>
                  <a:gd name="connsiteY10" fmla="*/ 187895 h 259735"/>
                  <a:gd name="connsiteX11" fmla="*/ 412229 w 722014"/>
                  <a:gd name="connsiteY11" fmla="*/ 175394 h 259735"/>
                  <a:gd name="connsiteX12" fmla="*/ 406425 w 722014"/>
                  <a:gd name="connsiteY12" fmla="*/ 148158 h 259735"/>
                  <a:gd name="connsiteX13" fmla="*/ 413903 w 722014"/>
                  <a:gd name="connsiteY13" fmla="*/ 121536 h 259735"/>
                  <a:gd name="connsiteX14" fmla="*/ 432656 w 722014"/>
                  <a:gd name="connsiteY14" fmla="*/ 112774 h 259735"/>
                  <a:gd name="connsiteX15" fmla="*/ 233077 w 722014"/>
                  <a:gd name="connsiteY15" fmla="*/ 91454 h 259735"/>
                  <a:gd name="connsiteX16" fmla="*/ 233077 w 722014"/>
                  <a:gd name="connsiteY16" fmla="*/ 166464 h 259735"/>
                  <a:gd name="connsiteX17" fmla="*/ 237319 w 722014"/>
                  <a:gd name="connsiteY17" fmla="*/ 192695 h 259735"/>
                  <a:gd name="connsiteX18" fmla="*/ 251048 w 722014"/>
                  <a:gd name="connsiteY18" fmla="*/ 207429 h 259735"/>
                  <a:gd name="connsiteX19" fmla="*/ 272480 w 722014"/>
                  <a:gd name="connsiteY19" fmla="*/ 212675 h 259735"/>
                  <a:gd name="connsiteX20" fmla="*/ 294748 w 722014"/>
                  <a:gd name="connsiteY20" fmla="*/ 207206 h 259735"/>
                  <a:gd name="connsiteX21" fmla="*/ 311770 w 722014"/>
                  <a:gd name="connsiteY21" fmla="*/ 192248 h 259735"/>
                  <a:gd name="connsiteX22" fmla="*/ 311770 w 722014"/>
                  <a:gd name="connsiteY22" fmla="*/ 209996 h 259735"/>
                  <a:gd name="connsiteX23" fmla="*/ 340903 w 722014"/>
                  <a:gd name="connsiteY23" fmla="*/ 209996 h 259735"/>
                  <a:gd name="connsiteX24" fmla="*/ 340903 w 722014"/>
                  <a:gd name="connsiteY24" fmla="*/ 91454 h 259735"/>
                  <a:gd name="connsiteX25" fmla="*/ 309538 w 722014"/>
                  <a:gd name="connsiteY25" fmla="*/ 91454 h 259735"/>
                  <a:gd name="connsiteX26" fmla="*/ 309538 w 722014"/>
                  <a:gd name="connsiteY26" fmla="*/ 141461 h 259735"/>
                  <a:gd name="connsiteX27" fmla="*/ 307194 w 722014"/>
                  <a:gd name="connsiteY27" fmla="*/ 173440 h 259735"/>
                  <a:gd name="connsiteX28" fmla="*/ 298487 w 722014"/>
                  <a:gd name="connsiteY28" fmla="*/ 184379 h 259735"/>
                  <a:gd name="connsiteX29" fmla="*/ 284088 w 722014"/>
                  <a:gd name="connsiteY29" fmla="*/ 188788 h 259735"/>
                  <a:gd name="connsiteX30" fmla="*/ 272480 w 722014"/>
                  <a:gd name="connsiteY30" fmla="*/ 185495 h 259735"/>
                  <a:gd name="connsiteX31" fmla="*/ 266173 w 722014"/>
                  <a:gd name="connsiteY31" fmla="*/ 176566 h 259735"/>
                  <a:gd name="connsiteX32" fmla="*/ 264443 w 722014"/>
                  <a:gd name="connsiteY32" fmla="*/ 145926 h 259735"/>
                  <a:gd name="connsiteX33" fmla="*/ 264443 w 722014"/>
                  <a:gd name="connsiteY33" fmla="*/ 91454 h 259735"/>
                  <a:gd name="connsiteX34" fmla="*/ 564703 w 722014"/>
                  <a:gd name="connsiteY34" fmla="*/ 88776 h 259735"/>
                  <a:gd name="connsiteX35" fmla="*/ 525748 w 722014"/>
                  <a:gd name="connsiteY35" fmla="*/ 105463 h 259735"/>
                  <a:gd name="connsiteX36" fmla="*/ 510344 w 722014"/>
                  <a:gd name="connsiteY36" fmla="*/ 151618 h 259735"/>
                  <a:gd name="connsiteX37" fmla="*/ 522064 w 722014"/>
                  <a:gd name="connsiteY37" fmla="*/ 192472 h 259735"/>
                  <a:gd name="connsiteX38" fmla="*/ 567829 w 722014"/>
                  <a:gd name="connsiteY38" fmla="*/ 212675 h 259735"/>
                  <a:gd name="connsiteX39" fmla="*/ 600366 w 722014"/>
                  <a:gd name="connsiteY39" fmla="*/ 203689 h 259735"/>
                  <a:gd name="connsiteX40" fmla="*/ 619398 w 722014"/>
                  <a:gd name="connsiteY40" fmla="*/ 177514 h 259735"/>
                  <a:gd name="connsiteX41" fmla="*/ 588144 w 722014"/>
                  <a:gd name="connsiteY41" fmla="*/ 172268 h 259735"/>
                  <a:gd name="connsiteX42" fmla="*/ 580554 w 722014"/>
                  <a:gd name="connsiteY42" fmla="*/ 185216 h 259735"/>
                  <a:gd name="connsiteX43" fmla="*/ 568164 w 722014"/>
                  <a:gd name="connsiteY43" fmla="*/ 189235 h 259735"/>
                  <a:gd name="connsiteX44" fmla="*/ 550081 w 722014"/>
                  <a:gd name="connsiteY44" fmla="*/ 181477 h 259735"/>
                  <a:gd name="connsiteX45" fmla="*/ 542491 w 722014"/>
                  <a:gd name="connsiteY45" fmla="*/ 159767 h 259735"/>
                  <a:gd name="connsiteX46" fmla="*/ 621072 w 722014"/>
                  <a:gd name="connsiteY46" fmla="*/ 159767 h 259735"/>
                  <a:gd name="connsiteX47" fmla="*/ 606450 w 722014"/>
                  <a:gd name="connsiteY47" fmla="*/ 106244 h 259735"/>
                  <a:gd name="connsiteX48" fmla="*/ 564703 w 722014"/>
                  <a:gd name="connsiteY48" fmla="*/ 88776 h 259735"/>
                  <a:gd name="connsiteX49" fmla="*/ 375283 w 722014"/>
                  <a:gd name="connsiteY49" fmla="*/ 46360 h 259735"/>
                  <a:gd name="connsiteX50" fmla="*/ 375283 w 722014"/>
                  <a:gd name="connsiteY50" fmla="*/ 209996 h 259735"/>
                  <a:gd name="connsiteX51" fmla="*/ 404416 w 722014"/>
                  <a:gd name="connsiteY51" fmla="*/ 209996 h 259735"/>
                  <a:gd name="connsiteX52" fmla="*/ 404416 w 722014"/>
                  <a:gd name="connsiteY52" fmla="*/ 192583 h 259735"/>
                  <a:gd name="connsiteX53" fmla="*/ 421438 w 722014"/>
                  <a:gd name="connsiteY53" fmla="*/ 207596 h 259735"/>
                  <a:gd name="connsiteX54" fmla="*/ 441474 w 722014"/>
                  <a:gd name="connsiteY54" fmla="*/ 212675 h 259735"/>
                  <a:gd name="connsiteX55" fmla="*/ 476579 w 722014"/>
                  <a:gd name="connsiteY55" fmla="*/ 196267 h 259735"/>
                  <a:gd name="connsiteX56" fmla="*/ 491034 w 722014"/>
                  <a:gd name="connsiteY56" fmla="*/ 149497 h 259735"/>
                  <a:gd name="connsiteX57" fmla="*/ 476858 w 722014"/>
                  <a:gd name="connsiteY57" fmla="*/ 104458 h 259735"/>
                  <a:gd name="connsiteX58" fmla="*/ 441027 w 722014"/>
                  <a:gd name="connsiteY58" fmla="*/ 88776 h 259735"/>
                  <a:gd name="connsiteX59" fmla="*/ 406648 w 722014"/>
                  <a:gd name="connsiteY59" fmla="*/ 105295 h 259735"/>
                  <a:gd name="connsiteX60" fmla="*/ 406648 w 722014"/>
                  <a:gd name="connsiteY60" fmla="*/ 46360 h 259735"/>
                  <a:gd name="connsiteX61" fmla="*/ 98425 w 722014"/>
                  <a:gd name="connsiteY61" fmla="*/ 46360 h 259735"/>
                  <a:gd name="connsiteX62" fmla="*/ 98425 w 722014"/>
                  <a:gd name="connsiteY62" fmla="*/ 74042 h 259735"/>
                  <a:gd name="connsiteX63" fmla="*/ 146980 w 722014"/>
                  <a:gd name="connsiteY63" fmla="*/ 74042 h 259735"/>
                  <a:gd name="connsiteX64" fmla="*/ 146980 w 722014"/>
                  <a:gd name="connsiteY64" fmla="*/ 209996 h 259735"/>
                  <a:gd name="connsiteX65" fmla="*/ 180020 w 722014"/>
                  <a:gd name="connsiteY65" fmla="*/ 209996 h 259735"/>
                  <a:gd name="connsiteX66" fmla="*/ 180020 w 722014"/>
                  <a:gd name="connsiteY66" fmla="*/ 74042 h 259735"/>
                  <a:gd name="connsiteX67" fmla="*/ 228464 w 722014"/>
                  <a:gd name="connsiteY67" fmla="*/ 74042 h 259735"/>
                  <a:gd name="connsiteX68" fmla="*/ 228464 w 722014"/>
                  <a:gd name="connsiteY68" fmla="*/ 46360 h 259735"/>
                  <a:gd name="connsiteX69" fmla="*/ 43290 w 722014"/>
                  <a:gd name="connsiteY69" fmla="*/ 0 h 259735"/>
                  <a:gd name="connsiteX70" fmla="*/ 678724 w 722014"/>
                  <a:gd name="connsiteY70" fmla="*/ 0 h 259735"/>
                  <a:gd name="connsiteX71" fmla="*/ 722014 w 722014"/>
                  <a:gd name="connsiteY71" fmla="*/ 43290 h 259735"/>
                  <a:gd name="connsiteX72" fmla="*/ 722014 w 722014"/>
                  <a:gd name="connsiteY72" fmla="*/ 216445 h 259735"/>
                  <a:gd name="connsiteX73" fmla="*/ 678724 w 722014"/>
                  <a:gd name="connsiteY73" fmla="*/ 259735 h 259735"/>
                  <a:gd name="connsiteX74" fmla="*/ 43290 w 722014"/>
                  <a:gd name="connsiteY74" fmla="*/ 259735 h 259735"/>
                  <a:gd name="connsiteX75" fmla="*/ 0 w 722014"/>
                  <a:gd name="connsiteY75" fmla="*/ 216445 h 259735"/>
                  <a:gd name="connsiteX76" fmla="*/ 0 w 722014"/>
                  <a:gd name="connsiteY76" fmla="*/ 43290 h 259735"/>
                  <a:gd name="connsiteX77" fmla="*/ 43290 w 722014"/>
                  <a:gd name="connsiteY77" fmla="*/ 0 h 259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</a:cxnLst>
                <a:rect l="l" t="t" r="r" b="b"/>
                <a:pathLst>
                  <a:path w="722014" h="259735">
                    <a:moveTo>
                      <a:pt x="566602" y="112774"/>
                    </a:moveTo>
                    <a:cubicBezTo>
                      <a:pt x="573002" y="112774"/>
                      <a:pt x="578434" y="115137"/>
                      <a:pt x="582899" y="119862"/>
                    </a:cubicBezTo>
                    <a:cubicBezTo>
                      <a:pt x="587363" y="124587"/>
                      <a:pt x="589708" y="131489"/>
                      <a:pt x="589931" y="140568"/>
                    </a:cubicBezTo>
                    <a:lnTo>
                      <a:pt x="543050" y="140568"/>
                    </a:lnTo>
                    <a:cubicBezTo>
                      <a:pt x="542975" y="132010"/>
                      <a:pt x="545171" y="125238"/>
                      <a:pt x="549636" y="120253"/>
                    </a:cubicBezTo>
                    <a:cubicBezTo>
                      <a:pt x="554100" y="115267"/>
                      <a:pt x="559756" y="112774"/>
                      <a:pt x="566602" y="112774"/>
                    </a:cubicBezTo>
                    <a:close/>
                    <a:moveTo>
                      <a:pt x="432656" y="112774"/>
                    </a:moveTo>
                    <a:cubicBezTo>
                      <a:pt x="440320" y="112774"/>
                      <a:pt x="446608" y="115769"/>
                      <a:pt x="451520" y="121760"/>
                    </a:cubicBezTo>
                    <a:cubicBezTo>
                      <a:pt x="456431" y="127750"/>
                      <a:pt x="458887" y="137517"/>
                      <a:pt x="458887" y="151060"/>
                    </a:cubicBezTo>
                    <a:cubicBezTo>
                      <a:pt x="458887" y="163785"/>
                      <a:pt x="456450" y="173105"/>
                      <a:pt x="451576" y="179021"/>
                    </a:cubicBezTo>
                    <a:cubicBezTo>
                      <a:pt x="446701" y="184937"/>
                      <a:pt x="440804" y="187895"/>
                      <a:pt x="433884" y="187895"/>
                    </a:cubicBezTo>
                    <a:cubicBezTo>
                      <a:pt x="424880" y="187895"/>
                      <a:pt x="417661" y="183728"/>
                      <a:pt x="412229" y="175394"/>
                    </a:cubicBezTo>
                    <a:cubicBezTo>
                      <a:pt x="408360" y="169515"/>
                      <a:pt x="406425" y="160436"/>
                      <a:pt x="406425" y="148158"/>
                    </a:cubicBezTo>
                    <a:cubicBezTo>
                      <a:pt x="406425" y="136252"/>
                      <a:pt x="408918" y="127378"/>
                      <a:pt x="413903" y="121536"/>
                    </a:cubicBezTo>
                    <a:cubicBezTo>
                      <a:pt x="418889" y="115695"/>
                      <a:pt x="425140" y="112774"/>
                      <a:pt x="432656" y="112774"/>
                    </a:cubicBezTo>
                    <a:close/>
                    <a:moveTo>
                      <a:pt x="233077" y="91454"/>
                    </a:moveTo>
                    <a:lnTo>
                      <a:pt x="233077" y="166464"/>
                    </a:lnTo>
                    <a:cubicBezTo>
                      <a:pt x="233077" y="177626"/>
                      <a:pt x="234491" y="186370"/>
                      <a:pt x="237319" y="192695"/>
                    </a:cubicBezTo>
                    <a:cubicBezTo>
                      <a:pt x="240147" y="199020"/>
                      <a:pt x="244723" y="203931"/>
                      <a:pt x="251048" y="207429"/>
                    </a:cubicBezTo>
                    <a:cubicBezTo>
                      <a:pt x="257374" y="210926"/>
                      <a:pt x="264517" y="212675"/>
                      <a:pt x="272480" y="212675"/>
                    </a:cubicBezTo>
                    <a:cubicBezTo>
                      <a:pt x="280293" y="212675"/>
                      <a:pt x="287716" y="210852"/>
                      <a:pt x="294748" y="207206"/>
                    </a:cubicBezTo>
                    <a:cubicBezTo>
                      <a:pt x="301780" y="203559"/>
                      <a:pt x="307454" y="198574"/>
                      <a:pt x="311770" y="192248"/>
                    </a:cubicBezTo>
                    <a:lnTo>
                      <a:pt x="311770" y="209996"/>
                    </a:lnTo>
                    <a:lnTo>
                      <a:pt x="340903" y="209996"/>
                    </a:lnTo>
                    <a:lnTo>
                      <a:pt x="340903" y="91454"/>
                    </a:lnTo>
                    <a:lnTo>
                      <a:pt x="309538" y="91454"/>
                    </a:lnTo>
                    <a:lnTo>
                      <a:pt x="309538" y="141461"/>
                    </a:lnTo>
                    <a:cubicBezTo>
                      <a:pt x="309538" y="158427"/>
                      <a:pt x="308756" y="169087"/>
                      <a:pt x="307194" y="173440"/>
                    </a:cubicBezTo>
                    <a:cubicBezTo>
                      <a:pt x="305631" y="177793"/>
                      <a:pt x="302729" y="181440"/>
                      <a:pt x="298487" y="184379"/>
                    </a:cubicBezTo>
                    <a:cubicBezTo>
                      <a:pt x="294246" y="187318"/>
                      <a:pt x="289446" y="188788"/>
                      <a:pt x="284088" y="188788"/>
                    </a:cubicBezTo>
                    <a:cubicBezTo>
                      <a:pt x="279400" y="188788"/>
                      <a:pt x="275531" y="187690"/>
                      <a:pt x="272480" y="185495"/>
                    </a:cubicBezTo>
                    <a:cubicBezTo>
                      <a:pt x="269429" y="183300"/>
                      <a:pt x="267326" y="180323"/>
                      <a:pt x="266173" y="176566"/>
                    </a:cubicBezTo>
                    <a:cubicBezTo>
                      <a:pt x="265020" y="172808"/>
                      <a:pt x="264443" y="162594"/>
                      <a:pt x="264443" y="145926"/>
                    </a:cubicBezTo>
                    <a:lnTo>
                      <a:pt x="264443" y="91454"/>
                    </a:lnTo>
                    <a:close/>
                    <a:moveTo>
                      <a:pt x="564703" y="88776"/>
                    </a:moveTo>
                    <a:cubicBezTo>
                      <a:pt x="549002" y="88776"/>
                      <a:pt x="536017" y="94338"/>
                      <a:pt x="525748" y="105463"/>
                    </a:cubicBezTo>
                    <a:cubicBezTo>
                      <a:pt x="515479" y="116588"/>
                      <a:pt x="510344" y="131973"/>
                      <a:pt x="510344" y="151618"/>
                    </a:cubicBezTo>
                    <a:cubicBezTo>
                      <a:pt x="510344" y="168064"/>
                      <a:pt x="514251" y="181682"/>
                      <a:pt x="522064" y="192472"/>
                    </a:cubicBezTo>
                    <a:cubicBezTo>
                      <a:pt x="531961" y="205940"/>
                      <a:pt x="547216" y="212675"/>
                      <a:pt x="567829" y="212675"/>
                    </a:cubicBezTo>
                    <a:cubicBezTo>
                      <a:pt x="580851" y="212675"/>
                      <a:pt x="591697" y="209680"/>
                      <a:pt x="600366" y="203689"/>
                    </a:cubicBezTo>
                    <a:cubicBezTo>
                      <a:pt x="609036" y="197699"/>
                      <a:pt x="615379" y="188974"/>
                      <a:pt x="619398" y="177514"/>
                    </a:cubicBezTo>
                    <a:lnTo>
                      <a:pt x="588144" y="172268"/>
                    </a:lnTo>
                    <a:cubicBezTo>
                      <a:pt x="586432" y="178221"/>
                      <a:pt x="583902" y="182537"/>
                      <a:pt x="580554" y="185216"/>
                    </a:cubicBezTo>
                    <a:cubicBezTo>
                      <a:pt x="577205" y="187895"/>
                      <a:pt x="573075" y="189235"/>
                      <a:pt x="568164" y="189235"/>
                    </a:cubicBezTo>
                    <a:cubicBezTo>
                      <a:pt x="560945" y="189235"/>
                      <a:pt x="554918" y="186649"/>
                      <a:pt x="550081" y="181477"/>
                    </a:cubicBezTo>
                    <a:cubicBezTo>
                      <a:pt x="545244" y="176305"/>
                      <a:pt x="542714" y="169068"/>
                      <a:pt x="542491" y="159767"/>
                    </a:cubicBezTo>
                    <a:lnTo>
                      <a:pt x="621072" y="159767"/>
                    </a:lnTo>
                    <a:cubicBezTo>
                      <a:pt x="621518" y="135731"/>
                      <a:pt x="616644" y="117890"/>
                      <a:pt x="606450" y="106244"/>
                    </a:cubicBezTo>
                    <a:cubicBezTo>
                      <a:pt x="596255" y="94598"/>
                      <a:pt x="582339" y="88776"/>
                      <a:pt x="564703" y="88776"/>
                    </a:cubicBezTo>
                    <a:close/>
                    <a:moveTo>
                      <a:pt x="375283" y="46360"/>
                    </a:moveTo>
                    <a:lnTo>
                      <a:pt x="375283" y="209996"/>
                    </a:lnTo>
                    <a:lnTo>
                      <a:pt x="404416" y="209996"/>
                    </a:lnTo>
                    <a:lnTo>
                      <a:pt x="404416" y="192583"/>
                    </a:lnTo>
                    <a:cubicBezTo>
                      <a:pt x="409178" y="199206"/>
                      <a:pt x="414852" y="204210"/>
                      <a:pt x="421438" y="207596"/>
                    </a:cubicBezTo>
                    <a:cubicBezTo>
                      <a:pt x="428024" y="210982"/>
                      <a:pt x="434702" y="212675"/>
                      <a:pt x="441474" y="212675"/>
                    </a:cubicBezTo>
                    <a:cubicBezTo>
                      <a:pt x="455241" y="212675"/>
                      <a:pt x="466942" y="207206"/>
                      <a:pt x="476579" y="196267"/>
                    </a:cubicBezTo>
                    <a:cubicBezTo>
                      <a:pt x="486215" y="185328"/>
                      <a:pt x="491034" y="169738"/>
                      <a:pt x="491034" y="149497"/>
                    </a:cubicBezTo>
                    <a:cubicBezTo>
                      <a:pt x="491034" y="129927"/>
                      <a:pt x="486308" y="114913"/>
                      <a:pt x="476858" y="104458"/>
                    </a:cubicBezTo>
                    <a:cubicBezTo>
                      <a:pt x="467407" y="94003"/>
                      <a:pt x="455464" y="88776"/>
                      <a:pt x="441027" y="88776"/>
                    </a:cubicBezTo>
                    <a:cubicBezTo>
                      <a:pt x="427782" y="88776"/>
                      <a:pt x="416322" y="94282"/>
                      <a:pt x="406648" y="105295"/>
                    </a:cubicBezTo>
                    <a:lnTo>
                      <a:pt x="406648" y="46360"/>
                    </a:lnTo>
                    <a:close/>
                    <a:moveTo>
                      <a:pt x="98425" y="46360"/>
                    </a:moveTo>
                    <a:lnTo>
                      <a:pt x="98425" y="74042"/>
                    </a:lnTo>
                    <a:lnTo>
                      <a:pt x="146980" y="74042"/>
                    </a:lnTo>
                    <a:lnTo>
                      <a:pt x="146980" y="209996"/>
                    </a:lnTo>
                    <a:lnTo>
                      <a:pt x="180020" y="209996"/>
                    </a:lnTo>
                    <a:lnTo>
                      <a:pt x="180020" y="74042"/>
                    </a:lnTo>
                    <a:lnTo>
                      <a:pt x="228464" y="74042"/>
                    </a:lnTo>
                    <a:lnTo>
                      <a:pt x="228464" y="46360"/>
                    </a:lnTo>
                    <a:close/>
                    <a:moveTo>
                      <a:pt x="43290" y="0"/>
                    </a:moveTo>
                    <a:lnTo>
                      <a:pt x="678724" y="0"/>
                    </a:lnTo>
                    <a:cubicBezTo>
                      <a:pt x="702632" y="0"/>
                      <a:pt x="722014" y="19382"/>
                      <a:pt x="722014" y="43290"/>
                    </a:cubicBezTo>
                    <a:lnTo>
                      <a:pt x="722014" y="216445"/>
                    </a:lnTo>
                    <a:cubicBezTo>
                      <a:pt x="722014" y="240353"/>
                      <a:pt x="702632" y="259735"/>
                      <a:pt x="678724" y="259735"/>
                    </a:cubicBezTo>
                    <a:lnTo>
                      <a:pt x="43290" y="259735"/>
                    </a:lnTo>
                    <a:cubicBezTo>
                      <a:pt x="19382" y="259735"/>
                      <a:pt x="0" y="240353"/>
                      <a:pt x="0" y="216445"/>
                    </a:cubicBezTo>
                    <a:lnTo>
                      <a:pt x="0" y="43290"/>
                    </a:lnTo>
                    <a:cubicBezTo>
                      <a:pt x="0" y="19382"/>
                      <a:pt x="19382" y="0"/>
                      <a:pt x="432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25400" cap="flat" cmpd="sng" algn="ctr">
                <a:noFill/>
                <a:prstDash val="solid"/>
              </a:ln>
              <a:effectLst/>
              <a:scene3d>
                <a:camera prst="orthographicFront"/>
                <a:lightRig rig="soft" dir="t">
                  <a:rot lat="0" lon="0" rev="10800000"/>
                </a:lightRig>
              </a:scene3d>
              <a:sp3d prstMaterial="plastic"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grpSp>
            <p:nvGrpSpPr>
              <p:cNvPr id="29" name="Group 28"/>
              <p:cNvGrpSpPr/>
              <p:nvPr/>
            </p:nvGrpSpPr>
            <p:grpSpPr>
              <a:xfrm>
                <a:off x="8424873" y="4263941"/>
                <a:ext cx="135112" cy="55378"/>
                <a:chOff x="8475360" y="4293239"/>
                <a:chExt cx="135112" cy="55378"/>
              </a:xfrm>
              <a:grpFill/>
            </p:grpSpPr>
            <p:sp>
              <p:nvSpPr>
                <p:cNvPr id="30" name="TextBox 29"/>
                <p:cNvSpPr txBox="1"/>
                <p:nvPr/>
              </p:nvSpPr>
              <p:spPr>
                <a:xfrm>
                  <a:off x="8475360" y="4293239"/>
                  <a:ext cx="42876" cy="546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6" h="54666">
                      <a:moveTo>
                        <a:pt x="5705" y="0"/>
                      </a:moveTo>
                      <a:cubicBezTo>
                        <a:pt x="6988" y="0"/>
                        <a:pt x="8014" y="28"/>
                        <a:pt x="8781" y="84"/>
                      </a:cubicBezTo>
                      <a:cubicBezTo>
                        <a:pt x="9549" y="139"/>
                        <a:pt x="10156" y="244"/>
                        <a:pt x="10602" y="398"/>
                      </a:cubicBezTo>
                      <a:cubicBezTo>
                        <a:pt x="11049" y="551"/>
                        <a:pt x="11377" y="753"/>
                        <a:pt x="11586" y="1005"/>
                      </a:cubicBezTo>
                      <a:cubicBezTo>
                        <a:pt x="11795" y="1256"/>
                        <a:pt x="11997" y="1577"/>
                        <a:pt x="12193" y="1967"/>
                      </a:cubicBezTo>
                      <a:lnTo>
                        <a:pt x="18220" y="15278"/>
                      </a:lnTo>
                      <a:cubicBezTo>
                        <a:pt x="18806" y="16562"/>
                        <a:pt x="19385" y="17915"/>
                        <a:pt x="19957" y="19338"/>
                      </a:cubicBezTo>
                      <a:cubicBezTo>
                        <a:pt x="20530" y="20761"/>
                        <a:pt x="21109" y="22254"/>
                        <a:pt x="21695" y="23817"/>
                      </a:cubicBezTo>
                      <a:lnTo>
                        <a:pt x="21778" y="23817"/>
                      </a:lnTo>
                      <a:cubicBezTo>
                        <a:pt x="22308" y="22310"/>
                        <a:pt x="22853" y="20845"/>
                        <a:pt x="23411" y="19422"/>
                      </a:cubicBezTo>
                      <a:cubicBezTo>
                        <a:pt x="23969" y="17999"/>
                        <a:pt x="24513" y="16645"/>
                        <a:pt x="25043" y="15362"/>
                      </a:cubicBezTo>
                      <a:lnTo>
                        <a:pt x="30987" y="2135"/>
                      </a:lnTo>
                      <a:cubicBezTo>
                        <a:pt x="31127" y="1688"/>
                        <a:pt x="31301" y="1332"/>
                        <a:pt x="31510" y="1067"/>
                      </a:cubicBezTo>
                      <a:cubicBezTo>
                        <a:pt x="31720" y="802"/>
                        <a:pt x="32033" y="586"/>
                        <a:pt x="32452" y="419"/>
                      </a:cubicBezTo>
                      <a:cubicBezTo>
                        <a:pt x="32871" y="251"/>
                        <a:pt x="33443" y="139"/>
                        <a:pt x="34168" y="84"/>
                      </a:cubicBezTo>
                      <a:cubicBezTo>
                        <a:pt x="34894" y="28"/>
                        <a:pt x="35856" y="0"/>
                        <a:pt x="37056" y="0"/>
                      </a:cubicBezTo>
                      <a:cubicBezTo>
                        <a:pt x="38647" y="0"/>
                        <a:pt x="39882" y="35"/>
                        <a:pt x="40761" y="105"/>
                      </a:cubicBezTo>
                      <a:cubicBezTo>
                        <a:pt x="41640" y="174"/>
                        <a:pt x="42240" y="356"/>
                        <a:pt x="42561" y="649"/>
                      </a:cubicBezTo>
                      <a:cubicBezTo>
                        <a:pt x="42882" y="942"/>
                        <a:pt x="42958" y="1381"/>
                        <a:pt x="42791" y="1967"/>
                      </a:cubicBezTo>
                      <a:cubicBezTo>
                        <a:pt x="42624" y="2553"/>
                        <a:pt x="42289" y="3349"/>
                        <a:pt x="41786" y="4353"/>
                      </a:cubicBezTo>
                      <a:lnTo>
                        <a:pt x="26969" y="33863"/>
                      </a:lnTo>
                      <a:lnTo>
                        <a:pt x="26969" y="52908"/>
                      </a:lnTo>
                      <a:cubicBezTo>
                        <a:pt x="26969" y="53187"/>
                        <a:pt x="26878" y="53439"/>
                        <a:pt x="26697" y="53662"/>
                      </a:cubicBezTo>
                      <a:cubicBezTo>
                        <a:pt x="26515" y="53885"/>
                        <a:pt x="26215" y="54066"/>
                        <a:pt x="25797" y="54206"/>
                      </a:cubicBezTo>
                      <a:cubicBezTo>
                        <a:pt x="25378" y="54345"/>
                        <a:pt x="24813" y="54457"/>
                        <a:pt x="24101" y="54541"/>
                      </a:cubicBezTo>
                      <a:cubicBezTo>
                        <a:pt x="23390" y="54625"/>
                        <a:pt x="22504" y="54666"/>
                        <a:pt x="21443" y="54666"/>
                      </a:cubicBezTo>
                      <a:cubicBezTo>
                        <a:pt x="20355" y="54666"/>
                        <a:pt x="19462" y="54625"/>
                        <a:pt x="18764" y="54541"/>
                      </a:cubicBezTo>
                      <a:cubicBezTo>
                        <a:pt x="18067" y="54457"/>
                        <a:pt x="17502" y="54345"/>
                        <a:pt x="17069" y="54206"/>
                      </a:cubicBezTo>
                      <a:cubicBezTo>
                        <a:pt x="16637" y="54066"/>
                        <a:pt x="16337" y="53885"/>
                        <a:pt x="16169" y="53662"/>
                      </a:cubicBezTo>
                      <a:cubicBezTo>
                        <a:pt x="16002" y="53439"/>
                        <a:pt x="15918" y="53187"/>
                        <a:pt x="15918" y="52908"/>
                      </a:cubicBezTo>
                      <a:lnTo>
                        <a:pt x="15918" y="33863"/>
                      </a:lnTo>
                      <a:lnTo>
                        <a:pt x="1100" y="4353"/>
                      </a:lnTo>
                      <a:cubicBezTo>
                        <a:pt x="570" y="3321"/>
                        <a:pt x="228" y="2518"/>
                        <a:pt x="75" y="1946"/>
                      </a:cubicBezTo>
                      <a:cubicBezTo>
                        <a:pt x="-79" y="1374"/>
                        <a:pt x="5" y="942"/>
                        <a:pt x="326" y="649"/>
                      </a:cubicBezTo>
                      <a:cubicBezTo>
                        <a:pt x="647" y="356"/>
                        <a:pt x="1240" y="174"/>
                        <a:pt x="2105" y="105"/>
                      </a:cubicBezTo>
                      <a:cubicBezTo>
                        <a:pt x="2970" y="35"/>
                        <a:pt x="4170" y="0"/>
                        <a:pt x="570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scene3d>
                  <a:camera prst="orthographicFront"/>
                  <a:lightRig rig="soft" dir="t">
                    <a:rot lat="0" lon="0" rev="10800000"/>
                  </a:lightRig>
                </a:scene3d>
                <a:sp3d prstMaterial="plastic"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4FA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" name="TextBox 30"/>
                <p:cNvSpPr txBox="1"/>
                <p:nvPr/>
              </p:nvSpPr>
              <p:spPr>
                <a:xfrm>
                  <a:off x="8525174" y="4306508"/>
                  <a:ext cx="40016" cy="421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16" h="42109">
                      <a:moveTo>
                        <a:pt x="20468" y="0"/>
                      </a:moveTo>
                      <a:cubicBezTo>
                        <a:pt x="23817" y="0"/>
                        <a:pt x="26719" y="453"/>
                        <a:pt x="29175" y="1360"/>
                      </a:cubicBezTo>
                      <a:cubicBezTo>
                        <a:pt x="31630" y="2267"/>
                        <a:pt x="33660" y="3600"/>
                        <a:pt x="35265" y="5358"/>
                      </a:cubicBezTo>
                      <a:cubicBezTo>
                        <a:pt x="36870" y="7116"/>
                        <a:pt x="38063" y="9278"/>
                        <a:pt x="38844" y="11846"/>
                      </a:cubicBezTo>
                      <a:cubicBezTo>
                        <a:pt x="39625" y="14413"/>
                        <a:pt x="40016" y="17357"/>
                        <a:pt x="40016" y="20678"/>
                      </a:cubicBezTo>
                      <a:cubicBezTo>
                        <a:pt x="40016" y="23859"/>
                        <a:pt x="39597" y="26761"/>
                        <a:pt x="38760" y="29384"/>
                      </a:cubicBezTo>
                      <a:cubicBezTo>
                        <a:pt x="37923" y="32007"/>
                        <a:pt x="36653" y="34268"/>
                        <a:pt x="34951" y="36165"/>
                      </a:cubicBezTo>
                      <a:cubicBezTo>
                        <a:pt x="33249" y="38063"/>
                        <a:pt x="31114" y="39528"/>
                        <a:pt x="28547" y="40560"/>
                      </a:cubicBezTo>
                      <a:cubicBezTo>
                        <a:pt x="25980" y="41593"/>
                        <a:pt x="22980" y="42109"/>
                        <a:pt x="19547" y="42109"/>
                      </a:cubicBezTo>
                      <a:cubicBezTo>
                        <a:pt x="16227" y="42109"/>
                        <a:pt x="13338" y="41649"/>
                        <a:pt x="10883" y="40728"/>
                      </a:cubicBezTo>
                      <a:cubicBezTo>
                        <a:pt x="8427" y="39807"/>
                        <a:pt x="6390" y="38467"/>
                        <a:pt x="4772" y="36709"/>
                      </a:cubicBezTo>
                      <a:cubicBezTo>
                        <a:pt x="3153" y="34951"/>
                        <a:pt x="1953" y="32789"/>
                        <a:pt x="1172" y="30221"/>
                      </a:cubicBezTo>
                      <a:cubicBezTo>
                        <a:pt x="390" y="27654"/>
                        <a:pt x="0" y="24724"/>
                        <a:pt x="0" y="21431"/>
                      </a:cubicBezTo>
                      <a:cubicBezTo>
                        <a:pt x="0" y="18250"/>
                        <a:pt x="425" y="15341"/>
                        <a:pt x="1276" y="12704"/>
                      </a:cubicBezTo>
                      <a:cubicBezTo>
                        <a:pt x="2128" y="10067"/>
                        <a:pt x="3404" y="7806"/>
                        <a:pt x="5106" y="5923"/>
                      </a:cubicBezTo>
                      <a:cubicBezTo>
                        <a:pt x="6809" y="4039"/>
                        <a:pt x="8936" y="2581"/>
                        <a:pt x="11490" y="1549"/>
                      </a:cubicBezTo>
                      <a:cubicBezTo>
                        <a:pt x="14043" y="516"/>
                        <a:pt x="17036" y="0"/>
                        <a:pt x="20468" y="0"/>
                      </a:cubicBezTo>
                      <a:close/>
                      <a:moveTo>
                        <a:pt x="20092" y="8330"/>
                      </a:moveTo>
                      <a:cubicBezTo>
                        <a:pt x="18529" y="8330"/>
                        <a:pt x="17162" y="8616"/>
                        <a:pt x="15989" y="9188"/>
                      </a:cubicBezTo>
                      <a:cubicBezTo>
                        <a:pt x="14817" y="9760"/>
                        <a:pt x="13855" y="10597"/>
                        <a:pt x="13101" y="11699"/>
                      </a:cubicBezTo>
                      <a:cubicBezTo>
                        <a:pt x="12348" y="12801"/>
                        <a:pt x="11783" y="14127"/>
                        <a:pt x="11406" y="15676"/>
                      </a:cubicBezTo>
                      <a:cubicBezTo>
                        <a:pt x="11029" y="17224"/>
                        <a:pt x="10841" y="18989"/>
                        <a:pt x="10841" y="20971"/>
                      </a:cubicBezTo>
                      <a:cubicBezTo>
                        <a:pt x="10841" y="22812"/>
                        <a:pt x="10994" y="24508"/>
                        <a:pt x="11301" y="26056"/>
                      </a:cubicBezTo>
                      <a:cubicBezTo>
                        <a:pt x="11608" y="27605"/>
                        <a:pt x="12104" y="28952"/>
                        <a:pt x="12787" y="30096"/>
                      </a:cubicBezTo>
                      <a:cubicBezTo>
                        <a:pt x="13471" y="31240"/>
                        <a:pt x="14399" y="32126"/>
                        <a:pt x="15571" y="32754"/>
                      </a:cubicBezTo>
                      <a:cubicBezTo>
                        <a:pt x="16743" y="33382"/>
                        <a:pt x="18194" y="33696"/>
                        <a:pt x="19924" y="33696"/>
                      </a:cubicBezTo>
                      <a:cubicBezTo>
                        <a:pt x="21515" y="33696"/>
                        <a:pt x="22896" y="33410"/>
                        <a:pt x="24068" y="32837"/>
                      </a:cubicBezTo>
                      <a:cubicBezTo>
                        <a:pt x="25240" y="32265"/>
                        <a:pt x="26203" y="31435"/>
                        <a:pt x="26956" y="30347"/>
                      </a:cubicBezTo>
                      <a:cubicBezTo>
                        <a:pt x="27710" y="29259"/>
                        <a:pt x="28268" y="27940"/>
                        <a:pt x="28631" y="26391"/>
                      </a:cubicBezTo>
                      <a:cubicBezTo>
                        <a:pt x="28993" y="24843"/>
                        <a:pt x="29175" y="23078"/>
                        <a:pt x="29175" y="21096"/>
                      </a:cubicBezTo>
                      <a:cubicBezTo>
                        <a:pt x="29175" y="19255"/>
                        <a:pt x="29028" y="17559"/>
                        <a:pt x="28735" y="16011"/>
                      </a:cubicBezTo>
                      <a:cubicBezTo>
                        <a:pt x="28442" y="14462"/>
                        <a:pt x="27947" y="13115"/>
                        <a:pt x="27249" y="11971"/>
                      </a:cubicBezTo>
                      <a:cubicBezTo>
                        <a:pt x="26552" y="10827"/>
                        <a:pt x="25624" y="9934"/>
                        <a:pt x="24466" y="9292"/>
                      </a:cubicBezTo>
                      <a:cubicBezTo>
                        <a:pt x="23308" y="8651"/>
                        <a:pt x="21850" y="8330"/>
                        <a:pt x="20092" y="83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scene3d>
                  <a:camera prst="orthographicFront"/>
                  <a:lightRig rig="soft" dir="t">
                    <a:rot lat="0" lon="0" rev="10800000"/>
                  </a:lightRig>
                </a:scene3d>
                <a:sp3d prstMaterial="plastic"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4FA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>
                  <a:off x="8574851" y="4307220"/>
                  <a:ext cx="35621" cy="413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21" h="41397">
                      <a:moveTo>
                        <a:pt x="5232" y="0"/>
                      </a:moveTo>
                      <a:cubicBezTo>
                        <a:pt x="6265" y="0"/>
                        <a:pt x="7116" y="34"/>
                        <a:pt x="7785" y="104"/>
                      </a:cubicBezTo>
                      <a:cubicBezTo>
                        <a:pt x="8455" y="174"/>
                        <a:pt x="8992" y="279"/>
                        <a:pt x="9397" y="418"/>
                      </a:cubicBezTo>
                      <a:cubicBezTo>
                        <a:pt x="9802" y="558"/>
                        <a:pt x="10088" y="732"/>
                        <a:pt x="10255" y="941"/>
                      </a:cubicBezTo>
                      <a:cubicBezTo>
                        <a:pt x="10422" y="1151"/>
                        <a:pt x="10506" y="1395"/>
                        <a:pt x="10506" y="1674"/>
                      </a:cubicBezTo>
                      <a:lnTo>
                        <a:pt x="10506" y="22770"/>
                      </a:lnTo>
                      <a:cubicBezTo>
                        <a:pt x="10506" y="24724"/>
                        <a:pt x="10632" y="26217"/>
                        <a:pt x="10883" y="27249"/>
                      </a:cubicBezTo>
                      <a:cubicBezTo>
                        <a:pt x="11134" y="28282"/>
                        <a:pt x="11518" y="29167"/>
                        <a:pt x="12034" y="29907"/>
                      </a:cubicBezTo>
                      <a:cubicBezTo>
                        <a:pt x="12550" y="30646"/>
                        <a:pt x="13206" y="31219"/>
                        <a:pt x="14001" y="31623"/>
                      </a:cubicBezTo>
                      <a:cubicBezTo>
                        <a:pt x="14797" y="32028"/>
                        <a:pt x="15724" y="32230"/>
                        <a:pt x="16785" y="32230"/>
                      </a:cubicBezTo>
                      <a:cubicBezTo>
                        <a:pt x="18124" y="32230"/>
                        <a:pt x="19471" y="31742"/>
                        <a:pt x="20824" y="30765"/>
                      </a:cubicBezTo>
                      <a:cubicBezTo>
                        <a:pt x="22178" y="29788"/>
                        <a:pt x="23622" y="28365"/>
                        <a:pt x="25156" y="26496"/>
                      </a:cubicBezTo>
                      <a:lnTo>
                        <a:pt x="25156" y="1674"/>
                      </a:lnTo>
                      <a:cubicBezTo>
                        <a:pt x="25156" y="1395"/>
                        <a:pt x="25233" y="1151"/>
                        <a:pt x="25387" y="941"/>
                      </a:cubicBezTo>
                      <a:cubicBezTo>
                        <a:pt x="25540" y="732"/>
                        <a:pt x="25819" y="558"/>
                        <a:pt x="26224" y="418"/>
                      </a:cubicBezTo>
                      <a:cubicBezTo>
                        <a:pt x="26628" y="279"/>
                        <a:pt x="27166" y="174"/>
                        <a:pt x="27835" y="104"/>
                      </a:cubicBezTo>
                      <a:cubicBezTo>
                        <a:pt x="28505" y="34"/>
                        <a:pt x="29356" y="0"/>
                        <a:pt x="30389" y="0"/>
                      </a:cubicBezTo>
                      <a:cubicBezTo>
                        <a:pt x="31421" y="0"/>
                        <a:pt x="32272" y="34"/>
                        <a:pt x="32942" y="104"/>
                      </a:cubicBezTo>
                      <a:cubicBezTo>
                        <a:pt x="33612" y="174"/>
                        <a:pt x="34142" y="279"/>
                        <a:pt x="34533" y="418"/>
                      </a:cubicBezTo>
                      <a:cubicBezTo>
                        <a:pt x="34923" y="558"/>
                        <a:pt x="35202" y="732"/>
                        <a:pt x="35370" y="941"/>
                      </a:cubicBezTo>
                      <a:cubicBezTo>
                        <a:pt x="35537" y="1151"/>
                        <a:pt x="35621" y="1395"/>
                        <a:pt x="35621" y="1674"/>
                      </a:cubicBezTo>
                      <a:lnTo>
                        <a:pt x="35621" y="39011"/>
                      </a:lnTo>
                      <a:cubicBezTo>
                        <a:pt x="35621" y="39290"/>
                        <a:pt x="35551" y="39534"/>
                        <a:pt x="35412" y="39744"/>
                      </a:cubicBezTo>
                      <a:cubicBezTo>
                        <a:pt x="35272" y="39953"/>
                        <a:pt x="35028" y="40127"/>
                        <a:pt x="34679" y="40267"/>
                      </a:cubicBezTo>
                      <a:cubicBezTo>
                        <a:pt x="34330" y="40406"/>
                        <a:pt x="33870" y="40511"/>
                        <a:pt x="33298" y="40581"/>
                      </a:cubicBezTo>
                      <a:cubicBezTo>
                        <a:pt x="32726" y="40651"/>
                        <a:pt x="32007" y="40685"/>
                        <a:pt x="31142" y="40685"/>
                      </a:cubicBezTo>
                      <a:cubicBezTo>
                        <a:pt x="30221" y="40685"/>
                        <a:pt x="29475" y="40651"/>
                        <a:pt x="28903" y="40581"/>
                      </a:cubicBezTo>
                      <a:cubicBezTo>
                        <a:pt x="28331" y="40511"/>
                        <a:pt x="27877" y="40406"/>
                        <a:pt x="27542" y="40267"/>
                      </a:cubicBezTo>
                      <a:cubicBezTo>
                        <a:pt x="27207" y="40127"/>
                        <a:pt x="26970" y="39953"/>
                        <a:pt x="26831" y="39744"/>
                      </a:cubicBezTo>
                      <a:cubicBezTo>
                        <a:pt x="26691" y="39534"/>
                        <a:pt x="26621" y="39290"/>
                        <a:pt x="26621" y="39011"/>
                      </a:cubicBezTo>
                      <a:lnTo>
                        <a:pt x="26621" y="34700"/>
                      </a:lnTo>
                      <a:cubicBezTo>
                        <a:pt x="24556" y="36932"/>
                        <a:pt x="22457" y="38606"/>
                        <a:pt x="20322" y="39723"/>
                      </a:cubicBezTo>
                      <a:cubicBezTo>
                        <a:pt x="18187" y="40839"/>
                        <a:pt x="15976" y="41397"/>
                        <a:pt x="13687" y="41397"/>
                      </a:cubicBezTo>
                      <a:cubicBezTo>
                        <a:pt x="11120" y="41397"/>
                        <a:pt x="8964" y="40978"/>
                        <a:pt x="7220" y="40141"/>
                      </a:cubicBezTo>
                      <a:cubicBezTo>
                        <a:pt x="5476" y="39304"/>
                        <a:pt x="4067" y="38160"/>
                        <a:pt x="2993" y="36709"/>
                      </a:cubicBezTo>
                      <a:cubicBezTo>
                        <a:pt x="1918" y="35258"/>
                        <a:pt x="1151" y="33577"/>
                        <a:pt x="690" y="31665"/>
                      </a:cubicBezTo>
                      <a:cubicBezTo>
                        <a:pt x="230" y="29754"/>
                        <a:pt x="0" y="27375"/>
                        <a:pt x="0" y="24528"/>
                      </a:cubicBezTo>
                      <a:lnTo>
                        <a:pt x="0" y="1674"/>
                      </a:lnTo>
                      <a:cubicBezTo>
                        <a:pt x="0" y="1395"/>
                        <a:pt x="77" y="1151"/>
                        <a:pt x="230" y="941"/>
                      </a:cubicBezTo>
                      <a:cubicBezTo>
                        <a:pt x="384" y="732"/>
                        <a:pt x="663" y="558"/>
                        <a:pt x="1067" y="418"/>
                      </a:cubicBezTo>
                      <a:cubicBezTo>
                        <a:pt x="1472" y="279"/>
                        <a:pt x="2016" y="174"/>
                        <a:pt x="2700" y="104"/>
                      </a:cubicBezTo>
                      <a:cubicBezTo>
                        <a:pt x="3383" y="34"/>
                        <a:pt x="4227" y="0"/>
                        <a:pt x="523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scene3d>
                  <a:camera prst="orthographicFront"/>
                  <a:lightRig rig="soft" dir="t">
                    <a:rot lat="0" lon="0" rev="10800000"/>
                  </a:lightRig>
                </a:scene3d>
                <a:sp3d prstMaterial="plastic"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4FA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</p:grpSp>
      <p:sp>
        <p:nvSpPr>
          <p:cNvPr id="39" name="Rectangle 38"/>
          <p:cNvSpPr/>
          <p:nvPr/>
        </p:nvSpPr>
        <p:spPr>
          <a:xfrm>
            <a:off x="5016500" y="2429864"/>
            <a:ext cx="3633201" cy="18397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5029199" y="3206734"/>
            <a:ext cx="2110741" cy="18397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5016502" y="3984583"/>
            <a:ext cx="1108074" cy="18397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5023644" y="4758878"/>
            <a:ext cx="256539" cy="18397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3867534" y="1313543"/>
            <a:ext cx="40273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Percent of Residents Surveyed</a:t>
            </a:r>
          </a:p>
        </p:txBody>
      </p:sp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92" y="2706348"/>
            <a:ext cx="2734811" cy="3285512"/>
          </a:xfrm>
          <a:prstGeom prst="rect">
            <a:avLst/>
          </a:prstGeom>
          <a:solidFill>
            <a:srgbClr val="A7C46E"/>
          </a:solidFill>
          <a:ln>
            <a:solidFill>
              <a:srgbClr val="83A442"/>
            </a:solidFill>
          </a:ln>
          <a:extLst/>
        </p:spPr>
      </p:pic>
      <p:sp>
        <p:nvSpPr>
          <p:cNvPr id="47" name="Rectangle 46"/>
          <p:cNvSpPr/>
          <p:nvPr/>
        </p:nvSpPr>
        <p:spPr>
          <a:xfrm>
            <a:off x="180237" y="1564656"/>
            <a:ext cx="25871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7A0000"/>
              </a:buClr>
            </a:pPr>
            <a:r>
              <a:rPr lang="en-US" sz="1600" b="1" dirty="0"/>
              <a:t>41,303</a:t>
            </a:r>
            <a:r>
              <a:rPr lang="en-US" sz="1600" dirty="0"/>
              <a:t> Residents surveyed stated </a:t>
            </a:r>
            <a:r>
              <a:rPr lang="en-US" sz="1600" b="1" dirty="0"/>
              <a:t>PRICE</a:t>
            </a:r>
            <a:r>
              <a:rPr lang="en-US" sz="1600" dirty="0"/>
              <a:t> was the number one thing they look at </a:t>
            </a:r>
          </a:p>
        </p:txBody>
      </p:sp>
      <p:sp>
        <p:nvSpPr>
          <p:cNvPr id="49" name="Rectangle 48"/>
          <p:cNvSpPr/>
          <p:nvPr/>
        </p:nvSpPr>
        <p:spPr>
          <a:xfrm>
            <a:off x="426115" y="1120785"/>
            <a:ext cx="2095445" cy="369332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>
              <a:buClr>
                <a:srgbClr val="7A0000"/>
              </a:buClr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Know The Market</a:t>
            </a:r>
          </a:p>
        </p:txBody>
      </p:sp>
      <p:sp>
        <p:nvSpPr>
          <p:cNvPr id="50" name="Rectangle 49"/>
          <p:cNvSpPr/>
          <p:nvPr/>
        </p:nvSpPr>
        <p:spPr>
          <a:xfrm>
            <a:off x="102471" y="1480560"/>
            <a:ext cx="2742732" cy="42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6" name="Group 75"/>
          <p:cNvGrpSpPr/>
          <p:nvPr/>
        </p:nvGrpSpPr>
        <p:grpSpPr>
          <a:xfrm>
            <a:off x="4359767" y="2375882"/>
            <a:ext cx="538782" cy="447800"/>
            <a:chOff x="3496581" y="981818"/>
            <a:chExt cx="1114729" cy="926488"/>
          </a:xfrm>
        </p:grpSpPr>
        <p:grpSp>
          <p:nvGrpSpPr>
            <p:cNvPr id="75" name="Group 74"/>
            <p:cNvGrpSpPr/>
            <p:nvPr/>
          </p:nvGrpSpPr>
          <p:grpSpPr>
            <a:xfrm>
              <a:off x="3496581" y="981818"/>
              <a:ext cx="1114729" cy="926488"/>
              <a:chOff x="3496581" y="981818"/>
              <a:chExt cx="1114729" cy="926488"/>
            </a:xfrm>
          </p:grpSpPr>
          <p:sp>
            <p:nvSpPr>
              <p:cNvPr id="63" name="Rectangle 62"/>
              <p:cNvSpPr/>
              <p:nvPr/>
            </p:nvSpPr>
            <p:spPr>
              <a:xfrm>
                <a:off x="3543452" y="1011375"/>
                <a:ext cx="1020986" cy="6235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65" name="Group 64"/>
              <p:cNvGrpSpPr/>
              <p:nvPr/>
            </p:nvGrpSpPr>
            <p:grpSpPr>
              <a:xfrm>
                <a:off x="3496581" y="981818"/>
                <a:ext cx="1114729" cy="926488"/>
                <a:chOff x="4604919" y="492947"/>
                <a:chExt cx="1114729" cy="926488"/>
              </a:xfrm>
              <a:solidFill>
                <a:srgbClr val="68A8E9"/>
              </a:solidFill>
            </p:grpSpPr>
            <p:sp>
              <p:nvSpPr>
                <p:cNvPr id="66" name="Freeform 5"/>
                <p:cNvSpPr>
                  <a:spLocks noEditPoints="1"/>
                </p:cNvSpPr>
                <p:nvPr/>
              </p:nvSpPr>
              <p:spPr bwMode="auto">
                <a:xfrm>
                  <a:off x="4604919" y="492947"/>
                  <a:ext cx="1114729" cy="769795"/>
                </a:xfrm>
                <a:custGeom>
                  <a:avLst/>
                  <a:gdLst>
                    <a:gd name="T0" fmla="*/ 10674 w 10676"/>
                    <a:gd name="T1" fmla="*/ 247 h 7366"/>
                    <a:gd name="T2" fmla="*/ 10409 w 10676"/>
                    <a:gd name="T3" fmla="*/ 0 h 7366"/>
                    <a:gd name="T4" fmla="*/ 267 w 10676"/>
                    <a:gd name="T5" fmla="*/ 0 h 7366"/>
                    <a:gd name="T6" fmla="*/ 2 w 10676"/>
                    <a:gd name="T7" fmla="*/ 247 h 7366"/>
                    <a:gd name="T8" fmla="*/ 0 w 10676"/>
                    <a:gd name="T9" fmla="*/ 7099 h 7366"/>
                    <a:gd name="T10" fmla="*/ 267 w 10676"/>
                    <a:gd name="T11" fmla="*/ 7366 h 7366"/>
                    <a:gd name="T12" fmla="*/ 10409 w 10676"/>
                    <a:gd name="T13" fmla="*/ 7366 h 7366"/>
                    <a:gd name="T14" fmla="*/ 10676 w 10676"/>
                    <a:gd name="T15" fmla="*/ 7099 h 7366"/>
                    <a:gd name="T16" fmla="*/ 10674 w 10676"/>
                    <a:gd name="T17" fmla="*/ 247 h 7366"/>
                    <a:gd name="T18" fmla="*/ 458 w 10676"/>
                    <a:gd name="T19" fmla="*/ 473 h 7366"/>
                    <a:gd name="T20" fmla="*/ 10218 w 10676"/>
                    <a:gd name="T21" fmla="*/ 473 h 7366"/>
                    <a:gd name="T22" fmla="*/ 10218 w 10676"/>
                    <a:gd name="T23" fmla="*/ 6085 h 7366"/>
                    <a:gd name="T24" fmla="*/ 458 w 10676"/>
                    <a:gd name="T25" fmla="*/ 6085 h 7366"/>
                    <a:gd name="T26" fmla="*/ 458 w 10676"/>
                    <a:gd name="T27" fmla="*/ 473 h 73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676" h="7366">
                      <a:moveTo>
                        <a:pt x="10674" y="247"/>
                      </a:moveTo>
                      <a:cubicBezTo>
                        <a:pt x="10663" y="109"/>
                        <a:pt x="10550" y="0"/>
                        <a:pt x="10409" y="0"/>
                      </a:cubicBezTo>
                      <a:lnTo>
                        <a:pt x="267" y="0"/>
                      </a:lnTo>
                      <a:cubicBezTo>
                        <a:pt x="126" y="0"/>
                        <a:pt x="12" y="109"/>
                        <a:pt x="2" y="247"/>
                      </a:cubicBezTo>
                      <a:lnTo>
                        <a:pt x="0" y="7099"/>
                      </a:lnTo>
                      <a:cubicBezTo>
                        <a:pt x="0" y="7247"/>
                        <a:pt x="119" y="7366"/>
                        <a:pt x="267" y="7366"/>
                      </a:cubicBezTo>
                      <a:lnTo>
                        <a:pt x="10409" y="7366"/>
                      </a:lnTo>
                      <a:cubicBezTo>
                        <a:pt x="10556" y="7366"/>
                        <a:pt x="10676" y="7247"/>
                        <a:pt x="10676" y="7099"/>
                      </a:cubicBezTo>
                      <a:lnTo>
                        <a:pt x="10674" y="247"/>
                      </a:lnTo>
                      <a:close/>
                      <a:moveTo>
                        <a:pt x="458" y="473"/>
                      </a:moveTo>
                      <a:lnTo>
                        <a:pt x="10218" y="473"/>
                      </a:lnTo>
                      <a:lnTo>
                        <a:pt x="10218" y="6085"/>
                      </a:lnTo>
                      <a:lnTo>
                        <a:pt x="458" y="6085"/>
                      </a:lnTo>
                      <a:lnTo>
                        <a:pt x="458" y="47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7" name="Freeform 6"/>
                <p:cNvSpPr>
                  <a:spLocks/>
                </p:cNvSpPr>
                <p:nvPr/>
              </p:nvSpPr>
              <p:spPr bwMode="auto">
                <a:xfrm>
                  <a:off x="4972990" y="1307962"/>
                  <a:ext cx="378587" cy="111473"/>
                </a:xfrm>
                <a:custGeom>
                  <a:avLst/>
                  <a:gdLst>
                    <a:gd name="T0" fmla="*/ 3523 w 3630"/>
                    <a:gd name="T1" fmla="*/ 854 h 1068"/>
                    <a:gd name="T2" fmla="*/ 2989 w 3630"/>
                    <a:gd name="T3" fmla="*/ 0 h 1068"/>
                    <a:gd name="T4" fmla="*/ 641 w 3630"/>
                    <a:gd name="T5" fmla="*/ 0 h 1068"/>
                    <a:gd name="T6" fmla="*/ 107 w 3630"/>
                    <a:gd name="T7" fmla="*/ 854 h 1068"/>
                    <a:gd name="T8" fmla="*/ 107 w 3630"/>
                    <a:gd name="T9" fmla="*/ 1068 h 1068"/>
                    <a:gd name="T10" fmla="*/ 1815 w 3630"/>
                    <a:gd name="T11" fmla="*/ 1068 h 1068"/>
                    <a:gd name="T12" fmla="*/ 3523 w 3630"/>
                    <a:gd name="T13" fmla="*/ 1068 h 1068"/>
                    <a:gd name="T14" fmla="*/ 3523 w 3630"/>
                    <a:gd name="T15" fmla="*/ 854 h 10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630" h="1068">
                      <a:moveTo>
                        <a:pt x="3523" y="854"/>
                      </a:moveTo>
                      <a:cubicBezTo>
                        <a:pt x="3096" y="748"/>
                        <a:pt x="2989" y="427"/>
                        <a:pt x="2989" y="0"/>
                      </a:cubicBezTo>
                      <a:lnTo>
                        <a:pt x="641" y="0"/>
                      </a:lnTo>
                      <a:cubicBezTo>
                        <a:pt x="641" y="427"/>
                        <a:pt x="534" y="748"/>
                        <a:pt x="107" y="854"/>
                      </a:cubicBezTo>
                      <a:cubicBezTo>
                        <a:pt x="3" y="880"/>
                        <a:pt x="0" y="1068"/>
                        <a:pt x="107" y="1068"/>
                      </a:cubicBezTo>
                      <a:lnTo>
                        <a:pt x="1815" y="1068"/>
                      </a:lnTo>
                      <a:lnTo>
                        <a:pt x="3523" y="1068"/>
                      </a:lnTo>
                      <a:cubicBezTo>
                        <a:pt x="3630" y="1068"/>
                        <a:pt x="3627" y="880"/>
                        <a:pt x="3523" y="85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64" name="Group 63"/>
            <p:cNvGrpSpPr/>
            <p:nvPr/>
          </p:nvGrpSpPr>
          <p:grpSpPr>
            <a:xfrm>
              <a:off x="3786906" y="1056068"/>
              <a:ext cx="534078" cy="533698"/>
              <a:chOff x="694939" y="3049940"/>
              <a:chExt cx="2548114" cy="2546296"/>
            </a:xfrm>
            <a:solidFill>
              <a:srgbClr val="68A8E9"/>
            </a:solidFill>
          </p:grpSpPr>
          <p:sp>
            <p:nvSpPr>
              <p:cNvPr id="68" name="Freeform 67"/>
              <p:cNvSpPr/>
              <p:nvPr/>
            </p:nvSpPr>
            <p:spPr>
              <a:xfrm rot="1439">
                <a:off x="694939" y="3049940"/>
                <a:ext cx="2548114" cy="2546296"/>
              </a:xfrm>
              <a:custGeom>
                <a:avLst/>
                <a:gdLst>
                  <a:gd name="connsiteX0" fmla="*/ 727134 w 1454266"/>
                  <a:gd name="connsiteY0" fmla="*/ 0 h 1454274"/>
                  <a:gd name="connsiteX1" fmla="*/ 1454266 w 1454266"/>
                  <a:gd name="connsiteY1" fmla="*/ 727137 h 1454274"/>
                  <a:gd name="connsiteX2" fmla="*/ 727133 w 1454266"/>
                  <a:gd name="connsiteY2" fmla="*/ 1454274 h 1454274"/>
                  <a:gd name="connsiteX3" fmla="*/ 0 w 1454266"/>
                  <a:gd name="connsiteY3" fmla="*/ 727137 h 1454274"/>
                  <a:gd name="connsiteX4" fmla="*/ 727134 w 1454266"/>
                  <a:gd name="connsiteY4" fmla="*/ 0 h 1454274"/>
                  <a:gd name="connsiteX5" fmla="*/ 727133 w 1454266"/>
                  <a:gd name="connsiteY5" fmla="*/ 72655 h 1454274"/>
                  <a:gd name="connsiteX6" fmla="*/ 72655 w 1454266"/>
                  <a:gd name="connsiteY6" fmla="*/ 727137 h 1454274"/>
                  <a:gd name="connsiteX7" fmla="*/ 727133 w 1454266"/>
                  <a:gd name="connsiteY7" fmla="*/ 1381619 h 1454274"/>
                  <a:gd name="connsiteX8" fmla="*/ 1381611 w 1454266"/>
                  <a:gd name="connsiteY8" fmla="*/ 727137 h 1454274"/>
                  <a:gd name="connsiteX9" fmla="*/ 727133 w 1454266"/>
                  <a:gd name="connsiteY9" fmla="*/ 72655 h 1454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54266" h="1454274">
                    <a:moveTo>
                      <a:pt x="727134" y="0"/>
                    </a:moveTo>
                    <a:cubicBezTo>
                      <a:pt x="1128718" y="0"/>
                      <a:pt x="1454266" y="325551"/>
                      <a:pt x="1454266" y="727137"/>
                    </a:cubicBezTo>
                    <a:cubicBezTo>
                      <a:pt x="1454266" y="1128724"/>
                      <a:pt x="1128717" y="1454274"/>
                      <a:pt x="727133" y="1454274"/>
                    </a:cubicBezTo>
                    <a:cubicBezTo>
                      <a:pt x="325549" y="1454274"/>
                      <a:pt x="0" y="1128724"/>
                      <a:pt x="0" y="727137"/>
                    </a:cubicBezTo>
                    <a:cubicBezTo>
                      <a:pt x="0" y="325550"/>
                      <a:pt x="325550" y="0"/>
                      <a:pt x="727134" y="0"/>
                    </a:cubicBezTo>
                    <a:close/>
                    <a:moveTo>
                      <a:pt x="727133" y="72655"/>
                    </a:moveTo>
                    <a:cubicBezTo>
                      <a:pt x="365675" y="72655"/>
                      <a:pt x="72655" y="365677"/>
                      <a:pt x="72655" y="727137"/>
                    </a:cubicBezTo>
                    <a:cubicBezTo>
                      <a:pt x="72655" y="1088597"/>
                      <a:pt x="365675" y="1381619"/>
                      <a:pt x="727133" y="1381619"/>
                    </a:cubicBezTo>
                    <a:cubicBezTo>
                      <a:pt x="1088591" y="1381619"/>
                      <a:pt x="1381611" y="1088597"/>
                      <a:pt x="1381611" y="727137"/>
                    </a:cubicBezTo>
                    <a:cubicBezTo>
                      <a:pt x="1381611" y="365677"/>
                      <a:pt x="1088591" y="72655"/>
                      <a:pt x="727133" y="72655"/>
                    </a:cubicBez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9" name="Freeform 68"/>
              <p:cNvSpPr/>
              <p:nvPr/>
            </p:nvSpPr>
            <p:spPr>
              <a:xfrm>
                <a:off x="1027054" y="3572200"/>
                <a:ext cx="1885234" cy="312143"/>
              </a:xfrm>
              <a:custGeom>
                <a:avLst/>
                <a:gdLst>
                  <a:gd name="connsiteX0" fmla="*/ 38188 w 1075946"/>
                  <a:gd name="connsiteY0" fmla="*/ 0 h 178275"/>
                  <a:gd name="connsiteX1" fmla="*/ 73667 w 1075946"/>
                  <a:gd name="connsiteY1" fmla="*/ 21208 h 178275"/>
                  <a:gd name="connsiteX2" fmla="*/ 538531 w 1075946"/>
                  <a:gd name="connsiteY2" fmla="*/ 101401 h 178275"/>
                  <a:gd name="connsiteX3" fmla="*/ 1003394 w 1075946"/>
                  <a:gd name="connsiteY3" fmla="*/ 21208 h 178275"/>
                  <a:gd name="connsiteX4" fmla="*/ 1036682 w 1075946"/>
                  <a:gd name="connsiteY4" fmla="*/ 1310 h 178275"/>
                  <a:gd name="connsiteX5" fmla="*/ 1075946 w 1075946"/>
                  <a:gd name="connsiteY5" fmla="*/ 54440 h 178275"/>
                  <a:gd name="connsiteX6" fmla="*/ 1063012 w 1075946"/>
                  <a:gd name="connsiteY6" fmla="*/ 64189 h 178275"/>
                  <a:gd name="connsiteX7" fmla="*/ 538531 w 1075946"/>
                  <a:gd name="connsiteY7" fmla="*/ 178275 h 178275"/>
                  <a:gd name="connsiteX8" fmla="*/ 14049 w 1075946"/>
                  <a:gd name="connsiteY8" fmla="*/ 64189 h 178275"/>
                  <a:gd name="connsiteX9" fmla="*/ 0 w 1075946"/>
                  <a:gd name="connsiteY9" fmla="*/ 53600 h 178275"/>
                  <a:gd name="connsiteX10" fmla="*/ 38188 w 1075946"/>
                  <a:gd name="connsiteY10" fmla="*/ 0 h 178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75946" h="178275">
                    <a:moveTo>
                      <a:pt x="38188" y="0"/>
                    </a:moveTo>
                    <a:lnTo>
                      <a:pt x="73667" y="21208"/>
                    </a:lnTo>
                    <a:cubicBezTo>
                      <a:pt x="174412" y="69591"/>
                      <a:pt x="345022" y="101401"/>
                      <a:pt x="538531" y="101401"/>
                    </a:cubicBezTo>
                    <a:cubicBezTo>
                      <a:pt x="732040" y="101401"/>
                      <a:pt x="902649" y="69591"/>
                      <a:pt x="1003394" y="21208"/>
                    </a:cubicBezTo>
                    <a:lnTo>
                      <a:pt x="1036682" y="1310"/>
                    </a:lnTo>
                    <a:lnTo>
                      <a:pt x="1075946" y="54440"/>
                    </a:lnTo>
                    <a:lnTo>
                      <a:pt x="1063012" y="64189"/>
                    </a:lnTo>
                    <a:cubicBezTo>
                      <a:pt x="949346" y="133020"/>
                      <a:pt x="756856" y="178275"/>
                      <a:pt x="538531" y="178275"/>
                    </a:cubicBezTo>
                    <a:cubicBezTo>
                      <a:pt x="320205" y="178275"/>
                      <a:pt x="127715" y="133020"/>
                      <a:pt x="14049" y="64189"/>
                    </a:cubicBezTo>
                    <a:lnTo>
                      <a:pt x="0" y="53600"/>
                    </a:lnTo>
                    <a:lnTo>
                      <a:pt x="38188" y="0"/>
                    </a:ln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0" name="Freeform 69"/>
              <p:cNvSpPr/>
              <p:nvPr/>
            </p:nvSpPr>
            <p:spPr>
              <a:xfrm>
                <a:off x="1289370" y="3073998"/>
                <a:ext cx="621677" cy="2507362"/>
              </a:xfrm>
              <a:custGeom>
                <a:avLst/>
                <a:gdLst>
                  <a:gd name="connsiteX0" fmla="*/ 354806 w 354806"/>
                  <a:gd name="connsiteY0" fmla="*/ 0 h 1432038"/>
                  <a:gd name="connsiteX1" fmla="*/ 354806 w 354806"/>
                  <a:gd name="connsiteY1" fmla="*/ 79373 h 1432038"/>
                  <a:gd name="connsiteX2" fmla="*/ 325150 w 354806"/>
                  <a:gd name="connsiteY2" fmla="*/ 85528 h 1432038"/>
                  <a:gd name="connsiteX3" fmla="*/ 75572 w 354806"/>
                  <a:gd name="connsiteY3" fmla="*/ 716019 h 1432038"/>
                  <a:gd name="connsiteX4" fmla="*/ 325150 w 354806"/>
                  <a:gd name="connsiteY4" fmla="*/ 1346510 h 1432038"/>
                  <a:gd name="connsiteX5" fmla="*/ 354806 w 354806"/>
                  <a:gd name="connsiteY5" fmla="*/ 1352666 h 1432038"/>
                  <a:gd name="connsiteX6" fmla="*/ 354806 w 354806"/>
                  <a:gd name="connsiteY6" fmla="*/ 1432038 h 1432038"/>
                  <a:gd name="connsiteX7" fmla="*/ 348459 w 354806"/>
                  <a:gd name="connsiteY7" fmla="*/ 1431444 h 1432038"/>
                  <a:gd name="connsiteX8" fmla="*/ 0 w 354806"/>
                  <a:gd name="connsiteY8" fmla="*/ 716019 h 1432038"/>
                  <a:gd name="connsiteX9" fmla="*/ 348459 w 354806"/>
                  <a:gd name="connsiteY9" fmla="*/ 594 h 1432038"/>
                  <a:gd name="connsiteX10" fmla="*/ 354806 w 354806"/>
                  <a:gd name="connsiteY10" fmla="*/ 0 h 1432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4806" h="1432038">
                    <a:moveTo>
                      <a:pt x="354806" y="0"/>
                    </a:moveTo>
                    <a:lnTo>
                      <a:pt x="354806" y="79373"/>
                    </a:lnTo>
                    <a:lnTo>
                      <a:pt x="325150" y="85528"/>
                    </a:lnTo>
                    <a:cubicBezTo>
                      <a:pt x="182716" y="145538"/>
                      <a:pt x="75572" y="405016"/>
                      <a:pt x="75572" y="716019"/>
                    </a:cubicBezTo>
                    <a:cubicBezTo>
                      <a:pt x="75572" y="1027022"/>
                      <a:pt x="182716" y="1286500"/>
                      <a:pt x="325150" y="1346510"/>
                    </a:cubicBezTo>
                    <a:lnTo>
                      <a:pt x="354806" y="1352666"/>
                    </a:lnTo>
                    <a:lnTo>
                      <a:pt x="354806" y="1432038"/>
                    </a:lnTo>
                    <a:lnTo>
                      <a:pt x="348459" y="1431444"/>
                    </a:lnTo>
                    <a:cubicBezTo>
                      <a:pt x="152735" y="1394617"/>
                      <a:pt x="0" y="1088365"/>
                      <a:pt x="0" y="716019"/>
                    </a:cubicBezTo>
                    <a:cubicBezTo>
                      <a:pt x="0" y="343673"/>
                      <a:pt x="152735" y="37421"/>
                      <a:pt x="348459" y="594"/>
                    </a:cubicBezTo>
                    <a:lnTo>
                      <a:pt x="354806" y="0"/>
                    </a:ln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1" name="Freeform 70"/>
              <p:cNvSpPr/>
              <p:nvPr/>
            </p:nvSpPr>
            <p:spPr>
              <a:xfrm>
                <a:off x="2005622" y="3076610"/>
                <a:ext cx="604990" cy="2502138"/>
              </a:xfrm>
              <a:custGeom>
                <a:avLst/>
                <a:gdLst>
                  <a:gd name="connsiteX0" fmla="*/ 0 w 345282"/>
                  <a:gd name="connsiteY0" fmla="*/ 0 h 1429054"/>
                  <a:gd name="connsiteX1" fmla="*/ 35363 w 345282"/>
                  <a:gd name="connsiteY1" fmla="*/ 9999 h 1429054"/>
                  <a:gd name="connsiteX2" fmla="*/ 345282 w 345282"/>
                  <a:gd name="connsiteY2" fmla="*/ 714527 h 1429054"/>
                  <a:gd name="connsiteX3" fmla="*/ 35363 w 345282"/>
                  <a:gd name="connsiteY3" fmla="*/ 1419055 h 1429054"/>
                  <a:gd name="connsiteX4" fmla="*/ 0 w 345282"/>
                  <a:gd name="connsiteY4" fmla="*/ 1429054 h 1429054"/>
                  <a:gd name="connsiteX5" fmla="*/ 0 w 345282"/>
                  <a:gd name="connsiteY5" fmla="*/ 1349197 h 1429054"/>
                  <a:gd name="connsiteX6" fmla="*/ 20132 w 345282"/>
                  <a:gd name="connsiteY6" fmla="*/ 1345018 h 1429054"/>
                  <a:gd name="connsiteX7" fmla="*/ 269710 w 345282"/>
                  <a:gd name="connsiteY7" fmla="*/ 714527 h 1429054"/>
                  <a:gd name="connsiteX8" fmla="*/ 20132 w 345282"/>
                  <a:gd name="connsiteY8" fmla="*/ 84036 h 1429054"/>
                  <a:gd name="connsiteX9" fmla="*/ 0 w 345282"/>
                  <a:gd name="connsiteY9" fmla="*/ 79858 h 1429054"/>
                  <a:gd name="connsiteX10" fmla="*/ 0 w 345282"/>
                  <a:gd name="connsiteY10" fmla="*/ 0 h 1429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45282" h="1429054">
                    <a:moveTo>
                      <a:pt x="0" y="0"/>
                    </a:moveTo>
                    <a:lnTo>
                      <a:pt x="35363" y="9999"/>
                    </a:lnTo>
                    <a:cubicBezTo>
                      <a:pt x="212233" y="77056"/>
                      <a:pt x="345282" y="367004"/>
                      <a:pt x="345282" y="714527"/>
                    </a:cubicBezTo>
                    <a:cubicBezTo>
                      <a:pt x="345282" y="1062050"/>
                      <a:pt x="212233" y="1351998"/>
                      <a:pt x="35363" y="1419055"/>
                    </a:cubicBezTo>
                    <a:lnTo>
                      <a:pt x="0" y="1429054"/>
                    </a:lnTo>
                    <a:lnTo>
                      <a:pt x="0" y="1349197"/>
                    </a:lnTo>
                    <a:lnTo>
                      <a:pt x="20132" y="1345018"/>
                    </a:lnTo>
                    <a:cubicBezTo>
                      <a:pt x="162566" y="1285008"/>
                      <a:pt x="269710" y="1025530"/>
                      <a:pt x="269710" y="714527"/>
                    </a:cubicBezTo>
                    <a:cubicBezTo>
                      <a:pt x="269710" y="403524"/>
                      <a:pt x="162566" y="144046"/>
                      <a:pt x="20132" y="84036"/>
                    </a:cubicBezTo>
                    <a:lnTo>
                      <a:pt x="0" y="7985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1886885" y="3168605"/>
                <a:ext cx="129821" cy="2322325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3" name="Rectangle 72"/>
              <p:cNvSpPr/>
              <p:nvPr/>
            </p:nvSpPr>
            <p:spPr>
              <a:xfrm rot="16200000">
                <a:off x="1894028" y="3114772"/>
                <a:ext cx="129728" cy="2438320"/>
              </a:xfrm>
              <a:prstGeom prst="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4" name="Freeform 73"/>
              <p:cNvSpPr/>
              <p:nvPr/>
            </p:nvSpPr>
            <p:spPr>
              <a:xfrm flipV="1">
                <a:off x="1027054" y="4762768"/>
                <a:ext cx="1885234" cy="312143"/>
              </a:xfrm>
              <a:custGeom>
                <a:avLst/>
                <a:gdLst>
                  <a:gd name="connsiteX0" fmla="*/ 38188 w 1075946"/>
                  <a:gd name="connsiteY0" fmla="*/ 0 h 178275"/>
                  <a:gd name="connsiteX1" fmla="*/ 73667 w 1075946"/>
                  <a:gd name="connsiteY1" fmla="*/ 21208 h 178275"/>
                  <a:gd name="connsiteX2" fmla="*/ 538531 w 1075946"/>
                  <a:gd name="connsiteY2" fmla="*/ 101401 h 178275"/>
                  <a:gd name="connsiteX3" fmla="*/ 1003394 w 1075946"/>
                  <a:gd name="connsiteY3" fmla="*/ 21208 h 178275"/>
                  <a:gd name="connsiteX4" fmla="*/ 1036682 w 1075946"/>
                  <a:gd name="connsiteY4" fmla="*/ 1310 h 178275"/>
                  <a:gd name="connsiteX5" fmla="*/ 1075946 w 1075946"/>
                  <a:gd name="connsiteY5" fmla="*/ 54440 h 178275"/>
                  <a:gd name="connsiteX6" fmla="*/ 1063012 w 1075946"/>
                  <a:gd name="connsiteY6" fmla="*/ 64189 h 178275"/>
                  <a:gd name="connsiteX7" fmla="*/ 538531 w 1075946"/>
                  <a:gd name="connsiteY7" fmla="*/ 178275 h 178275"/>
                  <a:gd name="connsiteX8" fmla="*/ 14049 w 1075946"/>
                  <a:gd name="connsiteY8" fmla="*/ 64189 h 178275"/>
                  <a:gd name="connsiteX9" fmla="*/ 0 w 1075946"/>
                  <a:gd name="connsiteY9" fmla="*/ 53600 h 178275"/>
                  <a:gd name="connsiteX10" fmla="*/ 38188 w 1075946"/>
                  <a:gd name="connsiteY10" fmla="*/ 0 h 178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75946" h="178275">
                    <a:moveTo>
                      <a:pt x="38188" y="0"/>
                    </a:moveTo>
                    <a:lnTo>
                      <a:pt x="73667" y="21208"/>
                    </a:lnTo>
                    <a:cubicBezTo>
                      <a:pt x="174412" y="69591"/>
                      <a:pt x="345022" y="101401"/>
                      <a:pt x="538531" y="101401"/>
                    </a:cubicBezTo>
                    <a:cubicBezTo>
                      <a:pt x="732040" y="101401"/>
                      <a:pt x="902649" y="69591"/>
                      <a:pt x="1003394" y="21208"/>
                    </a:cubicBezTo>
                    <a:lnTo>
                      <a:pt x="1036682" y="1310"/>
                    </a:lnTo>
                    <a:lnTo>
                      <a:pt x="1075946" y="54440"/>
                    </a:lnTo>
                    <a:lnTo>
                      <a:pt x="1063012" y="64189"/>
                    </a:lnTo>
                    <a:cubicBezTo>
                      <a:pt x="949346" y="133020"/>
                      <a:pt x="756856" y="178275"/>
                      <a:pt x="538531" y="178275"/>
                    </a:cubicBezTo>
                    <a:cubicBezTo>
                      <a:pt x="320205" y="178275"/>
                      <a:pt x="127715" y="133020"/>
                      <a:pt x="14049" y="64189"/>
                    </a:cubicBezTo>
                    <a:lnTo>
                      <a:pt x="0" y="53600"/>
                    </a:lnTo>
                    <a:lnTo>
                      <a:pt x="38188" y="0"/>
                    </a:ln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5039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www.reit.com/sites/default/files/ForRentSig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5" t="3276" r="6444"/>
          <a:stretch/>
        </p:blipFill>
        <p:spPr bwMode="auto">
          <a:xfrm>
            <a:off x="3123265" y="1239834"/>
            <a:ext cx="1774606" cy="199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13" y="1354108"/>
            <a:ext cx="3741657" cy="37416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490" y="3083904"/>
            <a:ext cx="1826526" cy="2740063"/>
          </a:xfrm>
          <a:prstGeom prst="rect">
            <a:avLst/>
          </a:prstGeom>
        </p:spPr>
      </p:pic>
      <p:grpSp>
        <p:nvGrpSpPr>
          <p:cNvPr id="89" name="Group 88"/>
          <p:cNvGrpSpPr/>
          <p:nvPr/>
        </p:nvGrpSpPr>
        <p:grpSpPr>
          <a:xfrm>
            <a:off x="5113885" y="1806157"/>
            <a:ext cx="3407925" cy="3782652"/>
            <a:chOff x="2902019" y="1501839"/>
            <a:chExt cx="3332983" cy="3699470"/>
          </a:xfrm>
        </p:grpSpPr>
        <p:grpSp>
          <p:nvGrpSpPr>
            <p:cNvPr id="131" name="Group 130"/>
            <p:cNvGrpSpPr/>
            <p:nvPr/>
          </p:nvGrpSpPr>
          <p:grpSpPr>
            <a:xfrm>
              <a:off x="2902019" y="1501839"/>
              <a:ext cx="3332983" cy="3699470"/>
              <a:chOff x="2535936" y="1105550"/>
              <a:chExt cx="4065148" cy="4512144"/>
            </a:xfrm>
          </p:grpSpPr>
          <p:grpSp>
            <p:nvGrpSpPr>
              <p:cNvPr id="162" name="Group 161"/>
              <p:cNvGrpSpPr/>
              <p:nvPr/>
            </p:nvGrpSpPr>
            <p:grpSpPr>
              <a:xfrm rot="10800000" flipH="1">
                <a:off x="3994216" y="4361080"/>
                <a:ext cx="1148807" cy="1256614"/>
                <a:chOff x="3621207" y="1436436"/>
                <a:chExt cx="1884066" cy="2060867"/>
              </a:xfrm>
            </p:grpSpPr>
            <p:sp>
              <p:nvSpPr>
                <p:cNvPr id="164" name="Chevron 12"/>
                <p:cNvSpPr/>
                <p:nvPr/>
              </p:nvSpPr>
              <p:spPr>
                <a:xfrm rot="16200000">
                  <a:off x="3889762" y="1881792"/>
                  <a:ext cx="1346956" cy="1884066"/>
                </a:xfrm>
                <a:custGeom>
                  <a:avLst/>
                  <a:gdLst>
                    <a:gd name="connsiteX0" fmla="*/ 0 w 1346956"/>
                    <a:gd name="connsiteY0" fmla="*/ 0 h 1884066"/>
                    <a:gd name="connsiteX1" fmla="*/ 492609 w 1346956"/>
                    <a:gd name="connsiteY1" fmla="*/ 0 h 1884066"/>
                    <a:gd name="connsiteX2" fmla="*/ 1346956 w 1346956"/>
                    <a:gd name="connsiteY2" fmla="*/ 942033 h 1884066"/>
                    <a:gd name="connsiteX3" fmla="*/ 492609 w 1346956"/>
                    <a:gd name="connsiteY3" fmla="*/ 1884066 h 1884066"/>
                    <a:gd name="connsiteX4" fmla="*/ 0 w 1346956"/>
                    <a:gd name="connsiteY4" fmla="*/ 1884066 h 1884066"/>
                    <a:gd name="connsiteX5" fmla="*/ 854347 w 1346956"/>
                    <a:gd name="connsiteY5" fmla="*/ 942033 h 1884066"/>
                    <a:gd name="connsiteX6" fmla="*/ 0 w 1346956"/>
                    <a:gd name="connsiteY6" fmla="*/ 0 h 1884066"/>
                    <a:gd name="connsiteX0" fmla="*/ 0 w 1346956"/>
                    <a:gd name="connsiteY0" fmla="*/ 0 h 1884066"/>
                    <a:gd name="connsiteX1" fmla="*/ 492609 w 1346956"/>
                    <a:gd name="connsiteY1" fmla="*/ 0 h 1884066"/>
                    <a:gd name="connsiteX2" fmla="*/ 1346956 w 1346956"/>
                    <a:gd name="connsiteY2" fmla="*/ 942033 h 1884066"/>
                    <a:gd name="connsiteX3" fmla="*/ 492609 w 1346956"/>
                    <a:gd name="connsiteY3" fmla="*/ 1884066 h 1884066"/>
                    <a:gd name="connsiteX4" fmla="*/ 0 w 1346956"/>
                    <a:gd name="connsiteY4" fmla="*/ 1884066 h 1884066"/>
                    <a:gd name="connsiteX5" fmla="*/ 0 w 1346956"/>
                    <a:gd name="connsiteY5" fmla="*/ 0 h 18840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46956" h="1884066">
                      <a:moveTo>
                        <a:pt x="0" y="0"/>
                      </a:moveTo>
                      <a:lnTo>
                        <a:pt x="492609" y="0"/>
                      </a:lnTo>
                      <a:lnTo>
                        <a:pt x="1346956" y="942033"/>
                      </a:lnTo>
                      <a:lnTo>
                        <a:pt x="492609" y="1884066"/>
                      </a:lnTo>
                      <a:lnTo>
                        <a:pt x="0" y="18840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7ACAEE"/>
                </a:solidFill>
                <a:ln>
                  <a:noFill/>
                </a:ln>
                <a:effectLst>
                  <a:innerShdw blurRad="76200" dist="50800">
                    <a:prstClr val="black">
                      <a:alpha val="4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5" name="Chevron 164"/>
                <p:cNvSpPr/>
                <p:nvPr/>
              </p:nvSpPr>
              <p:spPr>
                <a:xfrm rot="16200000">
                  <a:off x="3847056" y="1210587"/>
                  <a:ext cx="1432368" cy="1884066"/>
                </a:xfrm>
                <a:prstGeom prst="chevron">
                  <a:avLst>
                    <a:gd name="adj" fmla="val 58517"/>
                  </a:avLst>
                </a:prstGeom>
                <a:solidFill>
                  <a:srgbClr val="7ACAEE"/>
                </a:solidFill>
                <a:ln>
                  <a:noFill/>
                </a:ln>
                <a:effectLst>
                  <a:innerShdw blurRad="76200" dist="50800">
                    <a:prstClr val="black">
                      <a:alpha val="4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58" name="Group 157"/>
              <p:cNvGrpSpPr/>
              <p:nvPr/>
            </p:nvGrpSpPr>
            <p:grpSpPr>
              <a:xfrm rot="14435281" flipH="1">
                <a:off x="2592246" y="3543233"/>
                <a:ext cx="1148804" cy="1256611"/>
                <a:chOff x="3627456" y="1436436"/>
                <a:chExt cx="1884066" cy="2060867"/>
              </a:xfrm>
            </p:grpSpPr>
            <p:sp>
              <p:nvSpPr>
                <p:cNvPr id="160" name="Chevron 12"/>
                <p:cNvSpPr/>
                <p:nvPr/>
              </p:nvSpPr>
              <p:spPr>
                <a:xfrm rot="16200000">
                  <a:off x="3896011" y="1881792"/>
                  <a:ext cx="1346956" cy="1884066"/>
                </a:xfrm>
                <a:custGeom>
                  <a:avLst/>
                  <a:gdLst>
                    <a:gd name="connsiteX0" fmla="*/ 0 w 1346956"/>
                    <a:gd name="connsiteY0" fmla="*/ 0 h 1884066"/>
                    <a:gd name="connsiteX1" fmla="*/ 492609 w 1346956"/>
                    <a:gd name="connsiteY1" fmla="*/ 0 h 1884066"/>
                    <a:gd name="connsiteX2" fmla="*/ 1346956 w 1346956"/>
                    <a:gd name="connsiteY2" fmla="*/ 942033 h 1884066"/>
                    <a:gd name="connsiteX3" fmla="*/ 492609 w 1346956"/>
                    <a:gd name="connsiteY3" fmla="*/ 1884066 h 1884066"/>
                    <a:gd name="connsiteX4" fmla="*/ 0 w 1346956"/>
                    <a:gd name="connsiteY4" fmla="*/ 1884066 h 1884066"/>
                    <a:gd name="connsiteX5" fmla="*/ 854347 w 1346956"/>
                    <a:gd name="connsiteY5" fmla="*/ 942033 h 1884066"/>
                    <a:gd name="connsiteX6" fmla="*/ 0 w 1346956"/>
                    <a:gd name="connsiteY6" fmla="*/ 0 h 1884066"/>
                    <a:gd name="connsiteX0" fmla="*/ 0 w 1346956"/>
                    <a:gd name="connsiteY0" fmla="*/ 0 h 1884066"/>
                    <a:gd name="connsiteX1" fmla="*/ 492609 w 1346956"/>
                    <a:gd name="connsiteY1" fmla="*/ 0 h 1884066"/>
                    <a:gd name="connsiteX2" fmla="*/ 1346956 w 1346956"/>
                    <a:gd name="connsiteY2" fmla="*/ 942033 h 1884066"/>
                    <a:gd name="connsiteX3" fmla="*/ 492609 w 1346956"/>
                    <a:gd name="connsiteY3" fmla="*/ 1884066 h 1884066"/>
                    <a:gd name="connsiteX4" fmla="*/ 0 w 1346956"/>
                    <a:gd name="connsiteY4" fmla="*/ 1884066 h 1884066"/>
                    <a:gd name="connsiteX5" fmla="*/ 0 w 1346956"/>
                    <a:gd name="connsiteY5" fmla="*/ 0 h 18840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46956" h="1884066">
                      <a:moveTo>
                        <a:pt x="0" y="0"/>
                      </a:moveTo>
                      <a:lnTo>
                        <a:pt x="492609" y="0"/>
                      </a:lnTo>
                      <a:lnTo>
                        <a:pt x="1346956" y="942033"/>
                      </a:lnTo>
                      <a:lnTo>
                        <a:pt x="492609" y="1884066"/>
                      </a:lnTo>
                      <a:lnTo>
                        <a:pt x="0" y="18840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7C46E"/>
                </a:solidFill>
                <a:ln>
                  <a:noFill/>
                </a:ln>
                <a:effectLst>
                  <a:innerShdw blurRad="76200" dist="50800">
                    <a:prstClr val="black">
                      <a:alpha val="4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1" name="Chevron 160"/>
                <p:cNvSpPr/>
                <p:nvPr/>
              </p:nvSpPr>
              <p:spPr>
                <a:xfrm rot="16200000">
                  <a:off x="3853305" y="1210587"/>
                  <a:ext cx="1432368" cy="1884066"/>
                </a:xfrm>
                <a:prstGeom prst="chevron">
                  <a:avLst>
                    <a:gd name="adj" fmla="val 58517"/>
                  </a:avLst>
                </a:prstGeom>
                <a:solidFill>
                  <a:srgbClr val="A7C46E"/>
                </a:solidFill>
                <a:ln>
                  <a:noFill/>
                </a:ln>
                <a:effectLst>
                  <a:innerShdw blurRad="76200" dist="50800">
                    <a:prstClr val="black">
                      <a:alpha val="4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54" name="Group 153"/>
              <p:cNvGrpSpPr/>
              <p:nvPr/>
            </p:nvGrpSpPr>
            <p:grpSpPr>
              <a:xfrm rot="10800000" flipH="1" flipV="1">
                <a:off x="3994213" y="1105550"/>
                <a:ext cx="1148807" cy="1256614"/>
                <a:chOff x="3633705" y="1436436"/>
                <a:chExt cx="1884068" cy="2060867"/>
              </a:xfrm>
            </p:grpSpPr>
            <p:sp>
              <p:nvSpPr>
                <p:cNvPr id="156" name="Chevron 12"/>
                <p:cNvSpPr/>
                <p:nvPr/>
              </p:nvSpPr>
              <p:spPr>
                <a:xfrm rot="16200000">
                  <a:off x="3902260" y="1881792"/>
                  <a:ext cx="1346956" cy="1884066"/>
                </a:xfrm>
                <a:custGeom>
                  <a:avLst/>
                  <a:gdLst>
                    <a:gd name="connsiteX0" fmla="*/ 0 w 1346956"/>
                    <a:gd name="connsiteY0" fmla="*/ 0 h 1884066"/>
                    <a:gd name="connsiteX1" fmla="*/ 492609 w 1346956"/>
                    <a:gd name="connsiteY1" fmla="*/ 0 h 1884066"/>
                    <a:gd name="connsiteX2" fmla="*/ 1346956 w 1346956"/>
                    <a:gd name="connsiteY2" fmla="*/ 942033 h 1884066"/>
                    <a:gd name="connsiteX3" fmla="*/ 492609 w 1346956"/>
                    <a:gd name="connsiteY3" fmla="*/ 1884066 h 1884066"/>
                    <a:gd name="connsiteX4" fmla="*/ 0 w 1346956"/>
                    <a:gd name="connsiteY4" fmla="*/ 1884066 h 1884066"/>
                    <a:gd name="connsiteX5" fmla="*/ 854347 w 1346956"/>
                    <a:gd name="connsiteY5" fmla="*/ 942033 h 1884066"/>
                    <a:gd name="connsiteX6" fmla="*/ 0 w 1346956"/>
                    <a:gd name="connsiteY6" fmla="*/ 0 h 1884066"/>
                    <a:gd name="connsiteX0" fmla="*/ 0 w 1346956"/>
                    <a:gd name="connsiteY0" fmla="*/ 0 h 1884066"/>
                    <a:gd name="connsiteX1" fmla="*/ 492609 w 1346956"/>
                    <a:gd name="connsiteY1" fmla="*/ 0 h 1884066"/>
                    <a:gd name="connsiteX2" fmla="*/ 1346956 w 1346956"/>
                    <a:gd name="connsiteY2" fmla="*/ 942033 h 1884066"/>
                    <a:gd name="connsiteX3" fmla="*/ 492609 w 1346956"/>
                    <a:gd name="connsiteY3" fmla="*/ 1884066 h 1884066"/>
                    <a:gd name="connsiteX4" fmla="*/ 0 w 1346956"/>
                    <a:gd name="connsiteY4" fmla="*/ 1884066 h 1884066"/>
                    <a:gd name="connsiteX5" fmla="*/ 0 w 1346956"/>
                    <a:gd name="connsiteY5" fmla="*/ 0 h 18840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46956" h="1884066">
                      <a:moveTo>
                        <a:pt x="0" y="0"/>
                      </a:moveTo>
                      <a:lnTo>
                        <a:pt x="492609" y="0"/>
                      </a:lnTo>
                      <a:lnTo>
                        <a:pt x="1346956" y="942033"/>
                      </a:lnTo>
                      <a:lnTo>
                        <a:pt x="492609" y="1884066"/>
                      </a:lnTo>
                      <a:lnTo>
                        <a:pt x="0" y="18840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7ACAEE"/>
                </a:solidFill>
                <a:ln>
                  <a:noFill/>
                </a:ln>
                <a:effectLst>
                  <a:innerShdw blurRad="76200" dist="50800">
                    <a:prstClr val="black">
                      <a:alpha val="4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7" name="Chevron 156"/>
                <p:cNvSpPr/>
                <p:nvPr/>
              </p:nvSpPr>
              <p:spPr>
                <a:xfrm rot="16200000">
                  <a:off x="3859556" y="1210587"/>
                  <a:ext cx="1432368" cy="1884066"/>
                </a:xfrm>
                <a:prstGeom prst="chevron">
                  <a:avLst>
                    <a:gd name="adj" fmla="val 58517"/>
                  </a:avLst>
                </a:prstGeom>
                <a:solidFill>
                  <a:srgbClr val="7ACAEE"/>
                </a:solidFill>
                <a:ln>
                  <a:noFill/>
                </a:ln>
                <a:effectLst>
                  <a:innerShdw blurRad="76200" dist="50800">
                    <a:prstClr val="black">
                      <a:alpha val="4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50" name="Group 149"/>
              <p:cNvGrpSpPr/>
              <p:nvPr/>
            </p:nvGrpSpPr>
            <p:grpSpPr>
              <a:xfrm rot="17933708" flipH="1">
                <a:off x="2589840" y="1933804"/>
                <a:ext cx="1148806" cy="1256614"/>
                <a:chOff x="3627456" y="1436436"/>
                <a:chExt cx="1884066" cy="2060867"/>
              </a:xfrm>
            </p:grpSpPr>
            <p:sp>
              <p:nvSpPr>
                <p:cNvPr id="152" name="Chevron 12"/>
                <p:cNvSpPr/>
                <p:nvPr/>
              </p:nvSpPr>
              <p:spPr>
                <a:xfrm rot="16200000">
                  <a:off x="3896011" y="1881792"/>
                  <a:ext cx="1346956" cy="1884066"/>
                </a:xfrm>
                <a:custGeom>
                  <a:avLst/>
                  <a:gdLst>
                    <a:gd name="connsiteX0" fmla="*/ 0 w 1346956"/>
                    <a:gd name="connsiteY0" fmla="*/ 0 h 1884066"/>
                    <a:gd name="connsiteX1" fmla="*/ 492609 w 1346956"/>
                    <a:gd name="connsiteY1" fmla="*/ 0 h 1884066"/>
                    <a:gd name="connsiteX2" fmla="*/ 1346956 w 1346956"/>
                    <a:gd name="connsiteY2" fmla="*/ 942033 h 1884066"/>
                    <a:gd name="connsiteX3" fmla="*/ 492609 w 1346956"/>
                    <a:gd name="connsiteY3" fmla="*/ 1884066 h 1884066"/>
                    <a:gd name="connsiteX4" fmla="*/ 0 w 1346956"/>
                    <a:gd name="connsiteY4" fmla="*/ 1884066 h 1884066"/>
                    <a:gd name="connsiteX5" fmla="*/ 854347 w 1346956"/>
                    <a:gd name="connsiteY5" fmla="*/ 942033 h 1884066"/>
                    <a:gd name="connsiteX6" fmla="*/ 0 w 1346956"/>
                    <a:gd name="connsiteY6" fmla="*/ 0 h 1884066"/>
                    <a:gd name="connsiteX0" fmla="*/ 0 w 1346956"/>
                    <a:gd name="connsiteY0" fmla="*/ 0 h 1884066"/>
                    <a:gd name="connsiteX1" fmla="*/ 492609 w 1346956"/>
                    <a:gd name="connsiteY1" fmla="*/ 0 h 1884066"/>
                    <a:gd name="connsiteX2" fmla="*/ 1346956 w 1346956"/>
                    <a:gd name="connsiteY2" fmla="*/ 942033 h 1884066"/>
                    <a:gd name="connsiteX3" fmla="*/ 492609 w 1346956"/>
                    <a:gd name="connsiteY3" fmla="*/ 1884066 h 1884066"/>
                    <a:gd name="connsiteX4" fmla="*/ 0 w 1346956"/>
                    <a:gd name="connsiteY4" fmla="*/ 1884066 h 1884066"/>
                    <a:gd name="connsiteX5" fmla="*/ 0 w 1346956"/>
                    <a:gd name="connsiteY5" fmla="*/ 0 h 18840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46956" h="1884066">
                      <a:moveTo>
                        <a:pt x="0" y="0"/>
                      </a:moveTo>
                      <a:lnTo>
                        <a:pt x="492609" y="0"/>
                      </a:lnTo>
                      <a:lnTo>
                        <a:pt x="1346956" y="942033"/>
                      </a:lnTo>
                      <a:lnTo>
                        <a:pt x="492609" y="1884066"/>
                      </a:lnTo>
                      <a:lnTo>
                        <a:pt x="0" y="18840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5F9DDB"/>
                </a:solidFill>
                <a:ln>
                  <a:noFill/>
                </a:ln>
                <a:effectLst>
                  <a:innerShdw blurRad="76200" dist="50800">
                    <a:prstClr val="black">
                      <a:alpha val="4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3" name="Chevron 152"/>
                <p:cNvSpPr/>
                <p:nvPr/>
              </p:nvSpPr>
              <p:spPr>
                <a:xfrm rot="16200000">
                  <a:off x="3853305" y="1210587"/>
                  <a:ext cx="1432368" cy="1884066"/>
                </a:xfrm>
                <a:prstGeom prst="chevron">
                  <a:avLst>
                    <a:gd name="adj" fmla="val 58517"/>
                  </a:avLst>
                </a:prstGeom>
                <a:solidFill>
                  <a:srgbClr val="5F9DDB"/>
                </a:solidFill>
                <a:ln>
                  <a:noFill/>
                </a:ln>
                <a:effectLst>
                  <a:innerShdw blurRad="76200" dist="50800">
                    <a:prstClr val="black">
                      <a:alpha val="4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46" name="Group 145"/>
              <p:cNvGrpSpPr/>
              <p:nvPr/>
            </p:nvGrpSpPr>
            <p:grpSpPr>
              <a:xfrm rot="3666292">
                <a:off x="5392448" y="1927654"/>
                <a:ext cx="1148808" cy="1256615"/>
                <a:chOff x="3627454" y="1436436"/>
                <a:chExt cx="1884068" cy="2060868"/>
              </a:xfrm>
            </p:grpSpPr>
            <p:sp>
              <p:nvSpPr>
                <p:cNvPr id="148" name="Chevron 12"/>
                <p:cNvSpPr/>
                <p:nvPr/>
              </p:nvSpPr>
              <p:spPr>
                <a:xfrm rot="16200000">
                  <a:off x="3896009" y="1881793"/>
                  <a:ext cx="1346956" cy="1884065"/>
                </a:xfrm>
                <a:custGeom>
                  <a:avLst/>
                  <a:gdLst>
                    <a:gd name="connsiteX0" fmla="*/ 0 w 1346956"/>
                    <a:gd name="connsiteY0" fmla="*/ 0 h 1884066"/>
                    <a:gd name="connsiteX1" fmla="*/ 492609 w 1346956"/>
                    <a:gd name="connsiteY1" fmla="*/ 0 h 1884066"/>
                    <a:gd name="connsiteX2" fmla="*/ 1346956 w 1346956"/>
                    <a:gd name="connsiteY2" fmla="*/ 942033 h 1884066"/>
                    <a:gd name="connsiteX3" fmla="*/ 492609 w 1346956"/>
                    <a:gd name="connsiteY3" fmla="*/ 1884066 h 1884066"/>
                    <a:gd name="connsiteX4" fmla="*/ 0 w 1346956"/>
                    <a:gd name="connsiteY4" fmla="*/ 1884066 h 1884066"/>
                    <a:gd name="connsiteX5" fmla="*/ 854347 w 1346956"/>
                    <a:gd name="connsiteY5" fmla="*/ 942033 h 1884066"/>
                    <a:gd name="connsiteX6" fmla="*/ 0 w 1346956"/>
                    <a:gd name="connsiteY6" fmla="*/ 0 h 1884066"/>
                    <a:gd name="connsiteX0" fmla="*/ 0 w 1346956"/>
                    <a:gd name="connsiteY0" fmla="*/ 0 h 1884066"/>
                    <a:gd name="connsiteX1" fmla="*/ 492609 w 1346956"/>
                    <a:gd name="connsiteY1" fmla="*/ 0 h 1884066"/>
                    <a:gd name="connsiteX2" fmla="*/ 1346956 w 1346956"/>
                    <a:gd name="connsiteY2" fmla="*/ 942033 h 1884066"/>
                    <a:gd name="connsiteX3" fmla="*/ 492609 w 1346956"/>
                    <a:gd name="connsiteY3" fmla="*/ 1884066 h 1884066"/>
                    <a:gd name="connsiteX4" fmla="*/ 0 w 1346956"/>
                    <a:gd name="connsiteY4" fmla="*/ 1884066 h 1884066"/>
                    <a:gd name="connsiteX5" fmla="*/ 0 w 1346956"/>
                    <a:gd name="connsiteY5" fmla="*/ 0 h 18840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46956" h="1884066">
                      <a:moveTo>
                        <a:pt x="0" y="0"/>
                      </a:moveTo>
                      <a:lnTo>
                        <a:pt x="492609" y="0"/>
                      </a:lnTo>
                      <a:lnTo>
                        <a:pt x="1346956" y="942033"/>
                      </a:lnTo>
                      <a:lnTo>
                        <a:pt x="492609" y="1884066"/>
                      </a:lnTo>
                      <a:lnTo>
                        <a:pt x="0" y="18840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7C46E"/>
                </a:solidFill>
                <a:ln>
                  <a:noFill/>
                </a:ln>
                <a:effectLst>
                  <a:innerShdw blurRad="76200" dist="50800">
                    <a:prstClr val="black">
                      <a:alpha val="4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9" name="Chevron 148"/>
                <p:cNvSpPr/>
                <p:nvPr/>
              </p:nvSpPr>
              <p:spPr>
                <a:xfrm rot="16200000">
                  <a:off x="3853305" y="1210587"/>
                  <a:ext cx="1432368" cy="1884066"/>
                </a:xfrm>
                <a:prstGeom prst="chevron">
                  <a:avLst>
                    <a:gd name="adj" fmla="val 58517"/>
                  </a:avLst>
                </a:prstGeom>
                <a:solidFill>
                  <a:srgbClr val="A7C46E"/>
                </a:solidFill>
                <a:ln>
                  <a:noFill/>
                </a:ln>
                <a:effectLst>
                  <a:innerShdw blurRad="76200" dist="50800">
                    <a:prstClr val="black">
                      <a:alpha val="4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42" name="Group 141"/>
              <p:cNvGrpSpPr/>
              <p:nvPr/>
            </p:nvGrpSpPr>
            <p:grpSpPr>
              <a:xfrm rot="7135018">
                <a:off x="5398377" y="3531802"/>
                <a:ext cx="1148804" cy="1256611"/>
                <a:chOff x="3627456" y="1436436"/>
                <a:chExt cx="1884066" cy="2060867"/>
              </a:xfrm>
            </p:grpSpPr>
            <p:sp>
              <p:nvSpPr>
                <p:cNvPr id="144" name="Chevron 12"/>
                <p:cNvSpPr/>
                <p:nvPr/>
              </p:nvSpPr>
              <p:spPr>
                <a:xfrm rot="16200000">
                  <a:off x="3896011" y="1881792"/>
                  <a:ext cx="1346956" cy="1884066"/>
                </a:xfrm>
                <a:custGeom>
                  <a:avLst/>
                  <a:gdLst>
                    <a:gd name="connsiteX0" fmla="*/ 0 w 1346956"/>
                    <a:gd name="connsiteY0" fmla="*/ 0 h 1884066"/>
                    <a:gd name="connsiteX1" fmla="*/ 492609 w 1346956"/>
                    <a:gd name="connsiteY1" fmla="*/ 0 h 1884066"/>
                    <a:gd name="connsiteX2" fmla="*/ 1346956 w 1346956"/>
                    <a:gd name="connsiteY2" fmla="*/ 942033 h 1884066"/>
                    <a:gd name="connsiteX3" fmla="*/ 492609 w 1346956"/>
                    <a:gd name="connsiteY3" fmla="*/ 1884066 h 1884066"/>
                    <a:gd name="connsiteX4" fmla="*/ 0 w 1346956"/>
                    <a:gd name="connsiteY4" fmla="*/ 1884066 h 1884066"/>
                    <a:gd name="connsiteX5" fmla="*/ 854347 w 1346956"/>
                    <a:gd name="connsiteY5" fmla="*/ 942033 h 1884066"/>
                    <a:gd name="connsiteX6" fmla="*/ 0 w 1346956"/>
                    <a:gd name="connsiteY6" fmla="*/ 0 h 1884066"/>
                    <a:gd name="connsiteX0" fmla="*/ 0 w 1346956"/>
                    <a:gd name="connsiteY0" fmla="*/ 0 h 1884066"/>
                    <a:gd name="connsiteX1" fmla="*/ 492609 w 1346956"/>
                    <a:gd name="connsiteY1" fmla="*/ 0 h 1884066"/>
                    <a:gd name="connsiteX2" fmla="*/ 1346956 w 1346956"/>
                    <a:gd name="connsiteY2" fmla="*/ 942033 h 1884066"/>
                    <a:gd name="connsiteX3" fmla="*/ 492609 w 1346956"/>
                    <a:gd name="connsiteY3" fmla="*/ 1884066 h 1884066"/>
                    <a:gd name="connsiteX4" fmla="*/ 0 w 1346956"/>
                    <a:gd name="connsiteY4" fmla="*/ 1884066 h 1884066"/>
                    <a:gd name="connsiteX5" fmla="*/ 0 w 1346956"/>
                    <a:gd name="connsiteY5" fmla="*/ 0 h 18840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46956" h="1884066">
                      <a:moveTo>
                        <a:pt x="0" y="0"/>
                      </a:moveTo>
                      <a:lnTo>
                        <a:pt x="492609" y="0"/>
                      </a:lnTo>
                      <a:lnTo>
                        <a:pt x="1346956" y="942033"/>
                      </a:lnTo>
                      <a:lnTo>
                        <a:pt x="492609" y="1884066"/>
                      </a:lnTo>
                      <a:lnTo>
                        <a:pt x="0" y="18840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5F9DDB"/>
                </a:solidFill>
                <a:ln>
                  <a:noFill/>
                </a:ln>
                <a:effectLst>
                  <a:innerShdw blurRad="76200" dist="50800">
                    <a:prstClr val="black">
                      <a:alpha val="4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5" name="Chevron 144"/>
                <p:cNvSpPr/>
                <p:nvPr/>
              </p:nvSpPr>
              <p:spPr>
                <a:xfrm rot="16200000">
                  <a:off x="3853305" y="1210587"/>
                  <a:ext cx="1432368" cy="1884066"/>
                </a:xfrm>
                <a:prstGeom prst="chevron">
                  <a:avLst>
                    <a:gd name="adj" fmla="val 58517"/>
                  </a:avLst>
                </a:prstGeom>
                <a:solidFill>
                  <a:srgbClr val="5F9DDB"/>
                </a:solidFill>
                <a:ln>
                  <a:noFill/>
                </a:ln>
                <a:effectLst>
                  <a:innerShdw blurRad="76200" dist="50800">
                    <a:prstClr val="black">
                      <a:alpha val="4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132" name="Group 131"/>
            <p:cNvGrpSpPr/>
            <p:nvPr/>
          </p:nvGrpSpPr>
          <p:grpSpPr>
            <a:xfrm>
              <a:off x="3625541" y="2408604"/>
              <a:ext cx="1885940" cy="1885940"/>
              <a:chOff x="1494255" y="3271308"/>
              <a:chExt cx="1885940" cy="1885940"/>
            </a:xfrm>
          </p:grpSpPr>
          <p:sp>
            <p:nvSpPr>
              <p:cNvPr id="133" name="Oval 132"/>
              <p:cNvSpPr/>
              <p:nvPr/>
            </p:nvSpPr>
            <p:spPr>
              <a:xfrm>
                <a:off x="1494255" y="3271308"/>
                <a:ext cx="1885940" cy="188594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4" name="Oval 133"/>
              <p:cNvSpPr/>
              <p:nvPr/>
            </p:nvSpPr>
            <p:spPr>
              <a:xfrm>
                <a:off x="1631496" y="3417403"/>
                <a:ext cx="1611458" cy="1611459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404D56"/>
                </a:solidFill>
              </a:rPr>
              <a:t>Marketing Specialist 10,000 Homes Strong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t>18</a:t>
            </a:fld>
            <a:endParaRPr lang="en-US" dirty="0"/>
          </a:p>
        </p:txBody>
      </p:sp>
      <p:sp>
        <p:nvSpPr>
          <p:cNvPr id="95" name="Rectangle 94"/>
          <p:cNvSpPr/>
          <p:nvPr/>
        </p:nvSpPr>
        <p:spPr>
          <a:xfrm>
            <a:off x="6007417" y="1219722"/>
            <a:ext cx="1732012" cy="55399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/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Direct to Current Residents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282571" y="2238349"/>
            <a:ext cx="802761" cy="55399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Social Media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110111" y="4636914"/>
            <a:ext cx="1028584" cy="55399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Search Engines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994002" y="5621693"/>
            <a:ext cx="1637975" cy="55399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National On Line Marketing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890990" y="4349091"/>
            <a:ext cx="1242121" cy="55399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Action For RENT Signs</a:t>
            </a:r>
          </a:p>
        </p:txBody>
      </p:sp>
      <p:sp>
        <p:nvSpPr>
          <p:cNvPr id="113" name="Rectangle 112"/>
          <p:cNvSpPr/>
          <p:nvPr/>
        </p:nvSpPr>
        <p:spPr>
          <a:xfrm>
            <a:off x="6235195" y="3297616"/>
            <a:ext cx="11653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b="1" dirty="0"/>
              <a:t>Your Property</a:t>
            </a:r>
          </a:p>
        </p:txBody>
      </p:sp>
      <p:sp>
        <p:nvSpPr>
          <p:cNvPr id="114" name="Rectangle 113"/>
          <p:cNvSpPr/>
          <p:nvPr/>
        </p:nvSpPr>
        <p:spPr>
          <a:xfrm>
            <a:off x="0" y="991673"/>
            <a:ext cx="9143999" cy="51516"/>
          </a:xfrm>
          <a:prstGeom prst="rect">
            <a:avLst/>
          </a:prstGeom>
          <a:solidFill>
            <a:srgbClr val="A7C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5" name="Rectangle 114"/>
          <p:cNvSpPr/>
          <p:nvPr/>
        </p:nvSpPr>
        <p:spPr>
          <a:xfrm>
            <a:off x="0" y="6205159"/>
            <a:ext cx="9143999" cy="51516"/>
          </a:xfrm>
          <a:prstGeom prst="rect">
            <a:avLst/>
          </a:prstGeom>
          <a:solidFill>
            <a:srgbClr val="A7C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Rectangle 64"/>
          <p:cNvSpPr/>
          <p:nvPr/>
        </p:nvSpPr>
        <p:spPr>
          <a:xfrm>
            <a:off x="4149786" y="2888077"/>
            <a:ext cx="1197999" cy="55399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Agent to Agent</a:t>
            </a:r>
          </a:p>
        </p:txBody>
      </p:sp>
      <p:sp>
        <p:nvSpPr>
          <p:cNvPr id="73" name="Freeform 11"/>
          <p:cNvSpPr>
            <a:spLocks noEditPoints="1"/>
          </p:cNvSpPr>
          <p:nvPr/>
        </p:nvSpPr>
        <p:spPr bwMode="auto">
          <a:xfrm>
            <a:off x="7631977" y="2921940"/>
            <a:ext cx="392880" cy="345846"/>
          </a:xfrm>
          <a:custGeom>
            <a:avLst/>
            <a:gdLst>
              <a:gd name="T0" fmla="*/ 1193 w 5347"/>
              <a:gd name="T1" fmla="*/ 4652 h 4707"/>
              <a:gd name="T2" fmla="*/ 21 w 5347"/>
              <a:gd name="T3" fmla="*/ 1278 h 4707"/>
              <a:gd name="T4" fmla="*/ 368 w 5347"/>
              <a:gd name="T5" fmla="*/ 1395 h 4707"/>
              <a:gd name="T6" fmla="*/ 491 w 5347"/>
              <a:gd name="T7" fmla="*/ 2336 h 4707"/>
              <a:gd name="T8" fmla="*/ 974 w 5347"/>
              <a:gd name="T9" fmla="*/ 3156 h 4707"/>
              <a:gd name="T10" fmla="*/ 1169 w 5347"/>
              <a:gd name="T11" fmla="*/ 3262 h 4707"/>
              <a:gd name="T12" fmla="*/ 934 w 5347"/>
              <a:gd name="T13" fmla="*/ 2190 h 4707"/>
              <a:gd name="T14" fmla="*/ 2041 w 5347"/>
              <a:gd name="T15" fmla="*/ 3440 h 4707"/>
              <a:gd name="T16" fmla="*/ 515 w 5347"/>
              <a:gd name="T17" fmla="*/ 1371 h 4707"/>
              <a:gd name="T18" fmla="*/ 671 w 5347"/>
              <a:gd name="T19" fmla="*/ 2026 h 4707"/>
              <a:gd name="T20" fmla="*/ 635 w 5347"/>
              <a:gd name="T21" fmla="*/ 1512 h 4707"/>
              <a:gd name="T22" fmla="*/ 854 w 5347"/>
              <a:gd name="T23" fmla="*/ 1867 h 4707"/>
              <a:gd name="T24" fmla="*/ 895 w 5347"/>
              <a:gd name="T25" fmla="*/ 1666 h 4707"/>
              <a:gd name="T26" fmla="*/ 4966 w 5347"/>
              <a:gd name="T27" fmla="*/ 1526 h 4707"/>
              <a:gd name="T28" fmla="*/ 4753 w 5347"/>
              <a:gd name="T29" fmla="*/ 2576 h 4707"/>
              <a:gd name="T30" fmla="*/ 4317 w 5347"/>
              <a:gd name="T31" fmla="*/ 3265 h 4707"/>
              <a:gd name="T32" fmla="*/ 4695 w 5347"/>
              <a:gd name="T33" fmla="*/ 2399 h 4707"/>
              <a:gd name="T34" fmla="*/ 3838 w 5347"/>
              <a:gd name="T35" fmla="*/ 2903 h 4707"/>
              <a:gd name="T36" fmla="*/ 3204 w 5347"/>
              <a:gd name="T37" fmla="*/ 3672 h 4707"/>
              <a:gd name="T38" fmla="*/ 3199 w 5347"/>
              <a:gd name="T39" fmla="*/ 4679 h 4707"/>
              <a:gd name="T40" fmla="*/ 5139 w 5347"/>
              <a:gd name="T41" fmla="*/ 2994 h 4707"/>
              <a:gd name="T42" fmla="*/ 5142 w 5347"/>
              <a:gd name="T43" fmla="*/ 1178 h 4707"/>
              <a:gd name="T44" fmla="*/ 4726 w 5347"/>
              <a:gd name="T45" fmla="*/ 2065 h 4707"/>
              <a:gd name="T46" fmla="*/ 4784 w 5347"/>
              <a:gd name="T47" fmla="*/ 1363 h 4707"/>
              <a:gd name="T48" fmla="*/ 4404 w 5347"/>
              <a:gd name="T49" fmla="*/ 2002 h 4707"/>
              <a:gd name="T50" fmla="*/ 4507 w 5347"/>
              <a:gd name="T51" fmla="*/ 1569 h 4707"/>
              <a:gd name="T52" fmla="*/ 3311 w 5347"/>
              <a:gd name="T53" fmla="*/ 1724 h 4707"/>
              <a:gd name="T54" fmla="*/ 2440 w 5347"/>
              <a:gd name="T55" fmla="*/ 2182 h 4707"/>
              <a:gd name="T56" fmla="*/ 2126 w 5347"/>
              <a:gd name="T57" fmla="*/ 1222 h 4707"/>
              <a:gd name="T58" fmla="*/ 3109 w 5347"/>
              <a:gd name="T59" fmla="*/ 1085 h 4707"/>
              <a:gd name="T60" fmla="*/ 2371 w 5347"/>
              <a:gd name="T61" fmla="*/ 1191 h 4707"/>
              <a:gd name="T62" fmla="*/ 2209 w 5347"/>
              <a:gd name="T63" fmla="*/ 1711 h 4707"/>
              <a:gd name="T64" fmla="*/ 2486 w 5347"/>
              <a:gd name="T65" fmla="*/ 1810 h 4707"/>
              <a:gd name="T66" fmla="*/ 2630 w 5347"/>
              <a:gd name="T67" fmla="*/ 1711 h 4707"/>
              <a:gd name="T68" fmla="*/ 2955 w 5347"/>
              <a:gd name="T69" fmla="*/ 1286 h 4707"/>
              <a:gd name="T70" fmla="*/ 2723 w 5347"/>
              <a:gd name="T71" fmla="*/ 1335 h 4707"/>
              <a:gd name="T72" fmla="*/ 2825 w 5347"/>
              <a:gd name="T73" fmla="*/ 1909 h 4707"/>
              <a:gd name="T74" fmla="*/ 3104 w 5347"/>
              <a:gd name="T75" fmla="*/ 1810 h 4707"/>
              <a:gd name="T76" fmla="*/ 1615 w 5347"/>
              <a:gd name="T77" fmla="*/ 1449 h 4707"/>
              <a:gd name="T78" fmla="*/ 1104 w 5347"/>
              <a:gd name="T79" fmla="*/ 1585 h 4707"/>
              <a:gd name="T80" fmla="*/ 1615 w 5347"/>
              <a:gd name="T81" fmla="*/ 1719 h 4707"/>
              <a:gd name="T82" fmla="*/ 2812 w 5347"/>
              <a:gd name="T83" fmla="*/ 511 h 4707"/>
              <a:gd name="T84" fmla="*/ 2676 w 5347"/>
              <a:gd name="T85" fmla="*/ 0 h 4707"/>
              <a:gd name="T86" fmla="*/ 2541 w 5347"/>
              <a:gd name="T87" fmla="*/ 511 h 4707"/>
              <a:gd name="T88" fmla="*/ 1894 w 5347"/>
              <a:gd name="T89" fmla="*/ 419 h 4707"/>
              <a:gd name="T90" fmla="*/ 1523 w 5347"/>
              <a:gd name="T91" fmla="*/ 790 h 4707"/>
              <a:gd name="T92" fmla="*/ 3227 w 5347"/>
              <a:gd name="T93" fmla="*/ 978 h 4707"/>
              <a:gd name="T94" fmla="*/ 3863 w 5347"/>
              <a:gd name="T95" fmla="*/ 677 h 4707"/>
              <a:gd name="T96" fmla="*/ 3368 w 5347"/>
              <a:gd name="T97" fmla="*/ 495 h 4707"/>
              <a:gd name="T98" fmla="*/ 4114 w 5347"/>
              <a:gd name="T99" fmla="*/ 1338 h 4707"/>
              <a:gd name="T100" fmla="*/ 3491 w 5347"/>
              <a:gd name="T101" fmla="*/ 1578 h 4707"/>
              <a:gd name="T102" fmla="*/ 4151 w 5347"/>
              <a:gd name="T103" fmla="*/ 1781 h 4707"/>
              <a:gd name="T104" fmla="*/ 3868 w 5347"/>
              <a:gd name="T105" fmla="*/ 2491 h 4707"/>
              <a:gd name="T106" fmla="*/ 3225 w 5347"/>
              <a:gd name="T107" fmla="*/ 2169 h 4707"/>
              <a:gd name="T108" fmla="*/ 2040 w 5347"/>
              <a:gd name="T109" fmla="*/ 2076 h 4707"/>
              <a:gd name="T110" fmla="*/ 1501 w 5347"/>
              <a:gd name="T111" fmla="*/ 2587 h 4707"/>
              <a:gd name="T112" fmla="*/ 2024 w 5347"/>
              <a:gd name="T113" fmla="*/ 2542 h 4707"/>
              <a:gd name="T114" fmla="*/ 2627 w 5347"/>
              <a:gd name="T115" fmla="*/ 2381 h 4707"/>
              <a:gd name="T116" fmla="*/ 2539 w 5347"/>
              <a:gd name="T117" fmla="*/ 3108 h 4707"/>
              <a:gd name="T118" fmla="*/ 2911 w 5347"/>
              <a:gd name="T119" fmla="*/ 2733 h 47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5347" h="4707">
                <a:moveTo>
                  <a:pt x="2202" y="3943"/>
                </a:moveTo>
                <a:lnTo>
                  <a:pt x="2202" y="3992"/>
                </a:lnTo>
                <a:lnTo>
                  <a:pt x="2200" y="4044"/>
                </a:lnTo>
                <a:lnTo>
                  <a:pt x="2196" y="4100"/>
                </a:lnTo>
                <a:lnTo>
                  <a:pt x="2168" y="4637"/>
                </a:lnTo>
                <a:lnTo>
                  <a:pt x="2163" y="4660"/>
                </a:lnTo>
                <a:lnTo>
                  <a:pt x="2153" y="4679"/>
                </a:lnTo>
                <a:lnTo>
                  <a:pt x="2137" y="4694"/>
                </a:lnTo>
                <a:lnTo>
                  <a:pt x="2118" y="4704"/>
                </a:lnTo>
                <a:lnTo>
                  <a:pt x="2098" y="4707"/>
                </a:lnTo>
                <a:lnTo>
                  <a:pt x="1260" y="4701"/>
                </a:lnTo>
                <a:lnTo>
                  <a:pt x="1237" y="4697"/>
                </a:lnTo>
                <a:lnTo>
                  <a:pt x="1218" y="4686"/>
                </a:lnTo>
                <a:lnTo>
                  <a:pt x="1203" y="4671"/>
                </a:lnTo>
                <a:lnTo>
                  <a:pt x="1193" y="4652"/>
                </a:lnTo>
                <a:lnTo>
                  <a:pt x="1190" y="4632"/>
                </a:lnTo>
                <a:lnTo>
                  <a:pt x="1172" y="4186"/>
                </a:lnTo>
                <a:lnTo>
                  <a:pt x="369" y="3226"/>
                </a:lnTo>
                <a:lnTo>
                  <a:pt x="322" y="3171"/>
                </a:lnTo>
                <a:lnTo>
                  <a:pt x="279" y="3114"/>
                </a:lnTo>
                <a:lnTo>
                  <a:pt x="241" y="3056"/>
                </a:lnTo>
                <a:lnTo>
                  <a:pt x="209" y="2994"/>
                </a:lnTo>
                <a:lnTo>
                  <a:pt x="181" y="2929"/>
                </a:lnTo>
                <a:lnTo>
                  <a:pt x="159" y="2863"/>
                </a:lnTo>
                <a:lnTo>
                  <a:pt x="144" y="2793"/>
                </a:lnTo>
                <a:lnTo>
                  <a:pt x="137" y="2741"/>
                </a:lnTo>
                <a:lnTo>
                  <a:pt x="0" y="1393"/>
                </a:lnTo>
                <a:lnTo>
                  <a:pt x="0" y="1355"/>
                </a:lnTo>
                <a:lnTo>
                  <a:pt x="6" y="1316"/>
                </a:lnTo>
                <a:lnTo>
                  <a:pt x="21" y="1278"/>
                </a:lnTo>
                <a:lnTo>
                  <a:pt x="40" y="1244"/>
                </a:lnTo>
                <a:lnTo>
                  <a:pt x="68" y="1215"/>
                </a:lnTo>
                <a:lnTo>
                  <a:pt x="94" y="1197"/>
                </a:lnTo>
                <a:lnTo>
                  <a:pt x="121" y="1183"/>
                </a:lnTo>
                <a:lnTo>
                  <a:pt x="152" y="1175"/>
                </a:lnTo>
                <a:lnTo>
                  <a:pt x="183" y="1170"/>
                </a:lnTo>
                <a:lnTo>
                  <a:pt x="214" y="1173"/>
                </a:lnTo>
                <a:lnTo>
                  <a:pt x="246" y="1183"/>
                </a:lnTo>
                <a:lnTo>
                  <a:pt x="277" y="1200"/>
                </a:lnTo>
                <a:lnTo>
                  <a:pt x="306" y="1226"/>
                </a:lnTo>
                <a:lnTo>
                  <a:pt x="322" y="1249"/>
                </a:lnTo>
                <a:lnTo>
                  <a:pt x="337" y="1280"/>
                </a:lnTo>
                <a:lnTo>
                  <a:pt x="348" y="1317"/>
                </a:lnTo>
                <a:lnTo>
                  <a:pt x="360" y="1356"/>
                </a:lnTo>
                <a:lnTo>
                  <a:pt x="368" y="1395"/>
                </a:lnTo>
                <a:lnTo>
                  <a:pt x="376" y="1434"/>
                </a:lnTo>
                <a:lnTo>
                  <a:pt x="382" y="1470"/>
                </a:lnTo>
                <a:lnTo>
                  <a:pt x="387" y="1499"/>
                </a:lnTo>
                <a:lnTo>
                  <a:pt x="392" y="1522"/>
                </a:lnTo>
                <a:lnTo>
                  <a:pt x="405" y="1601"/>
                </a:lnTo>
                <a:lnTo>
                  <a:pt x="416" y="1689"/>
                </a:lnTo>
                <a:lnTo>
                  <a:pt x="428" y="1778"/>
                </a:lnTo>
                <a:lnTo>
                  <a:pt x="438" y="1870"/>
                </a:lnTo>
                <a:lnTo>
                  <a:pt x="446" y="1961"/>
                </a:lnTo>
                <a:lnTo>
                  <a:pt x="452" y="2047"/>
                </a:lnTo>
                <a:lnTo>
                  <a:pt x="455" y="2128"/>
                </a:lnTo>
                <a:lnTo>
                  <a:pt x="455" y="2169"/>
                </a:lnTo>
                <a:lnTo>
                  <a:pt x="462" y="2225"/>
                </a:lnTo>
                <a:lnTo>
                  <a:pt x="473" y="2281"/>
                </a:lnTo>
                <a:lnTo>
                  <a:pt x="491" y="2336"/>
                </a:lnTo>
                <a:lnTo>
                  <a:pt x="514" y="2388"/>
                </a:lnTo>
                <a:lnTo>
                  <a:pt x="541" y="2448"/>
                </a:lnTo>
                <a:lnTo>
                  <a:pt x="572" y="2508"/>
                </a:lnTo>
                <a:lnTo>
                  <a:pt x="605" y="2569"/>
                </a:lnTo>
                <a:lnTo>
                  <a:pt x="639" y="2631"/>
                </a:lnTo>
                <a:lnTo>
                  <a:pt x="674" y="2693"/>
                </a:lnTo>
                <a:lnTo>
                  <a:pt x="710" y="2753"/>
                </a:lnTo>
                <a:lnTo>
                  <a:pt x="746" y="2811"/>
                </a:lnTo>
                <a:lnTo>
                  <a:pt x="783" y="2869"/>
                </a:lnTo>
                <a:lnTo>
                  <a:pt x="819" y="2925"/>
                </a:lnTo>
                <a:lnTo>
                  <a:pt x="853" y="2978"/>
                </a:lnTo>
                <a:lnTo>
                  <a:pt x="887" y="3028"/>
                </a:lnTo>
                <a:lnTo>
                  <a:pt x="918" y="3075"/>
                </a:lnTo>
                <a:lnTo>
                  <a:pt x="947" y="3118"/>
                </a:lnTo>
                <a:lnTo>
                  <a:pt x="974" y="3156"/>
                </a:lnTo>
                <a:lnTo>
                  <a:pt x="997" y="3191"/>
                </a:lnTo>
                <a:lnTo>
                  <a:pt x="1018" y="3218"/>
                </a:lnTo>
                <a:lnTo>
                  <a:pt x="1034" y="3241"/>
                </a:lnTo>
                <a:lnTo>
                  <a:pt x="1047" y="3259"/>
                </a:lnTo>
                <a:lnTo>
                  <a:pt x="1054" y="3268"/>
                </a:lnTo>
                <a:lnTo>
                  <a:pt x="1057" y="3273"/>
                </a:lnTo>
                <a:lnTo>
                  <a:pt x="1075" y="3302"/>
                </a:lnTo>
                <a:lnTo>
                  <a:pt x="1089" y="3315"/>
                </a:lnTo>
                <a:lnTo>
                  <a:pt x="1107" y="3324"/>
                </a:lnTo>
                <a:lnTo>
                  <a:pt x="1125" y="3325"/>
                </a:lnTo>
                <a:lnTo>
                  <a:pt x="1145" y="3319"/>
                </a:lnTo>
                <a:lnTo>
                  <a:pt x="1159" y="3309"/>
                </a:lnTo>
                <a:lnTo>
                  <a:pt x="1167" y="3296"/>
                </a:lnTo>
                <a:lnTo>
                  <a:pt x="1171" y="3280"/>
                </a:lnTo>
                <a:lnTo>
                  <a:pt x="1169" y="3262"/>
                </a:lnTo>
                <a:lnTo>
                  <a:pt x="1161" y="3244"/>
                </a:lnTo>
                <a:lnTo>
                  <a:pt x="681" y="2469"/>
                </a:lnTo>
                <a:lnTo>
                  <a:pt x="666" y="2435"/>
                </a:lnTo>
                <a:lnTo>
                  <a:pt x="658" y="2399"/>
                </a:lnTo>
                <a:lnTo>
                  <a:pt x="656" y="2362"/>
                </a:lnTo>
                <a:lnTo>
                  <a:pt x="661" y="2324"/>
                </a:lnTo>
                <a:lnTo>
                  <a:pt x="674" y="2290"/>
                </a:lnTo>
                <a:lnTo>
                  <a:pt x="694" y="2256"/>
                </a:lnTo>
                <a:lnTo>
                  <a:pt x="720" y="2227"/>
                </a:lnTo>
                <a:lnTo>
                  <a:pt x="751" y="2203"/>
                </a:lnTo>
                <a:lnTo>
                  <a:pt x="786" y="2185"/>
                </a:lnTo>
                <a:lnTo>
                  <a:pt x="824" y="2175"/>
                </a:lnTo>
                <a:lnTo>
                  <a:pt x="862" y="2174"/>
                </a:lnTo>
                <a:lnTo>
                  <a:pt x="900" y="2178"/>
                </a:lnTo>
                <a:lnTo>
                  <a:pt x="934" y="2190"/>
                </a:lnTo>
                <a:lnTo>
                  <a:pt x="966" y="2208"/>
                </a:lnTo>
                <a:lnTo>
                  <a:pt x="994" y="2230"/>
                </a:lnTo>
                <a:lnTo>
                  <a:pt x="1017" y="2261"/>
                </a:lnTo>
                <a:lnTo>
                  <a:pt x="1514" y="2903"/>
                </a:lnTo>
                <a:lnTo>
                  <a:pt x="1537" y="2929"/>
                </a:lnTo>
                <a:lnTo>
                  <a:pt x="1565" y="2959"/>
                </a:lnTo>
                <a:lnTo>
                  <a:pt x="1594" y="2988"/>
                </a:lnTo>
                <a:lnTo>
                  <a:pt x="1625" y="3015"/>
                </a:lnTo>
                <a:lnTo>
                  <a:pt x="1652" y="3036"/>
                </a:lnTo>
                <a:lnTo>
                  <a:pt x="1743" y="3105"/>
                </a:lnTo>
                <a:lnTo>
                  <a:pt x="1821" y="3174"/>
                </a:lnTo>
                <a:lnTo>
                  <a:pt x="1889" y="3242"/>
                </a:lnTo>
                <a:lnTo>
                  <a:pt x="1947" y="3309"/>
                </a:lnTo>
                <a:lnTo>
                  <a:pt x="1998" y="3375"/>
                </a:lnTo>
                <a:lnTo>
                  <a:pt x="2041" y="3440"/>
                </a:lnTo>
                <a:lnTo>
                  <a:pt x="2076" y="3502"/>
                </a:lnTo>
                <a:lnTo>
                  <a:pt x="2105" y="3562"/>
                </a:lnTo>
                <a:lnTo>
                  <a:pt x="2129" y="3619"/>
                </a:lnTo>
                <a:lnTo>
                  <a:pt x="2149" y="3672"/>
                </a:lnTo>
                <a:lnTo>
                  <a:pt x="2165" y="3723"/>
                </a:lnTo>
                <a:lnTo>
                  <a:pt x="2176" y="3770"/>
                </a:lnTo>
                <a:lnTo>
                  <a:pt x="2187" y="3813"/>
                </a:lnTo>
                <a:lnTo>
                  <a:pt x="2196" y="3851"/>
                </a:lnTo>
                <a:lnTo>
                  <a:pt x="2197" y="3856"/>
                </a:lnTo>
                <a:lnTo>
                  <a:pt x="2199" y="3868"/>
                </a:lnTo>
                <a:lnTo>
                  <a:pt x="2200" y="3888"/>
                </a:lnTo>
                <a:lnTo>
                  <a:pt x="2202" y="3914"/>
                </a:lnTo>
                <a:lnTo>
                  <a:pt x="2202" y="3943"/>
                </a:lnTo>
                <a:close/>
                <a:moveTo>
                  <a:pt x="502" y="1324"/>
                </a:moveTo>
                <a:lnTo>
                  <a:pt x="515" y="1371"/>
                </a:lnTo>
                <a:lnTo>
                  <a:pt x="525" y="1416"/>
                </a:lnTo>
                <a:lnTo>
                  <a:pt x="532" y="1463"/>
                </a:lnTo>
                <a:lnTo>
                  <a:pt x="540" y="1517"/>
                </a:lnTo>
                <a:lnTo>
                  <a:pt x="548" y="1580"/>
                </a:lnTo>
                <a:lnTo>
                  <a:pt x="558" y="1646"/>
                </a:lnTo>
                <a:lnTo>
                  <a:pt x="567" y="1716"/>
                </a:lnTo>
                <a:lnTo>
                  <a:pt x="575" y="1786"/>
                </a:lnTo>
                <a:lnTo>
                  <a:pt x="583" y="1856"/>
                </a:lnTo>
                <a:lnTo>
                  <a:pt x="590" y="1922"/>
                </a:lnTo>
                <a:lnTo>
                  <a:pt x="593" y="1982"/>
                </a:lnTo>
                <a:lnTo>
                  <a:pt x="595" y="2036"/>
                </a:lnTo>
                <a:lnTo>
                  <a:pt x="595" y="2081"/>
                </a:lnTo>
                <a:lnTo>
                  <a:pt x="621" y="2060"/>
                </a:lnTo>
                <a:lnTo>
                  <a:pt x="647" y="2041"/>
                </a:lnTo>
                <a:lnTo>
                  <a:pt x="671" y="2026"/>
                </a:lnTo>
                <a:lnTo>
                  <a:pt x="697" y="2015"/>
                </a:lnTo>
                <a:lnTo>
                  <a:pt x="721" y="2007"/>
                </a:lnTo>
                <a:lnTo>
                  <a:pt x="721" y="2007"/>
                </a:lnTo>
                <a:lnTo>
                  <a:pt x="723" y="2005"/>
                </a:lnTo>
                <a:lnTo>
                  <a:pt x="723" y="2003"/>
                </a:lnTo>
                <a:lnTo>
                  <a:pt x="725" y="2002"/>
                </a:lnTo>
                <a:lnTo>
                  <a:pt x="728" y="2000"/>
                </a:lnTo>
                <a:lnTo>
                  <a:pt x="721" y="1950"/>
                </a:lnTo>
                <a:lnTo>
                  <a:pt x="712" y="1893"/>
                </a:lnTo>
                <a:lnTo>
                  <a:pt x="700" y="1830"/>
                </a:lnTo>
                <a:lnTo>
                  <a:pt x="689" y="1763"/>
                </a:lnTo>
                <a:lnTo>
                  <a:pt x="676" y="1697"/>
                </a:lnTo>
                <a:lnTo>
                  <a:pt x="661" y="1630"/>
                </a:lnTo>
                <a:lnTo>
                  <a:pt x="648" y="1569"/>
                </a:lnTo>
                <a:lnTo>
                  <a:pt x="635" y="1512"/>
                </a:lnTo>
                <a:lnTo>
                  <a:pt x="624" y="1463"/>
                </a:lnTo>
                <a:lnTo>
                  <a:pt x="616" y="1432"/>
                </a:lnTo>
                <a:lnTo>
                  <a:pt x="603" y="1403"/>
                </a:lnTo>
                <a:lnTo>
                  <a:pt x="585" y="1379"/>
                </a:lnTo>
                <a:lnTo>
                  <a:pt x="562" y="1356"/>
                </a:lnTo>
                <a:lnTo>
                  <a:pt x="535" y="1338"/>
                </a:lnTo>
                <a:lnTo>
                  <a:pt x="502" y="1324"/>
                </a:lnTo>
                <a:close/>
                <a:moveTo>
                  <a:pt x="768" y="1522"/>
                </a:moveTo>
                <a:lnTo>
                  <a:pt x="778" y="1564"/>
                </a:lnTo>
                <a:lnTo>
                  <a:pt x="791" y="1611"/>
                </a:lnTo>
                <a:lnTo>
                  <a:pt x="804" y="1663"/>
                </a:lnTo>
                <a:lnTo>
                  <a:pt x="819" y="1716"/>
                </a:lnTo>
                <a:lnTo>
                  <a:pt x="832" y="1770"/>
                </a:lnTo>
                <a:lnTo>
                  <a:pt x="845" y="1822"/>
                </a:lnTo>
                <a:lnTo>
                  <a:pt x="854" y="1867"/>
                </a:lnTo>
                <a:lnTo>
                  <a:pt x="861" y="1908"/>
                </a:lnTo>
                <a:lnTo>
                  <a:pt x="872" y="1977"/>
                </a:lnTo>
                <a:lnTo>
                  <a:pt x="872" y="1995"/>
                </a:lnTo>
                <a:lnTo>
                  <a:pt x="913" y="1998"/>
                </a:lnTo>
                <a:lnTo>
                  <a:pt x="953" y="2007"/>
                </a:lnTo>
                <a:lnTo>
                  <a:pt x="994" y="2018"/>
                </a:lnTo>
                <a:lnTo>
                  <a:pt x="987" y="1984"/>
                </a:lnTo>
                <a:lnTo>
                  <a:pt x="979" y="1945"/>
                </a:lnTo>
                <a:lnTo>
                  <a:pt x="968" y="1903"/>
                </a:lnTo>
                <a:lnTo>
                  <a:pt x="955" y="1859"/>
                </a:lnTo>
                <a:lnTo>
                  <a:pt x="942" y="1815"/>
                </a:lnTo>
                <a:lnTo>
                  <a:pt x="929" y="1773"/>
                </a:lnTo>
                <a:lnTo>
                  <a:pt x="916" y="1732"/>
                </a:lnTo>
                <a:lnTo>
                  <a:pt x="905" y="1695"/>
                </a:lnTo>
                <a:lnTo>
                  <a:pt x="895" y="1666"/>
                </a:lnTo>
                <a:lnTo>
                  <a:pt x="882" y="1624"/>
                </a:lnTo>
                <a:lnTo>
                  <a:pt x="862" y="1588"/>
                </a:lnTo>
                <a:lnTo>
                  <a:pt x="838" y="1561"/>
                </a:lnTo>
                <a:lnTo>
                  <a:pt x="806" y="1538"/>
                </a:lnTo>
                <a:lnTo>
                  <a:pt x="768" y="1522"/>
                </a:lnTo>
                <a:close/>
                <a:moveTo>
                  <a:pt x="5053" y="1231"/>
                </a:moveTo>
                <a:lnTo>
                  <a:pt x="5037" y="1256"/>
                </a:lnTo>
                <a:lnTo>
                  <a:pt x="5022" y="1286"/>
                </a:lnTo>
                <a:lnTo>
                  <a:pt x="5009" y="1322"/>
                </a:lnTo>
                <a:lnTo>
                  <a:pt x="4998" y="1361"/>
                </a:lnTo>
                <a:lnTo>
                  <a:pt x="4990" y="1402"/>
                </a:lnTo>
                <a:lnTo>
                  <a:pt x="4982" y="1440"/>
                </a:lnTo>
                <a:lnTo>
                  <a:pt x="4975" y="1475"/>
                </a:lnTo>
                <a:lnTo>
                  <a:pt x="4970" y="1505"/>
                </a:lnTo>
                <a:lnTo>
                  <a:pt x="4966" y="1526"/>
                </a:lnTo>
                <a:lnTo>
                  <a:pt x="4953" y="1608"/>
                </a:lnTo>
                <a:lnTo>
                  <a:pt x="4941" y="1694"/>
                </a:lnTo>
                <a:lnTo>
                  <a:pt x="4930" y="1784"/>
                </a:lnTo>
                <a:lnTo>
                  <a:pt x="4920" y="1875"/>
                </a:lnTo>
                <a:lnTo>
                  <a:pt x="4912" y="1966"/>
                </a:lnTo>
                <a:lnTo>
                  <a:pt x="4906" y="2054"/>
                </a:lnTo>
                <a:lnTo>
                  <a:pt x="4902" y="2133"/>
                </a:lnTo>
                <a:lnTo>
                  <a:pt x="4902" y="2174"/>
                </a:lnTo>
                <a:lnTo>
                  <a:pt x="4896" y="2230"/>
                </a:lnTo>
                <a:lnTo>
                  <a:pt x="4885" y="2286"/>
                </a:lnTo>
                <a:lnTo>
                  <a:pt x="4867" y="2341"/>
                </a:lnTo>
                <a:lnTo>
                  <a:pt x="4844" y="2394"/>
                </a:lnTo>
                <a:lnTo>
                  <a:pt x="4816" y="2454"/>
                </a:lnTo>
                <a:lnTo>
                  <a:pt x="4786" y="2514"/>
                </a:lnTo>
                <a:lnTo>
                  <a:pt x="4753" y="2576"/>
                </a:lnTo>
                <a:lnTo>
                  <a:pt x="4719" y="2637"/>
                </a:lnTo>
                <a:lnTo>
                  <a:pt x="4685" y="2697"/>
                </a:lnTo>
                <a:lnTo>
                  <a:pt x="4649" y="2759"/>
                </a:lnTo>
                <a:lnTo>
                  <a:pt x="4614" y="2817"/>
                </a:lnTo>
                <a:lnTo>
                  <a:pt x="4578" y="2876"/>
                </a:lnTo>
                <a:lnTo>
                  <a:pt x="4542" y="2931"/>
                </a:lnTo>
                <a:lnTo>
                  <a:pt x="4508" y="2983"/>
                </a:lnTo>
                <a:lnTo>
                  <a:pt x="4476" y="3033"/>
                </a:lnTo>
                <a:lnTo>
                  <a:pt x="4445" y="3080"/>
                </a:lnTo>
                <a:lnTo>
                  <a:pt x="4416" y="3124"/>
                </a:lnTo>
                <a:lnTo>
                  <a:pt x="4388" y="3161"/>
                </a:lnTo>
                <a:lnTo>
                  <a:pt x="4366" y="3195"/>
                </a:lnTo>
                <a:lnTo>
                  <a:pt x="4346" y="3225"/>
                </a:lnTo>
                <a:lnTo>
                  <a:pt x="4328" y="3247"/>
                </a:lnTo>
                <a:lnTo>
                  <a:pt x="4317" y="3265"/>
                </a:lnTo>
                <a:lnTo>
                  <a:pt x="4309" y="3275"/>
                </a:lnTo>
                <a:lnTo>
                  <a:pt x="4307" y="3278"/>
                </a:lnTo>
                <a:lnTo>
                  <a:pt x="4289" y="3307"/>
                </a:lnTo>
                <a:lnTo>
                  <a:pt x="4275" y="3322"/>
                </a:lnTo>
                <a:lnTo>
                  <a:pt x="4257" y="3328"/>
                </a:lnTo>
                <a:lnTo>
                  <a:pt x="4237" y="3330"/>
                </a:lnTo>
                <a:lnTo>
                  <a:pt x="4220" y="3325"/>
                </a:lnTo>
                <a:lnTo>
                  <a:pt x="4205" y="3315"/>
                </a:lnTo>
                <a:lnTo>
                  <a:pt x="4197" y="3302"/>
                </a:lnTo>
                <a:lnTo>
                  <a:pt x="4194" y="3285"/>
                </a:lnTo>
                <a:lnTo>
                  <a:pt x="4195" y="3267"/>
                </a:lnTo>
                <a:lnTo>
                  <a:pt x="4203" y="3249"/>
                </a:lnTo>
                <a:lnTo>
                  <a:pt x="4670" y="2469"/>
                </a:lnTo>
                <a:lnTo>
                  <a:pt x="4687" y="2435"/>
                </a:lnTo>
                <a:lnTo>
                  <a:pt x="4695" y="2399"/>
                </a:lnTo>
                <a:lnTo>
                  <a:pt x="4696" y="2362"/>
                </a:lnTo>
                <a:lnTo>
                  <a:pt x="4690" y="2324"/>
                </a:lnTo>
                <a:lnTo>
                  <a:pt x="4679" y="2290"/>
                </a:lnTo>
                <a:lnTo>
                  <a:pt x="4659" y="2256"/>
                </a:lnTo>
                <a:lnTo>
                  <a:pt x="4633" y="2227"/>
                </a:lnTo>
                <a:lnTo>
                  <a:pt x="4601" y="2203"/>
                </a:lnTo>
                <a:lnTo>
                  <a:pt x="4565" y="2185"/>
                </a:lnTo>
                <a:lnTo>
                  <a:pt x="4528" y="2175"/>
                </a:lnTo>
                <a:lnTo>
                  <a:pt x="4490" y="2174"/>
                </a:lnTo>
                <a:lnTo>
                  <a:pt x="4453" y="2178"/>
                </a:lnTo>
                <a:lnTo>
                  <a:pt x="4417" y="2190"/>
                </a:lnTo>
                <a:lnTo>
                  <a:pt x="4387" y="2208"/>
                </a:lnTo>
                <a:lnTo>
                  <a:pt x="4357" y="2230"/>
                </a:lnTo>
                <a:lnTo>
                  <a:pt x="4335" y="2261"/>
                </a:lnTo>
                <a:lnTo>
                  <a:pt x="3838" y="2903"/>
                </a:lnTo>
                <a:lnTo>
                  <a:pt x="3816" y="2929"/>
                </a:lnTo>
                <a:lnTo>
                  <a:pt x="3788" y="2959"/>
                </a:lnTo>
                <a:lnTo>
                  <a:pt x="3759" y="2988"/>
                </a:lnTo>
                <a:lnTo>
                  <a:pt x="3728" y="3015"/>
                </a:lnTo>
                <a:lnTo>
                  <a:pt x="3699" y="3036"/>
                </a:lnTo>
                <a:lnTo>
                  <a:pt x="3610" y="3105"/>
                </a:lnTo>
                <a:lnTo>
                  <a:pt x="3532" y="3174"/>
                </a:lnTo>
                <a:lnTo>
                  <a:pt x="3464" y="3242"/>
                </a:lnTo>
                <a:lnTo>
                  <a:pt x="3404" y="3309"/>
                </a:lnTo>
                <a:lnTo>
                  <a:pt x="3354" y="3375"/>
                </a:lnTo>
                <a:lnTo>
                  <a:pt x="3311" y="3440"/>
                </a:lnTo>
                <a:lnTo>
                  <a:pt x="3276" y="3502"/>
                </a:lnTo>
                <a:lnTo>
                  <a:pt x="3247" y="3562"/>
                </a:lnTo>
                <a:lnTo>
                  <a:pt x="3222" y="3619"/>
                </a:lnTo>
                <a:lnTo>
                  <a:pt x="3204" y="3672"/>
                </a:lnTo>
                <a:lnTo>
                  <a:pt x="3188" y="3723"/>
                </a:lnTo>
                <a:lnTo>
                  <a:pt x="3175" y="3770"/>
                </a:lnTo>
                <a:lnTo>
                  <a:pt x="3165" y="3813"/>
                </a:lnTo>
                <a:lnTo>
                  <a:pt x="3156" y="3851"/>
                </a:lnTo>
                <a:lnTo>
                  <a:pt x="3156" y="3856"/>
                </a:lnTo>
                <a:lnTo>
                  <a:pt x="3154" y="3867"/>
                </a:lnTo>
                <a:lnTo>
                  <a:pt x="3152" y="3886"/>
                </a:lnTo>
                <a:lnTo>
                  <a:pt x="3151" y="3912"/>
                </a:lnTo>
                <a:lnTo>
                  <a:pt x="3151" y="3943"/>
                </a:lnTo>
                <a:lnTo>
                  <a:pt x="3151" y="3992"/>
                </a:lnTo>
                <a:lnTo>
                  <a:pt x="3152" y="4044"/>
                </a:lnTo>
                <a:lnTo>
                  <a:pt x="3156" y="4100"/>
                </a:lnTo>
                <a:lnTo>
                  <a:pt x="3185" y="4637"/>
                </a:lnTo>
                <a:lnTo>
                  <a:pt x="3188" y="4660"/>
                </a:lnTo>
                <a:lnTo>
                  <a:pt x="3199" y="4679"/>
                </a:lnTo>
                <a:lnTo>
                  <a:pt x="3216" y="4694"/>
                </a:lnTo>
                <a:lnTo>
                  <a:pt x="3234" y="4704"/>
                </a:lnTo>
                <a:lnTo>
                  <a:pt x="3255" y="4707"/>
                </a:lnTo>
                <a:lnTo>
                  <a:pt x="4093" y="4701"/>
                </a:lnTo>
                <a:lnTo>
                  <a:pt x="4116" y="4697"/>
                </a:lnTo>
                <a:lnTo>
                  <a:pt x="4135" y="4686"/>
                </a:lnTo>
                <a:lnTo>
                  <a:pt x="4150" y="4671"/>
                </a:lnTo>
                <a:lnTo>
                  <a:pt x="4158" y="4652"/>
                </a:lnTo>
                <a:lnTo>
                  <a:pt x="4163" y="4632"/>
                </a:lnTo>
                <a:lnTo>
                  <a:pt x="4179" y="4186"/>
                </a:lnTo>
                <a:lnTo>
                  <a:pt x="4977" y="3226"/>
                </a:lnTo>
                <a:lnTo>
                  <a:pt x="5024" y="3171"/>
                </a:lnTo>
                <a:lnTo>
                  <a:pt x="5068" y="3114"/>
                </a:lnTo>
                <a:lnTo>
                  <a:pt x="5105" y="3056"/>
                </a:lnTo>
                <a:lnTo>
                  <a:pt x="5139" y="2994"/>
                </a:lnTo>
                <a:lnTo>
                  <a:pt x="5165" y="2929"/>
                </a:lnTo>
                <a:lnTo>
                  <a:pt x="5188" y="2863"/>
                </a:lnTo>
                <a:lnTo>
                  <a:pt x="5202" y="2793"/>
                </a:lnTo>
                <a:lnTo>
                  <a:pt x="5209" y="2741"/>
                </a:lnTo>
                <a:lnTo>
                  <a:pt x="5347" y="1393"/>
                </a:lnTo>
                <a:lnTo>
                  <a:pt x="5347" y="1355"/>
                </a:lnTo>
                <a:lnTo>
                  <a:pt x="5340" y="1316"/>
                </a:lnTo>
                <a:lnTo>
                  <a:pt x="5327" y="1278"/>
                </a:lnTo>
                <a:lnTo>
                  <a:pt x="5306" y="1244"/>
                </a:lnTo>
                <a:lnTo>
                  <a:pt x="5279" y="1215"/>
                </a:lnTo>
                <a:lnTo>
                  <a:pt x="5256" y="1199"/>
                </a:lnTo>
                <a:lnTo>
                  <a:pt x="5232" y="1186"/>
                </a:lnTo>
                <a:lnTo>
                  <a:pt x="5204" y="1178"/>
                </a:lnTo>
                <a:lnTo>
                  <a:pt x="5173" y="1175"/>
                </a:lnTo>
                <a:lnTo>
                  <a:pt x="5142" y="1178"/>
                </a:lnTo>
                <a:lnTo>
                  <a:pt x="5112" y="1189"/>
                </a:lnTo>
                <a:lnTo>
                  <a:pt x="5082" y="1205"/>
                </a:lnTo>
                <a:lnTo>
                  <a:pt x="5053" y="1231"/>
                </a:lnTo>
                <a:close/>
                <a:moveTo>
                  <a:pt x="4619" y="2007"/>
                </a:moveTo>
                <a:lnTo>
                  <a:pt x="4619" y="2007"/>
                </a:lnTo>
                <a:lnTo>
                  <a:pt x="4620" y="2008"/>
                </a:lnTo>
                <a:lnTo>
                  <a:pt x="4620" y="2008"/>
                </a:lnTo>
                <a:lnTo>
                  <a:pt x="4622" y="2008"/>
                </a:lnTo>
                <a:lnTo>
                  <a:pt x="4622" y="2010"/>
                </a:lnTo>
                <a:lnTo>
                  <a:pt x="4620" y="2008"/>
                </a:lnTo>
                <a:lnTo>
                  <a:pt x="4619" y="2007"/>
                </a:lnTo>
                <a:lnTo>
                  <a:pt x="4646" y="2018"/>
                </a:lnTo>
                <a:lnTo>
                  <a:pt x="4672" y="2031"/>
                </a:lnTo>
                <a:lnTo>
                  <a:pt x="4700" y="2047"/>
                </a:lnTo>
                <a:lnTo>
                  <a:pt x="4726" y="2065"/>
                </a:lnTo>
                <a:lnTo>
                  <a:pt x="4752" y="2088"/>
                </a:lnTo>
                <a:lnTo>
                  <a:pt x="4752" y="2041"/>
                </a:lnTo>
                <a:lnTo>
                  <a:pt x="4753" y="1989"/>
                </a:lnTo>
                <a:lnTo>
                  <a:pt x="4756" y="1929"/>
                </a:lnTo>
                <a:lnTo>
                  <a:pt x="4763" y="1862"/>
                </a:lnTo>
                <a:lnTo>
                  <a:pt x="4771" y="1792"/>
                </a:lnTo>
                <a:lnTo>
                  <a:pt x="4779" y="1721"/>
                </a:lnTo>
                <a:lnTo>
                  <a:pt x="4789" y="1651"/>
                </a:lnTo>
                <a:lnTo>
                  <a:pt x="4799" y="1585"/>
                </a:lnTo>
                <a:lnTo>
                  <a:pt x="4807" y="1523"/>
                </a:lnTo>
                <a:lnTo>
                  <a:pt x="4815" y="1468"/>
                </a:lnTo>
                <a:lnTo>
                  <a:pt x="4828" y="1400"/>
                </a:lnTo>
                <a:lnTo>
                  <a:pt x="4844" y="1330"/>
                </a:lnTo>
                <a:lnTo>
                  <a:pt x="4812" y="1343"/>
                </a:lnTo>
                <a:lnTo>
                  <a:pt x="4784" y="1363"/>
                </a:lnTo>
                <a:lnTo>
                  <a:pt x="4761" y="1384"/>
                </a:lnTo>
                <a:lnTo>
                  <a:pt x="4742" y="1410"/>
                </a:lnTo>
                <a:lnTo>
                  <a:pt x="4727" y="1437"/>
                </a:lnTo>
                <a:lnTo>
                  <a:pt x="4717" y="1468"/>
                </a:lnTo>
                <a:lnTo>
                  <a:pt x="4706" y="1518"/>
                </a:lnTo>
                <a:lnTo>
                  <a:pt x="4695" y="1573"/>
                </a:lnTo>
                <a:lnTo>
                  <a:pt x="4683" y="1637"/>
                </a:lnTo>
                <a:lnTo>
                  <a:pt x="4670" y="1702"/>
                </a:lnTo>
                <a:lnTo>
                  <a:pt x="4657" y="1770"/>
                </a:lnTo>
                <a:lnTo>
                  <a:pt x="4646" y="1835"/>
                </a:lnTo>
                <a:lnTo>
                  <a:pt x="4635" y="1898"/>
                </a:lnTo>
                <a:lnTo>
                  <a:pt x="4625" y="1956"/>
                </a:lnTo>
                <a:lnTo>
                  <a:pt x="4619" y="2007"/>
                </a:lnTo>
                <a:close/>
                <a:moveTo>
                  <a:pt x="4364" y="2013"/>
                </a:moveTo>
                <a:lnTo>
                  <a:pt x="4404" y="2002"/>
                </a:lnTo>
                <a:lnTo>
                  <a:pt x="4445" y="1992"/>
                </a:lnTo>
                <a:lnTo>
                  <a:pt x="4486" y="1989"/>
                </a:lnTo>
                <a:lnTo>
                  <a:pt x="4486" y="1972"/>
                </a:lnTo>
                <a:lnTo>
                  <a:pt x="4497" y="1903"/>
                </a:lnTo>
                <a:lnTo>
                  <a:pt x="4503" y="1862"/>
                </a:lnTo>
                <a:lnTo>
                  <a:pt x="4513" y="1815"/>
                </a:lnTo>
                <a:lnTo>
                  <a:pt x="4526" y="1765"/>
                </a:lnTo>
                <a:lnTo>
                  <a:pt x="4539" y="1711"/>
                </a:lnTo>
                <a:lnTo>
                  <a:pt x="4554" y="1658"/>
                </a:lnTo>
                <a:lnTo>
                  <a:pt x="4567" y="1606"/>
                </a:lnTo>
                <a:lnTo>
                  <a:pt x="4580" y="1557"/>
                </a:lnTo>
                <a:lnTo>
                  <a:pt x="4589" y="1515"/>
                </a:lnTo>
                <a:lnTo>
                  <a:pt x="4557" y="1530"/>
                </a:lnTo>
                <a:lnTo>
                  <a:pt x="4529" y="1548"/>
                </a:lnTo>
                <a:lnTo>
                  <a:pt x="4507" y="1569"/>
                </a:lnTo>
                <a:lnTo>
                  <a:pt x="4489" y="1595"/>
                </a:lnTo>
                <a:lnTo>
                  <a:pt x="4473" y="1624"/>
                </a:lnTo>
                <a:lnTo>
                  <a:pt x="4463" y="1655"/>
                </a:lnTo>
                <a:lnTo>
                  <a:pt x="4452" y="1687"/>
                </a:lnTo>
                <a:lnTo>
                  <a:pt x="4440" y="1726"/>
                </a:lnTo>
                <a:lnTo>
                  <a:pt x="4427" y="1768"/>
                </a:lnTo>
                <a:lnTo>
                  <a:pt x="4414" y="1814"/>
                </a:lnTo>
                <a:lnTo>
                  <a:pt x="4401" y="1857"/>
                </a:lnTo>
                <a:lnTo>
                  <a:pt x="4388" y="1901"/>
                </a:lnTo>
                <a:lnTo>
                  <a:pt x="4379" y="1943"/>
                </a:lnTo>
                <a:lnTo>
                  <a:pt x="4370" y="1981"/>
                </a:lnTo>
                <a:lnTo>
                  <a:pt x="4364" y="2013"/>
                </a:lnTo>
                <a:close/>
                <a:moveTo>
                  <a:pt x="3329" y="1573"/>
                </a:moveTo>
                <a:lnTo>
                  <a:pt x="3324" y="1650"/>
                </a:lnTo>
                <a:lnTo>
                  <a:pt x="3311" y="1724"/>
                </a:lnTo>
                <a:lnTo>
                  <a:pt x="3292" y="1794"/>
                </a:lnTo>
                <a:lnTo>
                  <a:pt x="3263" y="1862"/>
                </a:lnTo>
                <a:lnTo>
                  <a:pt x="3227" y="1924"/>
                </a:lnTo>
                <a:lnTo>
                  <a:pt x="3185" y="1982"/>
                </a:lnTo>
                <a:lnTo>
                  <a:pt x="3138" y="2036"/>
                </a:lnTo>
                <a:lnTo>
                  <a:pt x="3084" y="2084"/>
                </a:lnTo>
                <a:lnTo>
                  <a:pt x="3026" y="2125"/>
                </a:lnTo>
                <a:lnTo>
                  <a:pt x="2963" y="2161"/>
                </a:lnTo>
                <a:lnTo>
                  <a:pt x="2896" y="2188"/>
                </a:lnTo>
                <a:lnTo>
                  <a:pt x="2825" y="2209"/>
                </a:lnTo>
                <a:lnTo>
                  <a:pt x="2752" y="2222"/>
                </a:lnTo>
                <a:lnTo>
                  <a:pt x="2676" y="2225"/>
                </a:lnTo>
                <a:lnTo>
                  <a:pt x="2595" y="2221"/>
                </a:lnTo>
                <a:lnTo>
                  <a:pt x="2517" y="2206"/>
                </a:lnTo>
                <a:lnTo>
                  <a:pt x="2440" y="2182"/>
                </a:lnTo>
                <a:lnTo>
                  <a:pt x="2371" y="2149"/>
                </a:lnTo>
                <a:lnTo>
                  <a:pt x="2304" y="2109"/>
                </a:lnTo>
                <a:lnTo>
                  <a:pt x="2243" y="2060"/>
                </a:lnTo>
                <a:lnTo>
                  <a:pt x="2189" y="2007"/>
                </a:lnTo>
                <a:lnTo>
                  <a:pt x="2140" y="1945"/>
                </a:lnTo>
                <a:lnTo>
                  <a:pt x="2100" y="1878"/>
                </a:lnTo>
                <a:lnTo>
                  <a:pt x="2067" y="1809"/>
                </a:lnTo>
                <a:lnTo>
                  <a:pt x="2043" y="1732"/>
                </a:lnTo>
                <a:lnTo>
                  <a:pt x="2029" y="1655"/>
                </a:lnTo>
                <a:lnTo>
                  <a:pt x="2022" y="1573"/>
                </a:lnTo>
                <a:lnTo>
                  <a:pt x="2027" y="1496"/>
                </a:lnTo>
                <a:lnTo>
                  <a:pt x="2040" y="1423"/>
                </a:lnTo>
                <a:lnTo>
                  <a:pt x="2061" y="1351"/>
                </a:lnTo>
                <a:lnTo>
                  <a:pt x="2090" y="1285"/>
                </a:lnTo>
                <a:lnTo>
                  <a:pt x="2126" y="1222"/>
                </a:lnTo>
                <a:lnTo>
                  <a:pt x="2166" y="1163"/>
                </a:lnTo>
                <a:lnTo>
                  <a:pt x="2215" y="1110"/>
                </a:lnTo>
                <a:lnTo>
                  <a:pt x="2269" y="1063"/>
                </a:lnTo>
                <a:lnTo>
                  <a:pt x="2327" y="1020"/>
                </a:lnTo>
                <a:lnTo>
                  <a:pt x="2390" y="985"/>
                </a:lnTo>
                <a:lnTo>
                  <a:pt x="2457" y="957"/>
                </a:lnTo>
                <a:lnTo>
                  <a:pt x="2526" y="936"/>
                </a:lnTo>
                <a:lnTo>
                  <a:pt x="2601" y="923"/>
                </a:lnTo>
                <a:lnTo>
                  <a:pt x="2676" y="920"/>
                </a:lnTo>
                <a:lnTo>
                  <a:pt x="2758" y="925"/>
                </a:lnTo>
                <a:lnTo>
                  <a:pt x="2836" y="939"/>
                </a:lnTo>
                <a:lnTo>
                  <a:pt x="2911" y="964"/>
                </a:lnTo>
                <a:lnTo>
                  <a:pt x="2982" y="996"/>
                </a:lnTo>
                <a:lnTo>
                  <a:pt x="3049" y="1037"/>
                </a:lnTo>
                <a:lnTo>
                  <a:pt x="3109" y="1085"/>
                </a:lnTo>
                <a:lnTo>
                  <a:pt x="3164" y="1140"/>
                </a:lnTo>
                <a:lnTo>
                  <a:pt x="3212" y="1200"/>
                </a:lnTo>
                <a:lnTo>
                  <a:pt x="3253" y="1267"/>
                </a:lnTo>
                <a:lnTo>
                  <a:pt x="3285" y="1338"/>
                </a:lnTo>
                <a:lnTo>
                  <a:pt x="3310" y="1413"/>
                </a:lnTo>
                <a:lnTo>
                  <a:pt x="3324" y="1491"/>
                </a:lnTo>
                <a:lnTo>
                  <a:pt x="3329" y="1573"/>
                </a:lnTo>
                <a:close/>
                <a:moveTo>
                  <a:pt x="2249" y="1335"/>
                </a:moveTo>
                <a:lnTo>
                  <a:pt x="2376" y="1335"/>
                </a:lnTo>
                <a:lnTo>
                  <a:pt x="2398" y="1273"/>
                </a:lnTo>
                <a:lnTo>
                  <a:pt x="2423" y="1218"/>
                </a:lnTo>
                <a:lnTo>
                  <a:pt x="2450" y="1168"/>
                </a:lnTo>
                <a:lnTo>
                  <a:pt x="2479" y="1123"/>
                </a:lnTo>
                <a:lnTo>
                  <a:pt x="2423" y="1153"/>
                </a:lnTo>
                <a:lnTo>
                  <a:pt x="2371" y="1191"/>
                </a:lnTo>
                <a:lnTo>
                  <a:pt x="2324" y="1235"/>
                </a:lnTo>
                <a:lnTo>
                  <a:pt x="2283" y="1283"/>
                </a:lnTo>
                <a:lnTo>
                  <a:pt x="2249" y="1335"/>
                </a:lnTo>
                <a:close/>
                <a:moveTo>
                  <a:pt x="2353" y="1711"/>
                </a:moveTo>
                <a:lnTo>
                  <a:pt x="2346" y="1669"/>
                </a:lnTo>
                <a:lnTo>
                  <a:pt x="2343" y="1622"/>
                </a:lnTo>
                <a:lnTo>
                  <a:pt x="2342" y="1573"/>
                </a:lnTo>
                <a:lnTo>
                  <a:pt x="2343" y="1523"/>
                </a:lnTo>
                <a:lnTo>
                  <a:pt x="2346" y="1476"/>
                </a:lnTo>
                <a:lnTo>
                  <a:pt x="2353" y="1434"/>
                </a:lnTo>
                <a:lnTo>
                  <a:pt x="2209" y="1434"/>
                </a:lnTo>
                <a:lnTo>
                  <a:pt x="2196" y="1504"/>
                </a:lnTo>
                <a:lnTo>
                  <a:pt x="2191" y="1573"/>
                </a:lnTo>
                <a:lnTo>
                  <a:pt x="2196" y="1642"/>
                </a:lnTo>
                <a:lnTo>
                  <a:pt x="2209" y="1711"/>
                </a:lnTo>
                <a:lnTo>
                  <a:pt x="2353" y="1711"/>
                </a:lnTo>
                <a:close/>
                <a:moveTo>
                  <a:pt x="2486" y="2024"/>
                </a:moveTo>
                <a:lnTo>
                  <a:pt x="2462" y="1987"/>
                </a:lnTo>
                <a:lnTo>
                  <a:pt x="2437" y="1948"/>
                </a:lnTo>
                <a:lnTo>
                  <a:pt x="2416" y="1906"/>
                </a:lnTo>
                <a:lnTo>
                  <a:pt x="2397" y="1861"/>
                </a:lnTo>
                <a:lnTo>
                  <a:pt x="2382" y="1810"/>
                </a:lnTo>
                <a:lnTo>
                  <a:pt x="2254" y="1810"/>
                </a:lnTo>
                <a:lnTo>
                  <a:pt x="2286" y="1864"/>
                </a:lnTo>
                <a:lnTo>
                  <a:pt x="2325" y="1912"/>
                </a:lnTo>
                <a:lnTo>
                  <a:pt x="2372" y="1955"/>
                </a:lnTo>
                <a:lnTo>
                  <a:pt x="2426" y="1992"/>
                </a:lnTo>
                <a:lnTo>
                  <a:pt x="2486" y="2024"/>
                </a:lnTo>
                <a:close/>
                <a:moveTo>
                  <a:pt x="2630" y="1810"/>
                </a:moveTo>
                <a:lnTo>
                  <a:pt x="2486" y="1810"/>
                </a:lnTo>
                <a:lnTo>
                  <a:pt x="2512" y="1869"/>
                </a:lnTo>
                <a:lnTo>
                  <a:pt x="2541" y="1922"/>
                </a:lnTo>
                <a:lnTo>
                  <a:pt x="2570" y="1969"/>
                </a:lnTo>
                <a:lnTo>
                  <a:pt x="2601" y="2010"/>
                </a:lnTo>
                <a:lnTo>
                  <a:pt x="2630" y="2041"/>
                </a:lnTo>
                <a:lnTo>
                  <a:pt x="2630" y="1810"/>
                </a:lnTo>
                <a:close/>
                <a:moveTo>
                  <a:pt x="2630" y="1434"/>
                </a:moveTo>
                <a:lnTo>
                  <a:pt x="2457" y="1434"/>
                </a:lnTo>
                <a:lnTo>
                  <a:pt x="2450" y="1476"/>
                </a:lnTo>
                <a:lnTo>
                  <a:pt x="2447" y="1523"/>
                </a:lnTo>
                <a:lnTo>
                  <a:pt x="2445" y="1573"/>
                </a:lnTo>
                <a:lnTo>
                  <a:pt x="2447" y="1622"/>
                </a:lnTo>
                <a:lnTo>
                  <a:pt x="2450" y="1669"/>
                </a:lnTo>
                <a:lnTo>
                  <a:pt x="2457" y="1711"/>
                </a:lnTo>
                <a:lnTo>
                  <a:pt x="2630" y="1711"/>
                </a:lnTo>
                <a:lnTo>
                  <a:pt x="2630" y="1434"/>
                </a:lnTo>
                <a:close/>
                <a:moveTo>
                  <a:pt x="2630" y="1105"/>
                </a:moveTo>
                <a:lnTo>
                  <a:pt x="2606" y="1131"/>
                </a:lnTo>
                <a:lnTo>
                  <a:pt x="2580" y="1160"/>
                </a:lnTo>
                <a:lnTo>
                  <a:pt x="2554" y="1196"/>
                </a:lnTo>
                <a:lnTo>
                  <a:pt x="2528" y="1238"/>
                </a:lnTo>
                <a:lnTo>
                  <a:pt x="2505" y="1283"/>
                </a:lnTo>
                <a:lnTo>
                  <a:pt x="2486" y="1335"/>
                </a:lnTo>
                <a:lnTo>
                  <a:pt x="2630" y="1335"/>
                </a:lnTo>
                <a:lnTo>
                  <a:pt x="2630" y="1105"/>
                </a:lnTo>
                <a:close/>
                <a:moveTo>
                  <a:pt x="2867" y="1123"/>
                </a:moveTo>
                <a:lnTo>
                  <a:pt x="2891" y="1158"/>
                </a:lnTo>
                <a:lnTo>
                  <a:pt x="2914" y="1197"/>
                </a:lnTo>
                <a:lnTo>
                  <a:pt x="2937" y="1239"/>
                </a:lnTo>
                <a:lnTo>
                  <a:pt x="2955" y="1286"/>
                </a:lnTo>
                <a:lnTo>
                  <a:pt x="2971" y="1335"/>
                </a:lnTo>
                <a:lnTo>
                  <a:pt x="3099" y="1335"/>
                </a:lnTo>
                <a:lnTo>
                  <a:pt x="3066" y="1283"/>
                </a:lnTo>
                <a:lnTo>
                  <a:pt x="3028" y="1235"/>
                </a:lnTo>
                <a:lnTo>
                  <a:pt x="2981" y="1191"/>
                </a:lnTo>
                <a:lnTo>
                  <a:pt x="2927" y="1153"/>
                </a:lnTo>
                <a:lnTo>
                  <a:pt x="2867" y="1123"/>
                </a:lnTo>
                <a:close/>
                <a:moveTo>
                  <a:pt x="2723" y="1335"/>
                </a:moveTo>
                <a:lnTo>
                  <a:pt x="2867" y="1335"/>
                </a:lnTo>
                <a:lnTo>
                  <a:pt x="2841" y="1277"/>
                </a:lnTo>
                <a:lnTo>
                  <a:pt x="2812" y="1223"/>
                </a:lnTo>
                <a:lnTo>
                  <a:pt x="2781" y="1176"/>
                </a:lnTo>
                <a:lnTo>
                  <a:pt x="2752" y="1136"/>
                </a:lnTo>
                <a:lnTo>
                  <a:pt x="2723" y="1105"/>
                </a:lnTo>
                <a:lnTo>
                  <a:pt x="2723" y="1335"/>
                </a:lnTo>
                <a:close/>
                <a:moveTo>
                  <a:pt x="2723" y="1711"/>
                </a:moveTo>
                <a:lnTo>
                  <a:pt x="2896" y="1711"/>
                </a:lnTo>
                <a:lnTo>
                  <a:pt x="2901" y="1669"/>
                </a:lnTo>
                <a:lnTo>
                  <a:pt x="2906" y="1622"/>
                </a:lnTo>
                <a:lnTo>
                  <a:pt x="2908" y="1573"/>
                </a:lnTo>
                <a:lnTo>
                  <a:pt x="2906" y="1523"/>
                </a:lnTo>
                <a:lnTo>
                  <a:pt x="2901" y="1476"/>
                </a:lnTo>
                <a:lnTo>
                  <a:pt x="2896" y="1434"/>
                </a:lnTo>
                <a:lnTo>
                  <a:pt x="2723" y="1434"/>
                </a:lnTo>
                <a:lnTo>
                  <a:pt x="2723" y="1711"/>
                </a:lnTo>
                <a:close/>
                <a:moveTo>
                  <a:pt x="2723" y="2041"/>
                </a:moveTo>
                <a:lnTo>
                  <a:pt x="2747" y="2016"/>
                </a:lnTo>
                <a:lnTo>
                  <a:pt x="2773" y="1985"/>
                </a:lnTo>
                <a:lnTo>
                  <a:pt x="2799" y="1950"/>
                </a:lnTo>
                <a:lnTo>
                  <a:pt x="2825" y="1909"/>
                </a:lnTo>
                <a:lnTo>
                  <a:pt x="2848" y="1862"/>
                </a:lnTo>
                <a:lnTo>
                  <a:pt x="2867" y="1810"/>
                </a:lnTo>
                <a:lnTo>
                  <a:pt x="2723" y="1810"/>
                </a:lnTo>
                <a:lnTo>
                  <a:pt x="2723" y="2041"/>
                </a:lnTo>
                <a:close/>
                <a:moveTo>
                  <a:pt x="3104" y="1810"/>
                </a:moveTo>
                <a:lnTo>
                  <a:pt x="2977" y="1810"/>
                </a:lnTo>
                <a:lnTo>
                  <a:pt x="2955" y="1872"/>
                </a:lnTo>
                <a:lnTo>
                  <a:pt x="2929" y="1927"/>
                </a:lnTo>
                <a:lnTo>
                  <a:pt x="2903" y="1979"/>
                </a:lnTo>
                <a:lnTo>
                  <a:pt x="2873" y="2024"/>
                </a:lnTo>
                <a:lnTo>
                  <a:pt x="2930" y="1992"/>
                </a:lnTo>
                <a:lnTo>
                  <a:pt x="2982" y="1955"/>
                </a:lnTo>
                <a:lnTo>
                  <a:pt x="3029" y="1912"/>
                </a:lnTo>
                <a:lnTo>
                  <a:pt x="3070" y="1864"/>
                </a:lnTo>
                <a:lnTo>
                  <a:pt x="3104" y="1810"/>
                </a:lnTo>
                <a:close/>
                <a:moveTo>
                  <a:pt x="3144" y="1711"/>
                </a:moveTo>
                <a:lnTo>
                  <a:pt x="3157" y="1642"/>
                </a:lnTo>
                <a:lnTo>
                  <a:pt x="3162" y="1573"/>
                </a:lnTo>
                <a:lnTo>
                  <a:pt x="3157" y="1504"/>
                </a:lnTo>
                <a:lnTo>
                  <a:pt x="3144" y="1434"/>
                </a:lnTo>
                <a:lnTo>
                  <a:pt x="3000" y="1434"/>
                </a:lnTo>
                <a:lnTo>
                  <a:pt x="3005" y="1476"/>
                </a:lnTo>
                <a:lnTo>
                  <a:pt x="3010" y="1523"/>
                </a:lnTo>
                <a:lnTo>
                  <a:pt x="3011" y="1573"/>
                </a:lnTo>
                <a:lnTo>
                  <a:pt x="3010" y="1622"/>
                </a:lnTo>
                <a:lnTo>
                  <a:pt x="3005" y="1669"/>
                </a:lnTo>
                <a:lnTo>
                  <a:pt x="3000" y="1711"/>
                </a:lnTo>
                <a:lnTo>
                  <a:pt x="3144" y="1711"/>
                </a:lnTo>
                <a:close/>
                <a:moveTo>
                  <a:pt x="1636" y="1492"/>
                </a:moveTo>
                <a:lnTo>
                  <a:pt x="1615" y="1449"/>
                </a:lnTo>
                <a:lnTo>
                  <a:pt x="1587" y="1411"/>
                </a:lnTo>
                <a:lnTo>
                  <a:pt x="1555" y="1377"/>
                </a:lnTo>
                <a:lnTo>
                  <a:pt x="1516" y="1350"/>
                </a:lnTo>
                <a:lnTo>
                  <a:pt x="1472" y="1330"/>
                </a:lnTo>
                <a:lnTo>
                  <a:pt x="1425" y="1317"/>
                </a:lnTo>
                <a:lnTo>
                  <a:pt x="1375" y="1312"/>
                </a:lnTo>
                <a:lnTo>
                  <a:pt x="1326" y="1317"/>
                </a:lnTo>
                <a:lnTo>
                  <a:pt x="1281" y="1330"/>
                </a:lnTo>
                <a:lnTo>
                  <a:pt x="1239" y="1350"/>
                </a:lnTo>
                <a:lnTo>
                  <a:pt x="1200" y="1377"/>
                </a:lnTo>
                <a:lnTo>
                  <a:pt x="1167" y="1410"/>
                </a:lnTo>
                <a:lnTo>
                  <a:pt x="1140" y="1447"/>
                </a:lnTo>
                <a:lnTo>
                  <a:pt x="1120" y="1489"/>
                </a:lnTo>
                <a:lnTo>
                  <a:pt x="1107" y="1536"/>
                </a:lnTo>
                <a:lnTo>
                  <a:pt x="1104" y="1585"/>
                </a:lnTo>
                <a:lnTo>
                  <a:pt x="1107" y="1633"/>
                </a:lnTo>
                <a:lnTo>
                  <a:pt x="1120" y="1679"/>
                </a:lnTo>
                <a:lnTo>
                  <a:pt x="1140" y="1721"/>
                </a:lnTo>
                <a:lnTo>
                  <a:pt x="1167" y="1760"/>
                </a:lnTo>
                <a:lnTo>
                  <a:pt x="1200" y="1792"/>
                </a:lnTo>
                <a:lnTo>
                  <a:pt x="1239" y="1818"/>
                </a:lnTo>
                <a:lnTo>
                  <a:pt x="1281" y="1839"/>
                </a:lnTo>
                <a:lnTo>
                  <a:pt x="1326" y="1852"/>
                </a:lnTo>
                <a:lnTo>
                  <a:pt x="1375" y="1856"/>
                </a:lnTo>
                <a:lnTo>
                  <a:pt x="1424" y="1852"/>
                </a:lnTo>
                <a:lnTo>
                  <a:pt x="1471" y="1839"/>
                </a:lnTo>
                <a:lnTo>
                  <a:pt x="1513" y="1818"/>
                </a:lnTo>
                <a:lnTo>
                  <a:pt x="1552" y="1791"/>
                </a:lnTo>
                <a:lnTo>
                  <a:pt x="1586" y="1758"/>
                </a:lnTo>
                <a:lnTo>
                  <a:pt x="1615" y="1719"/>
                </a:lnTo>
                <a:lnTo>
                  <a:pt x="1636" y="1677"/>
                </a:lnTo>
                <a:lnTo>
                  <a:pt x="1873" y="1677"/>
                </a:lnTo>
                <a:lnTo>
                  <a:pt x="1868" y="1640"/>
                </a:lnTo>
                <a:lnTo>
                  <a:pt x="1866" y="1603"/>
                </a:lnTo>
                <a:lnTo>
                  <a:pt x="1866" y="1567"/>
                </a:lnTo>
                <a:lnTo>
                  <a:pt x="1866" y="1539"/>
                </a:lnTo>
                <a:lnTo>
                  <a:pt x="1868" y="1513"/>
                </a:lnTo>
                <a:lnTo>
                  <a:pt x="1873" y="1486"/>
                </a:lnTo>
                <a:lnTo>
                  <a:pt x="1636" y="1486"/>
                </a:lnTo>
                <a:lnTo>
                  <a:pt x="1636" y="1492"/>
                </a:lnTo>
                <a:close/>
                <a:moveTo>
                  <a:pt x="2676" y="763"/>
                </a:moveTo>
                <a:lnTo>
                  <a:pt x="2724" y="764"/>
                </a:lnTo>
                <a:lnTo>
                  <a:pt x="2768" y="769"/>
                </a:lnTo>
                <a:lnTo>
                  <a:pt x="2768" y="532"/>
                </a:lnTo>
                <a:lnTo>
                  <a:pt x="2812" y="511"/>
                </a:lnTo>
                <a:lnTo>
                  <a:pt x="2849" y="484"/>
                </a:lnTo>
                <a:lnTo>
                  <a:pt x="2883" y="451"/>
                </a:lnTo>
                <a:lnTo>
                  <a:pt x="2911" y="412"/>
                </a:lnTo>
                <a:lnTo>
                  <a:pt x="2930" y="370"/>
                </a:lnTo>
                <a:lnTo>
                  <a:pt x="2943" y="323"/>
                </a:lnTo>
                <a:lnTo>
                  <a:pt x="2948" y="271"/>
                </a:lnTo>
                <a:lnTo>
                  <a:pt x="2943" y="222"/>
                </a:lnTo>
                <a:lnTo>
                  <a:pt x="2930" y="177"/>
                </a:lnTo>
                <a:lnTo>
                  <a:pt x="2911" y="135"/>
                </a:lnTo>
                <a:lnTo>
                  <a:pt x="2885" y="96"/>
                </a:lnTo>
                <a:lnTo>
                  <a:pt x="2851" y="63"/>
                </a:lnTo>
                <a:lnTo>
                  <a:pt x="2813" y="38"/>
                </a:lnTo>
                <a:lnTo>
                  <a:pt x="2771" y="16"/>
                </a:lnTo>
                <a:lnTo>
                  <a:pt x="2724" y="5"/>
                </a:lnTo>
                <a:lnTo>
                  <a:pt x="2676" y="0"/>
                </a:lnTo>
                <a:lnTo>
                  <a:pt x="2627" y="5"/>
                </a:lnTo>
                <a:lnTo>
                  <a:pt x="2582" y="16"/>
                </a:lnTo>
                <a:lnTo>
                  <a:pt x="2539" y="38"/>
                </a:lnTo>
                <a:lnTo>
                  <a:pt x="2500" y="63"/>
                </a:lnTo>
                <a:lnTo>
                  <a:pt x="2468" y="96"/>
                </a:lnTo>
                <a:lnTo>
                  <a:pt x="2442" y="135"/>
                </a:lnTo>
                <a:lnTo>
                  <a:pt x="2421" y="177"/>
                </a:lnTo>
                <a:lnTo>
                  <a:pt x="2408" y="222"/>
                </a:lnTo>
                <a:lnTo>
                  <a:pt x="2405" y="271"/>
                </a:lnTo>
                <a:lnTo>
                  <a:pt x="2410" y="320"/>
                </a:lnTo>
                <a:lnTo>
                  <a:pt x="2421" y="367"/>
                </a:lnTo>
                <a:lnTo>
                  <a:pt x="2442" y="411"/>
                </a:lnTo>
                <a:lnTo>
                  <a:pt x="2470" y="450"/>
                </a:lnTo>
                <a:lnTo>
                  <a:pt x="2502" y="484"/>
                </a:lnTo>
                <a:lnTo>
                  <a:pt x="2541" y="511"/>
                </a:lnTo>
                <a:lnTo>
                  <a:pt x="2583" y="532"/>
                </a:lnTo>
                <a:lnTo>
                  <a:pt x="2583" y="769"/>
                </a:lnTo>
                <a:lnTo>
                  <a:pt x="2627" y="764"/>
                </a:lnTo>
                <a:lnTo>
                  <a:pt x="2676" y="763"/>
                </a:lnTo>
                <a:close/>
                <a:moveTo>
                  <a:pt x="2173" y="936"/>
                </a:moveTo>
                <a:lnTo>
                  <a:pt x="2006" y="769"/>
                </a:lnTo>
                <a:lnTo>
                  <a:pt x="2019" y="733"/>
                </a:lnTo>
                <a:lnTo>
                  <a:pt x="2027" y="694"/>
                </a:lnTo>
                <a:lnTo>
                  <a:pt x="2029" y="654"/>
                </a:lnTo>
                <a:lnTo>
                  <a:pt x="2024" y="605"/>
                </a:lnTo>
                <a:lnTo>
                  <a:pt x="2012" y="558"/>
                </a:lnTo>
                <a:lnTo>
                  <a:pt x="1991" y="516"/>
                </a:lnTo>
                <a:lnTo>
                  <a:pt x="1965" y="479"/>
                </a:lnTo>
                <a:lnTo>
                  <a:pt x="1931" y="446"/>
                </a:lnTo>
                <a:lnTo>
                  <a:pt x="1894" y="419"/>
                </a:lnTo>
                <a:lnTo>
                  <a:pt x="1852" y="399"/>
                </a:lnTo>
                <a:lnTo>
                  <a:pt x="1806" y="386"/>
                </a:lnTo>
                <a:lnTo>
                  <a:pt x="1756" y="381"/>
                </a:lnTo>
                <a:lnTo>
                  <a:pt x="1707" y="386"/>
                </a:lnTo>
                <a:lnTo>
                  <a:pt x="1662" y="399"/>
                </a:lnTo>
                <a:lnTo>
                  <a:pt x="1620" y="419"/>
                </a:lnTo>
                <a:lnTo>
                  <a:pt x="1581" y="446"/>
                </a:lnTo>
                <a:lnTo>
                  <a:pt x="1548" y="479"/>
                </a:lnTo>
                <a:lnTo>
                  <a:pt x="1523" y="516"/>
                </a:lnTo>
                <a:lnTo>
                  <a:pt x="1501" y="558"/>
                </a:lnTo>
                <a:lnTo>
                  <a:pt x="1490" y="605"/>
                </a:lnTo>
                <a:lnTo>
                  <a:pt x="1485" y="654"/>
                </a:lnTo>
                <a:lnTo>
                  <a:pt x="1490" y="703"/>
                </a:lnTo>
                <a:lnTo>
                  <a:pt x="1501" y="748"/>
                </a:lnTo>
                <a:lnTo>
                  <a:pt x="1523" y="790"/>
                </a:lnTo>
                <a:lnTo>
                  <a:pt x="1548" y="829"/>
                </a:lnTo>
                <a:lnTo>
                  <a:pt x="1581" y="861"/>
                </a:lnTo>
                <a:lnTo>
                  <a:pt x="1620" y="887"/>
                </a:lnTo>
                <a:lnTo>
                  <a:pt x="1662" y="909"/>
                </a:lnTo>
                <a:lnTo>
                  <a:pt x="1707" y="921"/>
                </a:lnTo>
                <a:lnTo>
                  <a:pt x="1756" y="925"/>
                </a:lnTo>
                <a:lnTo>
                  <a:pt x="1797" y="921"/>
                </a:lnTo>
                <a:lnTo>
                  <a:pt x="1836" y="913"/>
                </a:lnTo>
                <a:lnTo>
                  <a:pt x="1873" y="902"/>
                </a:lnTo>
                <a:lnTo>
                  <a:pt x="2040" y="1069"/>
                </a:lnTo>
                <a:lnTo>
                  <a:pt x="2080" y="1020"/>
                </a:lnTo>
                <a:lnTo>
                  <a:pt x="2124" y="978"/>
                </a:lnTo>
                <a:lnTo>
                  <a:pt x="2173" y="936"/>
                </a:lnTo>
                <a:close/>
                <a:moveTo>
                  <a:pt x="3178" y="936"/>
                </a:moveTo>
                <a:lnTo>
                  <a:pt x="3227" y="978"/>
                </a:lnTo>
                <a:lnTo>
                  <a:pt x="3271" y="1024"/>
                </a:lnTo>
                <a:lnTo>
                  <a:pt x="3311" y="1069"/>
                </a:lnTo>
                <a:lnTo>
                  <a:pt x="3480" y="902"/>
                </a:lnTo>
                <a:lnTo>
                  <a:pt x="3517" y="917"/>
                </a:lnTo>
                <a:lnTo>
                  <a:pt x="3558" y="925"/>
                </a:lnTo>
                <a:lnTo>
                  <a:pt x="3598" y="926"/>
                </a:lnTo>
                <a:lnTo>
                  <a:pt x="3639" y="923"/>
                </a:lnTo>
                <a:lnTo>
                  <a:pt x="3680" y="913"/>
                </a:lnTo>
                <a:lnTo>
                  <a:pt x="3718" y="897"/>
                </a:lnTo>
                <a:lnTo>
                  <a:pt x="3754" y="873"/>
                </a:lnTo>
                <a:lnTo>
                  <a:pt x="3787" y="844"/>
                </a:lnTo>
                <a:lnTo>
                  <a:pt x="3817" y="808"/>
                </a:lnTo>
                <a:lnTo>
                  <a:pt x="3840" y="766"/>
                </a:lnTo>
                <a:lnTo>
                  <a:pt x="3856" y="722"/>
                </a:lnTo>
                <a:lnTo>
                  <a:pt x="3863" y="677"/>
                </a:lnTo>
                <a:lnTo>
                  <a:pt x="3863" y="630"/>
                </a:lnTo>
                <a:lnTo>
                  <a:pt x="3856" y="583"/>
                </a:lnTo>
                <a:lnTo>
                  <a:pt x="3840" y="539"/>
                </a:lnTo>
                <a:lnTo>
                  <a:pt x="3817" y="495"/>
                </a:lnTo>
                <a:lnTo>
                  <a:pt x="3787" y="458"/>
                </a:lnTo>
                <a:lnTo>
                  <a:pt x="3749" y="427"/>
                </a:lnTo>
                <a:lnTo>
                  <a:pt x="3709" y="402"/>
                </a:lnTo>
                <a:lnTo>
                  <a:pt x="3663" y="388"/>
                </a:lnTo>
                <a:lnTo>
                  <a:pt x="3618" y="380"/>
                </a:lnTo>
                <a:lnTo>
                  <a:pt x="3571" y="380"/>
                </a:lnTo>
                <a:lnTo>
                  <a:pt x="3525" y="388"/>
                </a:lnTo>
                <a:lnTo>
                  <a:pt x="3480" y="402"/>
                </a:lnTo>
                <a:lnTo>
                  <a:pt x="3438" y="427"/>
                </a:lnTo>
                <a:lnTo>
                  <a:pt x="3399" y="458"/>
                </a:lnTo>
                <a:lnTo>
                  <a:pt x="3368" y="495"/>
                </a:lnTo>
                <a:lnTo>
                  <a:pt x="3344" y="535"/>
                </a:lnTo>
                <a:lnTo>
                  <a:pt x="3328" y="581"/>
                </a:lnTo>
                <a:lnTo>
                  <a:pt x="3319" y="626"/>
                </a:lnTo>
                <a:lnTo>
                  <a:pt x="3318" y="673"/>
                </a:lnTo>
                <a:lnTo>
                  <a:pt x="3326" y="720"/>
                </a:lnTo>
                <a:lnTo>
                  <a:pt x="3341" y="763"/>
                </a:lnTo>
                <a:lnTo>
                  <a:pt x="3208" y="909"/>
                </a:lnTo>
                <a:lnTo>
                  <a:pt x="3178" y="936"/>
                </a:lnTo>
                <a:close/>
                <a:moveTo>
                  <a:pt x="4249" y="1573"/>
                </a:moveTo>
                <a:lnTo>
                  <a:pt x="4244" y="1523"/>
                </a:lnTo>
                <a:lnTo>
                  <a:pt x="4233" y="1478"/>
                </a:lnTo>
                <a:lnTo>
                  <a:pt x="4211" y="1436"/>
                </a:lnTo>
                <a:lnTo>
                  <a:pt x="4186" y="1398"/>
                </a:lnTo>
                <a:lnTo>
                  <a:pt x="4151" y="1364"/>
                </a:lnTo>
                <a:lnTo>
                  <a:pt x="4114" y="1338"/>
                </a:lnTo>
                <a:lnTo>
                  <a:pt x="4072" y="1319"/>
                </a:lnTo>
                <a:lnTo>
                  <a:pt x="4027" y="1306"/>
                </a:lnTo>
                <a:lnTo>
                  <a:pt x="3976" y="1301"/>
                </a:lnTo>
                <a:lnTo>
                  <a:pt x="3933" y="1304"/>
                </a:lnTo>
                <a:lnTo>
                  <a:pt x="3889" y="1316"/>
                </a:lnTo>
                <a:lnTo>
                  <a:pt x="3850" y="1333"/>
                </a:lnTo>
                <a:lnTo>
                  <a:pt x="3813" y="1356"/>
                </a:lnTo>
                <a:lnTo>
                  <a:pt x="3780" y="1385"/>
                </a:lnTo>
                <a:lnTo>
                  <a:pt x="3753" y="1418"/>
                </a:lnTo>
                <a:lnTo>
                  <a:pt x="3731" y="1457"/>
                </a:lnTo>
                <a:lnTo>
                  <a:pt x="3717" y="1497"/>
                </a:lnTo>
                <a:lnTo>
                  <a:pt x="3485" y="1497"/>
                </a:lnTo>
                <a:lnTo>
                  <a:pt x="3487" y="1523"/>
                </a:lnTo>
                <a:lnTo>
                  <a:pt x="3490" y="1549"/>
                </a:lnTo>
                <a:lnTo>
                  <a:pt x="3491" y="1578"/>
                </a:lnTo>
                <a:lnTo>
                  <a:pt x="3491" y="1614"/>
                </a:lnTo>
                <a:lnTo>
                  <a:pt x="3490" y="1653"/>
                </a:lnTo>
                <a:lnTo>
                  <a:pt x="3485" y="1689"/>
                </a:lnTo>
                <a:lnTo>
                  <a:pt x="3728" y="1689"/>
                </a:lnTo>
                <a:lnTo>
                  <a:pt x="3749" y="1729"/>
                </a:lnTo>
                <a:lnTo>
                  <a:pt x="3777" y="1763"/>
                </a:lnTo>
                <a:lnTo>
                  <a:pt x="3809" y="1794"/>
                </a:lnTo>
                <a:lnTo>
                  <a:pt x="3847" y="1818"/>
                </a:lnTo>
                <a:lnTo>
                  <a:pt x="3887" y="1836"/>
                </a:lnTo>
                <a:lnTo>
                  <a:pt x="3931" y="1846"/>
                </a:lnTo>
                <a:lnTo>
                  <a:pt x="3976" y="1851"/>
                </a:lnTo>
                <a:lnTo>
                  <a:pt x="4027" y="1844"/>
                </a:lnTo>
                <a:lnTo>
                  <a:pt x="4072" y="1830"/>
                </a:lnTo>
                <a:lnTo>
                  <a:pt x="4114" y="1809"/>
                </a:lnTo>
                <a:lnTo>
                  <a:pt x="4151" y="1781"/>
                </a:lnTo>
                <a:lnTo>
                  <a:pt x="4186" y="1749"/>
                </a:lnTo>
                <a:lnTo>
                  <a:pt x="4211" y="1710"/>
                </a:lnTo>
                <a:lnTo>
                  <a:pt x="4233" y="1668"/>
                </a:lnTo>
                <a:lnTo>
                  <a:pt x="4244" y="1622"/>
                </a:lnTo>
                <a:lnTo>
                  <a:pt x="4249" y="1573"/>
                </a:lnTo>
                <a:close/>
                <a:moveTo>
                  <a:pt x="3595" y="2764"/>
                </a:moveTo>
                <a:lnTo>
                  <a:pt x="3644" y="2759"/>
                </a:lnTo>
                <a:lnTo>
                  <a:pt x="3691" y="2748"/>
                </a:lnTo>
                <a:lnTo>
                  <a:pt x="3733" y="2727"/>
                </a:lnTo>
                <a:lnTo>
                  <a:pt x="3770" y="2701"/>
                </a:lnTo>
                <a:lnTo>
                  <a:pt x="3803" y="2667"/>
                </a:lnTo>
                <a:lnTo>
                  <a:pt x="3830" y="2629"/>
                </a:lnTo>
                <a:lnTo>
                  <a:pt x="3850" y="2587"/>
                </a:lnTo>
                <a:lnTo>
                  <a:pt x="3863" y="2542"/>
                </a:lnTo>
                <a:lnTo>
                  <a:pt x="3868" y="2491"/>
                </a:lnTo>
                <a:lnTo>
                  <a:pt x="3863" y="2443"/>
                </a:lnTo>
                <a:lnTo>
                  <a:pt x="3850" y="2397"/>
                </a:lnTo>
                <a:lnTo>
                  <a:pt x="3830" y="2355"/>
                </a:lnTo>
                <a:lnTo>
                  <a:pt x="3803" y="2316"/>
                </a:lnTo>
                <a:lnTo>
                  <a:pt x="3770" y="2284"/>
                </a:lnTo>
                <a:lnTo>
                  <a:pt x="3733" y="2258"/>
                </a:lnTo>
                <a:lnTo>
                  <a:pt x="3691" y="2237"/>
                </a:lnTo>
                <a:lnTo>
                  <a:pt x="3644" y="2225"/>
                </a:lnTo>
                <a:lnTo>
                  <a:pt x="3595" y="2221"/>
                </a:lnTo>
                <a:lnTo>
                  <a:pt x="3555" y="2224"/>
                </a:lnTo>
                <a:lnTo>
                  <a:pt x="3516" y="2232"/>
                </a:lnTo>
                <a:lnTo>
                  <a:pt x="3480" y="2243"/>
                </a:lnTo>
                <a:lnTo>
                  <a:pt x="3311" y="2076"/>
                </a:lnTo>
                <a:lnTo>
                  <a:pt x="3269" y="2125"/>
                </a:lnTo>
                <a:lnTo>
                  <a:pt x="3225" y="2169"/>
                </a:lnTo>
                <a:lnTo>
                  <a:pt x="3178" y="2209"/>
                </a:lnTo>
                <a:lnTo>
                  <a:pt x="3347" y="2376"/>
                </a:lnTo>
                <a:lnTo>
                  <a:pt x="3332" y="2414"/>
                </a:lnTo>
                <a:lnTo>
                  <a:pt x="3326" y="2453"/>
                </a:lnTo>
                <a:lnTo>
                  <a:pt x="3324" y="2491"/>
                </a:lnTo>
                <a:lnTo>
                  <a:pt x="3328" y="2542"/>
                </a:lnTo>
                <a:lnTo>
                  <a:pt x="3341" y="2587"/>
                </a:lnTo>
                <a:lnTo>
                  <a:pt x="3360" y="2629"/>
                </a:lnTo>
                <a:lnTo>
                  <a:pt x="3388" y="2667"/>
                </a:lnTo>
                <a:lnTo>
                  <a:pt x="3420" y="2701"/>
                </a:lnTo>
                <a:lnTo>
                  <a:pt x="3459" y="2727"/>
                </a:lnTo>
                <a:lnTo>
                  <a:pt x="3501" y="2748"/>
                </a:lnTo>
                <a:lnTo>
                  <a:pt x="3547" y="2759"/>
                </a:lnTo>
                <a:lnTo>
                  <a:pt x="3595" y="2764"/>
                </a:lnTo>
                <a:close/>
                <a:moveTo>
                  <a:pt x="2040" y="2076"/>
                </a:moveTo>
                <a:lnTo>
                  <a:pt x="1873" y="2243"/>
                </a:lnTo>
                <a:lnTo>
                  <a:pt x="1836" y="2230"/>
                </a:lnTo>
                <a:lnTo>
                  <a:pt x="1797" y="2222"/>
                </a:lnTo>
                <a:lnTo>
                  <a:pt x="1756" y="2221"/>
                </a:lnTo>
                <a:lnTo>
                  <a:pt x="1707" y="2225"/>
                </a:lnTo>
                <a:lnTo>
                  <a:pt x="1662" y="2237"/>
                </a:lnTo>
                <a:lnTo>
                  <a:pt x="1620" y="2258"/>
                </a:lnTo>
                <a:lnTo>
                  <a:pt x="1581" y="2284"/>
                </a:lnTo>
                <a:lnTo>
                  <a:pt x="1548" y="2316"/>
                </a:lnTo>
                <a:lnTo>
                  <a:pt x="1523" y="2355"/>
                </a:lnTo>
                <a:lnTo>
                  <a:pt x="1501" y="2397"/>
                </a:lnTo>
                <a:lnTo>
                  <a:pt x="1490" y="2443"/>
                </a:lnTo>
                <a:lnTo>
                  <a:pt x="1485" y="2491"/>
                </a:lnTo>
                <a:lnTo>
                  <a:pt x="1490" y="2542"/>
                </a:lnTo>
                <a:lnTo>
                  <a:pt x="1501" y="2587"/>
                </a:lnTo>
                <a:lnTo>
                  <a:pt x="1523" y="2629"/>
                </a:lnTo>
                <a:lnTo>
                  <a:pt x="1548" y="2667"/>
                </a:lnTo>
                <a:lnTo>
                  <a:pt x="1581" y="2701"/>
                </a:lnTo>
                <a:lnTo>
                  <a:pt x="1620" y="2727"/>
                </a:lnTo>
                <a:lnTo>
                  <a:pt x="1662" y="2748"/>
                </a:lnTo>
                <a:lnTo>
                  <a:pt x="1707" y="2759"/>
                </a:lnTo>
                <a:lnTo>
                  <a:pt x="1756" y="2764"/>
                </a:lnTo>
                <a:lnTo>
                  <a:pt x="1806" y="2759"/>
                </a:lnTo>
                <a:lnTo>
                  <a:pt x="1852" y="2748"/>
                </a:lnTo>
                <a:lnTo>
                  <a:pt x="1894" y="2727"/>
                </a:lnTo>
                <a:lnTo>
                  <a:pt x="1931" y="2701"/>
                </a:lnTo>
                <a:lnTo>
                  <a:pt x="1965" y="2667"/>
                </a:lnTo>
                <a:lnTo>
                  <a:pt x="1991" y="2629"/>
                </a:lnTo>
                <a:lnTo>
                  <a:pt x="2012" y="2587"/>
                </a:lnTo>
                <a:lnTo>
                  <a:pt x="2024" y="2542"/>
                </a:lnTo>
                <a:lnTo>
                  <a:pt x="2029" y="2491"/>
                </a:lnTo>
                <a:lnTo>
                  <a:pt x="2025" y="2453"/>
                </a:lnTo>
                <a:lnTo>
                  <a:pt x="2017" y="2414"/>
                </a:lnTo>
                <a:lnTo>
                  <a:pt x="2006" y="2376"/>
                </a:lnTo>
                <a:lnTo>
                  <a:pt x="2173" y="2209"/>
                </a:lnTo>
                <a:lnTo>
                  <a:pt x="2136" y="2180"/>
                </a:lnTo>
                <a:lnTo>
                  <a:pt x="2101" y="2149"/>
                </a:lnTo>
                <a:lnTo>
                  <a:pt x="2071" y="2114"/>
                </a:lnTo>
                <a:lnTo>
                  <a:pt x="2040" y="2076"/>
                </a:lnTo>
                <a:close/>
                <a:moveTo>
                  <a:pt x="2768" y="2613"/>
                </a:moveTo>
                <a:lnTo>
                  <a:pt x="2768" y="2376"/>
                </a:lnTo>
                <a:lnTo>
                  <a:pt x="2739" y="2381"/>
                </a:lnTo>
                <a:lnTo>
                  <a:pt x="2706" y="2383"/>
                </a:lnTo>
                <a:lnTo>
                  <a:pt x="2676" y="2383"/>
                </a:lnTo>
                <a:lnTo>
                  <a:pt x="2627" y="2381"/>
                </a:lnTo>
                <a:lnTo>
                  <a:pt x="2583" y="2376"/>
                </a:lnTo>
                <a:lnTo>
                  <a:pt x="2583" y="2613"/>
                </a:lnTo>
                <a:lnTo>
                  <a:pt x="2541" y="2634"/>
                </a:lnTo>
                <a:lnTo>
                  <a:pt x="2502" y="2662"/>
                </a:lnTo>
                <a:lnTo>
                  <a:pt x="2470" y="2694"/>
                </a:lnTo>
                <a:lnTo>
                  <a:pt x="2442" y="2733"/>
                </a:lnTo>
                <a:lnTo>
                  <a:pt x="2421" y="2777"/>
                </a:lnTo>
                <a:lnTo>
                  <a:pt x="2410" y="2824"/>
                </a:lnTo>
                <a:lnTo>
                  <a:pt x="2405" y="2874"/>
                </a:lnTo>
                <a:lnTo>
                  <a:pt x="2408" y="2923"/>
                </a:lnTo>
                <a:lnTo>
                  <a:pt x="2421" y="2968"/>
                </a:lnTo>
                <a:lnTo>
                  <a:pt x="2442" y="3010"/>
                </a:lnTo>
                <a:lnTo>
                  <a:pt x="2468" y="3049"/>
                </a:lnTo>
                <a:lnTo>
                  <a:pt x="2500" y="3082"/>
                </a:lnTo>
                <a:lnTo>
                  <a:pt x="2539" y="3108"/>
                </a:lnTo>
                <a:lnTo>
                  <a:pt x="2582" y="3129"/>
                </a:lnTo>
                <a:lnTo>
                  <a:pt x="2627" y="3142"/>
                </a:lnTo>
                <a:lnTo>
                  <a:pt x="2676" y="3145"/>
                </a:lnTo>
                <a:lnTo>
                  <a:pt x="2724" y="3142"/>
                </a:lnTo>
                <a:lnTo>
                  <a:pt x="2771" y="3129"/>
                </a:lnTo>
                <a:lnTo>
                  <a:pt x="2813" y="3108"/>
                </a:lnTo>
                <a:lnTo>
                  <a:pt x="2851" y="3082"/>
                </a:lnTo>
                <a:lnTo>
                  <a:pt x="2885" y="3049"/>
                </a:lnTo>
                <a:lnTo>
                  <a:pt x="2911" y="3010"/>
                </a:lnTo>
                <a:lnTo>
                  <a:pt x="2930" y="2968"/>
                </a:lnTo>
                <a:lnTo>
                  <a:pt x="2943" y="2923"/>
                </a:lnTo>
                <a:lnTo>
                  <a:pt x="2948" y="2874"/>
                </a:lnTo>
                <a:lnTo>
                  <a:pt x="2943" y="2824"/>
                </a:lnTo>
                <a:lnTo>
                  <a:pt x="2930" y="2777"/>
                </a:lnTo>
                <a:lnTo>
                  <a:pt x="2911" y="2733"/>
                </a:lnTo>
                <a:lnTo>
                  <a:pt x="2883" y="2694"/>
                </a:lnTo>
                <a:lnTo>
                  <a:pt x="2849" y="2662"/>
                </a:lnTo>
                <a:lnTo>
                  <a:pt x="2812" y="2634"/>
                </a:lnTo>
                <a:lnTo>
                  <a:pt x="2768" y="2613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2" name="Freeform 16"/>
          <p:cNvSpPr>
            <a:spLocks noEditPoints="1"/>
          </p:cNvSpPr>
          <p:nvPr/>
        </p:nvSpPr>
        <p:spPr bwMode="auto">
          <a:xfrm>
            <a:off x="7689647" y="4101428"/>
            <a:ext cx="335210" cy="335210"/>
          </a:xfrm>
          <a:custGeom>
            <a:avLst/>
            <a:gdLst>
              <a:gd name="T0" fmla="*/ 855 w 3756"/>
              <a:gd name="T1" fmla="*/ 211 h 3756"/>
              <a:gd name="T2" fmla="*/ 211 w 3756"/>
              <a:gd name="T3" fmla="*/ 855 h 3756"/>
              <a:gd name="T4" fmla="*/ 5 w 3756"/>
              <a:gd name="T5" fmla="*/ 1774 h 3756"/>
              <a:gd name="T6" fmla="*/ 322 w 3756"/>
              <a:gd name="T7" fmla="*/ 2648 h 3756"/>
              <a:gd name="T8" fmla="*/ 1042 w 3756"/>
              <a:gd name="T9" fmla="*/ 3209 h 3756"/>
              <a:gd name="T10" fmla="*/ 1950 w 3756"/>
              <a:gd name="T11" fmla="*/ 3304 h 3756"/>
              <a:gd name="T12" fmla="*/ 2604 w 3756"/>
              <a:gd name="T13" fmla="*/ 3415 h 3756"/>
              <a:gd name="T14" fmla="*/ 3114 w 3756"/>
              <a:gd name="T15" fmla="*/ 3235 h 3756"/>
              <a:gd name="T16" fmla="*/ 3273 w 3756"/>
              <a:gd name="T17" fmla="*/ 3393 h 3756"/>
              <a:gd name="T18" fmla="*/ 3514 w 3756"/>
              <a:gd name="T19" fmla="*/ 3635 h 3756"/>
              <a:gd name="T20" fmla="*/ 3647 w 3756"/>
              <a:gd name="T21" fmla="*/ 3753 h 3756"/>
              <a:gd name="T22" fmla="*/ 3744 w 3756"/>
              <a:gd name="T23" fmla="*/ 3629 h 3756"/>
              <a:gd name="T24" fmla="*/ 3612 w 3756"/>
              <a:gd name="T25" fmla="*/ 3492 h 3756"/>
              <a:gd name="T26" fmla="*/ 3367 w 3756"/>
              <a:gd name="T27" fmla="*/ 3246 h 3756"/>
              <a:gd name="T28" fmla="*/ 3233 w 3756"/>
              <a:gd name="T29" fmla="*/ 3112 h 3756"/>
              <a:gd name="T30" fmla="*/ 3410 w 3756"/>
              <a:gd name="T31" fmla="*/ 2529 h 3756"/>
              <a:gd name="T32" fmla="*/ 3317 w 3756"/>
              <a:gd name="T33" fmla="*/ 1857 h 3756"/>
              <a:gd name="T34" fmla="*/ 3166 w 3756"/>
              <a:gd name="T35" fmla="*/ 946 h 3756"/>
              <a:gd name="T36" fmla="*/ 2563 w 3756"/>
              <a:gd name="T37" fmla="*/ 263 h 3756"/>
              <a:gd name="T38" fmla="*/ 1665 w 3756"/>
              <a:gd name="T39" fmla="*/ 0 h 3756"/>
              <a:gd name="T40" fmla="*/ 2151 w 3756"/>
              <a:gd name="T41" fmla="*/ 516 h 3756"/>
              <a:gd name="T42" fmla="*/ 1750 w 3756"/>
              <a:gd name="T43" fmla="*/ 728 h 3756"/>
              <a:gd name="T44" fmla="*/ 1075 w 3756"/>
              <a:gd name="T45" fmla="*/ 722 h 3756"/>
              <a:gd name="T46" fmla="*/ 1472 w 3756"/>
              <a:gd name="T47" fmla="*/ 222 h 3756"/>
              <a:gd name="T48" fmla="*/ 912 w 3756"/>
              <a:gd name="T49" fmla="*/ 669 h 3756"/>
              <a:gd name="T50" fmla="*/ 316 w 3756"/>
              <a:gd name="T51" fmla="*/ 1112 h 3756"/>
              <a:gd name="T52" fmla="*/ 677 w 3756"/>
              <a:gd name="T53" fmla="*/ 545 h 3756"/>
              <a:gd name="T54" fmla="*/ 2346 w 3756"/>
              <a:gd name="T55" fmla="*/ 335 h 3756"/>
              <a:gd name="T56" fmla="*/ 2948 w 3756"/>
              <a:gd name="T57" fmla="*/ 900 h 3756"/>
              <a:gd name="T58" fmla="*/ 2662 w 3756"/>
              <a:gd name="T59" fmla="*/ 911 h 3756"/>
              <a:gd name="T60" fmla="*/ 2220 w 3756"/>
              <a:gd name="T61" fmla="*/ 316 h 3756"/>
              <a:gd name="T62" fmla="*/ 963 w 3756"/>
              <a:gd name="T63" fmla="*/ 1075 h 3756"/>
              <a:gd name="T64" fmla="*/ 1856 w 3756"/>
              <a:gd name="T65" fmla="*/ 904 h 3756"/>
              <a:gd name="T66" fmla="*/ 2426 w 3756"/>
              <a:gd name="T67" fmla="*/ 1453 h 3756"/>
              <a:gd name="T68" fmla="*/ 728 w 3756"/>
              <a:gd name="T69" fmla="*/ 1580 h 3756"/>
              <a:gd name="T70" fmla="*/ 518 w 3756"/>
              <a:gd name="T71" fmla="*/ 1179 h 3756"/>
              <a:gd name="T72" fmla="*/ 2815 w 3756"/>
              <a:gd name="T73" fmla="*/ 1180 h 3756"/>
              <a:gd name="T74" fmla="*/ 2604 w 3756"/>
              <a:gd name="T75" fmla="*/ 1580 h 3756"/>
              <a:gd name="T76" fmla="*/ 743 w 3756"/>
              <a:gd name="T77" fmla="*/ 1972 h 3756"/>
              <a:gd name="T78" fmla="*/ 390 w 3756"/>
              <a:gd name="T79" fmla="*/ 2060 h 3756"/>
              <a:gd name="T80" fmla="*/ 1579 w 3756"/>
              <a:gd name="T81" fmla="*/ 2432 h 3756"/>
              <a:gd name="T82" fmla="*/ 914 w 3756"/>
              <a:gd name="T83" fmla="*/ 1959 h 3756"/>
              <a:gd name="T84" fmla="*/ 2167 w 3756"/>
              <a:gd name="T85" fmla="*/ 1921 h 3756"/>
              <a:gd name="T86" fmla="*/ 1811 w 3756"/>
              <a:gd name="T87" fmla="*/ 2429 h 3756"/>
              <a:gd name="T88" fmla="*/ 3061 w 3756"/>
              <a:gd name="T89" fmla="*/ 1934 h 3756"/>
              <a:gd name="T90" fmla="*/ 2602 w 3756"/>
              <a:gd name="T91" fmla="*/ 1771 h 3756"/>
              <a:gd name="T92" fmla="*/ 3011 w 3756"/>
              <a:gd name="T93" fmla="*/ 2110 h 3756"/>
              <a:gd name="T94" fmla="*/ 3243 w 3756"/>
              <a:gd name="T95" fmla="*/ 2603 h 3756"/>
              <a:gd name="T96" fmla="*/ 3011 w 3756"/>
              <a:gd name="T97" fmla="*/ 3098 h 3756"/>
              <a:gd name="T98" fmla="*/ 2474 w 3756"/>
              <a:gd name="T99" fmla="*/ 3231 h 3756"/>
              <a:gd name="T100" fmla="*/ 2041 w 3756"/>
              <a:gd name="T101" fmla="*/ 2909 h 3756"/>
              <a:gd name="T102" fmla="*/ 2014 w 3756"/>
              <a:gd name="T103" fmla="*/ 2354 h 3756"/>
              <a:gd name="T104" fmla="*/ 2412 w 3756"/>
              <a:gd name="T105" fmla="*/ 1992 h 3756"/>
              <a:gd name="T106" fmla="*/ 587 w 3756"/>
              <a:gd name="T107" fmla="*/ 2383 h 3756"/>
              <a:gd name="T108" fmla="*/ 1067 w 3756"/>
              <a:gd name="T109" fmla="*/ 2956 h 3756"/>
              <a:gd name="T110" fmla="*/ 609 w 3756"/>
              <a:gd name="T111" fmla="*/ 2722 h 3756"/>
              <a:gd name="T112" fmla="*/ 1148 w 3756"/>
              <a:gd name="T113" fmla="*/ 2559 h 3756"/>
              <a:gd name="T114" fmla="*/ 1370 w 3756"/>
              <a:gd name="T115" fmla="*/ 3040 h 3756"/>
              <a:gd name="T116" fmla="*/ 1793 w 3756"/>
              <a:gd name="T117" fmla="*/ 2601 h 3756"/>
              <a:gd name="T118" fmla="*/ 1889 w 3756"/>
              <a:gd name="T119" fmla="*/ 3092 h 3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756" h="3756">
                <a:moveTo>
                  <a:pt x="1665" y="0"/>
                </a:moveTo>
                <a:lnTo>
                  <a:pt x="1556" y="3"/>
                </a:lnTo>
                <a:lnTo>
                  <a:pt x="1448" y="14"/>
                </a:lnTo>
                <a:lnTo>
                  <a:pt x="1342" y="32"/>
                </a:lnTo>
                <a:lnTo>
                  <a:pt x="1240" y="55"/>
                </a:lnTo>
                <a:lnTo>
                  <a:pt x="1140" y="85"/>
                </a:lnTo>
                <a:lnTo>
                  <a:pt x="1042" y="121"/>
                </a:lnTo>
                <a:lnTo>
                  <a:pt x="947" y="163"/>
                </a:lnTo>
                <a:lnTo>
                  <a:pt x="855" y="211"/>
                </a:lnTo>
                <a:lnTo>
                  <a:pt x="767" y="263"/>
                </a:lnTo>
                <a:lnTo>
                  <a:pt x="683" y="321"/>
                </a:lnTo>
                <a:lnTo>
                  <a:pt x="602" y="384"/>
                </a:lnTo>
                <a:lnTo>
                  <a:pt x="526" y="453"/>
                </a:lnTo>
                <a:lnTo>
                  <a:pt x="453" y="524"/>
                </a:lnTo>
                <a:lnTo>
                  <a:pt x="385" y="602"/>
                </a:lnTo>
                <a:lnTo>
                  <a:pt x="322" y="682"/>
                </a:lnTo>
                <a:lnTo>
                  <a:pt x="263" y="767"/>
                </a:lnTo>
                <a:lnTo>
                  <a:pt x="211" y="855"/>
                </a:lnTo>
                <a:lnTo>
                  <a:pt x="163" y="946"/>
                </a:lnTo>
                <a:lnTo>
                  <a:pt x="122" y="1041"/>
                </a:lnTo>
                <a:lnTo>
                  <a:pt x="86" y="1139"/>
                </a:lnTo>
                <a:lnTo>
                  <a:pt x="56" y="1239"/>
                </a:lnTo>
                <a:lnTo>
                  <a:pt x="32" y="1343"/>
                </a:lnTo>
                <a:lnTo>
                  <a:pt x="15" y="1448"/>
                </a:lnTo>
                <a:lnTo>
                  <a:pt x="5" y="1556"/>
                </a:lnTo>
                <a:lnTo>
                  <a:pt x="0" y="1664"/>
                </a:lnTo>
                <a:lnTo>
                  <a:pt x="5" y="1774"/>
                </a:lnTo>
                <a:lnTo>
                  <a:pt x="15" y="1882"/>
                </a:lnTo>
                <a:lnTo>
                  <a:pt x="32" y="1987"/>
                </a:lnTo>
                <a:lnTo>
                  <a:pt x="56" y="2090"/>
                </a:lnTo>
                <a:lnTo>
                  <a:pt x="86" y="2191"/>
                </a:lnTo>
                <a:lnTo>
                  <a:pt x="122" y="2288"/>
                </a:lnTo>
                <a:lnTo>
                  <a:pt x="163" y="2383"/>
                </a:lnTo>
                <a:lnTo>
                  <a:pt x="211" y="2475"/>
                </a:lnTo>
                <a:lnTo>
                  <a:pt x="263" y="2562"/>
                </a:lnTo>
                <a:lnTo>
                  <a:pt x="322" y="2648"/>
                </a:lnTo>
                <a:lnTo>
                  <a:pt x="385" y="2728"/>
                </a:lnTo>
                <a:lnTo>
                  <a:pt x="453" y="2805"/>
                </a:lnTo>
                <a:lnTo>
                  <a:pt x="526" y="2877"/>
                </a:lnTo>
                <a:lnTo>
                  <a:pt x="602" y="2944"/>
                </a:lnTo>
                <a:lnTo>
                  <a:pt x="683" y="3008"/>
                </a:lnTo>
                <a:lnTo>
                  <a:pt x="767" y="3066"/>
                </a:lnTo>
                <a:lnTo>
                  <a:pt x="855" y="3119"/>
                </a:lnTo>
                <a:lnTo>
                  <a:pt x="947" y="3166"/>
                </a:lnTo>
                <a:lnTo>
                  <a:pt x="1042" y="3209"/>
                </a:lnTo>
                <a:lnTo>
                  <a:pt x="1140" y="3244"/>
                </a:lnTo>
                <a:lnTo>
                  <a:pt x="1240" y="3275"/>
                </a:lnTo>
                <a:lnTo>
                  <a:pt x="1342" y="3298"/>
                </a:lnTo>
                <a:lnTo>
                  <a:pt x="1448" y="3316"/>
                </a:lnTo>
                <a:lnTo>
                  <a:pt x="1556" y="3326"/>
                </a:lnTo>
                <a:lnTo>
                  <a:pt x="1665" y="3329"/>
                </a:lnTo>
                <a:lnTo>
                  <a:pt x="1762" y="3326"/>
                </a:lnTo>
                <a:lnTo>
                  <a:pt x="1856" y="3318"/>
                </a:lnTo>
                <a:lnTo>
                  <a:pt x="1950" y="3304"/>
                </a:lnTo>
                <a:lnTo>
                  <a:pt x="2041" y="3285"/>
                </a:lnTo>
                <a:lnTo>
                  <a:pt x="2131" y="3261"/>
                </a:lnTo>
                <a:lnTo>
                  <a:pt x="2190" y="3300"/>
                </a:lnTo>
                <a:lnTo>
                  <a:pt x="2253" y="3334"/>
                </a:lnTo>
                <a:lnTo>
                  <a:pt x="2318" y="3361"/>
                </a:lnTo>
                <a:lnTo>
                  <a:pt x="2385" y="3384"/>
                </a:lnTo>
                <a:lnTo>
                  <a:pt x="2456" y="3401"/>
                </a:lnTo>
                <a:lnTo>
                  <a:pt x="2529" y="3411"/>
                </a:lnTo>
                <a:lnTo>
                  <a:pt x="2604" y="3415"/>
                </a:lnTo>
                <a:lnTo>
                  <a:pt x="2674" y="3411"/>
                </a:lnTo>
                <a:lnTo>
                  <a:pt x="2745" y="3402"/>
                </a:lnTo>
                <a:lnTo>
                  <a:pt x="2812" y="3388"/>
                </a:lnTo>
                <a:lnTo>
                  <a:pt x="2878" y="3366"/>
                </a:lnTo>
                <a:lnTo>
                  <a:pt x="2941" y="3341"/>
                </a:lnTo>
                <a:lnTo>
                  <a:pt x="3001" y="3309"/>
                </a:lnTo>
                <a:lnTo>
                  <a:pt x="3058" y="3274"/>
                </a:lnTo>
                <a:lnTo>
                  <a:pt x="3113" y="3234"/>
                </a:lnTo>
                <a:lnTo>
                  <a:pt x="3114" y="3235"/>
                </a:lnTo>
                <a:lnTo>
                  <a:pt x="3121" y="3242"/>
                </a:lnTo>
                <a:lnTo>
                  <a:pt x="3130" y="3251"/>
                </a:lnTo>
                <a:lnTo>
                  <a:pt x="3144" y="3264"/>
                </a:lnTo>
                <a:lnTo>
                  <a:pt x="3160" y="3280"/>
                </a:lnTo>
                <a:lnTo>
                  <a:pt x="3178" y="3299"/>
                </a:lnTo>
                <a:lnTo>
                  <a:pt x="3199" y="3319"/>
                </a:lnTo>
                <a:lnTo>
                  <a:pt x="3221" y="3342"/>
                </a:lnTo>
                <a:lnTo>
                  <a:pt x="3246" y="3367"/>
                </a:lnTo>
                <a:lnTo>
                  <a:pt x="3273" y="3393"/>
                </a:lnTo>
                <a:lnTo>
                  <a:pt x="3300" y="3421"/>
                </a:lnTo>
                <a:lnTo>
                  <a:pt x="3327" y="3448"/>
                </a:lnTo>
                <a:lnTo>
                  <a:pt x="3356" y="3476"/>
                </a:lnTo>
                <a:lnTo>
                  <a:pt x="3383" y="3504"/>
                </a:lnTo>
                <a:lnTo>
                  <a:pt x="3412" y="3532"/>
                </a:lnTo>
                <a:lnTo>
                  <a:pt x="3439" y="3560"/>
                </a:lnTo>
                <a:lnTo>
                  <a:pt x="3465" y="3586"/>
                </a:lnTo>
                <a:lnTo>
                  <a:pt x="3490" y="3612"/>
                </a:lnTo>
                <a:lnTo>
                  <a:pt x="3514" y="3635"/>
                </a:lnTo>
                <a:lnTo>
                  <a:pt x="3536" y="3657"/>
                </a:lnTo>
                <a:lnTo>
                  <a:pt x="3556" y="3677"/>
                </a:lnTo>
                <a:lnTo>
                  <a:pt x="3573" y="3694"/>
                </a:lnTo>
                <a:lnTo>
                  <a:pt x="3587" y="3708"/>
                </a:lnTo>
                <a:lnTo>
                  <a:pt x="3598" y="3719"/>
                </a:lnTo>
                <a:lnTo>
                  <a:pt x="3606" y="3727"/>
                </a:lnTo>
                <a:lnTo>
                  <a:pt x="3610" y="3731"/>
                </a:lnTo>
                <a:lnTo>
                  <a:pt x="3627" y="3744"/>
                </a:lnTo>
                <a:lnTo>
                  <a:pt x="3647" y="3753"/>
                </a:lnTo>
                <a:lnTo>
                  <a:pt x="3670" y="3756"/>
                </a:lnTo>
                <a:lnTo>
                  <a:pt x="3693" y="3753"/>
                </a:lnTo>
                <a:lnTo>
                  <a:pt x="3712" y="3744"/>
                </a:lnTo>
                <a:lnTo>
                  <a:pt x="3731" y="3731"/>
                </a:lnTo>
                <a:lnTo>
                  <a:pt x="3743" y="3714"/>
                </a:lnTo>
                <a:lnTo>
                  <a:pt x="3752" y="3693"/>
                </a:lnTo>
                <a:lnTo>
                  <a:pt x="3756" y="3670"/>
                </a:lnTo>
                <a:lnTo>
                  <a:pt x="3752" y="3649"/>
                </a:lnTo>
                <a:lnTo>
                  <a:pt x="3744" y="3629"/>
                </a:lnTo>
                <a:lnTo>
                  <a:pt x="3732" y="3612"/>
                </a:lnTo>
                <a:lnTo>
                  <a:pt x="3727" y="3608"/>
                </a:lnTo>
                <a:lnTo>
                  <a:pt x="3719" y="3601"/>
                </a:lnTo>
                <a:lnTo>
                  <a:pt x="3709" y="3589"/>
                </a:lnTo>
                <a:lnTo>
                  <a:pt x="3694" y="3574"/>
                </a:lnTo>
                <a:lnTo>
                  <a:pt x="3677" y="3557"/>
                </a:lnTo>
                <a:lnTo>
                  <a:pt x="3658" y="3538"/>
                </a:lnTo>
                <a:lnTo>
                  <a:pt x="3636" y="3515"/>
                </a:lnTo>
                <a:lnTo>
                  <a:pt x="3612" y="3492"/>
                </a:lnTo>
                <a:lnTo>
                  <a:pt x="3586" y="3466"/>
                </a:lnTo>
                <a:lnTo>
                  <a:pt x="3560" y="3440"/>
                </a:lnTo>
                <a:lnTo>
                  <a:pt x="3532" y="3413"/>
                </a:lnTo>
                <a:lnTo>
                  <a:pt x="3504" y="3384"/>
                </a:lnTo>
                <a:lnTo>
                  <a:pt x="3477" y="3356"/>
                </a:lnTo>
                <a:lnTo>
                  <a:pt x="3448" y="3327"/>
                </a:lnTo>
                <a:lnTo>
                  <a:pt x="3420" y="3300"/>
                </a:lnTo>
                <a:lnTo>
                  <a:pt x="3393" y="3272"/>
                </a:lnTo>
                <a:lnTo>
                  <a:pt x="3367" y="3246"/>
                </a:lnTo>
                <a:lnTo>
                  <a:pt x="3342" y="3221"/>
                </a:lnTo>
                <a:lnTo>
                  <a:pt x="3319" y="3198"/>
                </a:lnTo>
                <a:lnTo>
                  <a:pt x="3298" y="3178"/>
                </a:lnTo>
                <a:lnTo>
                  <a:pt x="3279" y="3158"/>
                </a:lnTo>
                <a:lnTo>
                  <a:pt x="3264" y="3142"/>
                </a:lnTo>
                <a:lnTo>
                  <a:pt x="3251" y="3130"/>
                </a:lnTo>
                <a:lnTo>
                  <a:pt x="3241" y="3120"/>
                </a:lnTo>
                <a:lnTo>
                  <a:pt x="3235" y="3114"/>
                </a:lnTo>
                <a:lnTo>
                  <a:pt x="3233" y="3112"/>
                </a:lnTo>
                <a:lnTo>
                  <a:pt x="3273" y="3058"/>
                </a:lnTo>
                <a:lnTo>
                  <a:pt x="3309" y="3001"/>
                </a:lnTo>
                <a:lnTo>
                  <a:pt x="3340" y="2941"/>
                </a:lnTo>
                <a:lnTo>
                  <a:pt x="3366" y="2878"/>
                </a:lnTo>
                <a:lnTo>
                  <a:pt x="3387" y="2812"/>
                </a:lnTo>
                <a:lnTo>
                  <a:pt x="3401" y="2745"/>
                </a:lnTo>
                <a:lnTo>
                  <a:pt x="3410" y="2675"/>
                </a:lnTo>
                <a:lnTo>
                  <a:pt x="3414" y="2603"/>
                </a:lnTo>
                <a:lnTo>
                  <a:pt x="3410" y="2529"/>
                </a:lnTo>
                <a:lnTo>
                  <a:pt x="3400" y="2456"/>
                </a:lnTo>
                <a:lnTo>
                  <a:pt x="3384" y="2386"/>
                </a:lnTo>
                <a:lnTo>
                  <a:pt x="3361" y="2317"/>
                </a:lnTo>
                <a:lnTo>
                  <a:pt x="3333" y="2252"/>
                </a:lnTo>
                <a:lnTo>
                  <a:pt x="3299" y="2191"/>
                </a:lnTo>
                <a:lnTo>
                  <a:pt x="3260" y="2131"/>
                </a:lnTo>
                <a:lnTo>
                  <a:pt x="3284" y="2041"/>
                </a:lnTo>
                <a:lnTo>
                  <a:pt x="3303" y="1950"/>
                </a:lnTo>
                <a:lnTo>
                  <a:pt x="3317" y="1857"/>
                </a:lnTo>
                <a:lnTo>
                  <a:pt x="3326" y="1761"/>
                </a:lnTo>
                <a:lnTo>
                  <a:pt x="3328" y="1664"/>
                </a:lnTo>
                <a:lnTo>
                  <a:pt x="3325" y="1556"/>
                </a:lnTo>
                <a:lnTo>
                  <a:pt x="3315" y="1448"/>
                </a:lnTo>
                <a:lnTo>
                  <a:pt x="3298" y="1343"/>
                </a:lnTo>
                <a:lnTo>
                  <a:pt x="3274" y="1239"/>
                </a:lnTo>
                <a:lnTo>
                  <a:pt x="3244" y="1139"/>
                </a:lnTo>
                <a:lnTo>
                  <a:pt x="3208" y="1041"/>
                </a:lnTo>
                <a:lnTo>
                  <a:pt x="3166" y="946"/>
                </a:lnTo>
                <a:lnTo>
                  <a:pt x="3119" y="855"/>
                </a:lnTo>
                <a:lnTo>
                  <a:pt x="3065" y="767"/>
                </a:lnTo>
                <a:lnTo>
                  <a:pt x="3007" y="682"/>
                </a:lnTo>
                <a:lnTo>
                  <a:pt x="2944" y="602"/>
                </a:lnTo>
                <a:lnTo>
                  <a:pt x="2876" y="524"/>
                </a:lnTo>
                <a:lnTo>
                  <a:pt x="2804" y="453"/>
                </a:lnTo>
                <a:lnTo>
                  <a:pt x="2728" y="384"/>
                </a:lnTo>
                <a:lnTo>
                  <a:pt x="2647" y="321"/>
                </a:lnTo>
                <a:lnTo>
                  <a:pt x="2563" y="263"/>
                </a:lnTo>
                <a:lnTo>
                  <a:pt x="2474" y="211"/>
                </a:lnTo>
                <a:lnTo>
                  <a:pt x="2383" y="163"/>
                </a:lnTo>
                <a:lnTo>
                  <a:pt x="2288" y="121"/>
                </a:lnTo>
                <a:lnTo>
                  <a:pt x="2190" y="85"/>
                </a:lnTo>
                <a:lnTo>
                  <a:pt x="2090" y="55"/>
                </a:lnTo>
                <a:lnTo>
                  <a:pt x="1986" y="32"/>
                </a:lnTo>
                <a:lnTo>
                  <a:pt x="1881" y="14"/>
                </a:lnTo>
                <a:lnTo>
                  <a:pt x="1774" y="3"/>
                </a:lnTo>
                <a:lnTo>
                  <a:pt x="1665" y="0"/>
                </a:lnTo>
                <a:close/>
                <a:moveTo>
                  <a:pt x="1750" y="181"/>
                </a:moveTo>
                <a:lnTo>
                  <a:pt x="1804" y="197"/>
                </a:lnTo>
                <a:lnTo>
                  <a:pt x="1857" y="221"/>
                </a:lnTo>
                <a:lnTo>
                  <a:pt x="1910" y="252"/>
                </a:lnTo>
                <a:lnTo>
                  <a:pt x="1961" y="291"/>
                </a:lnTo>
                <a:lnTo>
                  <a:pt x="2011" y="336"/>
                </a:lnTo>
                <a:lnTo>
                  <a:pt x="2060" y="390"/>
                </a:lnTo>
                <a:lnTo>
                  <a:pt x="2107" y="449"/>
                </a:lnTo>
                <a:lnTo>
                  <a:pt x="2151" y="516"/>
                </a:lnTo>
                <a:lnTo>
                  <a:pt x="2194" y="589"/>
                </a:lnTo>
                <a:lnTo>
                  <a:pt x="2227" y="654"/>
                </a:lnTo>
                <a:lnTo>
                  <a:pt x="2257" y="722"/>
                </a:lnTo>
                <a:lnTo>
                  <a:pt x="2286" y="793"/>
                </a:lnTo>
                <a:lnTo>
                  <a:pt x="2184" y="773"/>
                </a:lnTo>
                <a:lnTo>
                  <a:pt x="2080" y="756"/>
                </a:lnTo>
                <a:lnTo>
                  <a:pt x="1973" y="743"/>
                </a:lnTo>
                <a:lnTo>
                  <a:pt x="1862" y="734"/>
                </a:lnTo>
                <a:lnTo>
                  <a:pt x="1750" y="728"/>
                </a:lnTo>
                <a:lnTo>
                  <a:pt x="1750" y="181"/>
                </a:lnTo>
                <a:close/>
                <a:moveTo>
                  <a:pt x="1579" y="182"/>
                </a:moveTo>
                <a:lnTo>
                  <a:pt x="1579" y="728"/>
                </a:lnTo>
                <a:lnTo>
                  <a:pt x="1468" y="734"/>
                </a:lnTo>
                <a:lnTo>
                  <a:pt x="1358" y="743"/>
                </a:lnTo>
                <a:lnTo>
                  <a:pt x="1251" y="756"/>
                </a:lnTo>
                <a:lnTo>
                  <a:pt x="1148" y="773"/>
                </a:lnTo>
                <a:lnTo>
                  <a:pt x="1046" y="793"/>
                </a:lnTo>
                <a:lnTo>
                  <a:pt x="1075" y="722"/>
                </a:lnTo>
                <a:lnTo>
                  <a:pt x="1105" y="654"/>
                </a:lnTo>
                <a:lnTo>
                  <a:pt x="1139" y="589"/>
                </a:lnTo>
                <a:lnTo>
                  <a:pt x="1181" y="516"/>
                </a:lnTo>
                <a:lnTo>
                  <a:pt x="1225" y="450"/>
                </a:lnTo>
                <a:lnTo>
                  <a:pt x="1272" y="391"/>
                </a:lnTo>
                <a:lnTo>
                  <a:pt x="1320" y="339"/>
                </a:lnTo>
                <a:lnTo>
                  <a:pt x="1370" y="293"/>
                </a:lnTo>
                <a:lnTo>
                  <a:pt x="1420" y="254"/>
                </a:lnTo>
                <a:lnTo>
                  <a:pt x="1472" y="222"/>
                </a:lnTo>
                <a:lnTo>
                  <a:pt x="1526" y="199"/>
                </a:lnTo>
                <a:lnTo>
                  <a:pt x="1579" y="182"/>
                </a:lnTo>
                <a:close/>
                <a:moveTo>
                  <a:pt x="1159" y="259"/>
                </a:moveTo>
                <a:lnTo>
                  <a:pt x="1112" y="315"/>
                </a:lnTo>
                <a:lnTo>
                  <a:pt x="1068" y="375"/>
                </a:lnTo>
                <a:lnTo>
                  <a:pt x="1027" y="440"/>
                </a:lnTo>
                <a:lnTo>
                  <a:pt x="987" y="508"/>
                </a:lnTo>
                <a:lnTo>
                  <a:pt x="948" y="587"/>
                </a:lnTo>
                <a:lnTo>
                  <a:pt x="912" y="669"/>
                </a:lnTo>
                <a:lnTo>
                  <a:pt x="878" y="757"/>
                </a:lnTo>
                <a:lnTo>
                  <a:pt x="847" y="847"/>
                </a:lnTo>
                <a:lnTo>
                  <a:pt x="757" y="878"/>
                </a:lnTo>
                <a:lnTo>
                  <a:pt x="670" y="911"/>
                </a:lnTo>
                <a:lnTo>
                  <a:pt x="587" y="947"/>
                </a:lnTo>
                <a:lnTo>
                  <a:pt x="508" y="987"/>
                </a:lnTo>
                <a:lnTo>
                  <a:pt x="440" y="1026"/>
                </a:lnTo>
                <a:lnTo>
                  <a:pt x="376" y="1068"/>
                </a:lnTo>
                <a:lnTo>
                  <a:pt x="316" y="1112"/>
                </a:lnTo>
                <a:lnTo>
                  <a:pt x="259" y="1159"/>
                </a:lnTo>
                <a:lnTo>
                  <a:pt x="294" y="1071"/>
                </a:lnTo>
                <a:lnTo>
                  <a:pt x="334" y="986"/>
                </a:lnTo>
                <a:lnTo>
                  <a:pt x="380" y="903"/>
                </a:lnTo>
                <a:lnTo>
                  <a:pt x="430" y="824"/>
                </a:lnTo>
                <a:lnTo>
                  <a:pt x="486" y="749"/>
                </a:lnTo>
                <a:lnTo>
                  <a:pt x="545" y="677"/>
                </a:lnTo>
                <a:lnTo>
                  <a:pt x="609" y="609"/>
                </a:lnTo>
                <a:lnTo>
                  <a:pt x="677" y="545"/>
                </a:lnTo>
                <a:lnTo>
                  <a:pt x="749" y="484"/>
                </a:lnTo>
                <a:lnTo>
                  <a:pt x="824" y="430"/>
                </a:lnTo>
                <a:lnTo>
                  <a:pt x="904" y="380"/>
                </a:lnTo>
                <a:lnTo>
                  <a:pt x="986" y="334"/>
                </a:lnTo>
                <a:lnTo>
                  <a:pt x="1071" y="294"/>
                </a:lnTo>
                <a:lnTo>
                  <a:pt x="1159" y="259"/>
                </a:lnTo>
                <a:close/>
                <a:moveTo>
                  <a:pt x="2174" y="260"/>
                </a:moveTo>
                <a:lnTo>
                  <a:pt x="2262" y="295"/>
                </a:lnTo>
                <a:lnTo>
                  <a:pt x="2346" y="335"/>
                </a:lnTo>
                <a:lnTo>
                  <a:pt x="2428" y="381"/>
                </a:lnTo>
                <a:lnTo>
                  <a:pt x="2507" y="431"/>
                </a:lnTo>
                <a:lnTo>
                  <a:pt x="2581" y="486"/>
                </a:lnTo>
                <a:lnTo>
                  <a:pt x="2653" y="545"/>
                </a:lnTo>
                <a:lnTo>
                  <a:pt x="2720" y="609"/>
                </a:lnTo>
                <a:lnTo>
                  <a:pt x="2784" y="676"/>
                </a:lnTo>
                <a:lnTo>
                  <a:pt x="2843" y="748"/>
                </a:lnTo>
                <a:lnTo>
                  <a:pt x="2898" y="823"/>
                </a:lnTo>
                <a:lnTo>
                  <a:pt x="2948" y="900"/>
                </a:lnTo>
                <a:lnTo>
                  <a:pt x="2993" y="983"/>
                </a:lnTo>
                <a:lnTo>
                  <a:pt x="3033" y="1068"/>
                </a:lnTo>
                <a:lnTo>
                  <a:pt x="3069" y="1155"/>
                </a:lnTo>
                <a:lnTo>
                  <a:pt x="3013" y="1110"/>
                </a:lnTo>
                <a:lnTo>
                  <a:pt x="2954" y="1067"/>
                </a:lnTo>
                <a:lnTo>
                  <a:pt x="2891" y="1026"/>
                </a:lnTo>
                <a:lnTo>
                  <a:pt x="2824" y="987"/>
                </a:lnTo>
                <a:lnTo>
                  <a:pt x="2745" y="947"/>
                </a:lnTo>
                <a:lnTo>
                  <a:pt x="2662" y="911"/>
                </a:lnTo>
                <a:lnTo>
                  <a:pt x="2575" y="878"/>
                </a:lnTo>
                <a:lnTo>
                  <a:pt x="2484" y="847"/>
                </a:lnTo>
                <a:lnTo>
                  <a:pt x="2455" y="757"/>
                </a:lnTo>
                <a:lnTo>
                  <a:pt x="2420" y="669"/>
                </a:lnTo>
                <a:lnTo>
                  <a:pt x="2384" y="587"/>
                </a:lnTo>
                <a:lnTo>
                  <a:pt x="2345" y="508"/>
                </a:lnTo>
                <a:lnTo>
                  <a:pt x="2305" y="440"/>
                </a:lnTo>
                <a:lnTo>
                  <a:pt x="2264" y="376"/>
                </a:lnTo>
                <a:lnTo>
                  <a:pt x="2220" y="316"/>
                </a:lnTo>
                <a:lnTo>
                  <a:pt x="2174" y="260"/>
                </a:lnTo>
                <a:close/>
                <a:moveTo>
                  <a:pt x="1579" y="899"/>
                </a:moveTo>
                <a:lnTo>
                  <a:pt x="1579" y="1580"/>
                </a:lnTo>
                <a:lnTo>
                  <a:pt x="899" y="1580"/>
                </a:lnTo>
                <a:lnTo>
                  <a:pt x="905" y="1474"/>
                </a:lnTo>
                <a:lnTo>
                  <a:pt x="914" y="1370"/>
                </a:lnTo>
                <a:lnTo>
                  <a:pt x="927" y="1269"/>
                </a:lnTo>
                <a:lnTo>
                  <a:pt x="944" y="1171"/>
                </a:lnTo>
                <a:lnTo>
                  <a:pt x="963" y="1075"/>
                </a:lnTo>
                <a:lnTo>
                  <a:pt x="986" y="984"/>
                </a:lnTo>
                <a:lnTo>
                  <a:pt x="1077" y="961"/>
                </a:lnTo>
                <a:lnTo>
                  <a:pt x="1173" y="941"/>
                </a:lnTo>
                <a:lnTo>
                  <a:pt x="1271" y="926"/>
                </a:lnTo>
                <a:lnTo>
                  <a:pt x="1371" y="913"/>
                </a:lnTo>
                <a:lnTo>
                  <a:pt x="1474" y="904"/>
                </a:lnTo>
                <a:lnTo>
                  <a:pt x="1579" y="899"/>
                </a:lnTo>
                <a:close/>
                <a:moveTo>
                  <a:pt x="1750" y="899"/>
                </a:moveTo>
                <a:lnTo>
                  <a:pt x="1856" y="904"/>
                </a:lnTo>
                <a:lnTo>
                  <a:pt x="1960" y="914"/>
                </a:lnTo>
                <a:lnTo>
                  <a:pt x="2060" y="927"/>
                </a:lnTo>
                <a:lnTo>
                  <a:pt x="2158" y="943"/>
                </a:lnTo>
                <a:lnTo>
                  <a:pt x="2254" y="963"/>
                </a:lnTo>
                <a:lnTo>
                  <a:pt x="2346" y="986"/>
                </a:lnTo>
                <a:lnTo>
                  <a:pt x="2372" y="1097"/>
                </a:lnTo>
                <a:lnTo>
                  <a:pt x="2395" y="1210"/>
                </a:lnTo>
                <a:lnTo>
                  <a:pt x="2414" y="1330"/>
                </a:lnTo>
                <a:lnTo>
                  <a:pt x="2426" y="1453"/>
                </a:lnTo>
                <a:lnTo>
                  <a:pt x="2433" y="1580"/>
                </a:lnTo>
                <a:lnTo>
                  <a:pt x="1750" y="1580"/>
                </a:lnTo>
                <a:lnTo>
                  <a:pt x="1750" y="899"/>
                </a:lnTo>
                <a:close/>
                <a:moveTo>
                  <a:pt x="794" y="1044"/>
                </a:moveTo>
                <a:lnTo>
                  <a:pt x="774" y="1147"/>
                </a:lnTo>
                <a:lnTo>
                  <a:pt x="757" y="1250"/>
                </a:lnTo>
                <a:lnTo>
                  <a:pt x="743" y="1358"/>
                </a:lnTo>
                <a:lnTo>
                  <a:pt x="734" y="1467"/>
                </a:lnTo>
                <a:lnTo>
                  <a:pt x="728" y="1580"/>
                </a:lnTo>
                <a:lnTo>
                  <a:pt x="184" y="1580"/>
                </a:lnTo>
                <a:lnTo>
                  <a:pt x="200" y="1525"/>
                </a:lnTo>
                <a:lnTo>
                  <a:pt x="224" y="1473"/>
                </a:lnTo>
                <a:lnTo>
                  <a:pt x="254" y="1420"/>
                </a:lnTo>
                <a:lnTo>
                  <a:pt x="293" y="1369"/>
                </a:lnTo>
                <a:lnTo>
                  <a:pt x="339" y="1319"/>
                </a:lnTo>
                <a:lnTo>
                  <a:pt x="391" y="1270"/>
                </a:lnTo>
                <a:lnTo>
                  <a:pt x="450" y="1224"/>
                </a:lnTo>
                <a:lnTo>
                  <a:pt x="518" y="1179"/>
                </a:lnTo>
                <a:lnTo>
                  <a:pt x="590" y="1136"/>
                </a:lnTo>
                <a:lnTo>
                  <a:pt x="654" y="1103"/>
                </a:lnTo>
                <a:lnTo>
                  <a:pt x="723" y="1073"/>
                </a:lnTo>
                <a:lnTo>
                  <a:pt x="794" y="1044"/>
                </a:lnTo>
                <a:close/>
                <a:moveTo>
                  <a:pt x="2538" y="1046"/>
                </a:moveTo>
                <a:lnTo>
                  <a:pt x="2609" y="1075"/>
                </a:lnTo>
                <a:lnTo>
                  <a:pt x="2678" y="1106"/>
                </a:lnTo>
                <a:lnTo>
                  <a:pt x="2742" y="1138"/>
                </a:lnTo>
                <a:lnTo>
                  <a:pt x="2815" y="1180"/>
                </a:lnTo>
                <a:lnTo>
                  <a:pt x="2882" y="1225"/>
                </a:lnTo>
                <a:lnTo>
                  <a:pt x="2941" y="1271"/>
                </a:lnTo>
                <a:lnTo>
                  <a:pt x="2993" y="1320"/>
                </a:lnTo>
                <a:lnTo>
                  <a:pt x="3039" y="1369"/>
                </a:lnTo>
                <a:lnTo>
                  <a:pt x="3078" y="1420"/>
                </a:lnTo>
                <a:lnTo>
                  <a:pt x="3109" y="1473"/>
                </a:lnTo>
                <a:lnTo>
                  <a:pt x="3132" y="1525"/>
                </a:lnTo>
                <a:lnTo>
                  <a:pt x="3148" y="1580"/>
                </a:lnTo>
                <a:lnTo>
                  <a:pt x="2604" y="1580"/>
                </a:lnTo>
                <a:lnTo>
                  <a:pt x="2598" y="1468"/>
                </a:lnTo>
                <a:lnTo>
                  <a:pt x="2589" y="1359"/>
                </a:lnTo>
                <a:lnTo>
                  <a:pt x="2575" y="1252"/>
                </a:lnTo>
                <a:lnTo>
                  <a:pt x="2558" y="1148"/>
                </a:lnTo>
                <a:lnTo>
                  <a:pt x="2538" y="1046"/>
                </a:lnTo>
                <a:close/>
                <a:moveTo>
                  <a:pt x="183" y="1750"/>
                </a:moveTo>
                <a:lnTo>
                  <a:pt x="728" y="1750"/>
                </a:lnTo>
                <a:lnTo>
                  <a:pt x="734" y="1862"/>
                </a:lnTo>
                <a:lnTo>
                  <a:pt x="743" y="1972"/>
                </a:lnTo>
                <a:lnTo>
                  <a:pt x="757" y="2079"/>
                </a:lnTo>
                <a:lnTo>
                  <a:pt x="774" y="2184"/>
                </a:lnTo>
                <a:lnTo>
                  <a:pt x="794" y="2286"/>
                </a:lnTo>
                <a:lnTo>
                  <a:pt x="723" y="2258"/>
                </a:lnTo>
                <a:lnTo>
                  <a:pt x="654" y="2227"/>
                </a:lnTo>
                <a:lnTo>
                  <a:pt x="590" y="2194"/>
                </a:lnTo>
                <a:lnTo>
                  <a:pt x="516" y="2152"/>
                </a:lnTo>
                <a:lnTo>
                  <a:pt x="450" y="2106"/>
                </a:lnTo>
                <a:lnTo>
                  <a:pt x="390" y="2060"/>
                </a:lnTo>
                <a:lnTo>
                  <a:pt x="338" y="2012"/>
                </a:lnTo>
                <a:lnTo>
                  <a:pt x="291" y="1962"/>
                </a:lnTo>
                <a:lnTo>
                  <a:pt x="253" y="1910"/>
                </a:lnTo>
                <a:lnTo>
                  <a:pt x="221" y="1858"/>
                </a:lnTo>
                <a:lnTo>
                  <a:pt x="199" y="1804"/>
                </a:lnTo>
                <a:lnTo>
                  <a:pt x="183" y="1750"/>
                </a:lnTo>
                <a:close/>
                <a:moveTo>
                  <a:pt x="899" y="1750"/>
                </a:moveTo>
                <a:lnTo>
                  <a:pt x="1579" y="1750"/>
                </a:lnTo>
                <a:lnTo>
                  <a:pt x="1579" y="2432"/>
                </a:lnTo>
                <a:lnTo>
                  <a:pt x="1453" y="2426"/>
                </a:lnTo>
                <a:lnTo>
                  <a:pt x="1330" y="2413"/>
                </a:lnTo>
                <a:lnTo>
                  <a:pt x="1211" y="2396"/>
                </a:lnTo>
                <a:lnTo>
                  <a:pt x="1096" y="2373"/>
                </a:lnTo>
                <a:lnTo>
                  <a:pt x="986" y="2346"/>
                </a:lnTo>
                <a:lnTo>
                  <a:pt x="963" y="2255"/>
                </a:lnTo>
                <a:lnTo>
                  <a:pt x="944" y="2159"/>
                </a:lnTo>
                <a:lnTo>
                  <a:pt x="927" y="2061"/>
                </a:lnTo>
                <a:lnTo>
                  <a:pt x="914" y="1959"/>
                </a:lnTo>
                <a:lnTo>
                  <a:pt x="905" y="1856"/>
                </a:lnTo>
                <a:lnTo>
                  <a:pt x="899" y="1750"/>
                </a:lnTo>
                <a:close/>
                <a:moveTo>
                  <a:pt x="1750" y="1750"/>
                </a:moveTo>
                <a:lnTo>
                  <a:pt x="2433" y="1750"/>
                </a:lnTo>
                <a:lnTo>
                  <a:pt x="2429" y="1811"/>
                </a:lnTo>
                <a:lnTo>
                  <a:pt x="2360" y="1831"/>
                </a:lnTo>
                <a:lnTo>
                  <a:pt x="2293" y="1854"/>
                </a:lnTo>
                <a:lnTo>
                  <a:pt x="2229" y="1885"/>
                </a:lnTo>
                <a:lnTo>
                  <a:pt x="2167" y="1921"/>
                </a:lnTo>
                <a:lnTo>
                  <a:pt x="2110" y="1960"/>
                </a:lnTo>
                <a:lnTo>
                  <a:pt x="2057" y="2006"/>
                </a:lnTo>
                <a:lnTo>
                  <a:pt x="2007" y="2055"/>
                </a:lnTo>
                <a:lnTo>
                  <a:pt x="1961" y="2110"/>
                </a:lnTo>
                <a:lnTo>
                  <a:pt x="1920" y="2167"/>
                </a:lnTo>
                <a:lnTo>
                  <a:pt x="1885" y="2228"/>
                </a:lnTo>
                <a:lnTo>
                  <a:pt x="1855" y="2292"/>
                </a:lnTo>
                <a:lnTo>
                  <a:pt x="1830" y="2359"/>
                </a:lnTo>
                <a:lnTo>
                  <a:pt x="1811" y="2429"/>
                </a:lnTo>
                <a:lnTo>
                  <a:pt x="1781" y="2431"/>
                </a:lnTo>
                <a:lnTo>
                  <a:pt x="1750" y="2432"/>
                </a:lnTo>
                <a:lnTo>
                  <a:pt x="1750" y="1750"/>
                </a:lnTo>
                <a:close/>
                <a:moveTo>
                  <a:pt x="2604" y="1750"/>
                </a:moveTo>
                <a:lnTo>
                  <a:pt x="3150" y="1750"/>
                </a:lnTo>
                <a:lnTo>
                  <a:pt x="3136" y="1798"/>
                </a:lnTo>
                <a:lnTo>
                  <a:pt x="3117" y="1843"/>
                </a:lnTo>
                <a:lnTo>
                  <a:pt x="3091" y="1889"/>
                </a:lnTo>
                <a:lnTo>
                  <a:pt x="3061" y="1934"/>
                </a:lnTo>
                <a:lnTo>
                  <a:pt x="3004" y="1898"/>
                </a:lnTo>
                <a:lnTo>
                  <a:pt x="2942" y="1867"/>
                </a:lnTo>
                <a:lnTo>
                  <a:pt x="2880" y="1841"/>
                </a:lnTo>
                <a:lnTo>
                  <a:pt x="2813" y="1820"/>
                </a:lnTo>
                <a:lnTo>
                  <a:pt x="2745" y="1805"/>
                </a:lnTo>
                <a:lnTo>
                  <a:pt x="2676" y="1796"/>
                </a:lnTo>
                <a:lnTo>
                  <a:pt x="2604" y="1793"/>
                </a:lnTo>
                <a:lnTo>
                  <a:pt x="2600" y="1793"/>
                </a:lnTo>
                <a:lnTo>
                  <a:pt x="2602" y="1771"/>
                </a:lnTo>
                <a:lnTo>
                  <a:pt x="2604" y="1750"/>
                </a:lnTo>
                <a:close/>
                <a:moveTo>
                  <a:pt x="2604" y="1964"/>
                </a:moveTo>
                <a:lnTo>
                  <a:pt x="2669" y="1966"/>
                </a:lnTo>
                <a:lnTo>
                  <a:pt x="2733" y="1976"/>
                </a:lnTo>
                <a:lnTo>
                  <a:pt x="2794" y="1992"/>
                </a:lnTo>
                <a:lnTo>
                  <a:pt x="2853" y="2014"/>
                </a:lnTo>
                <a:lnTo>
                  <a:pt x="2909" y="2040"/>
                </a:lnTo>
                <a:lnTo>
                  <a:pt x="2962" y="2072"/>
                </a:lnTo>
                <a:lnTo>
                  <a:pt x="3011" y="2110"/>
                </a:lnTo>
                <a:lnTo>
                  <a:pt x="3056" y="2151"/>
                </a:lnTo>
                <a:lnTo>
                  <a:pt x="3097" y="2196"/>
                </a:lnTo>
                <a:lnTo>
                  <a:pt x="3135" y="2245"/>
                </a:lnTo>
                <a:lnTo>
                  <a:pt x="3167" y="2298"/>
                </a:lnTo>
                <a:lnTo>
                  <a:pt x="3193" y="2354"/>
                </a:lnTo>
                <a:lnTo>
                  <a:pt x="3215" y="2413"/>
                </a:lnTo>
                <a:lnTo>
                  <a:pt x="3230" y="2475"/>
                </a:lnTo>
                <a:lnTo>
                  <a:pt x="3240" y="2538"/>
                </a:lnTo>
                <a:lnTo>
                  <a:pt x="3243" y="2603"/>
                </a:lnTo>
                <a:lnTo>
                  <a:pt x="3240" y="2669"/>
                </a:lnTo>
                <a:lnTo>
                  <a:pt x="3230" y="2733"/>
                </a:lnTo>
                <a:lnTo>
                  <a:pt x="3215" y="2795"/>
                </a:lnTo>
                <a:lnTo>
                  <a:pt x="3193" y="2853"/>
                </a:lnTo>
                <a:lnTo>
                  <a:pt x="3167" y="2909"/>
                </a:lnTo>
                <a:lnTo>
                  <a:pt x="3135" y="2962"/>
                </a:lnTo>
                <a:lnTo>
                  <a:pt x="3097" y="3011"/>
                </a:lnTo>
                <a:lnTo>
                  <a:pt x="3056" y="3057"/>
                </a:lnTo>
                <a:lnTo>
                  <a:pt x="3011" y="3098"/>
                </a:lnTo>
                <a:lnTo>
                  <a:pt x="2962" y="3135"/>
                </a:lnTo>
                <a:lnTo>
                  <a:pt x="2909" y="3166"/>
                </a:lnTo>
                <a:lnTo>
                  <a:pt x="2853" y="3194"/>
                </a:lnTo>
                <a:lnTo>
                  <a:pt x="2794" y="3215"/>
                </a:lnTo>
                <a:lnTo>
                  <a:pt x="2733" y="3231"/>
                </a:lnTo>
                <a:lnTo>
                  <a:pt x="2669" y="3241"/>
                </a:lnTo>
                <a:lnTo>
                  <a:pt x="2604" y="3244"/>
                </a:lnTo>
                <a:lnTo>
                  <a:pt x="2538" y="3241"/>
                </a:lnTo>
                <a:lnTo>
                  <a:pt x="2474" y="3231"/>
                </a:lnTo>
                <a:lnTo>
                  <a:pt x="2412" y="3215"/>
                </a:lnTo>
                <a:lnTo>
                  <a:pt x="2354" y="3194"/>
                </a:lnTo>
                <a:lnTo>
                  <a:pt x="2297" y="3166"/>
                </a:lnTo>
                <a:lnTo>
                  <a:pt x="2245" y="3135"/>
                </a:lnTo>
                <a:lnTo>
                  <a:pt x="2196" y="3098"/>
                </a:lnTo>
                <a:lnTo>
                  <a:pt x="2150" y="3057"/>
                </a:lnTo>
                <a:lnTo>
                  <a:pt x="2109" y="3011"/>
                </a:lnTo>
                <a:lnTo>
                  <a:pt x="2073" y="2962"/>
                </a:lnTo>
                <a:lnTo>
                  <a:pt x="2041" y="2909"/>
                </a:lnTo>
                <a:lnTo>
                  <a:pt x="2014" y="2853"/>
                </a:lnTo>
                <a:lnTo>
                  <a:pt x="1992" y="2795"/>
                </a:lnTo>
                <a:lnTo>
                  <a:pt x="1976" y="2733"/>
                </a:lnTo>
                <a:lnTo>
                  <a:pt x="1967" y="2669"/>
                </a:lnTo>
                <a:lnTo>
                  <a:pt x="1963" y="2603"/>
                </a:lnTo>
                <a:lnTo>
                  <a:pt x="1967" y="2538"/>
                </a:lnTo>
                <a:lnTo>
                  <a:pt x="1976" y="2475"/>
                </a:lnTo>
                <a:lnTo>
                  <a:pt x="1992" y="2413"/>
                </a:lnTo>
                <a:lnTo>
                  <a:pt x="2014" y="2354"/>
                </a:lnTo>
                <a:lnTo>
                  <a:pt x="2041" y="2298"/>
                </a:lnTo>
                <a:lnTo>
                  <a:pt x="2073" y="2245"/>
                </a:lnTo>
                <a:lnTo>
                  <a:pt x="2109" y="2196"/>
                </a:lnTo>
                <a:lnTo>
                  <a:pt x="2150" y="2151"/>
                </a:lnTo>
                <a:lnTo>
                  <a:pt x="2196" y="2110"/>
                </a:lnTo>
                <a:lnTo>
                  <a:pt x="2245" y="2072"/>
                </a:lnTo>
                <a:lnTo>
                  <a:pt x="2297" y="2040"/>
                </a:lnTo>
                <a:lnTo>
                  <a:pt x="2354" y="2014"/>
                </a:lnTo>
                <a:lnTo>
                  <a:pt x="2412" y="1992"/>
                </a:lnTo>
                <a:lnTo>
                  <a:pt x="2474" y="1976"/>
                </a:lnTo>
                <a:lnTo>
                  <a:pt x="2538" y="1966"/>
                </a:lnTo>
                <a:lnTo>
                  <a:pt x="2604" y="1964"/>
                </a:lnTo>
                <a:close/>
                <a:moveTo>
                  <a:pt x="259" y="2173"/>
                </a:moveTo>
                <a:lnTo>
                  <a:pt x="316" y="2219"/>
                </a:lnTo>
                <a:lnTo>
                  <a:pt x="376" y="2263"/>
                </a:lnTo>
                <a:lnTo>
                  <a:pt x="440" y="2305"/>
                </a:lnTo>
                <a:lnTo>
                  <a:pt x="508" y="2343"/>
                </a:lnTo>
                <a:lnTo>
                  <a:pt x="587" y="2383"/>
                </a:lnTo>
                <a:lnTo>
                  <a:pt x="670" y="2420"/>
                </a:lnTo>
                <a:lnTo>
                  <a:pt x="757" y="2454"/>
                </a:lnTo>
                <a:lnTo>
                  <a:pt x="847" y="2485"/>
                </a:lnTo>
                <a:lnTo>
                  <a:pt x="878" y="2576"/>
                </a:lnTo>
                <a:lnTo>
                  <a:pt x="912" y="2663"/>
                </a:lnTo>
                <a:lnTo>
                  <a:pt x="948" y="2745"/>
                </a:lnTo>
                <a:lnTo>
                  <a:pt x="987" y="2823"/>
                </a:lnTo>
                <a:lnTo>
                  <a:pt x="1026" y="2892"/>
                </a:lnTo>
                <a:lnTo>
                  <a:pt x="1067" y="2956"/>
                </a:lnTo>
                <a:lnTo>
                  <a:pt x="1111" y="3015"/>
                </a:lnTo>
                <a:lnTo>
                  <a:pt x="1157" y="3071"/>
                </a:lnTo>
                <a:lnTo>
                  <a:pt x="1069" y="3035"/>
                </a:lnTo>
                <a:lnTo>
                  <a:pt x="984" y="2995"/>
                </a:lnTo>
                <a:lnTo>
                  <a:pt x="902" y="2950"/>
                </a:lnTo>
                <a:lnTo>
                  <a:pt x="823" y="2900"/>
                </a:lnTo>
                <a:lnTo>
                  <a:pt x="748" y="2845"/>
                </a:lnTo>
                <a:lnTo>
                  <a:pt x="676" y="2786"/>
                </a:lnTo>
                <a:lnTo>
                  <a:pt x="609" y="2722"/>
                </a:lnTo>
                <a:lnTo>
                  <a:pt x="545" y="2654"/>
                </a:lnTo>
                <a:lnTo>
                  <a:pt x="485" y="2582"/>
                </a:lnTo>
                <a:lnTo>
                  <a:pt x="430" y="2506"/>
                </a:lnTo>
                <a:lnTo>
                  <a:pt x="380" y="2428"/>
                </a:lnTo>
                <a:lnTo>
                  <a:pt x="334" y="2346"/>
                </a:lnTo>
                <a:lnTo>
                  <a:pt x="294" y="2260"/>
                </a:lnTo>
                <a:lnTo>
                  <a:pt x="259" y="2173"/>
                </a:lnTo>
                <a:close/>
                <a:moveTo>
                  <a:pt x="1046" y="2538"/>
                </a:moveTo>
                <a:lnTo>
                  <a:pt x="1148" y="2559"/>
                </a:lnTo>
                <a:lnTo>
                  <a:pt x="1251" y="2576"/>
                </a:lnTo>
                <a:lnTo>
                  <a:pt x="1358" y="2590"/>
                </a:lnTo>
                <a:lnTo>
                  <a:pt x="1468" y="2599"/>
                </a:lnTo>
                <a:lnTo>
                  <a:pt x="1579" y="2603"/>
                </a:lnTo>
                <a:lnTo>
                  <a:pt x="1579" y="3149"/>
                </a:lnTo>
                <a:lnTo>
                  <a:pt x="1526" y="3133"/>
                </a:lnTo>
                <a:lnTo>
                  <a:pt x="1472" y="3109"/>
                </a:lnTo>
                <a:lnTo>
                  <a:pt x="1420" y="3078"/>
                </a:lnTo>
                <a:lnTo>
                  <a:pt x="1370" y="3040"/>
                </a:lnTo>
                <a:lnTo>
                  <a:pt x="1320" y="2994"/>
                </a:lnTo>
                <a:lnTo>
                  <a:pt x="1272" y="2942"/>
                </a:lnTo>
                <a:lnTo>
                  <a:pt x="1225" y="2881"/>
                </a:lnTo>
                <a:lnTo>
                  <a:pt x="1181" y="2815"/>
                </a:lnTo>
                <a:lnTo>
                  <a:pt x="1139" y="2742"/>
                </a:lnTo>
                <a:lnTo>
                  <a:pt x="1105" y="2679"/>
                </a:lnTo>
                <a:lnTo>
                  <a:pt x="1075" y="2610"/>
                </a:lnTo>
                <a:lnTo>
                  <a:pt x="1046" y="2538"/>
                </a:lnTo>
                <a:close/>
                <a:moveTo>
                  <a:pt x="1793" y="2601"/>
                </a:moveTo>
                <a:lnTo>
                  <a:pt x="1793" y="2603"/>
                </a:lnTo>
                <a:lnTo>
                  <a:pt x="1796" y="2675"/>
                </a:lnTo>
                <a:lnTo>
                  <a:pt x="1805" y="2746"/>
                </a:lnTo>
                <a:lnTo>
                  <a:pt x="1820" y="2814"/>
                </a:lnTo>
                <a:lnTo>
                  <a:pt x="1840" y="2879"/>
                </a:lnTo>
                <a:lnTo>
                  <a:pt x="1867" y="2943"/>
                </a:lnTo>
                <a:lnTo>
                  <a:pt x="1899" y="3003"/>
                </a:lnTo>
                <a:lnTo>
                  <a:pt x="1934" y="3062"/>
                </a:lnTo>
                <a:lnTo>
                  <a:pt x="1889" y="3092"/>
                </a:lnTo>
                <a:lnTo>
                  <a:pt x="1844" y="3117"/>
                </a:lnTo>
                <a:lnTo>
                  <a:pt x="1797" y="3137"/>
                </a:lnTo>
                <a:lnTo>
                  <a:pt x="1750" y="3150"/>
                </a:lnTo>
                <a:lnTo>
                  <a:pt x="1750" y="2603"/>
                </a:lnTo>
                <a:lnTo>
                  <a:pt x="1771" y="2602"/>
                </a:lnTo>
                <a:lnTo>
                  <a:pt x="1793" y="2601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34" name="Group 19"/>
          <p:cNvGrpSpPr>
            <a:grpSpLocks noChangeAspect="1"/>
          </p:cNvGrpSpPr>
          <p:nvPr/>
        </p:nvGrpSpPr>
        <p:grpSpPr bwMode="auto">
          <a:xfrm>
            <a:off x="6627884" y="4702600"/>
            <a:ext cx="367758" cy="306310"/>
            <a:chOff x="2187" y="1379"/>
            <a:chExt cx="1586" cy="1321"/>
          </a:xfrm>
          <a:solidFill>
            <a:schemeClr val="bg1"/>
          </a:solidFill>
        </p:grpSpPr>
        <p:sp>
          <p:nvSpPr>
            <p:cNvPr id="37" name="Freeform 21"/>
            <p:cNvSpPr>
              <a:spLocks/>
            </p:cNvSpPr>
            <p:nvPr/>
          </p:nvSpPr>
          <p:spPr bwMode="auto">
            <a:xfrm>
              <a:off x="2518" y="1379"/>
              <a:ext cx="1255" cy="998"/>
            </a:xfrm>
            <a:custGeom>
              <a:avLst/>
              <a:gdLst>
                <a:gd name="T0" fmla="*/ 3237 w 3765"/>
                <a:gd name="T1" fmla="*/ 0 h 2993"/>
                <a:gd name="T2" fmla="*/ 3000 w 3765"/>
                <a:gd name="T3" fmla="*/ 1 h 2993"/>
                <a:gd name="T4" fmla="*/ 2741 w 3765"/>
                <a:gd name="T5" fmla="*/ 3 h 2993"/>
                <a:gd name="T6" fmla="*/ 2471 w 3765"/>
                <a:gd name="T7" fmla="*/ 3 h 2993"/>
                <a:gd name="T8" fmla="*/ 2206 w 3765"/>
                <a:gd name="T9" fmla="*/ 1 h 2993"/>
                <a:gd name="T10" fmla="*/ 1957 w 3765"/>
                <a:gd name="T11" fmla="*/ 1 h 2993"/>
                <a:gd name="T12" fmla="*/ 1734 w 3765"/>
                <a:gd name="T13" fmla="*/ 1 h 2993"/>
                <a:gd name="T14" fmla="*/ 859 w 3765"/>
                <a:gd name="T15" fmla="*/ 3 h 2993"/>
                <a:gd name="T16" fmla="*/ 369 w 3765"/>
                <a:gd name="T17" fmla="*/ 3 h 2993"/>
                <a:gd name="T18" fmla="*/ 267 w 3765"/>
                <a:gd name="T19" fmla="*/ 30 h 2993"/>
                <a:gd name="T20" fmla="*/ 173 w 3765"/>
                <a:gd name="T21" fmla="*/ 83 h 2993"/>
                <a:gd name="T22" fmla="*/ 94 w 3765"/>
                <a:gd name="T23" fmla="*/ 160 h 2993"/>
                <a:gd name="T24" fmla="*/ 36 w 3765"/>
                <a:gd name="T25" fmla="*/ 252 h 2993"/>
                <a:gd name="T26" fmla="*/ 4 w 3765"/>
                <a:gd name="T27" fmla="*/ 359 h 2993"/>
                <a:gd name="T28" fmla="*/ 0 w 3765"/>
                <a:gd name="T29" fmla="*/ 2214 h 2993"/>
                <a:gd name="T30" fmla="*/ 85 w 3765"/>
                <a:gd name="T31" fmla="*/ 2178 h 2993"/>
                <a:gd name="T32" fmla="*/ 180 w 3765"/>
                <a:gd name="T33" fmla="*/ 2129 h 2993"/>
                <a:gd name="T34" fmla="*/ 284 w 3765"/>
                <a:gd name="T35" fmla="*/ 2064 h 2993"/>
                <a:gd name="T36" fmla="*/ 336 w 3765"/>
                <a:gd name="T37" fmla="*/ 445 h 2993"/>
                <a:gd name="T38" fmla="*/ 343 w 3765"/>
                <a:gd name="T39" fmla="*/ 386 h 2993"/>
                <a:gd name="T40" fmla="*/ 366 w 3765"/>
                <a:gd name="T41" fmla="*/ 352 h 2993"/>
                <a:gd name="T42" fmla="*/ 414 w 3765"/>
                <a:gd name="T43" fmla="*/ 337 h 2993"/>
                <a:gd name="T44" fmla="*/ 3318 w 3765"/>
                <a:gd name="T45" fmla="*/ 336 h 2993"/>
                <a:gd name="T46" fmla="*/ 3378 w 3765"/>
                <a:gd name="T47" fmla="*/ 343 h 2993"/>
                <a:gd name="T48" fmla="*/ 3413 w 3765"/>
                <a:gd name="T49" fmla="*/ 366 h 2993"/>
                <a:gd name="T50" fmla="*/ 3427 w 3765"/>
                <a:gd name="T51" fmla="*/ 412 h 2993"/>
                <a:gd name="T52" fmla="*/ 3429 w 3765"/>
                <a:gd name="T53" fmla="*/ 2549 h 2993"/>
                <a:gd name="T54" fmla="*/ 3420 w 3765"/>
                <a:gd name="T55" fmla="*/ 2608 h 2993"/>
                <a:gd name="T56" fmla="*/ 3394 w 3765"/>
                <a:gd name="T57" fmla="*/ 2644 h 2993"/>
                <a:gd name="T58" fmla="*/ 3348 w 3765"/>
                <a:gd name="T59" fmla="*/ 2661 h 2993"/>
                <a:gd name="T60" fmla="*/ 1060 w 3765"/>
                <a:gd name="T61" fmla="*/ 2663 h 2993"/>
                <a:gd name="T62" fmla="*/ 760 w 3765"/>
                <a:gd name="T63" fmla="*/ 2908 h 2993"/>
                <a:gd name="T64" fmla="*/ 699 w 3765"/>
                <a:gd name="T65" fmla="*/ 2965 h 2993"/>
                <a:gd name="T66" fmla="*/ 1734 w 3765"/>
                <a:gd name="T67" fmla="*/ 2993 h 2993"/>
                <a:gd name="T68" fmla="*/ 1948 w 3765"/>
                <a:gd name="T69" fmla="*/ 2993 h 2993"/>
                <a:gd name="T70" fmla="*/ 2190 w 3765"/>
                <a:gd name="T71" fmla="*/ 2993 h 2993"/>
                <a:gd name="T72" fmla="*/ 2448 w 3765"/>
                <a:gd name="T73" fmla="*/ 2993 h 2993"/>
                <a:gd name="T74" fmla="*/ 2711 w 3765"/>
                <a:gd name="T75" fmla="*/ 2993 h 2993"/>
                <a:gd name="T76" fmla="*/ 2961 w 3765"/>
                <a:gd name="T77" fmla="*/ 2991 h 2993"/>
                <a:gd name="T78" fmla="*/ 3191 w 3765"/>
                <a:gd name="T79" fmla="*/ 2991 h 2993"/>
                <a:gd name="T80" fmla="*/ 3339 w 3765"/>
                <a:gd name="T81" fmla="*/ 2991 h 2993"/>
                <a:gd name="T82" fmla="*/ 3433 w 3765"/>
                <a:gd name="T83" fmla="*/ 2983 h 2993"/>
                <a:gd name="T84" fmla="*/ 3543 w 3765"/>
                <a:gd name="T85" fmla="*/ 2942 h 2993"/>
                <a:gd name="T86" fmla="*/ 3633 w 3765"/>
                <a:gd name="T87" fmla="*/ 2877 h 2993"/>
                <a:gd name="T88" fmla="*/ 3704 w 3765"/>
                <a:gd name="T89" fmla="*/ 2789 h 2993"/>
                <a:gd name="T90" fmla="*/ 3749 w 3765"/>
                <a:gd name="T91" fmla="*/ 2686 h 2993"/>
                <a:gd name="T92" fmla="*/ 3765 w 3765"/>
                <a:gd name="T93" fmla="*/ 2567 h 2993"/>
                <a:gd name="T94" fmla="*/ 3760 w 3765"/>
                <a:gd name="T95" fmla="*/ 359 h 2993"/>
                <a:gd name="T96" fmla="*/ 3729 w 3765"/>
                <a:gd name="T97" fmla="*/ 252 h 2993"/>
                <a:gd name="T98" fmla="*/ 3671 w 3765"/>
                <a:gd name="T99" fmla="*/ 160 h 2993"/>
                <a:gd name="T100" fmla="*/ 3592 w 3765"/>
                <a:gd name="T101" fmla="*/ 83 h 2993"/>
                <a:gd name="T102" fmla="*/ 3498 w 3765"/>
                <a:gd name="T103" fmla="*/ 30 h 2993"/>
                <a:gd name="T104" fmla="*/ 3395 w 3765"/>
                <a:gd name="T105" fmla="*/ 3 h 29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765" h="2993">
                  <a:moveTo>
                    <a:pt x="3342" y="0"/>
                  </a:moveTo>
                  <a:lnTo>
                    <a:pt x="3237" y="0"/>
                  </a:lnTo>
                  <a:lnTo>
                    <a:pt x="3122" y="1"/>
                  </a:lnTo>
                  <a:lnTo>
                    <a:pt x="3000" y="1"/>
                  </a:lnTo>
                  <a:lnTo>
                    <a:pt x="2872" y="1"/>
                  </a:lnTo>
                  <a:lnTo>
                    <a:pt x="2741" y="3"/>
                  </a:lnTo>
                  <a:lnTo>
                    <a:pt x="2607" y="3"/>
                  </a:lnTo>
                  <a:lnTo>
                    <a:pt x="2471" y="3"/>
                  </a:lnTo>
                  <a:lnTo>
                    <a:pt x="2337" y="1"/>
                  </a:lnTo>
                  <a:lnTo>
                    <a:pt x="2206" y="1"/>
                  </a:lnTo>
                  <a:lnTo>
                    <a:pt x="2078" y="1"/>
                  </a:lnTo>
                  <a:lnTo>
                    <a:pt x="1957" y="1"/>
                  </a:lnTo>
                  <a:lnTo>
                    <a:pt x="1841" y="1"/>
                  </a:lnTo>
                  <a:lnTo>
                    <a:pt x="1734" y="1"/>
                  </a:lnTo>
                  <a:lnTo>
                    <a:pt x="1298" y="1"/>
                  </a:lnTo>
                  <a:lnTo>
                    <a:pt x="859" y="3"/>
                  </a:lnTo>
                  <a:lnTo>
                    <a:pt x="422" y="0"/>
                  </a:lnTo>
                  <a:lnTo>
                    <a:pt x="369" y="3"/>
                  </a:lnTo>
                  <a:lnTo>
                    <a:pt x="317" y="13"/>
                  </a:lnTo>
                  <a:lnTo>
                    <a:pt x="267" y="30"/>
                  </a:lnTo>
                  <a:lnTo>
                    <a:pt x="218" y="55"/>
                  </a:lnTo>
                  <a:lnTo>
                    <a:pt x="173" y="83"/>
                  </a:lnTo>
                  <a:lnTo>
                    <a:pt x="131" y="120"/>
                  </a:lnTo>
                  <a:lnTo>
                    <a:pt x="94" y="160"/>
                  </a:lnTo>
                  <a:lnTo>
                    <a:pt x="62" y="205"/>
                  </a:lnTo>
                  <a:lnTo>
                    <a:pt x="36" y="252"/>
                  </a:lnTo>
                  <a:lnTo>
                    <a:pt x="17" y="304"/>
                  </a:lnTo>
                  <a:lnTo>
                    <a:pt x="4" y="359"/>
                  </a:lnTo>
                  <a:lnTo>
                    <a:pt x="0" y="415"/>
                  </a:lnTo>
                  <a:lnTo>
                    <a:pt x="0" y="2214"/>
                  </a:lnTo>
                  <a:lnTo>
                    <a:pt x="42" y="2198"/>
                  </a:lnTo>
                  <a:lnTo>
                    <a:pt x="85" y="2178"/>
                  </a:lnTo>
                  <a:lnTo>
                    <a:pt x="131" y="2155"/>
                  </a:lnTo>
                  <a:lnTo>
                    <a:pt x="180" y="2129"/>
                  </a:lnTo>
                  <a:lnTo>
                    <a:pt x="232" y="2097"/>
                  </a:lnTo>
                  <a:lnTo>
                    <a:pt x="284" y="2064"/>
                  </a:lnTo>
                  <a:lnTo>
                    <a:pt x="336" y="2028"/>
                  </a:lnTo>
                  <a:lnTo>
                    <a:pt x="336" y="445"/>
                  </a:lnTo>
                  <a:lnTo>
                    <a:pt x="337" y="412"/>
                  </a:lnTo>
                  <a:lnTo>
                    <a:pt x="343" y="386"/>
                  </a:lnTo>
                  <a:lnTo>
                    <a:pt x="352" y="366"/>
                  </a:lnTo>
                  <a:lnTo>
                    <a:pt x="366" y="352"/>
                  </a:lnTo>
                  <a:lnTo>
                    <a:pt x="386" y="343"/>
                  </a:lnTo>
                  <a:lnTo>
                    <a:pt x="414" y="337"/>
                  </a:lnTo>
                  <a:lnTo>
                    <a:pt x="447" y="336"/>
                  </a:lnTo>
                  <a:lnTo>
                    <a:pt x="3318" y="336"/>
                  </a:lnTo>
                  <a:lnTo>
                    <a:pt x="3351" y="337"/>
                  </a:lnTo>
                  <a:lnTo>
                    <a:pt x="3378" y="343"/>
                  </a:lnTo>
                  <a:lnTo>
                    <a:pt x="3398" y="352"/>
                  </a:lnTo>
                  <a:lnTo>
                    <a:pt x="3413" y="366"/>
                  </a:lnTo>
                  <a:lnTo>
                    <a:pt x="3421" y="386"/>
                  </a:lnTo>
                  <a:lnTo>
                    <a:pt x="3427" y="412"/>
                  </a:lnTo>
                  <a:lnTo>
                    <a:pt x="3429" y="445"/>
                  </a:lnTo>
                  <a:lnTo>
                    <a:pt x="3429" y="2549"/>
                  </a:lnTo>
                  <a:lnTo>
                    <a:pt x="3427" y="2580"/>
                  </a:lnTo>
                  <a:lnTo>
                    <a:pt x="3420" y="2608"/>
                  </a:lnTo>
                  <a:lnTo>
                    <a:pt x="3410" y="2628"/>
                  </a:lnTo>
                  <a:lnTo>
                    <a:pt x="3394" y="2644"/>
                  </a:lnTo>
                  <a:lnTo>
                    <a:pt x="3374" y="2654"/>
                  </a:lnTo>
                  <a:lnTo>
                    <a:pt x="3348" y="2661"/>
                  </a:lnTo>
                  <a:lnTo>
                    <a:pt x="3316" y="2663"/>
                  </a:lnTo>
                  <a:lnTo>
                    <a:pt x="1060" y="2663"/>
                  </a:lnTo>
                  <a:lnTo>
                    <a:pt x="914" y="2785"/>
                  </a:lnTo>
                  <a:lnTo>
                    <a:pt x="760" y="2908"/>
                  </a:lnTo>
                  <a:lnTo>
                    <a:pt x="727" y="2937"/>
                  </a:lnTo>
                  <a:lnTo>
                    <a:pt x="699" y="2965"/>
                  </a:lnTo>
                  <a:lnTo>
                    <a:pt x="681" y="2991"/>
                  </a:lnTo>
                  <a:lnTo>
                    <a:pt x="1734" y="2993"/>
                  </a:lnTo>
                  <a:lnTo>
                    <a:pt x="1837" y="2993"/>
                  </a:lnTo>
                  <a:lnTo>
                    <a:pt x="1948" y="2993"/>
                  </a:lnTo>
                  <a:lnTo>
                    <a:pt x="2066" y="2993"/>
                  </a:lnTo>
                  <a:lnTo>
                    <a:pt x="2190" y="2993"/>
                  </a:lnTo>
                  <a:lnTo>
                    <a:pt x="2318" y="2993"/>
                  </a:lnTo>
                  <a:lnTo>
                    <a:pt x="2448" y="2993"/>
                  </a:lnTo>
                  <a:lnTo>
                    <a:pt x="2579" y="2993"/>
                  </a:lnTo>
                  <a:lnTo>
                    <a:pt x="2711" y="2993"/>
                  </a:lnTo>
                  <a:lnTo>
                    <a:pt x="2837" y="2993"/>
                  </a:lnTo>
                  <a:lnTo>
                    <a:pt x="2961" y="2991"/>
                  </a:lnTo>
                  <a:lnTo>
                    <a:pt x="3080" y="2991"/>
                  </a:lnTo>
                  <a:lnTo>
                    <a:pt x="3191" y="2991"/>
                  </a:lnTo>
                  <a:lnTo>
                    <a:pt x="3293" y="2991"/>
                  </a:lnTo>
                  <a:lnTo>
                    <a:pt x="3339" y="2991"/>
                  </a:lnTo>
                  <a:lnTo>
                    <a:pt x="3387" y="2988"/>
                  </a:lnTo>
                  <a:lnTo>
                    <a:pt x="3433" y="2983"/>
                  </a:lnTo>
                  <a:lnTo>
                    <a:pt x="3489" y="2965"/>
                  </a:lnTo>
                  <a:lnTo>
                    <a:pt x="3543" y="2942"/>
                  </a:lnTo>
                  <a:lnTo>
                    <a:pt x="3590" y="2913"/>
                  </a:lnTo>
                  <a:lnTo>
                    <a:pt x="3633" y="2877"/>
                  </a:lnTo>
                  <a:lnTo>
                    <a:pt x="3672" y="2836"/>
                  </a:lnTo>
                  <a:lnTo>
                    <a:pt x="3704" y="2789"/>
                  </a:lnTo>
                  <a:lnTo>
                    <a:pt x="3730" y="2739"/>
                  </a:lnTo>
                  <a:lnTo>
                    <a:pt x="3749" y="2686"/>
                  </a:lnTo>
                  <a:lnTo>
                    <a:pt x="3760" y="2628"/>
                  </a:lnTo>
                  <a:lnTo>
                    <a:pt x="3765" y="2567"/>
                  </a:lnTo>
                  <a:lnTo>
                    <a:pt x="3765" y="415"/>
                  </a:lnTo>
                  <a:lnTo>
                    <a:pt x="3760" y="359"/>
                  </a:lnTo>
                  <a:lnTo>
                    <a:pt x="3749" y="304"/>
                  </a:lnTo>
                  <a:lnTo>
                    <a:pt x="3729" y="252"/>
                  </a:lnTo>
                  <a:lnTo>
                    <a:pt x="3703" y="205"/>
                  </a:lnTo>
                  <a:lnTo>
                    <a:pt x="3671" y="160"/>
                  </a:lnTo>
                  <a:lnTo>
                    <a:pt x="3633" y="120"/>
                  </a:lnTo>
                  <a:lnTo>
                    <a:pt x="3592" y="83"/>
                  </a:lnTo>
                  <a:lnTo>
                    <a:pt x="3547" y="55"/>
                  </a:lnTo>
                  <a:lnTo>
                    <a:pt x="3498" y="30"/>
                  </a:lnTo>
                  <a:lnTo>
                    <a:pt x="3447" y="13"/>
                  </a:lnTo>
                  <a:lnTo>
                    <a:pt x="3395" y="3"/>
                  </a:lnTo>
                  <a:lnTo>
                    <a:pt x="33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Freeform 22"/>
            <p:cNvSpPr>
              <a:spLocks/>
            </p:cNvSpPr>
            <p:nvPr/>
          </p:nvSpPr>
          <p:spPr bwMode="auto">
            <a:xfrm>
              <a:off x="2187" y="1802"/>
              <a:ext cx="702" cy="898"/>
            </a:xfrm>
            <a:custGeom>
              <a:avLst/>
              <a:gdLst>
                <a:gd name="T0" fmla="*/ 1767 w 2105"/>
                <a:gd name="T1" fmla="*/ 1391 h 2693"/>
                <a:gd name="T2" fmla="*/ 1553 w 2105"/>
                <a:gd name="T3" fmla="*/ 1571 h 2693"/>
                <a:gd name="T4" fmla="*/ 1475 w 2105"/>
                <a:gd name="T5" fmla="*/ 1705 h 2693"/>
                <a:gd name="T6" fmla="*/ 1421 w 2105"/>
                <a:gd name="T7" fmla="*/ 1884 h 2693"/>
                <a:gd name="T8" fmla="*/ 1320 w 2105"/>
                <a:gd name="T9" fmla="*/ 2047 h 2693"/>
                <a:gd name="T10" fmla="*/ 1207 w 2105"/>
                <a:gd name="T11" fmla="*/ 2155 h 2693"/>
                <a:gd name="T12" fmla="*/ 1160 w 2105"/>
                <a:gd name="T13" fmla="*/ 2218 h 2693"/>
                <a:gd name="T14" fmla="*/ 1161 w 2105"/>
                <a:gd name="T15" fmla="*/ 2287 h 2693"/>
                <a:gd name="T16" fmla="*/ 1230 w 2105"/>
                <a:gd name="T17" fmla="*/ 2328 h 2693"/>
                <a:gd name="T18" fmla="*/ 1252 w 2105"/>
                <a:gd name="T19" fmla="*/ 2391 h 2693"/>
                <a:gd name="T20" fmla="*/ 1250 w 2105"/>
                <a:gd name="T21" fmla="*/ 2517 h 2693"/>
                <a:gd name="T22" fmla="*/ 1248 w 2105"/>
                <a:gd name="T23" fmla="*/ 2632 h 2693"/>
                <a:gd name="T24" fmla="*/ 1213 w 2105"/>
                <a:gd name="T25" fmla="*/ 2682 h 2693"/>
                <a:gd name="T26" fmla="*/ 145 w 2105"/>
                <a:gd name="T27" fmla="*/ 2693 h 2693"/>
                <a:gd name="T28" fmla="*/ 81 w 2105"/>
                <a:gd name="T29" fmla="*/ 2668 h 2693"/>
                <a:gd name="T30" fmla="*/ 65 w 2105"/>
                <a:gd name="T31" fmla="*/ 2538 h 2693"/>
                <a:gd name="T32" fmla="*/ 70 w 2105"/>
                <a:gd name="T33" fmla="*/ 2352 h 2693"/>
                <a:gd name="T34" fmla="*/ 106 w 2105"/>
                <a:gd name="T35" fmla="*/ 2316 h 2693"/>
                <a:gd name="T36" fmla="*/ 150 w 2105"/>
                <a:gd name="T37" fmla="*/ 2256 h 2693"/>
                <a:gd name="T38" fmla="*/ 156 w 2105"/>
                <a:gd name="T39" fmla="*/ 2188 h 2693"/>
                <a:gd name="T40" fmla="*/ 149 w 2105"/>
                <a:gd name="T41" fmla="*/ 2127 h 2693"/>
                <a:gd name="T42" fmla="*/ 6 w 2105"/>
                <a:gd name="T43" fmla="*/ 1042 h 2693"/>
                <a:gd name="T44" fmla="*/ 8 w 2105"/>
                <a:gd name="T45" fmla="*/ 865 h 2693"/>
                <a:gd name="T46" fmla="*/ 65 w 2105"/>
                <a:gd name="T47" fmla="*/ 719 h 2693"/>
                <a:gd name="T48" fmla="*/ 283 w 2105"/>
                <a:gd name="T49" fmla="*/ 494 h 2693"/>
                <a:gd name="T50" fmla="*/ 596 w 2105"/>
                <a:gd name="T51" fmla="*/ 191 h 2693"/>
                <a:gd name="T52" fmla="*/ 675 w 2105"/>
                <a:gd name="T53" fmla="*/ 116 h 2693"/>
                <a:gd name="T54" fmla="*/ 753 w 2105"/>
                <a:gd name="T55" fmla="*/ 40 h 2693"/>
                <a:gd name="T56" fmla="*/ 796 w 2105"/>
                <a:gd name="T57" fmla="*/ 1 h 2693"/>
                <a:gd name="T58" fmla="*/ 806 w 2105"/>
                <a:gd name="T59" fmla="*/ 1 h 2693"/>
                <a:gd name="T60" fmla="*/ 812 w 2105"/>
                <a:gd name="T61" fmla="*/ 11 h 2693"/>
                <a:gd name="T62" fmla="*/ 785 w 2105"/>
                <a:gd name="T63" fmla="*/ 818 h 2693"/>
                <a:gd name="T64" fmla="*/ 773 w 2105"/>
                <a:gd name="T65" fmla="*/ 914 h 2693"/>
                <a:gd name="T66" fmla="*/ 788 w 2105"/>
                <a:gd name="T67" fmla="*/ 1026 h 2693"/>
                <a:gd name="T68" fmla="*/ 848 w 2105"/>
                <a:gd name="T69" fmla="*/ 1113 h 2693"/>
                <a:gd name="T70" fmla="*/ 949 w 2105"/>
                <a:gd name="T71" fmla="*/ 1144 h 2693"/>
                <a:gd name="T72" fmla="*/ 1079 w 2105"/>
                <a:gd name="T73" fmla="*/ 1111 h 2693"/>
                <a:gd name="T74" fmla="*/ 1253 w 2105"/>
                <a:gd name="T75" fmla="*/ 1026 h 2693"/>
                <a:gd name="T76" fmla="*/ 1432 w 2105"/>
                <a:gd name="T77" fmla="*/ 912 h 2693"/>
                <a:gd name="T78" fmla="*/ 1607 w 2105"/>
                <a:gd name="T79" fmla="*/ 788 h 2693"/>
                <a:gd name="T80" fmla="*/ 1770 w 2105"/>
                <a:gd name="T81" fmla="*/ 717 h 2693"/>
                <a:gd name="T82" fmla="*/ 1920 w 2105"/>
                <a:gd name="T83" fmla="*/ 726 h 2693"/>
                <a:gd name="T84" fmla="*/ 2028 w 2105"/>
                <a:gd name="T85" fmla="*/ 787 h 2693"/>
                <a:gd name="T86" fmla="*/ 2090 w 2105"/>
                <a:gd name="T87" fmla="*/ 893 h 2693"/>
                <a:gd name="T88" fmla="*/ 2101 w 2105"/>
                <a:gd name="T89" fmla="*/ 1029 h 2693"/>
                <a:gd name="T90" fmla="*/ 2043 w 2105"/>
                <a:gd name="T91" fmla="*/ 1149 h 2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05" h="2693">
                  <a:moveTo>
                    <a:pt x="2007" y="1185"/>
                  </a:moveTo>
                  <a:lnTo>
                    <a:pt x="1891" y="1287"/>
                  </a:lnTo>
                  <a:lnTo>
                    <a:pt x="1767" y="1391"/>
                  </a:lnTo>
                  <a:lnTo>
                    <a:pt x="1637" y="1493"/>
                  </a:lnTo>
                  <a:lnTo>
                    <a:pt x="1592" y="1532"/>
                  </a:lnTo>
                  <a:lnTo>
                    <a:pt x="1553" y="1571"/>
                  </a:lnTo>
                  <a:lnTo>
                    <a:pt x="1522" y="1613"/>
                  </a:lnTo>
                  <a:lnTo>
                    <a:pt x="1496" y="1657"/>
                  </a:lnTo>
                  <a:lnTo>
                    <a:pt x="1475" y="1705"/>
                  </a:lnTo>
                  <a:lnTo>
                    <a:pt x="1461" y="1757"/>
                  </a:lnTo>
                  <a:lnTo>
                    <a:pt x="1444" y="1822"/>
                  </a:lnTo>
                  <a:lnTo>
                    <a:pt x="1421" y="1884"/>
                  </a:lnTo>
                  <a:lnTo>
                    <a:pt x="1392" y="1941"/>
                  </a:lnTo>
                  <a:lnTo>
                    <a:pt x="1359" y="1996"/>
                  </a:lnTo>
                  <a:lnTo>
                    <a:pt x="1320" y="2047"/>
                  </a:lnTo>
                  <a:lnTo>
                    <a:pt x="1275" y="2093"/>
                  </a:lnTo>
                  <a:lnTo>
                    <a:pt x="1226" y="2136"/>
                  </a:lnTo>
                  <a:lnTo>
                    <a:pt x="1207" y="2155"/>
                  </a:lnTo>
                  <a:lnTo>
                    <a:pt x="1190" y="2176"/>
                  </a:lnTo>
                  <a:lnTo>
                    <a:pt x="1173" y="2201"/>
                  </a:lnTo>
                  <a:lnTo>
                    <a:pt x="1160" y="2218"/>
                  </a:lnTo>
                  <a:lnTo>
                    <a:pt x="1145" y="2237"/>
                  </a:lnTo>
                  <a:lnTo>
                    <a:pt x="1116" y="2274"/>
                  </a:lnTo>
                  <a:lnTo>
                    <a:pt x="1161" y="2287"/>
                  </a:lnTo>
                  <a:lnTo>
                    <a:pt x="1191" y="2299"/>
                  </a:lnTo>
                  <a:lnTo>
                    <a:pt x="1214" y="2312"/>
                  </a:lnTo>
                  <a:lnTo>
                    <a:pt x="1230" y="2328"/>
                  </a:lnTo>
                  <a:lnTo>
                    <a:pt x="1242" y="2347"/>
                  </a:lnTo>
                  <a:lnTo>
                    <a:pt x="1249" y="2368"/>
                  </a:lnTo>
                  <a:lnTo>
                    <a:pt x="1252" y="2391"/>
                  </a:lnTo>
                  <a:lnTo>
                    <a:pt x="1252" y="2417"/>
                  </a:lnTo>
                  <a:lnTo>
                    <a:pt x="1250" y="2468"/>
                  </a:lnTo>
                  <a:lnTo>
                    <a:pt x="1250" y="2517"/>
                  </a:lnTo>
                  <a:lnTo>
                    <a:pt x="1252" y="2561"/>
                  </a:lnTo>
                  <a:lnTo>
                    <a:pt x="1250" y="2605"/>
                  </a:lnTo>
                  <a:lnTo>
                    <a:pt x="1248" y="2632"/>
                  </a:lnTo>
                  <a:lnTo>
                    <a:pt x="1240" y="2655"/>
                  </a:lnTo>
                  <a:lnTo>
                    <a:pt x="1229" y="2671"/>
                  </a:lnTo>
                  <a:lnTo>
                    <a:pt x="1213" y="2682"/>
                  </a:lnTo>
                  <a:lnTo>
                    <a:pt x="1191" y="2690"/>
                  </a:lnTo>
                  <a:lnTo>
                    <a:pt x="1165" y="2693"/>
                  </a:lnTo>
                  <a:lnTo>
                    <a:pt x="145" y="2693"/>
                  </a:lnTo>
                  <a:lnTo>
                    <a:pt x="119" y="2690"/>
                  </a:lnTo>
                  <a:lnTo>
                    <a:pt x="97" y="2681"/>
                  </a:lnTo>
                  <a:lnTo>
                    <a:pt x="81" y="2668"/>
                  </a:lnTo>
                  <a:lnTo>
                    <a:pt x="73" y="2649"/>
                  </a:lnTo>
                  <a:lnTo>
                    <a:pt x="68" y="2626"/>
                  </a:lnTo>
                  <a:lnTo>
                    <a:pt x="65" y="2538"/>
                  </a:lnTo>
                  <a:lnTo>
                    <a:pt x="65" y="2450"/>
                  </a:lnTo>
                  <a:lnTo>
                    <a:pt x="68" y="2365"/>
                  </a:lnTo>
                  <a:lnTo>
                    <a:pt x="70" y="2352"/>
                  </a:lnTo>
                  <a:lnTo>
                    <a:pt x="74" y="2341"/>
                  </a:lnTo>
                  <a:lnTo>
                    <a:pt x="77" y="2334"/>
                  </a:lnTo>
                  <a:lnTo>
                    <a:pt x="106" y="2316"/>
                  </a:lnTo>
                  <a:lnTo>
                    <a:pt x="126" y="2298"/>
                  </a:lnTo>
                  <a:lnTo>
                    <a:pt x="140" y="2277"/>
                  </a:lnTo>
                  <a:lnTo>
                    <a:pt x="150" y="2256"/>
                  </a:lnTo>
                  <a:lnTo>
                    <a:pt x="156" y="2233"/>
                  </a:lnTo>
                  <a:lnTo>
                    <a:pt x="158" y="2210"/>
                  </a:lnTo>
                  <a:lnTo>
                    <a:pt x="156" y="2188"/>
                  </a:lnTo>
                  <a:lnTo>
                    <a:pt x="155" y="2165"/>
                  </a:lnTo>
                  <a:lnTo>
                    <a:pt x="152" y="2145"/>
                  </a:lnTo>
                  <a:lnTo>
                    <a:pt x="149" y="2127"/>
                  </a:lnTo>
                  <a:lnTo>
                    <a:pt x="101" y="1763"/>
                  </a:lnTo>
                  <a:lnTo>
                    <a:pt x="54" y="1402"/>
                  </a:lnTo>
                  <a:lnTo>
                    <a:pt x="6" y="1042"/>
                  </a:lnTo>
                  <a:lnTo>
                    <a:pt x="0" y="978"/>
                  </a:lnTo>
                  <a:lnTo>
                    <a:pt x="0" y="921"/>
                  </a:lnTo>
                  <a:lnTo>
                    <a:pt x="8" y="865"/>
                  </a:lnTo>
                  <a:lnTo>
                    <a:pt x="21" y="813"/>
                  </a:lnTo>
                  <a:lnTo>
                    <a:pt x="39" y="765"/>
                  </a:lnTo>
                  <a:lnTo>
                    <a:pt x="65" y="719"/>
                  </a:lnTo>
                  <a:lnTo>
                    <a:pt x="97" y="676"/>
                  </a:lnTo>
                  <a:lnTo>
                    <a:pt x="136" y="635"/>
                  </a:lnTo>
                  <a:lnTo>
                    <a:pt x="283" y="494"/>
                  </a:lnTo>
                  <a:lnTo>
                    <a:pt x="430" y="353"/>
                  </a:lnTo>
                  <a:lnTo>
                    <a:pt x="574" y="213"/>
                  </a:lnTo>
                  <a:lnTo>
                    <a:pt x="596" y="191"/>
                  </a:lnTo>
                  <a:lnTo>
                    <a:pt x="620" y="168"/>
                  </a:lnTo>
                  <a:lnTo>
                    <a:pt x="648" y="142"/>
                  </a:lnTo>
                  <a:lnTo>
                    <a:pt x="675" y="116"/>
                  </a:lnTo>
                  <a:lnTo>
                    <a:pt x="703" y="89"/>
                  </a:lnTo>
                  <a:lnTo>
                    <a:pt x="729" y="63"/>
                  </a:lnTo>
                  <a:lnTo>
                    <a:pt x="753" y="40"/>
                  </a:lnTo>
                  <a:lnTo>
                    <a:pt x="775" y="20"/>
                  </a:lnTo>
                  <a:lnTo>
                    <a:pt x="792" y="2"/>
                  </a:lnTo>
                  <a:lnTo>
                    <a:pt x="796" y="1"/>
                  </a:lnTo>
                  <a:lnTo>
                    <a:pt x="801" y="0"/>
                  </a:lnTo>
                  <a:lnTo>
                    <a:pt x="804" y="0"/>
                  </a:lnTo>
                  <a:lnTo>
                    <a:pt x="806" y="1"/>
                  </a:lnTo>
                  <a:lnTo>
                    <a:pt x="809" y="4"/>
                  </a:lnTo>
                  <a:lnTo>
                    <a:pt x="812" y="7"/>
                  </a:lnTo>
                  <a:lnTo>
                    <a:pt x="812" y="11"/>
                  </a:lnTo>
                  <a:lnTo>
                    <a:pt x="812" y="748"/>
                  </a:lnTo>
                  <a:lnTo>
                    <a:pt x="795" y="790"/>
                  </a:lnTo>
                  <a:lnTo>
                    <a:pt x="785" y="818"/>
                  </a:lnTo>
                  <a:lnTo>
                    <a:pt x="778" y="849"/>
                  </a:lnTo>
                  <a:lnTo>
                    <a:pt x="773" y="882"/>
                  </a:lnTo>
                  <a:lnTo>
                    <a:pt x="773" y="914"/>
                  </a:lnTo>
                  <a:lnTo>
                    <a:pt x="773" y="944"/>
                  </a:lnTo>
                  <a:lnTo>
                    <a:pt x="778" y="987"/>
                  </a:lnTo>
                  <a:lnTo>
                    <a:pt x="788" y="1026"/>
                  </a:lnTo>
                  <a:lnTo>
                    <a:pt x="802" y="1059"/>
                  </a:lnTo>
                  <a:lnTo>
                    <a:pt x="824" y="1088"/>
                  </a:lnTo>
                  <a:lnTo>
                    <a:pt x="848" y="1113"/>
                  </a:lnTo>
                  <a:lnTo>
                    <a:pt x="879" y="1130"/>
                  </a:lnTo>
                  <a:lnTo>
                    <a:pt x="913" y="1140"/>
                  </a:lnTo>
                  <a:lnTo>
                    <a:pt x="949" y="1144"/>
                  </a:lnTo>
                  <a:lnTo>
                    <a:pt x="987" y="1140"/>
                  </a:lnTo>
                  <a:lnTo>
                    <a:pt x="1024" y="1131"/>
                  </a:lnTo>
                  <a:lnTo>
                    <a:pt x="1079" y="1111"/>
                  </a:lnTo>
                  <a:lnTo>
                    <a:pt x="1134" y="1087"/>
                  </a:lnTo>
                  <a:lnTo>
                    <a:pt x="1193" y="1059"/>
                  </a:lnTo>
                  <a:lnTo>
                    <a:pt x="1253" y="1026"/>
                  </a:lnTo>
                  <a:lnTo>
                    <a:pt x="1320" y="989"/>
                  </a:lnTo>
                  <a:lnTo>
                    <a:pt x="1377" y="951"/>
                  </a:lnTo>
                  <a:lnTo>
                    <a:pt x="1432" y="912"/>
                  </a:lnTo>
                  <a:lnTo>
                    <a:pt x="1487" y="872"/>
                  </a:lnTo>
                  <a:lnTo>
                    <a:pt x="1546" y="830"/>
                  </a:lnTo>
                  <a:lnTo>
                    <a:pt x="1607" y="788"/>
                  </a:lnTo>
                  <a:lnTo>
                    <a:pt x="1661" y="755"/>
                  </a:lnTo>
                  <a:lnTo>
                    <a:pt x="1716" y="732"/>
                  </a:lnTo>
                  <a:lnTo>
                    <a:pt x="1770" y="717"/>
                  </a:lnTo>
                  <a:lnTo>
                    <a:pt x="1821" y="712"/>
                  </a:lnTo>
                  <a:lnTo>
                    <a:pt x="1872" y="716"/>
                  </a:lnTo>
                  <a:lnTo>
                    <a:pt x="1920" y="726"/>
                  </a:lnTo>
                  <a:lnTo>
                    <a:pt x="1960" y="742"/>
                  </a:lnTo>
                  <a:lnTo>
                    <a:pt x="1996" y="762"/>
                  </a:lnTo>
                  <a:lnTo>
                    <a:pt x="2028" y="787"/>
                  </a:lnTo>
                  <a:lnTo>
                    <a:pt x="2054" y="817"/>
                  </a:lnTo>
                  <a:lnTo>
                    <a:pt x="2074" y="853"/>
                  </a:lnTo>
                  <a:lnTo>
                    <a:pt x="2090" y="893"/>
                  </a:lnTo>
                  <a:lnTo>
                    <a:pt x="2101" y="941"/>
                  </a:lnTo>
                  <a:lnTo>
                    <a:pt x="2105" y="986"/>
                  </a:lnTo>
                  <a:lnTo>
                    <a:pt x="2101" y="1029"/>
                  </a:lnTo>
                  <a:lnTo>
                    <a:pt x="2090" y="1071"/>
                  </a:lnTo>
                  <a:lnTo>
                    <a:pt x="2069" y="1111"/>
                  </a:lnTo>
                  <a:lnTo>
                    <a:pt x="2043" y="1149"/>
                  </a:lnTo>
                  <a:lnTo>
                    <a:pt x="2007" y="118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Freeform 23"/>
            <p:cNvSpPr>
              <a:spLocks noEditPoints="1"/>
            </p:cNvSpPr>
            <p:nvPr/>
          </p:nvSpPr>
          <p:spPr bwMode="auto">
            <a:xfrm>
              <a:off x="2738" y="1596"/>
              <a:ext cx="816" cy="496"/>
            </a:xfrm>
            <a:custGeom>
              <a:avLst/>
              <a:gdLst>
                <a:gd name="T0" fmla="*/ 2227 w 2448"/>
                <a:gd name="T1" fmla="*/ 0 h 1488"/>
                <a:gd name="T2" fmla="*/ 2060 w 2448"/>
                <a:gd name="T3" fmla="*/ 65 h 1488"/>
                <a:gd name="T4" fmla="*/ 1997 w 2448"/>
                <a:gd name="T5" fmla="*/ 244 h 1488"/>
                <a:gd name="T6" fmla="*/ 1348 w 2448"/>
                <a:gd name="T7" fmla="*/ 1032 h 1488"/>
                <a:gd name="T8" fmla="*/ 1038 w 2448"/>
                <a:gd name="T9" fmla="*/ 807 h 1488"/>
                <a:gd name="T10" fmla="*/ 937 w 2448"/>
                <a:gd name="T11" fmla="*/ 584 h 1488"/>
                <a:gd name="T12" fmla="*/ 827 w 2448"/>
                <a:gd name="T13" fmla="*/ 420 h 1488"/>
                <a:gd name="T14" fmla="*/ 653 w 2448"/>
                <a:gd name="T15" fmla="*/ 395 h 1488"/>
                <a:gd name="T16" fmla="*/ 572 w 2448"/>
                <a:gd name="T17" fmla="*/ 435 h 1488"/>
                <a:gd name="T18" fmla="*/ 483 w 2448"/>
                <a:gd name="T19" fmla="*/ 611 h 1488"/>
                <a:gd name="T20" fmla="*/ 278 w 2448"/>
                <a:gd name="T21" fmla="*/ 793 h 1488"/>
                <a:gd name="T22" fmla="*/ 106 w 2448"/>
                <a:gd name="T23" fmla="*/ 825 h 1488"/>
                <a:gd name="T24" fmla="*/ 3 w 2448"/>
                <a:gd name="T25" fmla="*/ 986 h 1488"/>
                <a:gd name="T26" fmla="*/ 57 w 2448"/>
                <a:gd name="T27" fmla="*/ 1162 h 1488"/>
                <a:gd name="T28" fmla="*/ 229 w 2448"/>
                <a:gd name="T29" fmla="*/ 1241 h 1488"/>
                <a:gd name="T30" fmla="*/ 402 w 2448"/>
                <a:gd name="T31" fmla="*/ 1159 h 1488"/>
                <a:gd name="T32" fmla="*/ 454 w 2448"/>
                <a:gd name="T33" fmla="*/ 982 h 1488"/>
                <a:gd name="T34" fmla="*/ 653 w 2448"/>
                <a:gd name="T35" fmla="*/ 833 h 1488"/>
                <a:gd name="T36" fmla="*/ 1111 w 2448"/>
                <a:gd name="T37" fmla="*/ 1185 h 1488"/>
                <a:gd name="T38" fmla="*/ 1101 w 2448"/>
                <a:gd name="T39" fmla="*/ 1299 h 1488"/>
                <a:gd name="T40" fmla="*/ 1163 w 2448"/>
                <a:gd name="T41" fmla="*/ 1417 h 1488"/>
                <a:gd name="T42" fmla="*/ 1286 w 2448"/>
                <a:gd name="T43" fmla="*/ 1485 h 1488"/>
                <a:gd name="T44" fmla="*/ 1414 w 2448"/>
                <a:gd name="T45" fmla="*/ 1471 h 1488"/>
                <a:gd name="T46" fmla="*/ 1486 w 2448"/>
                <a:gd name="T47" fmla="*/ 1420 h 1488"/>
                <a:gd name="T48" fmla="*/ 1519 w 2448"/>
                <a:gd name="T49" fmla="*/ 1381 h 1488"/>
                <a:gd name="T50" fmla="*/ 1550 w 2448"/>
                <a:gd name="T51" fmla="*/ 1213 h 1488"/>
                <a:gd name="T52" fmla="*/ 2135 w 2448"/>
                <a:gd name="T53" fmla="*/ 506 h 1488"/>
                <a:gd name="T54" fmla="*/ 2324 w 2448"/>
                <a:gd name="T55" fmla="*/ 428 h 1488"/>
                <a:gd name="T56" fmla="*/ 2438 w 2448"/>
                <a:gd name="T57" fmla="*/ 300 h 1488"/>
                <a:gd name="T58" fmla="*/ 2416 w 2448"/>
                <a:gd name="T59" fmla="*/ 113 h 1488"/>
                <a:gd name="T60" fmla="*/ 2147 w 2448"/>
                <a:gd name="T61" fmla="*/ 149 h 1488"/>
                <a:gd name="T62" fmla="*/ 2276 w 2448"/>
                <a:gd name="T63" fmla="*/ 136 h 1488"/>
                <a:gd name="T64" fmla="*/ 2325 w 2448"/>
                <a:gd name="T65" fmla="*/ 254 h 1488"/>
                <a:gd name="T66" fmla="*/ 2224 w 2448"/>
                <a:gd name="T67" fmla="*/ 336 h 1488"/>
                <a:gd name="T68" fmla="*/ 2116 w 2448"/>
                <a:gd name="T69" fmla="*/ 254 h 1488"/>
                <a:gd name="T70" fmla="*/ 1431 w 2448"/>
                <a:gd name="T71" fmla="*/ 1277 h 1488"/>
                <a:gd name="T72" fmla="*/ 1403 w 2448"/>
                <a:gd name="T73" fmla="*/ 1335 h 1488"/>
                <a:gd name="T74" fmla="*/ 1271 w 2448"/>
                <a:gd name="T75" fmla="*/ 1351 h 1488"/>
                <a:gd name="T76" fmla="*/ 1220 w 2448"/>
                <a:gd name="T77" fmla="*/ 1279 h 1488"/>
                <a:gd name="T78" fmla="*/ 1221 w 2448"/>
                <a:gd name="T79" fmla="*/ 1241 h 1488"/>
                <a:gd name="T80" fmla="*/ 1257 w 2448"/>
                <a:gd name="T81" fmla="*/ 1176 h 1488"/>
                <a:gd name="T82" fmla="*/ 1381 w 2448"/>
                <a:gd name="T83" fmla="*/ 1168 h 1488"/>
                <a:gd name="T84" fmla="*/ 604 w 2448"/>
                <a:gd name="T85" fmla="*/ 613 h 1488"/>
                <a:gd name="T86" fmla="*/ 666 w 2448"/>
                <a:gd name="T87" fmla="*/ 515 h 1488"/>
                <a:gd name="T88" fmla="*/ 735 w 2448"/>
                <a:gd name="T89" fmla="*/ 509 h 1488"/>
                <a:gd name="T90" fmla="*/ 814 w 2448"/>
                <a:gd name="T91" fmla="*/ 585 h 1488"/>
                <a:gd name="T92" fmla="*/ 767 w 2448"/>
                <a:gd name="T93" fmla="*/ 706 h 1488"/>
                <a:gd name="T94" fmla="*/ 634 w 2448"/>
                <a:gd name="T95" fmla="*/ 691 h 1488"/>
                <a:gd name="T96" fmla="*/ 121 w 2448"/>
                <a:gd name="T97" fmla="*/ 1015 h 1488"/>
                <a:gd name="T98" fmla="*/ 199 w 2448"/>
                <a:gd name="T99" fmla="*/ 911 h 1488"/>
                <a:gd name="T100" fmla="*/ 323 w 2448"/>
                <a:gd name="T101" fmla="*/ 959 h 1488"/>
                <a:gd name="T102" fmla="*/ 307 w 2448"/>
                <a:gd name="T103" fmla="*/ 1091 h 1488"/>
                <a:gd name="T104" fmla="*/ 173 w 2448"/>
                <a:gd name="T105" fmla="*/ 1109 h 1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448" h="1488">
                  <a:moveTo>
                    <a:pt x="2336" y="29"/>
                  </a:moveTo>
                  <a:lnTo>
                    <a:pt x="2318" y="20"/>
                  </a:lnTo>
                  <a:lnTo>
                    <a:pt x="2297" y="12"/>
                  </a:lnTo>
                  <a:lnTo>
                    <a:pt x="2263" y="3"/>
                  </a:lnTo>
                  <a:lnTo>
                    <a:pt x="2227" y="0"/>
                  </a:lnTo>
                  <a:lnTo>
                    <a:pt x="2191" y="3"/>
                  </a:lnTo>
                  <a:lnTo>
                    <a:pt x="2157" y="10"/>
                  </a:lnTo>
                  <a:lnTo>
                    <a:pt x="2122" y="23"/>
                  </a:lnTo>
                  <a:lnTo>
                    <a:pt x="2092" y="40"/>
                  </a:lnTo>
                  <a:lnTo>
                    <a:pt x="2060" y="65"/>
                  </a:lnTo>
                  <a:lnTo>
                    <a:pt x="2034" y="95"/>
                  </a:lnTo>
                  <a:lnTo>
                    <a:pt x="2015" y="130"/>
                  </a:lnTo>
                  <a:lnTo>
                    <a:pt x="2002" y="166"/>
                  </a:lnTo>
                  <a:lnTo>
                    <a:pt x="1995" y="206"/>
                  </a:lnTo>
                  <a:lnTo>
                    <a:pt x="1997" y="244"/>
                  </a:lnTo>
                  <a:lnTo>
                    <a:pt x="2002" y="281"/>
                  </a:lnTo>
                  <a:lnTo>
                    <a:pt x="2015" y="319"/>
                  </a:lnTo>
                  <a:lnTo>
                    <a:pt x="1413" y="1048"/>
                  </a:lnTo>
                  <a:lnTo>
                    <a:pt x="1368" y="1035"/>
                  </a:lnTo>
                  <a:lnTo>
                    <a:pt x="1348" y="1032"/>
                  </a:lnTo>
                  <a:lnTo>
                    <a:pt x="1328" y="1032"/>
                  </a:lnTo>
                  <a:lnTo>
                    <a:pt x="1312" y="1032"/>
                  </a:lnTo>
                  <a:lnTo>
                    <a:pt x="1290" y="1035"/>
                  </a:lnTo>
                  <a:lnTo>
                    <a:pt x="1270" y="1040"/>
                  </a:lnTo>
                  <a:lnTo>
                    <a:pt x="1038" y="807"/>
                  </a:lnTo>
                  <a:lnTo>
                    <a:pt x="967" y="735"/>
                  </a:lnTo>
                  <a:lnTo>
                    <a:pt x="924" y="691"/>
                  </a:lnTo>
                  <a:lnTo>
                    <a:pt x="934" y="655"/>
                  </a:lnTo>
                  <a:lnTo>
                    <a:pt x="938" y="619"/>
                  </a:lnTo>
                  <a:lnTo>
                    <a:pt x="937" y="584"/>
                  </a:lnTo>
                  <a:lnTo>
                    <a:pt x="927" y="542"/>
                  </a:lnTo>
                  <a:lnTo>
                    <a:pt x="908" y="503"/>
                  </a:lnTo>
                  <a:lnTo>
                    <a:pt x="884" y="467"/>
                  </a:lnTo>
                  <a:lnTo>
                    <a:pt x="858" y="443"/>
                  </a:lnTo>
                  <a:lnTo>
                    <a:pt x="827" y="420"/>
                  </a:lnTo>
                  <a:lnTo>
                    <a:pt x="796" y="404"/>
                  </a:lnTo>
                  <a:lnTo>
                    <a:pt x="761" y="394"/>
                  </a:lnTo>
                  <a:lnTo>
                    <a:pt x="725" y="388"/>
                  </a:lnTo>
                  <a:lnTo>
                    <a:pt x="689" y="389"/>
                  </a:lnTo>
                  <a:lnTo>
                    <a:pt x="653" y="395"/>
                  </a:lnTo>
                  <a:lnTo>
                    <a:pt x="617" y="408"/>
                  </a:lnTo>
                  <a:lnTo>
                    <a:pt x="584" y="427"/>
                  </a:lnTo>
                  <a:lnTo>
                    <a:pt x="579" y="430"/>
                  </a:lnTo>
                  <a:lnTo>
                    <a:pt x="575" y="433"/>
                  </a:lnTo>
                  <a:lnTo>
                    <a:pt x="572" y="435"/>
                  </a:lnTo>
                  <a:lnTo>
                    <a:pt x="542" y="464"/>
                  </a:lnTo>
                  <a:lnTo>
                    <a:pt x="517" y="497"/>
                  </a:lnTo>
                  <a:lnTo>
                    <a:pt x="499" y="532"/>
                  </a:lnTo>
                  <a:lnTo>
                    <a:pt x="489" y="571"/>
                  </a:lnTo>
                  <a:lnTo>
                    <a:pt x="483" y="611"/>
                  </a:lnTo>
                  <a:lnTo>
                    <a:pt x="487" y="653"/>
                  </a:lnTo>
                  <a:lnTo>
                    <a:pt x="434" y="694"/>
                  </a:lnTo>
                  <a:lnTo>
                    <a:pt x="366" y="748"/>
                  </a:lnTo>
                  <a:lnTo>
                    <a:pt x="300" y="800"/>
                  </a:lnTo>
                  <a:lnTo>
                    <a:pt x="278" y="793"/>
                  </a:lnTo>
                  <a:lnTo>
                    <a:pt x="254" y="789"/>
                  </a:lnTo>
                  <a:lnTo>
                    <a:pt x="215" y="787"/>
                  </a:lnTo>
                  <a:lnTo>
                    <a:pt x="177" y="794"/>
                  </a:lnTo>
                  <a:lnTo>
                    <a:pt x="140" y="806"/>
                  </a:lnTo>
                  <a:lnTo>
                    <a:pt x="106" y="825"/>
                  </a:lnTo>
                  <a:lnTo>
                    <a:pt x="75" y="849"/>
                  </a:lnTo>
                  <a:lnTo>
                    <a:pt x="47" y="879"/>
                  </a:lnTo>
                  <a:lnTo>
                    <a:pt x="26" y="913"/>
                  </a:lnTo>
                  <a:lnTo>
                    <a:pt x="11" y="949"/>
                  </a:lnTo>
                  <a:lnTo>
                    <a:pt x="3" y="986"/>
                  </a:lnTo>
                  <a:lnTo>
                    <a:pt x="0" y="1022"/>
                  </a:lnTo>
                  <a:lnTo>
                    <a:pt x="6" y="1060"/>
                  </a:lnTo>
                  <a:lnTo>
                    <a:pt x="16" y="1094"/>
                  </a:lnTo>
                  <a:lnTo>
                    <a:pt x="34" y="1129"/>
                  </a:lnTo>
                  <a:lnTo>
                    <a:pt x="57" y="1162"/>
                  </a:lnTo>
                  <a:lnTo>
                    <a:pt x="86" y="1189"/>
                  </a:lnTo>
                  <a:lnTo>
                    <a:pt x="118" y="1211"/>
                  </a:lnTo>
                  <a:lnTo>
                    <a:pt x="154" y="1228"/>
                  </a:lnTo>
                  <a:lnTo>
                    <a:pt x="190" y="1238"/>
                  </a:lnTo>
                  <a:lnTo>
                    <a:pt x="229" y="1241"/>
                  </a:lnTo>
                  <a:lnTo>
                    <a:pt x="267" y="1238"/>
                  </a:lnTo>
                  <a:lnTo>
                    <a:pt x="304" y="1228"/>
                  </a:lnTo>
                  <a:lnTo>
                    <a:pt x="340" y="1211"/>
                  </a:lnTo>
                  <a:lnTo>
                    <a:pt x="373" y="1188"/>
                  </a:lnTo>
                  <a:lnTo>
                    <a:pt x="402" y="1159"/>
                  </a:lnTo>
                  <a:lnTo>
                    <a:pt x="425" y="1127"/>
                  </a:lnTo>
                  <a:lnTo>
                    <a:pt x="442" y="1091"/>
                  </a:lnTo>
                  <a:lnTo>
                    <a:pt x="452" y="1052"/>
                  </a:lnTo>
                  <a:lnTo>
                    <a:pt x="457" y="1012"/>
                  </a:lnTo>
                  <a:lnTo>
                    <a:pt x="454" y="982"/>
                  </a:lnTo>
                  <a:lnTo>
                    <a:pt x="447" y="952"/>
                  </a:lnTo>
                  <a:lnTo>
                    <a:pt x="467" y="936"/>
                  </a:lnTo>
                  <a:lnTo>
                    <a:pt x="597" y="835"/>
                  </a:lnTo>
                  <a:lnTo>
                    <a:pt x="615" y="819"/>
                  </a:lnTo>
                  <a:lnTo>
                    <a:pt x="653" y="833"/>
                  </a:lnTo>
                  <a:lnTo>
                    <a:pt x="689" y="841"/>
                  </a:lnTo>
                  <a:lnTo>
                    <a:pt x="728" y="841"/>
                  </a:lnTo>
                  <a:lnTo>
                    <a:pt x="765" y="835"/>
                  </a:lnTo>
                  <a:lnTo>
                    <a:pt x="1113" y="1178"/>
                  </a:lnTo>
                  <a:lnTo>
                    <a:pt x="1111" y="1185"/>
                  </a:lnTo>
                  <a:lnTo>
                    <a:pt x="1110" y="1191"/>
                  </a:lnTo>
                  <a:lnTo>
                    <a:pt x="1109" y="1195"/>
                  </a:lnTo>
                  <a:lnTo>
                    <a:pt x="1100" y="1230"/>
                  </a:lnTo>
                  <a:lnTo>
                    <a:pt x="1097" y="1264"/>
                  </a:lnTo>
                  <a:lnTo>
                    <a:pt x="1101" y="1299"/>
                  </a:lnTo>
                  <a:lnTo>
                    <a:pt x="1110" y="1334"/>
                  </a:lnTo>
                  <a:lnTo>
                    <a:pt x="1126" y="1365"/>
                  </a:lnTo>
                  <a:lnTo>
                    <a:pt x="1127" y="1370"/>
                  </a:lnTo>
                  <a:lnTo>
                    <a:pt x="1145" y="1394"/>
                  </a:lnTo>
                  <a:lnTo>
                    <a:pt x="1163" y="1417"/>
                  </a:lnTo>
                  <a:lnTo>
                    <a:pt x="1183" y="1436"/>
                  </a:lnTo>
                  <a:lnTo>
                    <a:pt x="1189" y="1440"/>
                  </a:lnTo>
                  <a:lnTo>
                    <a:pt x="1220" y="1460"/>
                  </a:lnTo>
                  <a:lnTo>
                    <a:pt x="1251" y="1476"/>
                  </a:lnTo>
                  <a:lnTo>
                    <a:pt x="1286" y="1485"/>
                  </a:lnTo>
                  <a:lnTo>
                    <a:pt x="1322" y="1488"/>
                  </a:lnTo>
                  <a:lnTo>
                    <a:pt x="1345" y="1488"/>
                  </a:lnTo>
                  <a:lnTo>
                    <a:pt x="1368" y="1484"/>
                  </a:lnTo>
                  <a:lnTo>
                    <a:pt x="1388" y="1479"/>
                  </a:lnTo>
                  <a:lnTo>
                    <a:pt x="1414" y="1471"/>
                  </a:lnTo>
                  <a:lnTo>
                    <a:pt x="1449" y="1452"/>
                  </a:lnTo>
                  <a:lnTo>
                    <a:pt x="1478" y="1429"/>
                  </a:lnTo>
                  <a:lnTo>
                    <a:pt x="1481" y="1426"/>
                  </a:lnTo>
                  <a:lnTo>
                    <a:pt x="1483" y="1423"/>
                  </a:lnTo>
                  <a:lnTo>
                    <a:pt x="1486" y="1420"/>
                  </a:lnTo>
                  <a:lnTo>
                    <a:pt x="1489" y="1417"/>
                  </a:lnTo>
                  <a:lnTo>
                    <a:pt x="1492" y="1416"/>
                  </a:lnTo>
                  <a:lnTo>
                    <a:pt x="1495" y="1413"/>
                  </a:lnTo>
                  <a:lnTo>
                    <a:pt x="1496" y="1410"/>
                  </a:lnTo>
                  <a:lnTo>
                    <a:pt x="1519" y="1381"/>
                  </a:lnTo>
                  <a:lnTo>
                    <a:pt x="1538" y="1349"/>
                  </a:lnTo>
                  <a:lnTo>
                    <a:pt x="1550" y="1315"/>
                  </a:lnTo>
                  <a:lnTo>
                    <a:pt x="1554" y="1280"/>
                  </a:lnTo>
                  <a:lnTo>
                    <a:pt x="1555" y="1247"/>
                  </a:lnTo>
                  <a:lnTo>
                    <a:pt x="1550" y="1213"/>
                  </a:lnTo>
                  <a:lnTo>
                    <a:pt x="1619" y="1130"/>
                  </a:lnTo>
                  <a:lnTo>
                    <a:pt x="1695" y="1038"/>
                  </a:lnTo>
                  <a:lnTo>
                    <a:pt x="1772" y="946"/>
                  </a:lnTo>
                  <a:lnTo>
                    <a:pt x="2089" y="561"/>
                  </a:lnTo>
                  <a:lnTo>
                    <a:pt x="2135" y="506"/>
                  </a:lnTo>
                  <a:lnTo>
                    <a:pt x="2180" y="450"/>
                  </a:lnTo>
                  <a:lnTo>
                    <a:pt x="2214" y="453"/>
                  </a:lnTo>
                  <a:lnTo>
                    <a:pt x="2250" y="450"/>
                  </a:lnTo>
                  <a:lnTo>
                    <a:pt x="2288" y="443"/>
                  </a:lnTo>
                  <a:lnTo>
                    <a:pt x="2324" y="428"/>
                  </a:lnTo>
                  <a:lnTo>
                    <a:pt x="2354" y="410"/>
                  </a:lnTo>
                  <a:lnTo>
                    <a:pt x="2382" y="386"/>
                  </a:lnTo>
                  <a:lnTo>
                    <a:pt x="2406" y="360"/>
                  </a:lnTo>
                  <a:lnTo>
                    <a:pt x="2423" y="332"/>
                  </a:lnTo>
                  <a:lnTo>
                    <a:pt x="2438" y="300"/>
                  </a:lnTo>
                  <a:lnTo>
                    <a:pt x="2447" y="262"/>
                  </a:lnTo>
                  <a:lnTo>
                    <a:pt x="2448" y="224"/>
                  </a:lnTo>
                  <a:lnTo>
                    <a:pt x="2444" y="185"/>
                  </a:lnTo>
                  <a:lnTo>
                    <a:pt x="2434" y="149"/>
                  </a:lnTo>
                  <a:lnTo>
                    <a:pt x="2416" y="113"/>
                  </a:lnTo>
                  <a:lnTo>
                    <a:pt x="2395" y="81"/>
                  </a:lnTo>
                  <a:lnTo>
                    <a:pt x="2367" y="52"/>
                  </a:lnTo>
                  <a:lnTo>
                    <a:pt x="2336" y="29"/>
                  </a:lnTo>
                  <a:close/>
                  <a:moveTo>
                    <a:pt x="2129" y="173"/>
                  </a:moveTo>
                  <a:lnTo>
                    <a:pt x="2147" y="149"/>
                  </a:lnTo>
                  <a:lnTo>
                    <a:pt x="2170" y="133"/>
                  </a:lnTo>
                  <a:lnTo>
                    <a:pt x="2194" y="123"/>
                  </a:lnTo>
                  <a:lnTo>
                    <a:pt x="2222" y="118"/>
                  </a:lnTo>
                  <a:lnTo>
                    <a:pt x="2249" y="123"/>
                  </a:lnTo>
                  <a:lnTo>
                    <a:pt x="2276" y="136"/>
                  </a:lnTo>
                  <a:lnTo>
                    <a:pt x="2299" y="153"/>
                  </a:lnTo>
                  <a:lnTo>
                    <a:pt x="2317" y="175"/>
                  </a:lnTo>
                  <a:lnTo>
                    <a:pt x="2327" y="199"/>
                  </a:lnTo>
                  <a:lnTo>
                    <a:pt x="2330" y="226"/>
                  </a:lnTo>
                  <a:lnTo>
                    <a:pt x="2325" y="254"/>
                  </a:lnTo>
                  <a:lnTo>
                    <a:pt x="2312" y="281"/>
                  </a:lnTo>
                  <a:lnTo>
                    <a:pt x="2297" y="304"/>
                  </a:lnTo>
                  <a:lnTo>
                    <a:pt x="2275" y="322"/>
                  </a:lnTo>
                  <a:lnTo>
                    <a:pt x="2250" y="332"/>
                  </a:lnTo>
                  <a:lnTo>
                    <a:pt x="2224" y="336"/>
                  </a:lnTo>
                  <a:lnTo>
                    <a:pt x="2196" y="332"/>
                  </a:lnTo>
                  <a:lnTo>
                    <a:pt x="2167" y="319"/>
                  </a:lnTo>
                  <a:lnTo>
                    <a:pt x="2142" y="300"/>
                  </a:lnTo>
                  <a:lnTo>
                    <a:pt x="2126" y="278"/>
                  </a:lnTo>
                  <a:lnTo>
                    <a:pt x="2116" y="254"/>
                  </a:lnTo>
                  <a:lnTo>
                    <a:pt x="2113" y="228"/>
                  </a:lnTo>
                  <a:lnTo>
                    <a:pt x="2118" y="200"/>
                  </a:lnTo>
                  <a:lnTo>
                    <a:pt x="2129" y="173"/>
                  </a:lnTo>
                  <a:close/>
                  <a:moveTo>
                    <a:pt x="1433" y="1260"/>
                  </a:moveTo>
                  <a:lnTo>
                    <a:pt x="1431" y="1277"/>
                  </a:lnTo>
                  <a:lnTo>
                    <a:pt x="1429" y="1292"/>
                  </a:lnTo>
                  <a:lnTo>
                    <a:pt x="1426" y="1300"/>
                  </a:lnTo>
                  <a:lnTo>
                    <a:pt x="1423" y="1306"/>
                  </a:lnTo>
                  <a:lnTo>
                    <a:pt x="1420" y="1312"/>
                  </a:lnTo>
                  <a:lnTo>
                    <a:pt x="1403" y="1335"/>
                  </a:lnTo>
                  <a:lnTo>
                    <a:pt x="1381" y="1352"/>
                  </a:lnTo>
                  <a:lnTo>
                    <a:pt x="1357" y="1362"/>
                  </a:lnTo>
                  <a:lnTo>
                    <a:pt x="1331" y="1367"/>
                  </a:lnTo>
                  <a:lnTo>
                    <a:pt x="1300" y="1362"/>
                  </a:lnTo>
                  <a:lnTo>
                    <a:pt x="1271" y="1351"/>
                  </a:lnTo>
                  <a:lnTo>
                    <a:pt x="1251" y="1335"/>
                  </a:lnTo>
                  <a:lnTo>
                    <a:pt x="1235" y="1316"/>
                  </a:lnTo>
                  <a:lnTo>
                    <a:pt x="1225" y="1295"/>
                  </a:lnTo>
                  <a:lnTo>
                    <a:pt x="1222" y="1295"/>
                  </a:lnTo>
                  <a:lnTo>
                    <a:pt x="1220" y="1279"/>
                  </a:lnTo>
                  <a:lnTo>
                    <a:pt x="1220" y="1270"/>
                  </a:lnTo>
                  <a:lnTo>
                    <a:pt x="1220" y="1262"/>
                  </a:lnTo>
                  <a:lnTo>
                    <a:pt x="1220" y="1246"/>
                  </a:lnTo>
                  <a:lnTo>
                    <a:pt x="1220" y="1244"/>
                  </a:lnTo>
                  <a:lnTo>
                    <a:pt x="1221" y="1241"/>
                  </a:lnTo>
                  <a:lnTo>
                    <a:pt x="1221" y="1240"/>
                  </a:lnTo>
                  <a:lnTo>
                    <a:pt x="1227" y="1221"/>
                  </a:lnTo>
                  <a:lnTo>
                    <a:pt x="1234" y="1204"/>
                  </a:lnTo>
                  <a:lnTo>
                    <a:pt x="1245" y="1189"/>
                  </a:lnTo>
                  <a:lnTo>
                    <a:pt x="1257" y="1176"/>
                  </a:lnTo>
                  <a:lnTo>
                    <a:pt x="1277" y="1163"/>
                  </a:lnTo>
                  <a:lnTo>
                    <a:pt x="1300" y="1156"/>
                  </a:lnTo>
                  <a:lnTo>
                    <a:pt x="1326" y="1153"/>
                  </a:lnTo>
                  <a:lnTo>
                    <a:pt x="1355" y="1158"/>
                  </a:lnTo>
                  <a:lnTo>
                    <a:pt x="1381" y="1168"/>
                  </a:lnTo>
                  <a:lnTo>
                    <a:pt x="1403" y="1184"/>
                  </a:lnTo>
                  <a:lnTo>
                    <a:pt x="1419" y="1205"/>
                  </a:lnTo>
                  <a:lnTo>
                    <a:pt x="1429" y="1230"/>
                  </a:lnTo>
                  <a:lnTo>
                    <a:pt x="1433" y="1260"/>
                  </a:lnTo>
                  <a:close/>
                  <a:moveTo>
                    <a:pt x="604" y="613"/>
                  </a:moveTo>
                  <a:lnTo>
                    <a:pt x="607" y="587"/>
                  </a:lnTo>
                  <a:lnTo>
                    <a:pt x="615" y="562"/>
                  </a:lnTo>
                  <a:lnTo>
                    <a:pt x="627" y="542"/>
                  </a:lnTo>
                  <a:lnTo>
                    <a:pt x="644" y="526"/>
                  </a:lnTo>
                  <a:lnTo>
                    <a:pt x="666" y="515"/>
                  </a:lnTo>
                  <a:lnTo>
                    <a:pt x="690" y="508"/>
                  </a:lnTo>
                  <a:lnTo>
                    <a:pt x="698" y="508"/>
                  </a:lnTo>
                  <a:lnTo>
                    <a:pt x="705" y="506"/>
                  </a:lnTo>
                  <a:lnTo>
                    <a:pt x="712" y="506"/>
                  </a:lnTo>
                  <a:lnTo>
                    <a:pt x="735" y="509"/>
                  </a:lnTo>
                  <a:lnTo>
                    <a:pt x="755" y="515"/>
                  </a:lnTo>
                  <a:lnTo>
                    <a:pt x="774" y="525"/>
                  </a:lnTo>
                  <a:lnTo>
                    <a:pt x="790" y="538"/>
                  </a:lnTo>
                  <a:lnTo>
                    <a:pt x="806" y="559"/>
                  </a:lnTo>
                  <a:lnTo>
                    <a:pt x="814" y="585"/>
                  </a:lnTo>
                  <a:lnTo>
                    <a:pt x="817" y="614"/>
                  </a:lnTo>
                  <a:lnTo>
                    <a:pt x="814" y="643"/>
                  </a:lnTo>
                  <a:lnTo>
                    <a:pt x="804" y="669"/>
                  </a:lnTo>
                  <a:lnTo>
                    <a:pt x="788" y="691"/>
                  </a:lnTo>
                  <a:lnTo>
                    <a:pt x="767" y="706"/>
                  </a:lnTo>
                  <a:lnTo>
                    <a:pt x="741" y="717"/>
                  </a:lnTo>
                  <a:lnTo>
                    <a:pt x="712" y="721"/>
                  </a:lnTo>
                  <a:lnTo>
                    <a:pt x="682" y="717"/>
                  </a:lnTo>
                  <a:lnTo>
                    <a:pt x="656" y="706"/>
                  </a:lnTo>
                  <a:lnTo>
                    <a:pt x="634" y="691"/>
                  </a:lnTo>
                  <a:lnTo>
                    <a:pt x="617" y="669"/>
                  </a:lnTo>
                  <a:lnTo>
                    <a:pt x="607" y="642"/>
                  </a:lnTo>
                  <a:lnTo>
                    <a:pt x="605" y="627"/>
                  </a:lnTo>
                  <a:lnTo>
                    <a:pt x="604" y="613"/>
                  </a:lnTo>
                  <a:close/>
                  <a:moveTo>
                    <a:pt x="121" y="1015"/>
                  </a:moveTo>
                  <a:lnTo>
                    <a:pt x="125" y="985"/>
                  </a:lnTo>
                  <a:lnTo>
                    <a:pt x="135" y="959"/>
                  </a:lnTo>
                  <a:lnTo>
                    <a:pt x="151" y="937"/>
                  </a:lnTo>
                  <a:lnTo>
                    <a:pt x="173" y="921"/>
                  </a:lnTo>
                  <a:lnTo>
                    <a:pt x="199" y="911"/>
                  </a:lnTo>
                  <a:lnTo>
                    <a:pt x="229" y="908"/>
                  </a:lnTo>
                  <a:lnTo>
                    <a:pt x="259" y="911"/>
                  </a:lnTo>
                  <a:lnTo>
                    <a:pt x="285" y="921"/>
                  </a:lnTo>
                  <a:lnTo>
                    <a:pt x="305" y="937"/>
                  </a:lnTo>
                  <a:lnTo>
                    <a:pt x="323" y="959"/>
                  </a:lnTo>
                  <a:lnTo>
                    <a:pt x="333" y="985"/>
                  </a:lnTo>
                  <a:lnTo>
                    <a:pt x="336" y="1015"/>
                  </a:lnTo>
                  <a:lnTo>
                    <a:pt x="333" y="1045"/>
                  </a:lnTo>
                  <a:lnTo>
                    <a:pt x="323" y="1070"/>
                  </a:lnTo>
                  <a:lnTo>
                    <a:pt x="307" y="1091"/>
                  </a:lnTo>
                  <a:lnTo>
                    <a:pt x="285" y="1107"/>
                  </a:lnTo>
                  <a:lnTo>
                    <a:pt x="259" y="1119"/>
                  </a:lnTo>
                  <a:lnTo>
                    <a:pt x="230" y="1122"/>
                  </a:lnTo>
                  <a:lnTo>
                    <a:pt x="200" y="1119"/>
                  </a:lnTo>
                  <a:lnTo>
                    <a:pt x="173" y="1109"/>
                  </a:lnTo>
                  <a:lnTo>
                    <a:pt x="151" y="1091"/>
                  </a:lnTo>
                  <a:lnTo>
                    <a:pt x="135" y="1071"/>
                  </a:lnTo>
                  <a:lnTo>
                    <a:pt x="125" y="1045"/>
                  </a:lnTo>
                  <a:lnTo>
                    <a:pt x="121" y="101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5613965" y="4102974"/>
            <a:ext cx="388850" cy="407410"/>
            <a:chOff x="3987391" y="2904463"/>
            <a:chExt cx="432706" cy="453361"/>
          </a:xfrm>
        </p:grpSpPr>
        <p:grpSp>
          <p:nvGrpSpPr>
            <p:cNvPr id="97" name="Group 96"/>
            <p:cNvGrpSpPr/>
            <p:nvPr/>
          </p:nvGrpSpPr>
          <p:grpSpPr>
            <a:xfrm>
              <a:off x="3987391" y="2904463"/>
              <a:ext cx="378950" cy="343930"/>
              <a:chOff x="3987391" y="2904463"/>
              <a:chExt cx="378950" cy="343930"/>
            </a:xfrm>
          </p:grpSpPr>
          <p:grpSp>
            <p:nvGrpSpPr>
              <p:cNvPr id="104" name="Group 103"/>
              <p:cNvGrpSpPr/>
              <p:nvPr/>
            </p:nvGrpSpPr>
            <p:grpSpPr>
              <a:xfrm>
                <a:off x="3987391" y="2904463"/>
                <a:ext cx="378950" cy="343930"/>
                <a:chOff x="3031679" y="1041188"/>
                <a:chExt cx="2674244" cy="2427110"/>
              </a:xfrm>
            </p:grpSpPr>
            <p:grpSp>
              <p:nvGrpSpPr>
                <p:cNvPr id="106" name="Group 105"/>
                <p:cNvGrpSpPr/>
                <p:nvPr/>
              </p:nvGrpSpPr>
              <p:grpSpPr>
                <a:xfrm>
                  <a:off x="3031679" y="1041188"/>
                  <a:ext cx="2674244" cy="2427110"/>
                  <a:chOff x="2789238" y="2433638"/>
                  <a:chExt cx="1957388" cy="1776504"/>
                </a:xfrm>
                <a:solidFill>
                  <a:srgbClr val="4D4B4E"/>
                </a:solidFill>
              </p:grpSpPr>
              <p:sp>
                <p:nvSpPr>
                  <p:cNvPr id="117" name="Freeform 21"/>
                  <p:cNvSpPr>
                    <a:spLocks/>
                  </p:cNvSpPr>
                  <p:nvPr/>
                </p:nvSpPr>
                <p:spPr bwMode="auto">
                  <a:xfrm>
                    <a:off x="3016251" y="2776536"/>
                    <a:ext cx="1503363" cy="1433606"/>
                  </a:xfrm>
                  <a:custGeom>
                    <a:avLst/>
                    <a:gdLst>
                      <a:gd name="T0" fmla="*/ 0 w 4995"/>
                      <a:gd name="T1" fmla="*/ 1967 h 4819"/>
                      <a:gd name="T2" fmla="*/ 0 w 4995"/>
                      <a:gd name="T3" fmla="*/ 4634 h 4819"/>
                      <a:gd name="T4" fmla="*/ 54 w 4995"/>
                      <a:gd name="T5" fmla="*/ 4765 h 4819"/>
                      <a:gd name="T6" fmla="*/ 185 w 4995"/>
                      <a:gd name="T7" fmla="*/ 4819 h 4819"/>
                      <a:gd name="T8" fmla="*/ 1676 w 4995"/>
                      <a:gd name="T9" fmla="*/ 4819 h 4819"/>
                      <a:gd name="T10" fmla="*/ 1676 w 4995"/>
                      <a:gd name="T11" fmla="*/ 2861 h 4819"/>
                      <a:gd name="T12" fmla="*/ 1730 w 4995"/>
                      <a:gd name="T13" fmla="*/ 2729 h 4819"/>
                      <a:gd name="T14" fmla="*/ 1861 w 4995"/>
                      <a:gd name="T15" fmla="*/ 2675 h 4819"/>
                      <a:gd name="T16" fmla="*/ 3134 w 4995"/>
                      <a:gd name="T17" fmla="*/ 2675 h 4819"/>
                      <a:gd name="T18" fmla="*/ 3265 w 4995"/>
                      <a:gd name="T19" fmla="*/ 2729 h 4819"/>
                      <a:gd name="T20" fmla="*/ 3319 w 4995"/>
                      <a:gd name="T21" fmla="*/ 2861 h 4819"/>
                      <a:gd name="T22" fmla="*/ 3319 w 4995"/>
                      <a:gd name="T23" fmla="*/ 4819 h 4819"/>
                      <a:gd name="T24" fmla="*/ 4810 w 4995"/>
                      <a:gd name="T25" fmla="*/ 4819 h 4819"/>
                      <a:gd name="T26" fmla="*/ 4941 w 4995"/>
                      <a:gd name="T27" fmla="*/ 4765 h 4819"/>
                      <a:gd name="T28" fmla="*/ 4995 w 4995"/>
                      <a:gd name="T29" fmla="*/ 4634 h 4819"/>
                      <a:gd name="T30" fmla="*/ 4995 w 4995"/>
                      <a:gd name="T31" fmla="*/ 1963 h 4819"/>
                      <a:gd name="T32" fmla="*/ 2470 w 4995"/>
                      <a:gd name="T33" fmla="*/ 0 h 4819"/>
                      <a:gd name="T34" fmla="*/ 0 w 4995"/>
                      <a:gd name="T35" fmla="*/ 1967 h 4819"/>
                      <a:gd name="connsiteX0" fmla="*/ 0 w 10000"/>
                      <a:gd name="connsiteY0" fmla="*/ 4082 h 10000"/>
                      <a:gd name="connsiteX1" fmla="*/ 0 w 10000"/>
                      <a:gd name="connsiteY1" fmla="*/ 9616 h 10000"/>
                      <a:gd name="connsiteX2" fmla="*/ 108 w 10000"/>
                      <a:gd name="connsiteY2" fmla="*/ 9888 h 10000"/>
                      <a:gd name="connsiteX3" fmla="*/ 370 w 10000"/>
                      <a:gd name="connsiteY3" fmla="*/ 10000 h 10000"/>
                      <a:gd name="connsiteX4" fmla="*/ 3355 w 10000"/>
                      <a:gd name="connsiteY4" fmla="*/ 10000 h 10000"/>
                      <a:gd name="connsiteX5" fmla="*/ 3355 w 10000"/>
                      <a:gd name="connsiteY5" fmla="*/ 5937 h 10000"/>
                      <a:gd name="connsiteX6" fmla="*/ 3463 w 10000"/>
                      <a:gd name="connsiteY6" fmla="*/ 5663 h 10000"/>
                      <a:gd name="connsiteX7" fmla="*/ 3726 w 10000"/>
                      <a:gd name="connsiteY7" fmla="*/ 5551 h 10000"/>
                      <a:gd name="connsiteX8" fmla="*/ 6274 w 10000"/>
                      <a:gd name="connsiteY8" fmla="*/ 5551 h 10000"/>
                      <a:gd name="connsiteX9" fmla="*/ 6537 w 10000"/>
                      <a:gd name="connsiteY9" fmla="*/ 5663 h 10000"/>
                      <a:gd name="connsiteX10" fmla="*/ 6645 w 10000"/>
                      <a:gd name="connsiteY10" fmla="*/ 5937 h 10000"/>
                      <a:gd name="connsiteX11" fmla="*/ 9630 w 10000"/>
                      <a:gd name="connsiteY11" fmla="*/ 10000 h 10000"/>
                      <a:gd name="connsiteX12" fmla="*/ 9892 w 10000"/>
                      <a:gd name="connsiteY12" fmla="*/ 9888 h 10000"/>
                      <a:gd name="connsiteX13" fmla="*/ 10000 w 10000"/>
                      <a:gd name="connsiteY13" fmla="*/ 9616 h 10000"/>
                      <a:gd name="connsiteX14" fmla="*/ 10000 w 10000"/>
                      <a:gd name="connsiteY14" fmla="*/ 4073 h 10000"/>
                      <a:gd name="connsiteX15" fmla="*/ 4945 w 10000"/>
                      <a:gd name="connsiteY15" fmla="*/ 0 h 10000"/>
                      <a:gd name="connsiteX16" fmla="*/ 0 w 10000"/>
                      <a:gd name="connsiteY16" fmla="*/ 4082 h 10000"/>
                      <a:gd name="connsiteX0" fmla="*/ 0 w 10000"/>
                      <a:gd name="connsiteY0" fmla="*/ 4082 h 10300"/>
                      <a:gd name="connsiteX1" fmla="*/ 0 w 10000"/>
                      <a:gd name="connsiteY1" fmla="*/ 9616 h 10300"/>
                      <a:gd name="connsiteX2" fmla="*/ 108 w 10000"/>
                      <a:gd name="connsiteY2" fmla="*/ 9888 h 10300"/>
                      <a:gd name="connsiteX3" fmla="*/ 370 w 10000"/>
                      <a:gd name="connsiteY3" fmla="*/ 10000 h 10300"/>
                      <a:gd name="connsiteX4" fmla="*/ 3355 w 10000"/>
                      <a:gd name="connsiteY4" fmla="*/ 10000 h 10300"/>
                      <a:gd name="connsiteX5" fmla="*/ 3355 w 10000"/>
                      <a:gd name="connsiteY5" fmla="*/ 5937 h 10300"/>
                      <a:gd name="connsiteX6" fmla="*/ 3463 w 10000"/>
                      <a:gd name="connsiteY6" fmla="*/ 5663 h 10300"/>
                      <a:gd name="connsiteX7" fmla="*/ 3726 w 10000"/>
                      <a:gd name="connsiteY7" fmla="*/ 5551 h 10300"/>
                      <a:gd name="connsiteX8" fmla="*/ 6274 w 10000"/>
                      <a:gd name="connsiteY8" fmla="*/ 5551 h 10300"/>
                      <a:gd name="connsiteX9" fmla="*/ 6537 w 10000"/>
                      <a:gd name="connsiteY9" fmla="*/ 5663 h 10300"/>
                      <a:gd name="connsiteX10" fmla="*/ 9630 w 10000"/>
                      <a:gd name="connsiteY10" fmla="*/ 10000 h 10300"/>
                      <a:gd name="connsiteX11" fmla="*/ 9892 w 10000"/>
                      <a:gd name="connsiteY11" fmla="*/ 9888 h 10300"/>
                      <a:gd name="connsiteX12" fmla="*/ 10000 w 10000"/>
                      <a:gd name="connsiteY12" fmla="*/ 9616 h 10300"/>
                      <a:gd name="connsiteX13" fmla="*/ 10000 w 10000"/>
                      <a:gd name="connsiteY13" fmla="*/ 4073 h 10300"/>
                      <a:gd name="connsiteX14" fmla="*/ 4945 w 10000"/>
                      <a:gd name="connsiteY14" fmla="*/ 0 h 10300"/>
                      <a:gd name="connsiteX15" fmla="*/ 0 w 10000"/>
                      <a:gd name="connsiteY15" fmla="*/ 4082 h 10300"/>
                      <a:gd name="connsiteX0" fmla="*/ 0 w 10000"/>
                      <a:gd name="connsiteY0" fmla="*/ 4082 h 10309"/>
                      <a:gd name="connsiteX1" fmla="*/ 0 w 10000"/>
                      <a:gd name="connsiteY1" fmla="*/ 9616 h 10309"/>
                      <a:gd name="connsiteX2" fmla="*/ 108 w 10000"/>
                      <a:gd name="connsiteY2" fmla="*/ 9888 h 10309"/>
                      <a:gd name="connsiteX3" fmla="*/ 370 w 10000"/>
                      <a:gd name="connsiteY3" fmla="*/ 10000 h 10309"/>
                      <a:gd name="connsiteX4" fmla="*/ 3355 w 10000"/>
                      <a:gd name="connsiteY4" fmla="*/ 10000 h 10309"/>
                      <a:gd name="connsiteX5" fmla="*/ 3355 w 10000"/>
                      <a:gd name="connsiteY5" fmla="*/ 5937 h 10309"/>
                      <a:gd name="connsiteX6" fmla="*/ 3463 w 10000"/>
                      <a:gd name="connsiteY6" fmla="*/ 5663 h 10309"/>
                      <a:gd name="connsiteX7" fmla="*/ 3726 w 10000"/>
                      <a:gd name="connsiteY7" fmla="*/ 5551 h 10309"/>
                      <a:gd name="connsiteX8" fmla="*/ 6274 w 10000"/>
                      <a:gd name="connsiteY8" fmla="*/ 5551 h 10309"/>
                      <a:gd name="connsiteX9" fmla="*/ 9630 w 10000"/>
                      <a:gd name="connsiteY9" fmla="*/ 10000 h 10309"/>
                      <a:gd name="connsiteX10" fmla="*/ 9892 w 10000"/>
                      <a:gd name="connsiteY10" fmla="*/ 9888 h 10309"/>
                      <a:gd name="connsiteX11" fmla="*/ 10000 w 10000"/>
                      <a:gd name="connsiteY11" fmla="*/ 9616 h 10309"/>
                      <a:gd name="connsiteX12" fmla="*/ 10000 w 10000"/>
                      <a:gd name="connsiteY12" fmla="*/ 4073 h 10309"/>
                      <a:gd name="connsiteX13" fmla="*/ 4945 w 10000"/>
                      <a:gd name="connsiteY13" fmla="*/ 0 h 10309"/>
                      <a:gd name="connsiteX14" fmla="*/ 0 w 10000"/>
                      <a:gd name="connsiteY14" fmla="*/ 4082 h 10309"/>
                      <a:gd name="connsiteX0" fmla="*/ 0 w 10000"/>
                      <a:gd name="connsiteY0" fmla="*/ 4082 h 10309"/>
                      <a:gd name="connsiteX1" fmla="*/ 0 w 10000"/>
                      <a:gd name="connsiteY1" fmla="*/ 9616 h 10309"/>
                      <a:gd name="connsiteX2" fmla="*/ 108 w 10000"/>
                      <a:gd name="connsiteY2" fmla="*/ 9888 h 10309"/>
                      <a:gd name="connsiteX3" fmla="*/ 370 w 10000"/>
                      <a:gd name="connsiteY3" fmla="*/ 10000 h 10309"/>
                      <a:gd name="connsiteX4" fmla="*/ 3355 w 10000"/>
                      <a:gd name="connsiteY4" fmla="*/ 10000 h 10309"/>
                      <a:gd name="connsiteX5" fmla="*/ 3355 w 10000"/>
                      <a:gd name="connsiteY5" fmla="*/ 5937 h 10309"/>
                      <a:gd name="connsiteX6" fmla="*/ 3463 w 10000"/>
                      <a:gd name="connsiteY6" fmla="*/ 5663 h 10309"/>
                      <a:gd name="connsiteX7" fmla="*/ 3726 w 10000"/>
                      <a:gd name="connsiteY7" fmla="*/ 5551 h 10309"/>
                      <a:gd name="connsiteX8" fmla="*/ 9630 w 10000"/>
                      <a:gd name="connsiteY8" fmla="*/ 10000 h 10309"/>
                      <a:gd name="connsiteX9" fmla="*/ 9892 w 10000"/>
                      <a:gd name="connsiteY9" fmla="*/ 9888 h 10309"/>
                      <a:gd name="connsiteX10" fmla="*/ 10000 w 10000"/>
                      <a:gd name="connsiteY10" fmla="*/ 9616 h 10309"/>
                      <a:gd name="connsiteX11" fmla="*/ 10000 w 10000"/>
                      <a:gd name="connsiteY11" fmla="*/ 4073 h 10309"/>
                      <a:gd name="connsiteX12" fmla="*/ 4945 w 10000"/>
                      <a:gd name="connsiteY12" fmla="*/ 0 h 10309"/>
                      <a:gd name="connsiteX13" fmla="*/ 0 w 10000"/>
                      <a:gd name="connsiteY13" fmla="*/ 4082 h 10309"/>
                      <a:gd name="connsiteX0" fmla="*/ 0 w 10165"/>
                      <a:gd name="connsiteY0" fmla="*/ 4082 h 10300"/>
                      <a:gd name="connsiteX1" fmla="*/ 0 w 10165"/>
                      <a:gd name="connsiteY1" fmla="*/ 9616 h 10300"/>
                      <a:gd name="connsiteX2" fmla="*/ 108 w 10165"/>
                      <a:gd name="connsiteY2" fmla="*/ 9888 h 10300"/>
                      <a:gd name="connsiteX3" fmla="*/ 370 w 10165"/>
                      <a:gd name="connsiteY3" fmla="*/ 10000 h 10300"/>
                      <a:gd name="connsiteX4" fmla="*/ 3355 w 10165"/>
                      <a:gd name="connsiteY4" fmla="*/ 10000 h 10300"/>
                      <a:gd name="connsiteX5" fmla="*/ 3355 w 10165"/>
                      <a:gd name="connsiteY5" fmla="*/ 5937 h 10300"/>
                      <a:gd name="connsiteX6" fmla="*/ 3463 w 10165"/>
                      <a:gd name="connsiteY6" fmla="*/ 5663 h 10300"/>
                      <a:gd name="connsiteX7" fmla="*/ 9630 w 10165"/>
                      <a:gd name="connsiteY7" fmla="*/ 10000 h 10300"/>
                      <a:gd name="connsiteX8" fmla="*/ 9892 w 10165"/>
                      <a:gd name="connsiteY8" fmla="*/ 9888 h 10300"/>
                      <a:gd name="connsiteX9" fmla="*/ 10000 w 10165"/>
                      <a:gd name="connsiteY9" fmla="*/ 9616 h 10300"/>
                      <a:gd name="connsiteX10" fmla="*/ 10000 w 10165"/>
                      <a:gd name="connsiteY10" fmla="*/ 4073 h 10300"/>
                      <a:gd name="connsiteX11" fmla="*/ 4945 w 10165"/>
                      <a:gd name="connsiteY11" fmla="*/ 0 h 10300"/>
                      <a:gd name="connsiteX12" fmla="*/ 0 w 10165"/>
                      <a:gd name="connsiteY12" fmla="*/ 4082 h 10300"/>
                      <a:gd name="connsiteX0" fmla="*/ 0 w 10173"/>
                      <a:gd name="connsiteY0" fmla="*/ 4082 h 10280"/>
                      <a:gd name="connsiteX1" fmla="*/ 0 w 10173"/>
                      <a:gd name="connsiteY1" fmla="*/ 9616 h 10280"/>
                      <a:gd name="connsiteX2" fmla="*/ 108 w 10173"/>
                      <a:gd name="connsiteY2" fmla="*/ 9888 h 10280"/>
                      <a:gd name="connsiteX3" fmla="*/ 370 w 10173"/>
                      <a:gd name="connsiteY3" fmla="*/ 10000 h 10280"/>
                      <a:gd name="connsiteX4" fmla="*/ 3355 w 10173"/>
                      <a:gd name="connsiteY4" fmla="*/ 10000 h 10280"/>
                      <a:gd name="connsiteX5" fmla="*/ 3355 w 10173"/>
                      <a:gd name="connsiteY5" fmla="*/ 5937 h 10280"/>
                      <a:gd name="connsiteX6" fmla="*/ 9630 w 10173"/>
                      <a:gd name="connsiteY6" fmla="*/ 10000 h 10280"/>
                      <a:gd name="connsiteX7" fmla="*/ 9892 w 10173"/>
                      <a:gd name="connsiteY7" fmla="*/ 9888 h 10280"/>
                      <a:gd name="connsiteX8" fmla="*/ 10000 w 10173"/>
                      <a:gd name="connsiteY8" fmla="*/ 9616 h 10280"/>
                      <a:gd name="connsiteX9" fmla="*/ 10000 w 10173"/>
                      <a:gd name="connsiteY9" fmla="*/ 4073 h 10280"/>
                      <a:gd name="connsiteX10" fmla="*/ 4945 w 10173"/>
                      <a:gd name="connsiteY10" fmla="*/ 0 h 10280"/>
                      <a:gd name="connsiteX11" fmla="*/ 0 w 10173"/>
                      <a:gd name="connsiteY11" fmla="*/ 4082 h 10280"/>
                      <a:gd name="connsiteX0" fmla="*/ 0 w 10173"/>
                      <a:gd name="connsiteY0" fmla="*/ 4082 h 10280"/>
                      <a:gd name="connsiteX1" fmla="*/ 0 w 10173"/>
                      <a:gd name="connsiteY1" fmla="*/ 9616 h 10280"/>
                      <a:gd name="connsiteX2" fmla="*/ 108 w 10173"/>
                      <a:gd name="connsiteY2" fmla="*/ 9888 h 10280"/>
                      <a:gd name="connsiteX3" fmla="*/ 370 w 10173"/>
                      <a:gd name="connsiteY3" fmla="*/ 10000 h 10280"/>
                      <a:gd name="connsiteX4" fmla="*/ 3355 w 10173"/>
                      <a:gd name="connsiteY4" fmla="*/ 10000 h 10280"/>
                      <a:gd name="connsiteX5" fmla="*/ 9630 w 10173"/>
                      <a:gd name="connsiteY5" fmla="*/ 10000 h 10280"/>
                      <a:gd name="connsiteX6" fmla="*/ 9892 w 10173"/>
                      <a:gd name="connsiteY6" fmla="*/ 9888 h 10280"/>
                      <a:gd name="connsiteX7" fmla="*/ 10000 w 10173"/>
                      <a:gd name="connsiteY7" fmla="*/ 9616 h 10280"/>
                      <a:gd name="connsiteX8" fmla="*/ 10000 w 10173"/>
                      <a:gd name="connsiteY8" fmla="*/ 4073 h 10280"/>
                      <a:gd name="connsiteX9" fmla="*/ 4945 w 10173"/>
                      <a:gd name="connsiteY9" fmla="*/ 0 h 10280"/>
                      <a:gd name="connsiteX10" fmla="*/ 0 w 10173"/>
                      <a:gd name="connsiteY10" fmla="*/ 4082 h 10280"/>
                      <a:gd name="connsiteX0" fmla="*/ 0 w 10173"/>
                      <a:gd name="connsiteY0" fmla="*/ 4082 h 10280"/>
                      <a:gd name="connsiteX1" fmla="*/ 0 w 10173"/>
                      <a:gd name="connsiteY1" fmla="*/ 9616 h 10280"/>
                      <a:gd name="connsiteX2" fmla="*/ 108 w 10173"/>
                      <a:gd name="connsiteY2" fmla="*/ 9888 h 10280"/>
                      <a:gd name="connsiteX3" fmla="*/ 370 w 10173"/>
                      <a:gd name="connsiteY3" fmla="*/ 10000 h 10280"/>
                      <a:gd name="connsiteX4" fmla="*/ 9630 w 10173"/>
                      <a:gd name="connsiteY4" fmla="*/ 10000 h 10280"/>
                      <a:gd name="connsiteX5" fmla="*/ 9892 w 10173"/>
                      <a:gd name="connsiteY5" fmla="*/ 9888 h 10280"/>
                      <a:gd name="connsiteX6" fmla="*/ 10000 w 10173"/>
                      <a:gd name="connsiteY6" fmla="*/ 9616 h 10280"/>
                      <a:gd name="connsiteX7" fmla="*/ 10000 w 10173"/>
                      <a:gd name="connsiteY7" fmla="*/ 4073 h 10280"/>
                      <a:gd name="connsiteX8" fmla="*/ 4945 w 10173"/>
                      <a:gd name="connsiteY8" fmla="*/ 0 h 10280"/>
                      <a:gd name="connsiteX9" fmla="*/ 0 w 10173"/>
                      <a:gd name="connsiteY9" fmla="*/ 4082 h 10280"/>
                      <a:gd name="connsiteX0" fmla="*/ 0 w 10000"/>
                      <a:gd name="connsiteY0" fmla="*/ 4082 h 10000"/>
                      <a:gd name="connsiteX1" fmla="*/ 0 w 10000"/>
                      <a:gd name="connsiteY1" fmla="*/ 9616 h 10000"/>
                      <a:gd name="connsiteX2" fmla="*/ 108 w 10000"/>
                      <a:gd name="connsiteY2" fmla="*/ 9888 h 10000"/>
                      <a:gd name="connsiteX3" fmla="*/ 370 w 10000"/>
                      <a:gd name="connsiteY3" fmla="*/ 10000 h 10000"/>
                      <a:gd name="connsiteX4" fmla="*/ 9892 w 10000"/>
                      <a:gd name="connsiteY4" fmla="*/ 9888 h 10000"/>
                      <a:gd name="connsiteX5" fmla="*/ 10000 w 10000"/>
                      <a:gd name="connsiteY5" fmla="*/ 9616 h 10000"/>
                      <a:gd name="connsiteX6" fmla="*/ 10000 w 10000"/>
                      <a:gd name="connsiteY6" fmla="*/ 4073 h 10000"/>
                      <a:gd name="connsiteX7" fmla="*/ 4945 w 10000"/>
                      <a:gd name="connsiteY7" fmla="*/ 0 h 10000"/>
                      <a:gd name="connsiteX8" fmla="*/ 0 w 10000"/>
                      <a:gd name="connsiteY8" fmla="*/ 4082 h 10000"/>
                      <a:gd name="connsiteX0" fmla="*/ 0 w 10000"/>
                      <a:gd name="connsiteY0" fmla="*/ 4082 h 9921"/>
                      <a:gd name="connsiteX1" fmla="*/ 0 w 10000"/>
                      <a:gd name="connsiteY1" fmla="*/ 9616 h 9921"/>
                      <a:gd name="connsiteX2" fmla="*/ 108 w 10000"/>
                      <a:gd name="connsiteY2" fmla="*/ 9888 h 9921"/>
                      <a:gd name="connsiteX3" fmla="*/ 9892 w 10000"/>
                      <a:gd name="connsiteY3" fmla="*/ 9888 h 9921"/>
                      <a:gd name="connsiteX4" fmla="*/ 10000 w 10000"/>
                      <a:gd name="connsiteY4" fmla="*/ 9616 h 9921"/>
                      <a:gd name="connsiteX5" fmla="*/ 10000 w 10000"/>
                      <a:gd name="connsiteY5" fmla="*/ 4073 h 9921"/>
                      <a:gd name="connsiteX6" fmla="*/ 4945 w 10000"/>
                      <a:gd name="connsiteY6" fmla="*/ 0 h 9921"/>
                      <a:gd name="connsiteX7" fmla="*/ 0 w 10000"/>
                      <a:gd name="connsiteY7" fmla="*/ 4082 h 9921"/>
                      <a:gd name="connsiteX0" fmla="*/ 0 w 10000"/>
                      <a:gd name="connsiteY0" fmla="*/ 4115 h 10011"/>
                      <a:gd name="connsiteX1" fmla="*/ 0 w 10000"/>
                      <a:gd name="connsiteY1" fmla="*/ 9693 h 10011"/>
                      <a:gd name="connsiteX2" fmla="*/ 108 w 10000"/>
                      <a:gd name="connsiteY2" fmla="*/ 9967 h 10011"/>
                      <a:gd name="connsiteX3" fmla="*/ 9874 w 10000"/>
                      <a:gd name="connsiteY3" fmla="*/ 9986 h 10011"/>
                      <a:gd name="connsiteX4" fmla="*/ 10000 w 10000"/>
                      <a:gd name="connsiteY4" fmla="*/ 9693 h 10011"/>
                      <a:gd name="connsiteX5" fmla="*/ 10000 w 10000"/>
                      <a:gd name="connsiteY5" fmla="*/ 4105 h 10011"/>
                      <a:gd name="connsiteX6" fmla="*/ 4945 w 10000"/>
                      <a:gd name="connsiteY6" fmla="*/ 0 h 10011"/>
                      <a:gd name="connsiteX7" fmla="*/ 0 w 10000"/>
                      <a:gd name="connsiteY7" fmla="*/ 4115 h 10011"/>
                      <a:gd name="connsiteX0" fmla="*/ 0 w 10000"/>
                      <a:gd name="connsiteY0" fmla="*/ 4115 h 10000"/>
                      <a:gd name="connsiteX1" fmla="*/ 0 w 10000"/>
                      <a:gd name="connsiteY1" fmla="*/ 9693 h 10000"/>
                      <a:gd name="connsiteX2" fmla="*/ 108 w 10000"/>
                      <a:gd name="connsiteY2" fmla="*/ 9967 h 10000"/>
                      <a:gd name="connsiteX3" fmla="*/ 9856 w 10000"/>
                      <a:gd name="connsiteY3" fmla="*/ 9967 h 10000"/>
                      <a:gd name="connsiteX4" fmla="*/ 10000 w 10000"/>
                      <a:gd name="connsiteY4" fmla="*/ 9693 h 10000"/>
                      <a:gd name="connsiteX5" fmla="*/ 10000 w 10000"/>
                      <a:gd name="connsiteY5" fmla="*/ 4105 h 10000"/>
                      <a:gd name="connsiteX6" fmla="*/ 4945 w 10000"/>
                      <a:gd name="connsiteY6" fmla="*/ 0 h 10000"/>
                      <a:gd name="connsiteX7" fmla="*/ 0 w 10000"/>
                      <a:gd name="connsiteY7" fmla="*/ 4115 h 10000"/>
                      <a:gd name="connsiteX0" fmla="*/ 0 w 10000"/>
                      <a:gd name="connsiteY0" fmla="*/ 4115 h 9987"/>
                      <a:gd name="connsiteX1" fmla="*/ 0 w 10000"/>
                      <a:gd name="connsiteY1" fmla="*/ 9693 h 9987"/>
                      <a:gd name="connsiteX2" fmla="*/ 108 w 10000"/>
                      <a:gd name="connsiteY2" fmla="*/ 9967 h 9987"/>
                      <a:gd name="connsiteX3" fmla="*/ 9820 w 10000"/>
                      <a:gd name="connsiteY3" fmla="*/ 9929 h 9987"/>
                      <a:gd name="connsiteX4" fmla="*/ 10000 w 10000"/>
                      <a:gd name="connsiteY4" fmla="*/ 9693 h 9987"/>
                      <a:gd name="connsiteX5" fmla="*/ 10000 w 10000"/>
                      <a:gd name="connsiteY5" fmla="*/ 4105 h 9987"/>
                      <a:gd name="connsiteX6" fmla="*/ 4945 w 10000"/>
                      <a:gd name="connsiteY6" fmla="*/ 0 h 9987"/>
                      <a:gd name="connsiteX7" fmla="*/ 0 w 10000"/>
                      <a:gd name="connsiteY7" fmla="*/ 4115 h 9987"/>
                      <a:gd name="connsiteX0" fmla="*/ 0 w 10000"/>
                      <a:gd name="connsiteY0" fmla="*/ 4120 h 10005"/>
                      <a:gd name="connsiteX1" fmla="*/ 0 w 10000"/>
                      <a:gd name="connsiteY1" fmla="*/ 9706 h 10005"/>
                      <a:gd name="connsiteX2" fmla="*/ 108 w 10000"/>
                      <a:gd name="connsiteY2" fmla="*/ 9980 h 10005"/>
                      <a:gd name="connsiteX3" fmla="*/ 9802 w 10000"/>
                      <a:gd name="connsiteY3" fmla="*/ 9961 h 10005"/>
                      <a:gd name="connsiteX4" fmla="*/ 10000 w 10000"/>
                      <a:gd name="connsiteY4" fmla="*/ 9706 h 10005"/>
                      <a:gd name="connsiteX5" fmla="*/ 10000 w 10000"/>
                      <a:gd name="connsiteY5" fmla="*/ 4110 h 10005"/>
                      <a:gd name="connsiteX6" fmla="*/ 4945 w 10000"/>
                      <a:gd name="connsiteY6" fmla="*/ 0 h 10005"/>
                      <a:gd name="connsiteX7" fmla="*/ 0 w 10000"/>
                      <a:gd name="connsiteY7" fmla="*/ 4120 h 10005"/>
                      <a:gd name="connsiteX0" fmla="*/ 0 w 10000"/>
                      <a:gd name="connsiteY0" fmla="*/ 4120 h 10005"/>
                      <a:gd name="connsiteX1" fmla="*/ 0 w 10000"/>
                      <a:gd name="connsiteY1" fmla="*/ 9706 h 10005"/>
                      <a:gd name="connsiteX2" fmla="*/ 108 w 10000"/>
                      <a:gd name="connsiteY2" fmla="*/ 9980 h 10005"/>
                      <a:gd name="connsiteX3" fmla="*/ 9802 w 10000"/>
                      <a:gd name="connsiteY3" fmla="*/ 9961 h 10005"/>
                      <a:gd name="connsiteX4" fmla="*/ 10000 w 10000"/>
                      <a:gd name="connsiteY4" fmla="*/ 9706 h 10005"/>
                      <a:gd name="connsiteX5" fmla="*/ 10000 w 10000"/>
                      <a:gd name="connsiteY5" fmla="*/ 4110 h 10005"/>
                      <a:gd name="connsiteX6" fmla="*/ 4945 w 10000"/>
                      <a:gd name="connsiteY6" fmla="*/ 0 h 10005"/>
                      <a:gd name="connsiteX7" fmla="*/ 0 w 10000"/>
                      <a:gd name="connsiteY7" fmla="*/ 4120 h 10005"/>
                      <a:gd name="connsiteX0" fmla="*/ 0 w 10000"/>
                      <a:gd name="connsiteY0" fmla="*/ 4120 h 10000"/>
                      <a:gd name="connsiteX1" fmla="*/ 0 w 10000"/>
                      <a:gd name="connsiteY1" fmla="*/ 9706 h 10000"/>
                      <a:gd name="connsiteX2" fmla="*/ 108 w 10000"/>
                      <a:gd name="connsiteY2" fmla="*/ 9980 h 10000"/>
                      <a:gd name="connsiteX3" fmla="*/ 9802 w 10000"/>
                      <a:gd name="connsiteY3" fmla="*/ 9961 h 10000"/>
                      <a:gd name="connsiteX4" fmla="*/ 10000 w 10000"/>
                      <a:gd name="connsiteY4" fmla="*/ 9706 h 10000"/>
                      <a:gd name="connsiteX5" fmla="*/ 10000 w 10000"/>
                      <a:gd name="connsiteY5" fmla="*/ 4110 h 10000"/>
                      <a:gd name="connsiteX6" fmla="*/ 4945 w 10000"/>
                      <a:gd name="connsiteY6" fmla="*/ 0 h 10000"/>
                      <a:gd name="connsiteX7" fmla="*/ 0 w 10000"/>
                      <a:gd name="connsiteY7" fmla="*/ 4120 h 10000"/>
                      <a:gd name="connsiteX0" fmla="*/ 0 w 10000"/>
                      <a:gd name="connsiteY0" fmla="*/ 4120 h 9980"/>
                      <a:gd name="connsiteX1" fmla="*/ 0 w 10000"/>
                      <a:gd name="connsiteY1" fmla="*/ 9706 h 9980"/>
                      <a:gd name="connsiteX2" fmla="*/ 108 w 10000"/>
                      <a:gd name="connsiteY2" fmla="*/ 9980 h 9980"/>
                      <a:gd name="connsiteX3" fmla="*/ 9802 w 10000"/>
                      <a:gd name="connsiteY3" fmla="*/ 9961 h 9980"/>
                      <a:gd name="connsiteX4" fmla="*/ 10000 w 10000"/>
                      <a:gd name="connsiteY4" fmla="*/ 9706 h 9980"/>
                      <a:gd name="connsiteX5" fmla="*/ 10000 w 10000"/>
                      <a:gd name="connsiteY5" fmla="*/ 4110 h 9980"/>
                      <a:gd name="connsiteX6" fmla="*/ 4945 w 10000"/>
                      <a:gd name="connsiteY6" fmla="*/ 0 h 9980"/>
                      <a:gd name="connsiteX7" fmla="*/ 0 w 10000"/>
                      <a:gd name="connsiteY7" fmla="*/ 4120 h 9980"/>
                      <a:gd name="connsiteX0" fmla="*/ 0 w 10000"/>
                      <a:gd name="connsiteY0" fmla="*/ 4128 h 10000"/>
                      <a:gd name="connsiteX1" fmla="*/ 0 w 10000"/>
                      <a:gd name="connsiteY1" fmla="*/ 9725 h 10000"/>
                      <a:gd name="connsiteX2" fmla="*/ 108 w 10000"/>
                      <a:gd name="connsiteY2" fmla="*/ 10000 h 10000"/>
                      <a:gd name="connsiteX3" fmla="*/ 9802 w 10000"/>
                      <a:gd name="connsiteY3" fmla="*/ 9981 h 10000"/>
                      <a:gd name="connsiteX4" fmla="*/ 10000 w 10000"/>
                      <a:gd name="connsiteY4" fmla="*/ 9725 h 10000"/>
                      <a:gd name="connsiteX5" fmla="*/ 10000 w 10000"/>
                      <a:gd name="connsiteY5" fmla="*/ 4118 h 10000"/>
                      <a:gd name="connsiteX6" fmla="*/ 4945 w 10000"/>
                      <a:gd name="connsiteY6" fmla="*/ 0 h 10000"/>
                      <a:gd name="connsiteX7" fmla="*/ 0 w 10000"/>
                      <a:gd name="connsiteY7" fmla="*/ 4128 h 10000"/>
                      <a:gd name="connsiteX0" fmla="*/ 0 w 10000"/>
                      <a:gd name="connsiteY0" fmla="*/ 4128 h 9990"/>
                      <a:gd name="connsiteX1" fmla="*/ 0 w 10000"/>
                      <a:gd name="connsiteY1" fmla="*/ 9725 h 9990"/>
                      <a:gd name="connsiteX2" fmla="*/ 108 w 10000"/>
                      <a:gd name="connsiteY2" fmla="*/ 9990 h 9990"/>
                      <a:gd name="connsiteX3" fmla="*/ 9802 w 10000"/>
                      <a:gd name="connsiteY3" fmla="*/ 9981 h 9990"/>
                      <a:gd name="connsiteX4" fmla="*/ 10000 w 10000"/>
                      <a:gd name="connsiteY4" fmla="*/ 9725 h 9990"/>
                      <a:gd name="connsiteX5" fmla="*/ 10000 w 10000"/>
                      <a:gd name="connsiteY5" fmla="*/ 4118 h 9990"/>
                      <a:gd name="connsiteX6" fmla="*/ 4945 w 10000"/>
                      <a:gd name="connsiteY6" fmla="*/ 0 h 9990"/>
                      <a:gd name="connsiteX7" fmla="*/ 0 w 10000"/>
                      <a:gd name="connsiteY7" fmla="*/ 4128 h 9990"/>
                      <a:gd name="connsiteX0" fmla="*/ 0 w 10000"/>
                      <a:gd name="connsiteY0" fmla="*/ 4132 h 10000"/>
                      <a:gd name="connsiteX1" fmla="*/ 0 w 10000"/>
                      <a:gd name="connsiteY1" fmla="*/ 9735 h 10000"/>
                      <a:gd name="connsiteX2" fmla="*/ 108 w 10000"/>
                      <a:gd name="connsiteY2" fmla="*/ 10000 h 10000"/>
                      <a:gd name="connsiteX3" fmla="*/ 9802 w 10000"/>
                      <a:gd name="connsiteY3" fmla="*/ 9991 h 10000"/>
                      <a:gd name="connsiteX4" fmla="*/ 10000 w 10000"/>
                      <a:gd name="connsiteY4" fmla="*/ 9735 h 10000"/>
                      <a:gd name="connsiteX5" fmla="*/ 10000 w 10000"/>
                      <a:gd name="connsiteY5" fmla="*/ 4122 h 10000"/>
                      <a:gd name="connsiteX6" fmla="*/ 4945 w 10000"/>
                      <a:gd name="connsiteY6" fmla="*/ 0 h 10000"/>
                      <a:gd name="connsiteX7" fmla="*/ 0 w 10000"/>
                      <a:gd name="connsiteY7" fmla="*/ 4132 h 10000"/>
                      <a:gd name="connsiteX0" fmla="*/ 0 w 10000"/>
                      <a:gd name="connsiteY0" fmla="*/ 4132 h 10000"/>
                      <a:gd name="connsiteX1" fmla="*/ 0 w 10000"/>
                      <a:gd name="connsiteY1" fmla="*/ 9735 h 10000"/>
                      <a:gd name="connsiteX2" fmla="*/ 108 w 10000"/>
                      <a:gd name="connsiteY2" fmla="*/ 10000 h 10000"/>
                      <a:gd name="connsiteX3" fmla="*/ 9802 w 10000"/>
                      <a:gd name="connsiteY3" fmla="*/ 9991 h 10000"/>
                      <a:gd name="connsiteX4" fmla="*/ 10000 w 10000"/>
                      <a:gd name="connsiteY4" fmla="*/ 9735 h 10000"/>
                      <a:gd name="connsiteX5" fmla="*/ 10000 w 10000"/>
                      <a:gd name="connsiteY5" fmla="*/ 4122 h 10000"/>
                      <a:gd name="connsiteX6" fmla="*/ 4945 w 10000"/>
                      <a:gd name="connsiteY6" fmla="*/ 0 h 10000"/>
                      <a:gd name="connsiteX7" fmla="*/ 0 w 10000"/>
                      <a:gd name="connsiteY7" fmla="*/ 4132 h 10000"/>
                      <a:gd name="connsiteX0" fmla="*/ 0 w 10000"/>
                      <a:gd name="connsiteY0" fmla="*/ 4132 h 9991"/>
                      <a:gd name="connsiteX1" fmla="*/ 0 w 10000"/>
                      <a:gd name="connsiteY1" fmla="*/ 9735 h 9991"/>
                      <a:gd name="connsiteX2" fmla="*/ 108 w 10000"/>
                      <a:gd name="connsiteY2" fmla="*/ 9979 h 9991"/>
                      <a:gd name="connsiteX3" fmla="*/ 9802 w 10000"/>
                      <a:gd name="connsiteY3" fmla="*/ 9991 h 9991"/>
                      <a:gd name="connsiteX4" fmla="*/ 10000 w 10000"/>
                      <a:gd name="connsiteY4" fmla="*/ 9735 h 9991"/>
                      <a:gd name="connsiteX5" fmla="*/ 10000 w 10000"/>
                      <a:gd name="connsiteY5" fmla="*/ 4122 h 9991"/>
                      <a:gd name="connsiteX6" fmla="*/ 4945 w 10000"/>
                      <a:gd name="connsiteY6" fmla="*/ 0 h 9991"/>
                      <a:gd name="connsiteX7" fmla="*/ 0 w 10000"/>
                      <a:gd name="connsiteY7" fmla="*/ 4132 h 9991"/>
                      <a:gd name="connsiteX0" fmla="*/ 0 w 10000"/>
                      <a:gd name="connsiteY0" fmla="*/ 4136 h 10000"/>
                      <a:gd name="connsiteX1" fmla="*/ 0 w 10000"/>
                      <a:gd name="connsiteY1" fmla="*/ 9744 h 10000"/>
                      <a:gd name="connsiteX2" fmla="*/ 167 w 10000"/>
                      <a:gd name="connsiteY2" fmla="*/ 9988 h 10000"/>
                      <a:gd name="connsiteX3" fmla="*/ 9802 w 10000"/>
                      <a:gd name="connsiteY3" fmla="*/ 10000 h 10000"/>
                      <a:gd name="connsiteX4" fmla="*/ 10000 w 10000"/>
                      <a:gd name="connsiteY4" fmla="*/ 9744 h 10000"/>
                      <a:gd name="connsiteX5" fmla="*/ 10000 w 10000"/>
                      <a:gd name="connsiteY5" fmla="*/ 4126 h 10000"/>
                      <a:gd name="connsiteX6" fmla="*/ 4945 w 10000"/>
                      <a:gd name="connsiteY6" fmla="*/ 0 h 10000"/>
                      <a:gd name="connsiteX7" fmla="*/ 0 w 10000"/>
                      <a:gd name="connsiteY7" fmla="*/ 4136 h 1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000" h="10000">
                        <a:moveTo>
                          <a:pt x="0" y="4136"/>
                        </a:moveTo>
                        <a:lnTo>
                          <a:pt x="0" y="9744"/>
                        </a:lnTo>
                        <a:cubicBezTo>
                          <a:pt x="0" y="9847"/>
                          <a:pt x="67" y="9978"/>
                          <a:pt x="167" y="9988"/>
                        </a:cubicBezTo>
                        <a:lnTo>
                          <a:pt x="9802" y="10000"/>
                        </a:lnTo>
                        <a:cubicBezTo>
                          <a:pt x="9931" y="9957"/>
                          <a:pt x="10000" y="9849"/>
                          <a:pt x="10000" y="9744"/>
                        </a:cubicBezTo>
                        <a:lnTo>
                          <a:pt x="10000" y="4126"/>
                        </a:lnTo>
                        <a:lnTo>
                          <a:pt x="4945" y="0"/>
                        </a:lnTo>
                        <a:lnTo>
                          <a:pt x="0" y="413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118" name="Freeform 22"/>
                  <p:cNvSpPr>
                    <a:spLocks/>
                  </p:cNvSpPr>
                  <p:nvPr/>
                </p:nvSpPr>
                <p:spPr bwMode="auto">
                  <a:xfrm>
                    <a:off x="2789238" y="2433638"/>
                    <a:ext cx="1957388" cy="895350"/>
                  </a:xfrm>
                  <a:custGeom>
                    <a:avLst/>
                    <a:gdLst>
                      <a:gd name="T0" fmla="*/ 6308 w 6501"/>
                      <a:gd name="T1" fmla="*/ 2281 h 2972"/>
                      <a:gd name="T2" fmla="*/ 3476 w 6501"/>
                      <a:gd name="T3" fmla="*/ 102 h 2972"/>
                      <a:gd name="T4" fmla="*/ 3024 w 6501"/>
                      <a:gd name="T5" fmla="*/ 102 h 2972"/>
                      <a:gd name="T6" fmla="*/ 1507 w 6501"/>
                      <a:gd name="T7" fmla="*/ 1269 h 2972"/>
                      <a:gd name="T8" fmla="*/ 1507 w 6501"/>
                      <a:gd name="T9" fmla="*/ 680 h 2972"/>
                      <a:gd name="T10" fmla="*/ 767 w 6501"/>
                      <a:gd name="T11" fmla="*/ 680 h 2972"/>
                      <a:gd name="T12" fmla="*/ 767 w 6501"/>
                      <a:gd name="T13" fmla="*/ 1839 h 2972"/>
                      <a:gd name="T14" fmla="*/ 193 w 6501"/>
                      <a:gd name="T15" fmla="*/ 2281 h 2972"/>
                      <a:gd name="T16" fmla="*/ 125 w 6501"/>
                      <a:gd name="T17" fmla="*/ 2800 h 2972"/>
                      <a:gd name="T18" fmla="*/ 418 w 6501"/>
                      <a:gd name="T19" fmla="*/ 2944 h 2972"/>
                      <a:gd name="T20" fmla="*/ 539 w 6501"/>
                      <a:gd name="T21" fmla="*/ 2924 h 2972"/>
                      <a:gd name="T22" fmla="*/ 3136 w 6501"/>
                      <a:gd name="T23" fmla="*/ 858 h 2972"/>
                      <a:gd name="T24" fmla="*/ 3307 w 6501"/>
                      <a:gd name="T25" fmla="*/ 856 h 2972"/>
                      <a:gd name="T26" fmla="*/ 5967 w 6501"/>
                      <a:gd name="T27" fmla="*/ 2925 h 2972"/>
                      <a:gd name="T28" fmla="*/ 6376 w 6501"/>
                      <a:gd name="T29" fmla="*/ 2800 h 2972"/>
                      <a:gd name="T30" fmla="*/ 6308 w 6501"/>
                      <a:gd name="T31" fmla="*/ 2281 h 29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6501" h="2972">
                        <a:moveTo>
                          <a:pt x="6308" y="2281"/>
                        </a:moveTo>
                        <a:lnTo>
                          <a:pt x="3476" y="102"/>
                        </a:lnTo>
                        <a:cubicBezTo>
                          <a:pt x="3343" y="0"/>
                          <a:pt x="3157" y="0"/>
                          <a:pt x="3024" y="102"/>
                        </a:cubicBezTo>
                        <a:lnTo>
                          <a:pt x="1507" y="1269"/>
                        </a:lnTo>
                        <a:lnTo>
                          <a:pt x="1507" y="680"/>
                        </a:lnTo>
                        <a:lnTo>
                          <a:pt x="767" y="680"/>
                        </a:lnTo>
                        <a:lnTo>
                          <a:pt x="767" y="1839"/>
                        </a:lnTo>
                        <a:lnTo>
                          <a:pt x="193" y="2281"/>
                        </a:lnTo>
                        <a:cubicBezTo>
                          <a:pt x="31" y="2405"/>
                          <a:pt x="0" y="2638"/>
                          <a:pt x="125" y="2800"/>
                        </a:cubicBezTo>
                        <a:cubicBezTo>
                          <a:pt x="198" y="2895"/>
                          <a:pt x="308" y="2944"/>
                          <a:pt x="418" y="2944"/>
                        </a:cubicBezTo>
                        <a:cubicBezTo>
                          <a:pt x="459" y="2944"/>
                          <a:pt x="500" y="2937"/>
                          <a:pt x="539" y="2924"/>
                        </a:cubicBezTo>
                        <a:lnTo>
                          <a:pt x="3136" y="858"/>
                        </a:lnTo>
                        <a:cubicBezTo>
                          <a:pt x="3186" y="818"/>
                          <a:pt x="3257" y="817"/>
                          <a:pt x="3307" y="856"/>
                        </a:cubicBezTo>
                        <a:lnTo>
                          <a:pt x="5967" y="2925"/>
                        </a:lnTo>
                        <a:cubicBezTo>
                          <a:pt x="6113" y="2972"/>
                          <a:pt x="6277" y="2928"/>
                          <a:pt x="6376" y="2800"/>
                        </a:cubicBezTo>
                        <a:cubicBezTo>
                          <a:pt x="6501" y="2638"/>
                          <a:pt x="6470" y="2405"/>
                          <a:pt x="6308" y="2281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prstClr val="black"/>
                      </a:solidFill>
                    </a:endParaRPr>
                  </a:p>
                </p:txBody>
              </p:sp>
            </p:grpSp>
            <p:grpSp>
              <p:nvGrpSpPr>
                <p:cNvPr id="107" name="Group 106"/>
                <p:cNvGrpSpPr/>
                <p:nvPr/>
              </p:nvGrpSpPr>
              <p:grpSpPr>
                <a:xfrm>
                  <a:off x="3515170" y="1920238"/>
                  <a:ext cx="1707697" cy="1376935"/>
                  <a:chOff x="5433391" y="4494758"/>
                  <a:chExt cx="1325218" cy="1068539"/>
                </a:xfrm>
              </p:grpSpPr>
              <p:sp>
                <p:nvSpPr>
                  <p:cNvPr id="108" name="Rectangle 107"/>
                  <p:cNvSpPr/>
                  <p:nvPr/>
                </p:nvSpPr>
                <p:spPr>
                  <a:xfrm rot="19322132">
                    <a:off x="5581024" y="4669209"/>
                    <a:ext cx="538895" cy="29221"/>
                  </a:xfrm>
                  <a:prstGeom prst="rect">
                    <a:avLst/>
                  </a:prstGeom>
                  <a:solidFill>
                    <a:srgbClr val="A7C46E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09" name="Rectangle 108"/>
                  <p:cNvSpPr/>
                  <p:nvPr/>
                </p:nvSpPr>
                <p:spPr>
                  <a:xfrm rot="1320000" flipH="1" flipV="1">
                    <a:off x="6015013" y="4618850"/>
                    <a:ext cx="428771" cy="27432"/>
                  </a:xfrm>
                  <a:prstGeom prst="rect">
                    <a:avLst/>
                  </a:prstGeom>
                  <a:solidFill>
                    <a:srgbClr val="A7C46E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10" name="Oval 109"/>
                  <p:cNvSpPr/>
                  <p:nvPr/>
                </p:nvSpPr>
                <p:spPr>
                  <a:xfrm>
                    <a:off x="5953333" y="4494758"/>
                    <a:ext cx="118557" cy="118557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11" name="Oval 110"/>
                  <p:cNvSpPr/>
                  <p:nvPr/>
                </p:nvSpPr>
                <p:spPr>
                  <a:xfrm>
                    <a:off x="5975345" y="4516770"/>
                    <a:ext cx="74533" cy="74533"/>
                  </a:xfrm>
                  <a:prstGeom prst="ellipse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12" name="Rounded Rectangle 111"/>
                  <p:cNvSpPr/>
                  <p:nvPr/>
                </p:nvSpPr>
                <p:spPr>
                  <a:xfrm rot="21003027">
                    <a:off x="5433391" y="4740470"/>
                    <a:ext cx="1325218" cy="822827"/>
                  </a:xfrm>
                  <a:prstGeom prst="roundRect">
                    <a:avLst>
                      <a:gd name="adj" fmla="val 8300"/>
                    </a:avLst>
                  </a:prstGeom>
                  <a:solidFill>
                    <a:srgbClr val="A7C46E"/>
                  </a:solidFill>
                  <a:ln>
                    <a:noFill/>
                  </a:ln>
                  <a:effectLst>
                    <a:outerShdw blurRad="508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16" name="Rounded Rectangle 115"/>
                  <p:cNvSpPr/>
                  <p:nvPr/>
                </p:nvSpPr>
                <p:spPr>
                  <a:xfrm rot="21003027">
                    <a:off x="5467557" y="4782876"/>
                    <a:ext cx="1257611" cy="743885"/>
                  </a:xfrm>
                  <a:prstGeom prst="roundRect">
                    <a:avLst>
                      <a:gd name="adj" fmla="val 6390"/>
                    </a:avLst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sp>
            <p:nvSpPr>
              <p:cNvPr id="105" name="Freeform 104"/>
              <p:cNvSpPr/>
              <p:nvPr/>
            </p:nvSpPr>
            <p:spPr>
              <a:xfrm rot="21069836">
                <a:off x="4078745" y="3127666"/>
                <a:ext cx="207894" cy="43338"/>
              </a:xfrm>
              <a:custGeom>
                <a:avLst/>
                <a:gdLst/>
                <a:ahLst/>
                <a:cxnLst/>
                <a:rect l="l" t="t" r="r" b="b"/>
                <a:pathLst>
                  <a:path w="392478" h="81818">
                    <a:moveTo>
                      <a:pt x="16520" y="13841"/>
                    </a:moveTo>
                    <a:lnTo>
                      <a:pt x="16520" y="34603"/>
                    </a:lnTo>
                    <a:lnTo>
                      <a:pt x="28742" y="34603"/>
                    </a:lnTo>
                    <a:cubicBezTo>
                      <a:pt x="36667" y="34603"/>
                      <a:pt x="41616" y="34268"/>
                      <a:pt x="43588" y="33598"/>
                    </a:cubicBezTo>
                    <a:cubicBezTo>
                      <a:pt x="45560" y="32928"/>
                      <a:pt x="47104" y="31775"/>
                      <a:pt x="48220" y="30138"/>
                    </a:cubicBezTo>
                    <a:cubicBezTo>
                      <a:pt x="49336" y="28501"/>
                      <a:pt x="49894" y="26454"/>
                      <a:pt x="49894" y="23999"/>
                    </a:cubicBezTo>
                    <a:cubicBezTo>
                      <a:pt x="49894" y="21245"/>
                      <a:pt x="49160" y="19022"/>
                      <a:pt x="47690" y="17329"/>
                    </a:cubicBezTo>
                    <a:cubicBezTo>
                      <a:pt x="46220" y="15636"/>
                      <a:pt x="44146" y="14567"/>
                      <a:pt x="41467" y="14120"/>
                    </a:cubicBezTo>
                    <a:cubicBezTo>
                      <a:pt x="40128" y="13934"/>
                      <a:pt x="36109" y="13841"/>
                      <a:pt x="29412" y="13841"/>
                    </a:cubicBezTo>
                    <a:close/>
                    <a:moveTo>
                      <a:pt x="327459" y="0"/>
                    </a:moveTo>
                    <a:lnTo>
                      <a:pt x="392478" y="0"/>
                    </a:lnTo>
                    <a:lnTo>
                      <a:pt x="392478" y="13841"/>
                    </a:lnTo>
                    <a:lnTo>
                      <a:pt x="368256" y="13841"/>
                    </a:lnTo>
                    <a:lnTo>
                      <a:pt x="368256" y="81818"/>
                    </a:lnTo>
                    <a:lnTo>
                      <a:pt x="351736" y="81818"/>
                    </a:lnTo>
                    <a:lnTo>
                      <a:pt x="351736" y="13841"/>
                    </a:lnTo>
                    <a:lnTo>
                      <a:pt x="327459" y="13841"/>
                    </a:lnTo>
                    <a:close/>
                    <a:moveTo>
                      <a:pt x="219186" y="0"/>
                    </a:moveTo>
                    <a:lnTo>
                      <a:pt x="235260" y="0"/>
                    </a:lnTo>
                    <a:lnTo>
                      <a:pt x="268746" y="54639"/>
                    </a:lnTo>
                    <a:lnTo>
                      <a:pt x="268746" y="0"/>
                    </a:lnTo>
                    <a:lnTo>
                      <a:pt x="284094" y="0"/>
                    </a:lnTo>
                    <a:lnTo>
                      <a:pt x="284094" y="81818"/>
                    </a:lnTo>
                    <a:lnTo>
                      <a:pt x="267518" y="81818"/>
                    </a:lnTo>
                    <a:lnTo>
                      <a:pt x="234534" y="28463"/>
                    </a:lnTo>
                    <a:lnTo>
                      <a:pt x="234534" y="81818"/>
                    </a:lnTo>
                    <a:lnTo>
                      <a:pt x="219186" y="81818"/>
                    </a:lnTo>
                    <a:close/>
                    <a:moveTo>
                      <a:pt x="114244" y="0"/>
                    </a:moveTo>
                    <a:lnTo>
                      <a:pt x="174910" y="0"/>
                    </a:lnTo>
                    <a:lnTo>
                      <a:pt x="174910" y="13841"/>
                    </a:lnTo>
                    <a:lnTo>
                      <a:pt x="130764" y="13841"/>
                    </a:lnTo>
                    <a:lnTo>
                      <a:pt x="130764" y="31979"/>
                    </a:lnTo>
                    <a:lnTo>
                      <a:pt x="171840" y="31979"/>
                    </a:lnTo>
                    <a:lnTo>
                      <a:pt x="171840" y="45765"/>
                    </a:lnTo>
                    <a:lnTo>
                      <a:pt x="130764" y="45765"/>
                    </a:lnTo>
                    <a:lnTo>
                      <a:pt x="130764" y="68033"/>
                    </a:lnTo>
                    <a:lnTo>
                      <a:pt x="176473" y="68033"/>
                    </a:lnTo>
                    <a:lnTo>
                      <a:pt x="176473" y="81818"/>
                    </a:lnTo>
                    <a:lnTo>
                      <a:pt x="114244" y="81818"/>
                    </a:lnTo>
                    <a:close/>
                    <a:moveTo>
                      <a:pt x="0" y="0"/>
                    </a:moveTo>
                    <a:lnTo>
                      <a:pt x="34770" y="0"/>
                    </a:lnTo>
                    <a:cubicBezTo>
                      <a:pt x="43513" y="0"/>
                      <a:pt x="49866" y="735"/>
                      <a:pt x="53829" y="2205"/>
                    </a:cubicBezTo>
                    <a:cubicBezTo>
                      <a:pt x="57792" y="3674"/>
                      <a:pt x="60963" y="6288"/>
                      <a:pt x="63345" y="10046"/>
                    </a:cubicBezTo>
                    <a:cubicBezTo>
                      <a:pt x="65726" y="13804"/>
                      <a:pt x="66917" y="18101"/>
                      <a:pt x="66917" y="22938"/>
                    </a:cubicBezTo>
                    <a:cubicBezTo>
                      <a:pt x="66917" y="29077"/>
                      <a:pt x="65112" y="34147"/>
                      <a:pt x="61503" y="38146"/>
                    </a:cubicBezTo>
                    <a:cubicBezTo>
                      <a:pt x="57894" y="42146"/>
                      <a:pt x="52499" y="44667"/>
                      <a:pt x="45318" y="45709"/>
                    </a:cubicBezTo>
                    <a:cubicBezTo>
                      <a:pt x="48890" y="47792"/>
                      <a:pt x="51838" y="50081"/>
                      <a:pt x="54164" y="52574"/>
                    </a:cubicBezTo>
                    <a:cubicBezTo>
                      <a:pt x="56489" y="55066"/>
                      <a:pt x="59624" y="59494"/>
                      <a:pt x="63568" y="65856"/>
                    </a:cubicBezTo>
                    <a:lnTo>
                      <a:pt x="73558" y="81818"/>
                    </a:lnTo>
                    <a:lnTo>
                      <a:pt x="53801" y="81818"/>
                    </a:lnTo>
                    <a:lnTo>
                      <a:pt x="41858" y="64015"/>
                    </a:lnTo>
                    <a:cubicBezTo>
                      <a:pt x="37616" y="57652"/>
                      <a:pt x="34714" y="53643"/>
                      <a:pt x="33151" y="51988"/>
                    </a:cubicBezTo>
                    <a:cubicBezTo>
                      <a:pt x="31588" y="50332"/>
                      <a:pt x="29933" y="49197"/>
                      <a:pt x="28184" y="48583"/>
                    </a:cubicBezTo>
                    <a:cubicBezTo>
                      <a:pt x="26435" y="47969"/>
                      <a:pt x="23663" y="47662"/>
                      <a:pt x="19868" y="47662"/>
                    </a:cubicBezTo>
                    <a:lnTo>
                      <a:pt x="16520" y="47662"/>
                    </a:lnTo>
                    <a:lnTo>
                      <a:pt x="16520" y="81818"/>
                    </a:lnTo>
                    <a:lnTo>
                      <a:pt x="0" y="81818"/>
                    </a:lnTo>
                    <a:close/>
                  </a:path>
                </a:pathLst>
              </a:custGeom>
              <a:solidFill>
                <a:srgbClr val="A7C4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spc="-15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98" name="Group 97"/>
            <p:cNvGrpSpPr/>
            <p:nvPr/>
          </p:nvGrpSpPr>
          <p:grpSpPr>
            <a:xfrm>
              <a:off x="4273583" y="3211310"/>
              <a:ext cx="146514" cy="146514"/>
              <a:chOff x="4273583" y="3211310"/>
              <a:chExt cx="146514" cy="146514"/>
            </a:xfrm>
          </p:grpSpPr>
          <p:sp>
            <p:nvSpPr>
              <p:cNvPr id="99" name="Oval 98"/>
              <p:cNvSpPr/>
              <p:nvPr/>
            </p:nvSpPr>
            <p:spPr>
              <a:xfrm>
                <a:off x="4273583" y="3211310"/>
                <a:ext cx="146514" cy="146514"/>
              </a:xfrm>
              <a:prstGeom prst="ellipse">
                <a:avLst/>
              </a:prstGeom>
              <a:solidFill>
                <a:srgbClr val="A7C46E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00" name="Group 99"/>
              <p:cNvGrpSpPr>
                <a:grpSpLocks noChangeAspect="1"/>
              </p:cNvGrpSpPr>
              <p:nvPr/>
            </p:nvGrpSpPr>
            <p:grpSpPr bwMode="auto">
              <a:xfrm>
                <a:off x="4303859" y="3237919"/>
                <a:ext cx="100248" cy="102820"/>
                <a:chOff x="4688" y="907"/>
                <a:chExt cx="1404" cy="1440"/>
              </a:xfrm>
              <a:solidFill>
                <a:srgbClr val="7DAFE2"/>
              </a:solidFill>
            </p:grpSpPr>
            <p:sp>
              <p:nvSpPr>
                <p:cNvPr id="101" name="Freeform 6"/>
                <p:cNvSpPr>
                  <a:spLocks/>
                </p:cNvSpPr>
                <p:nvPr/>
              </p:nvSpPr>
              <p:spPr bwMode="auto">
                <a:xfrm>
                  <a:off x="4881" y="1381"/>
                  <a:ext cx="630" cy="966"/>
                </a:xfrm>
                <a:custGeom>
                  <a:avLst/>
                  <a:gdLst>
                    <a:gd name="T0" fmla="*/ 416 w 1891"/>
                    <a:gd name="T1" fmla="*/ 76 h 2898"/>
                    <a:gd name="T2" fmla="*/ 386 w 1891"/>
                    <a:gd name="T3" fmla="*/ 234 h 2898"/>
                    <a:gd name="T4" fmla="*/ 386 w 1891"/>
                    <a:gd name="T5" fmla="*/ 399 h 2898"/>
                    <a:gd name="T6" fmla="*/ 415 w 1891"/>
                    <a:gd name="T7" fmla="*/ 560 h 2898"/>
                    <a:gd name="T8" fmla="*/ 470 w 1891"/>
                    <a:gd name="T9" fmla="*/ 709 h 2898"/>
                    <a:gd name="T10" fmla="*/ 549 w 1891"/>
                    <a:gd name="T11" fmla="*/ 844 h 2898"/>
                    <a:gd name="T12" fmla="*/ 649 w 1891"/>
                    <a:gd name="T13" fmla="*/ 962 h 2898"/>
                    <a:gd name="T14" fmla="*/ 767 w 1891"/>
                    <a:gd name="T15" fmla="*/ 1061 h 2898"/>
                    <a:gd name="T16" fmla="*/ 899 w 1891"/>
                    <a:gd name="T17" fmla="*/ 1140 h 2898"/>
                    <a:gd name="T18" fmla="*/ 1044 w 1891"/>
                    <a:gd name="T19" fmla="*/ 1195 h 2898"/>
                    <a:gd name="T20" fmla="*/ 1200 w 1891"/>
                    <a:gd name="T21" fmla="*/ 1224 h 2898"/>
                    <a:gd name="T22" fmla="*/ 1289 w 1891"/>
                    <a:gd name="T23" fmla="*/ 1229 h 2898"/>
                    <a:gd name="T24" fmla="*/ 1661 w 1891"/>
                    <a:gd name="T25" fmla="*/ 1938 h 2898"/>
                    <a:gd name="T26" fmla="*/ 1722 w 1891"/>
                    <a:gd name="T27" fmla="*/ 2898 h 2898"/>
                    <a:gd name="T28" fmla="*/ 1369 w 1891"/>
                    <a:gd name="T29" fmla="*/ 2508 h 2898"/>
                    <a:gd name="T30" fmla="*/ 1114 w 1891"/>
                    <a:gd name="T31" fmla="*/ 2412 h 2898"/>
                    <a:gd name="T32" fmla="*/ 954 w 1891"/>
                    <a:gd name="T33" fmla="*/ 2067 h 2898"/>
                    <a:gd name="T34" fmla="*/ 1044 w 1891"/>
                    <a:gd name="T35" fmla="*/ 1810 h 2898"/>
                    <a:gd name="T36" fmla="*/ 597 w 1891"/>
                    <a:gd name="T37" fmla="*/ 1294 h 2898"/>
                    <a:gd name="T38" fmla="*/ 492 w 1891"/>
                    <a:gd name="T39" fmla="*/ 1275 h 2898"/>
                    <a:gd name="T40" fmla="*/ 377 w 1891"/>
                    <a:gd name="T41" fmla="*/ 1232 h 2898"/>
                    <a:gd name="T42" fmla="*/ 263 w 1891"/>
                    <a:gd name="T43" fmla="*/ 1161 h 2898"/>
                    <a:gd name="T44" fmla="*/ 167 w 1891"/>
                    <a:gd name="T45" fmla="*/ 1072 h 2898"/>
                    <a:gd name="T46" fmla="*/ 91 w 1891"/>
                    <a:gd name="T47" fmla="*/ 967 h 2898"/>
                    <a:gd name="T48" fmla="*/ 38 w 1891"/>
                    <a:gd name="T49" fmla="*/ 851 h 2898"/>
                    <a:gd name="T50" fmla="*/ 6 w 1891"/>
                    <a:gd name="T51" fmla="*/ 725 h 2898"/>
                    <a:gd name="T52" fmla="*/ 0 w 1891"/>
                    <a:gd name="T53" fmla="*/ 595 h 2898"/>
                    <a:gd name="T54" fmla="*/ 19 w 1891"/>
                    <a:gd name="T55" fmla="*/ 463 h 2898"/>
                    <a:gd name="T56" fmla="*/ 59 w 1891"/>
                    <a:gd name="T57" fmla="*/ 353 h 2898"/>
                    <a:gd name="T58" fmla="*/ 90 w 1891"/>
                    <a:gd name="T59" fmla="*/ 293 h 2898"/>
                    <a:gd name="T60" fmla="*/ 140 w 1891"/>
                    <a:gd name="T61" fmla="*/ 217 h 2898"/>
                    <a:gd name="T62" fmla="*/ 148 w 1891"/>
                    <a:gd name="T63" fmla="*/ 208 h 2898"/>
                    <a:gd name="T64" fmla="*/ 203 w 1891"/>
                    <a:gd name="T65" fmla="*/ 148 h 2898"/>
                    <a:gd name="T66" fmla="*/ 250 w 1891"/>
                    <a:gd name="T67" fmla="*/ 106 h 2898"/>
                    <a:gd name="T68" fmla="*/ 293 w 1891"/>
                    <a:gd name="T69" fmla="*/ 74 h 2898"/>
                    <a:gd name="T70" fmla="*/ 333 w 1891"/>
                    <a:gd name="T71" fmla="*/ 49 h 2898"/>
                    <a:gd name="T72" fmla="*/ 374 w 1891"/>
                    <a:gd name="T73" fmla="*/ 27 h 2898"/>
                    <a:gd name="T74" fmla="*/ 411 w 1891"/>
                    <a:gd name="T75" fmla="*/ 10 h 28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891" h="2898">
                      <a:moveTo>
                        <a:pt x="441" y="0"/>
                      </a:moveTo>
                      <a:lnTo>
                        <a:pt x="416" y="76"/>
                      </a:lnTo>
                      <a:lnTo>
                        <a:pt x="398" y="154"/>
                      </a:lnTo>
                      <a:lnTo>
                        <a:pt x="386" y="234"/>
                      </a:lnTo>
                      <a:lnTo>
                        <a:pt x="382" y="315"/>
                      </a:lnTo>
                      <a:lnTo>
                        <a:pt x="386" y="399"/>
                      </a:lnTo>
                      <a:lnTo>
                        <a:pt x="396" y="481"/>
                      </a:lnTo>
                      <a:lnTo>
                        <a:pt x="415" y="560"/>
                      </a:lnTo>
                      <a:lnTo>
                        <a:pt x="439" y="636"/>
                      </a:lnTo>
                      <a:lnTo>
                        <a:pt x="470" y="709"/>
                      </a:lnTo>
                      <a:lnTo>
                        <a:pt x="506" y="779"/>
                      </a:lnTo>
                      <a:lnTo>
                        <a:pt x="549" y="844"/>
                      </a:lnTo>
                      <a:lnTo>
                        <a:pt x="597" y="904"/>
                      </a:lnTo>
                      <a:lnTo>
                        <a:pt x="649" y="962"/>
                      </a:lnTo>
                      <a:lnTo>
                        <a:pt x="705" y="1014"/>
                      </a:lnTo>
                      <a:lnTo>
                        <a:pt x="767" y="1061"/>
                      </a:lnTo>
                      <a:lnTo>
                        <a:pt x="831" y="1103"/>
                      </a:lnTo>
                      <a:lnTo>
                        <a:pt x="899" y="1140"/>
                      </a:lnTo>
                      <a:lnTo>
                        <a:pt x="971" y="1170"/>
                      </a:lnTo>
                      <a:lnTo>
                        <a:pt x="1044" y="1195"/>
                      </a:lnTo>
                      <a:lnTo>
                        <a:pt x="1122" y="1213"/>
                      </a:lnTo>
                      <a:lnTo>
                        <a:pt x="1200" y="1224"/>
                      </a:lnTo>
                      <a:lnTo>
                        <a:pt x="1281" y="1229"/>
                      </a:lnTo>
                      <a:lnTo>
                        <a:pt x="1289" y="1229"/>
                      </a:lnTo>
                      <a:lnTo>
                        <a:pt x="1331" y="1228"/>
                      </a:lnTo>
                      <a:lnTo>
                        <a:pt x="1661" y="1938"/>
                      </a:lnTo>
                      <a:lnTo>
                        <a:pt x="1891" y="2436"/>
                      </a:lnTo>
                      <a:lnTo>
                        <a:pt x="1722" y="2898"/>
                      </a:lnTo>
                      <a:lnTo>
                        <a:pt x="1285" y="2737"/>
                      </a:lnTo>
                      <a:lnTo>
                        <a:pt x="1369" y="2508"/>
                      </a:lnTo>
                      <a:lnTo>
                        <a:pt x="1116" y="2415"/>
                      </a:lnTo>
                      <a:lnTo>
                        <a:pt x="1114" y="2412"/>
                      </a:lnTo>
                      <a:lnTo>
                        <a:pt x="1207" y="2158"/>
                      </a:lnTo>
                      <a:lnTo>
                        <a:pt x="954" y="2067"/>
                      </a:lnTo>
                      <a:lnTo>
                        <a:pt x="953" y="2063"/>
                      </a:lnTo>
                      <a:lnTo>
                        <a:pt x="1044" y="1810"/>
                      </a:lnTo>
                      <a:lnTo>
                        <a:pt x="792" y="1717"/>
                      </a:lnTo>
                      <a:lnTo>
                        <a:pt x="597" y="1294"/>
                      </a:lnTo>
                      <a:lnTo>
                        <a:pt x="543" y="1287"/>
                      </a:lnTo>
                      <a:lnTo>
                        <a:pt x="492" y="1275"/>
                      </a:lnTo>
                      <a:lnTo>
                        <a:pt x="439" y="1258"/>
                      </a:lnTo>
                      <a:lnTo>
                        <a:pt x="377" y="1232"/>
                      </a:lnTo>
                      <a:lnTo>
                        <a:pt x="316" y="1199"/>
                      </a:lnTo>
                      <a:lnTo>
                        <a:pt x="263" y="1161"/>
                      </a:lnTo>
                      <a:lnTo>
                        <a:pt x="212" y="1119"/>
                      </a:lnTo>
                      <a:lnTo>
                        <a:pt x="167" y="1072"/>
                      </a:lnTo>
                      <a:lnTo>
                        <a:pt x="127" y="1022"/>
                      </a:lnTo>
                      <a:lnTo>
                        <a:pt x="91" y="967"/>
                      </a:lnTo>
                      <a:lnTo>
                        <a:pt x="61" y="911"/>
                      </a:lnTo>
                      <a:lnTo>
                        <a:pt x="38" y="851"/>
                      </a:lnTo>
                      <a:lnTo>
                        <a:pt x="19" y="789"/>
                      </a:lnTo>
                      <a:lnTo>
                        <a:pt x="6" y="725"/>
                      </a:lnTo>
                      <a:lnTo>
                        <a:pt x="0" y="661"/>
                      </a:lnTo>
                      <a:lnTo>
                        <a:pt x="0" y="595"/>
                      </a:lnTo>
                      <a:lnTo>
                        <a:pt x="6" y="529"/>
                      </a:lnTo>
                      <a:lnTo>
                        <a:pt x="19" y="463"/>
                      </a:lnTo>
                      <a:lnTo>
                        <a:pt x="40" y="398"/>
                      </a:lnTo>
                      <a:lnTo>
                        <a:pt x="59" y="353"/>
                      </a:lnTo>
                      <a:lnTo>
                        <a:pt x="79" y="311"/>
                      </a:lnTo>
                      <a:lnTo>
                        <a:pt x="90" y="293"/>
                      </a:lnTo>
                      <a:lnTo>
                        <a:pt x="114" y="254"/>
                      </a:lnTo>
                      <a:lnTo>
                        <a:pt x="140" y="217"/>
                      </a:lnTo>
                      <a:lnTo>
                        <a:pt x="144" y="212"/>
                      </a:lnTo>
                      <a:lnTo>
                        <a:pt x="148" y="208"/>
                      </a:lnTo>
                      <a:lnTo>
                        <a:pt x="175" y="176"/>
                      </a:lnTo>
                      <a:lnTo>
                        <a:pt x="203" y="148"/>
                      </a:lnTo>
                      <a:lnTo>
                        <a:pt x="217" y="135"/>
                      </a:lnTo>
                      <a:lnTo>
                        <a:pt x="250" y="106"/>
                      </a:lnTo>
                      <a:lnTo>
                        <a:pt x="285" y="80"/>
                      </a:lnTo>
                      <a:lnTo>
                        <a:pt x="293" y="74"/>
                      </a:lnTo>
                      <a:lnTo>
                        <a:pt x="299" y="70"/>
                      </a:lnTo>
                      <a:lnTo>
                        <a:pt x="333" y="49"/>
                      </a:lnTo>
                      <a:lnTo>
                        <a:pt x="367" y="30"/>
                      </a:lnTo>
                      <a:lnTo>
                        <a:pt x="374" y="27"/>
                      </a:lnTo>
                      <a:lnTo>
                        <a:pt x="381" y="23"/>
                      </a:lnTo>
                      <a:lnTo>
                        <a:pt x="411" y="10"/>
                      </a:lnTo>
                      <a:lnTo>
                        <a:pt x="441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2" name="Freeform 7"/>
                <p:cNvSpPr>
                  <a:spLocks/>
                </p:cNvSpPr>
                <p:nvPr/>
              </p:nvSpPr>
              <p:spPr bwMode="auto">
                <a:xfrm>
                  <a:off x="5058" y="1240"/>
                  <a:ext cx="1034" cy="817"/>
                </a:xfrm>
                <a:custGeom>
                  <a:avLst/>
                  <a:gdLst>
                    <a:gd name="T0" fmla="*/ 942 w 3102"/>
                    <a:gd name="T1" fmla="*/ 0 h 2452"/>
                    <a:gd name="T2" fmla="*/ 1010 w 3102"/>
                    <a:gd name="T3" fmla="*/ 19 h 2452"/>
                    <a:gd name="T4" fmla="*/ 1075 w 3102"/>
                    <a:gd name="T5" fmla="*/ 46 h 2452"/>
                    <a:gd name="T6" fmla="*/ 1127 w 3102"/>
                    <a:gd name="T7" fmla="*/ 72 h 2452"/>
                    <a:gd name="T8" fmla="*/ 1194 w 3102"/>
                    <a:gd name="T9" fmla="*/ 112 h 2452"/>
                    <a:gd name="T10" fmla="*/ 1251 w 3102"/>
                    <a:gd name="T11" fmla="*/ 156 h 2452"/>
                    <a:gd name="T12" fmla="*/ 1268 w 3102"/>
                    <a:gd name="T13" fmla="*/ 171 h 2452"/>
                    <a:gd name="T14" fmla="*/ 1312 w 3102"/>
                    <a:gd name="T15" fmla="*/ 212 h 2452"/>
                    <a:gd name="T16" fmla="*/ 1350 w 3102"/>
                    <a:gd name="T17" fmla="*/ 255 h 2452"/>
                    <a:gd name="T18" fmla="*/ 1391 w 3102"/>
                    <a:gd name="T19" fmla="*/ 311 h 2452"/>
                    <a:gd name="T20" fmla="*/ 1429 w 3102"/>
                    <a:gd name="T21" fmla="*/ 372 h 2452"/>
                    <a:gd name="T22" fmla="*/ 1462 w 3102"/>
                    <a:gd name="T23" fmla="*/ 437 h 2452"/>
                    <a:gd name="T24" fmla="*/ 1488 w 3102"/>
                    <a:gd name="T25" fmla="*/ 509 h 2452"/>
                    <a:gd name="T26" fmla="*/ 1505 w 3102"/>
                    <a:gd name="T27" fmla="*/ 568 h 2452"/>
                    <a:gd name="T28" fmla="*/ 1521 w 3102"/>
                    <a:gd name="T29" fmla="*/ 665 h 2452"/>
                    <a:gd name="T30" fmla="*/ 1524 w 3102"/>
                    <a:gd name="T31" fmla="*/ 787 h 2452"/>
                    <a:gd name="T32" fmla="*/ 3002 w 3102"/>
                    <a:gd name="T33" fmla="*/ 1808 h 2452"/>
                    <a:gd name="T34" fmla="*/ 2580 w 3102"/>
                    <a:gd name="T35" fmla="*/ 2452 h 2452"/>
                    <a:gd name="T36" fmla="*/ 2229 w 3102"/>
                    <a:gd name="T37" fmla="*/ 2234 h 2452"/>
                    <a:gd name="T38" fmla="*/ 2170 w 3102"/>
                    <a:gd name="T39" fmla="*/ 1931 h 2452"/>
                    <a:gd name="T40" fmla="*/ 1865 w 3102"/>
                    <a:gd name="T41" fmla="*/ 1983 h 2452"/>
                    <a:gd name="T42" fmla="*/ 1509 w 3102"/>
                    <a:gd name="T43" fmla="*/ 1737 h 2452"/>
                    <a:gd name="T44" fmla="*/ 1018 w 3102"/>
                    <a:gd name="T45" fmla="*/ 1458 h 2452"/>
                    <a:gd name="T46" fmla="*/ 901 w 3102"/>
                    <a:gd name="T47" fmla="*/ 1491 h 2452"/>
                    <a:gd name="T48" fmla="*/ 802 w 3102"/>
                    <a:gd name="T49" fmla="*/ 1501 h 2452"/>
                    <a:gd name="T50" fmla="*/ 682 w 3102"/>
                    <a:gd name="T51" fmla="*/ 1499 h 2452"/>
                    <a:gd name="T52" fmla="*/ 546 w 3102"/>
                    <a:gd name="T53" fmla="*/ 1471 h 2452"/>
                    <a:gd name="T54" fmla="*/ 417 w 3102"/>
                    <a:gd name="T55" fmla="*/ 1420 h 2452"/>
                    <a:gd name="T56" fmla="*/ 301 w 3102"/>
                    <a:gd name="T57" fmla="*/ 1347 h 2452"/>
                    <a:gd name="T58" fmla="*/ 199 w 3102"/>
                    <a:gd name="T59" fmla="*/ 1254 h 2452"/>
                    <a:gd name="T60" fmla="*/ 115 w 3102"/>
                    <a:gd name="T61" fmla="*/ 1144 h 2452"/>
                    <a:gd name="T62" fmla="*/ 52 w 3102"/>
                    <a:gd name="T63" fmla="*/ 1017 h 2452"/>
                    <a:gd name="T64" fmla="*/ 13 w 3102"/>
                    <a:gd name="T65" fmla="*/ 878 h 2452"/>
                    <a:gd name="T66" fmla="*/ 0 w 3102"/>
                    <a:gd name="T67" fmla="*/ 732 h 2452"/>
                    <a:gd name="T68" fmla="*/ 16 w 3102"/>
                    <a:gd name="T69" fmla="*/ 590 h 2452"/>
                    <a:gd name="T70" fmla="*/ 55 w 3102"/>
                    <a:gd name="T71" fmla="*/ 457 h 2452"/>
                    <a:gd name="T72" fmla="*/ 119 w 3102"/>
                    <a:gd name="T73" fmla="*/ 334 h 2452"/>
                    <a:gd name="T74" fmla="*/ 203 w 3102"/>
                    <a:gd name="T75" fmla="*/ 224 h 2452"/>
                    <a:gd name="T76" fmla="*/ 306 w 3102"/>
                    <a:gd name="T77" fmla="*/ 131 h 2452"/>
                    <a:gd name="T78" fmla="*/ 427 w 3102"/>
                    <a:gd name="T79" fmla="*/ 57 h 2452"/>
                    <a:gd name="T80" fmla="*/ 483 w 3102"/>
                    <a:gd name="T81" fmla="*/ 91 h 2452"/>
                    <a:gd name="T82" fmla="*/ 445 w 3102"/>
                    <a:gd name="T83" fmla="*/ 209 h 2452"/>
                    <a:gd name="T84" fmla="*/ 386 w 3102"/>
                    <a:gd name="T85" fmla="*/ 319 h 2452"/>
                    <a:gd name="T86" fmla="*/ 306 w 3102"/>
                    <a:gd name="T87" fmla="*/ 417 h 2452"/>
                    <a:gd name="T88" fmla="*/ 264 w 3102"/>
                    <a:gd name="T89" fmla="*/ 475 h 2452"/>
                    <a:gd name="T90" fmla="*/ 243 w 3102"/>
                    <a:gd name="T91" fmla="*/ 540 h 2452"/>
                    <a:gd name="T92" fmla="*/ 243 w 3102"/>
                    <a:gd name="T93" fmla="*/ 610 h 2452"/>
                    <a:gd name="T94" fmla="*/ 264 w 3102"/>
                    <a:gd name="T95" fmla="*/ 675 h 2452"/>
                    <a:gd name="T96" fmla="*/ 306 w 3102"/>
                    <a:gd name="T97" fmla="*/ 733 h 2452"/>
                    <a:gd name="T98" fmla="*/ 362 w 3102"/>
                    <a:gd name="T99" fmla="*/ 774 h 2452"/>
                    <a:gd name="T100" fmla="*/ 428 w 3102"/>
                    <a:gd name="T101" fmla="*/ 796 h 2452"/>
                    <a:gd name="T102" fmla="*/ 499 w 3102"/>
                    <a:gd name="T103" fmla="*/ 796 h 2452"/>
                    <a:gd name="T104" fmla="*/ 564 w 3102"/>
                    <a:gd name="T105" fmla="*/ 774 h 2452"/>
                    <a:gd name="T106" fmla="*/ 622 w 3102"/>
                    <a:gd name="T107" fmla="*/ 733 h 2452"/>
                    <a:gd name="T108" fmla="*/ 729 w 3102"/>
                    <a:gd name="T109" fmla="*/ 607 h 2452"/>
                    <a:gd name="T110" fmla="*/ 815 w 3102"/>
                    <a:gd name="T111" fmla="*/ 468 h 2452"/>
                    <a:gd name="T112" fmla="*/ 881 w 3102"/>
                    <a:gd name="T113" fmla="*/ 319 h 2452"/>
                    <a:gd name="T114" fmla="*/ 921 w 3102"/>
                    <a:gd name="T115" fmla="*/ 162 h 2452"/>
                    <a:gd name="T116" fmla="*/ 940 w 3102"/>
                    <a:gd name="T117" fmla="*/ 0 h 24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3102" h="2452">
                      <a:moveTo>
                        <a:pt x="940" y="0"/>
                      </a:moveTo>
                      <a:lnTo>
                        <a:pt x="942" y="0"/>
                      </a:lnTo>
                      <a:lnTo>
                        <a:pt x="983" y="12"/>
                      </a:lnTo>
                      <a:lnTo>
                        <a:pt x="1010" y="19"/>
                      </a:lnTo>
                      <a:lnTo>
                        <a:pt x="1050" y="35"/>
                      </a:lnTo>
                      <a:lnTo>
                        <a:pt x="1075" y="46"/>
                      </a:lnTo>
                      <a:lnTo>
                        <a:pt x="1117" y="67"/>
                      </a:lnTo>
                      <a:lnTo>
                        <a:pt x="1127" y="72"/>
                      </a:lnTo>
                      <a:lnTo>
                        <a:pt x="1137" y="77"/>
                      </a:lnTo>
                      <a:lnTo>
                        <a:pt x="1194" y="112"/>
                      </a:lnTo>
                      <a:lnTo>
                        <a:pt x="1196" y="114"/>
                      </a:lnTo>
                      <a:lnTo>
                        <a:pt x="1251" y="156"/>
                      </a:lnTo>
                      <a:lnTo>
                        <a:pt x="1259" y="163"/>
                      </a:lnTo>
                      <a:lnTo>
                        <a:pt x="1268" y="171"/>
                      </a:lnTo>
                      <a:lnTo>
                        <a:pt x="1302" y="203"/>
                      </a:lnTo>
                      <a:lnTo>
                        <a:pt x="1312" y="212"/>
                      </a:lnTo>
                      <a:lnTo>
                        <a:pt x="1321" y="222"/>
                      </a:lnTo>
                      <a:lnTo>
                        <a:pt x="1350" y="255"/>
                      </a:lnTo>
                      <a:lnTo>
                        <a:pt x="1367" y="277"/>
                      </a:lnTo>
                      <a:lnTo>
                        <a:pt x="1391" y="311"/>
                      </a:lnTo>
                      <a:lnTo>
                        <a:pt x="1407" y="335"/>
                      </a:lnTo>
                      <a:lnTo>
                        <a:pt x="1429" y="372"/>
                      </a:lnTo>
                      <a:lnTo>
                        <a:pt x="1442" y="398"/>
                      </a:lnTo>
                      <a:lnTo>
                        <a:pt x="1462" y="437"/>
                      </a:lnTo>
                      <a:lnTo>
                        <a:pt x="1473" y="463"/>
                      </a:lnTo>
                      <a:lnTo>
                        <a:pt x="1488" y="509"/>
                      </a:lnTo>
                      <a:lnTo>
                        <a:pt x="1496" y="531"/>
                      </a:lnTo>
                      <a:lnTo>
                        <a:pt x="1505" y="568"/>
                      </a:lnTo>
                      <a:lnTo>
                        <a:pt x="1513" y="603"/>
                      </a:lnTo>
                      <a:lnTo>
                        <a:pt x="1521" y="665"/>
                      </a:lnTo>
                      <a:lnTo>
                        <a:pt x="1525" y="726"/>
                      </a:lnTo>
                      <a:lnTo>
                        <a:pt x="1524" y="787"/>
                      </a:lnTo>
                      <a:lnTo>
                        <a:pt x="2488" y="1453"/>
                      </a:lnTo>
                      <a:lnTo>
                        <a:pt x="3002" y="1808"/>
                      </a:lnTo>
                      <a:lnTo>
                        <a:pt x="3102" y="2356"/>
                      </a:lnTo>
                      <a:lnTo>
                        <a:pt x="2580" y="2452"/>
                      </a:lnTo>
                      <a:lnTo>
                        <a:pt x="2530" y="2179"/>
                      </a:lnTo>
                      <a:lnTo>
                        <a:pt x="2229" y="2234"/>
                      </a:lnTo>
                      <a:lnTo>
                        <a:pt x="2225" y="2232"/>
                      </a:lnTo>
                      <a:lnTo>
                        <a:pt x="2170" y="1931"/>
                      </a:lnTo>
                      <a:lnTo>
                        <a:pt x="1869" y="1986"/>
                      </a:lnTo>
                      <a:lnTo>
                        <a:pt x="1865" y="1983"/>
                      </a:lnTo>
                      <a:lnTo>
                        <a:pt x="1810" y="1682"/>
                      </a:lnTo>
                      <a:lnTo>
                        <a:pt x="1509" y="1737"/>
                      </a:lnTo>
                      <a:lnTo>
                        <a:pt x="1075" y="1436"/>
                      </a:lnTo>
                      <a:lnTo>
                        <a:pt x="1018" y="1458"/>
                      </a:lnTo>
                      <a:lnTo>
                        <a:pt x="961" y="1476"/>
                      </a:lnTo>
                      <a:lnTo>
                        <a:pt x="901" y="1491"/>
                      </a:lnTo>
                      <a:lnTo>
                        <a:pt x="826" y="1500"/>
                      </a:lnTo>
                      <a:lnTo>
                        <a:pt x="802" y="1501"/>
                      </a:lnTo>
                      <a:lnTo>
                        <a:pt x="753" y="1503"/>
                      </a:lnTo>
                      <a:lnTo>
                        <a:pt x="682" y="1499"/>
                      </a:lnTo>
                      <a:lnTo>
                        <a:pt x="612" y="1488"/>
                      </a:lnTo>
                      <a:lnTo>
                        <a:pt x="546" y="1471"/>
                      </a:lnTo>
                      <a:lnTo>
                        <a:pt x="480" y="1449"/>
                      </a:lnTo>
                      <a:lnTo>
                        <a:pt x="417" y="1420"/>
                      </a:lnTo>
                      <a:lnTo>
                        <a:pt x="357" y="1386"/>
                      </a:lnTo>
                      <a:lnTo>
                        <a:pt x="301" y="1347"/>
                      </a:lnTo>
                      <a:lnTo>
                        <a:pt x="249" y="1302"/>
                      </a:lnTo>
                      <a:lnTo>
                        <a:pt x="199" y="1254"/>
                      </a:lnTo>
                      <a:lnTo>
                        <a:pt x="154" y="1202"/>
                      </a:lnTo>
                      <a:lnTo>
                        <a:pt x="115" y="1144"/>
                      </a:lnTo>
                      <a:lnTo>
                        <a:pt x="81" y="1082"/>
                      </a:lnTo>
                      <a:lnTo>
                        <a:pt x="52" y="1017"/>
                      </a:lnTo>
                      <a:lnTo>
                        <a:pt x="30" y="949"/>
                      </a:lnTo>
                      <a:lnTo>
                        <a:pt x="13" y="878"/>
                      </a:lnTo>
                      <a:lnTo>
                        <a:pt x="2" y="805"/>
                      </a:lnTo>
                      <a:lnTo>
                        <a:pt x="0" y="732"/>
                      </a:lnTo>
                      <a:lnTo>
                        <a:pt x="5" y="661"/>
                      </a:lnTo>
                      <a:lnTo>
                        <a:pt x="16" y="590"/>
                      </a:lnTo>
                      <a:lnTo>
                        <a:pt x="33" y="523"/>
                      </a:lnTo>
                      <a:lnTo>
                        <a:pt x="55" y="457"/>
                      </a:lnTo>
                      <a:lnTo>
                        <a:pt x="84" y="394"/>
                      </a:lnTo>
                      <a:lnTo>
                        <a:pt x="119" y="334"/>
                      </a:lnTo>
                      <a:lnTo>
                        <a:pt x="158" y="277"/>
                      </a:lnTo>
                      <a:lnTo>
                        <a:pt x="203" y="224"/>
                      </a:lnTo>
                      <a:lnTo>
                        <a:pt x="252" y="175"/>
                      </a:lnTo>
                      <a:lnTo>
                        <a:pt x="306" y="131"/>
                      </a:lnTo>
                      <a:lnTo>
                        <a:pt x="364" y="91"/>
                      </a:lnTo>
                      <a:lnTo>
                        <a:pt x="427" y="57"/>
                      </a:lnTo>
                      <a:lnTo>
                        <a:pt x="492" y="29"/>
                      </a:lnTo>
                      <a:lnTo>
                        <a:pt x="483" y="91"/>
                      </a:lnTo>
                      <a:lnTo>
                        <a:pt x="467" y="152"/>
                      </a:lnTo>
                      <a:lnTo>
                        <a:pt x="445" y="209"/>
                      </a:lnTo>
                      <a:lnTo>
                        <a:pt x="419" y="266"/>
                      </a:lnTo>
                      <a:lnTo>
                        <a:pt x="386" y="319"/>
                      </a:lnTo>
                      <a:lnTo>
                        <a:pt x="349" y="370"/>
                      </a:lnTo>
                      <a:lnTo>
                        <a:pt x="306" y="417"/>
                      </a:lnTo>
                      <a:lnTo>
                        <a:pt x="283" y="445"/>
                      </a:lnTo>
                      <a:lnTo>
                        <a:pt x="264" y="475"/>
                      </a:lnTo>
                      <a:lnTo>
                        <a:pt x="251" y="508"/>
                      </a:lnTo>
                      <a:lnTo>
                        <a:pt x="243" y="540"/>
                      </a:lnTo>
                      <a:lnTo>
                        <a:pt x="241" y="575"/>
                      </a:lnTo>
                      <a:lnTo>
                        <a:pt x="243" y="610"/>
                      </a:lnTo>
                      <a:lnTo>
                        <a:pt x="251" y="643"/>
                      </a:lnTo>
                      <a:lnTo>
                        <a:pt x="264" y="675"/>
                      </a:lnTo>
                      <a:lnTo>
                        <a:pt x="283" y="705"/>
                      </a:lnTo>
                      <a:lnTo>
                        <a:pt x="306" y="733"/>
                      </a:lnTo>
                      <a:lnTo>
                        <a:pt x="332" y="755"/>
                      </a:lnTo>
                      <a:lnTo>
                        <a:pt x="362" y="774"/>
                      </a:lnTo>
                      <a:lnTo>
                        <a:pt x="394" y="788"/>
                      </a:lnTo>
                      <a:lnTo>
                        <a:pt x="428" y="796"/>
                      </a:lnTo>
                      <a:lnTo>
                        <a:pt x="463" y="798"/>
                      </a:lnTo>
                      <a:lnTo>
                        <a:pt x="499" y="796"/>
                      </a:lnTo>
                      <a:lnTo>
                        <a:pt x="533" y="788"/>
                      </a:lnTo>
                      <a:lnTo>
                        <a:pt x="564" y="774"/>
                      </a:lnTo>
                      <a:lnTo>
                        <a:pt x="594" y="755"/>
                      </a:lnTo>
                      <a:lnTo>
                        <a:pt x="622" y="733"/>
                      </a:lnTo>
                      <a:lnTo>
                        <a:pt x="678" y="671"/>
                      </a:lnTo>
                      <a:lnTo>
                        <a:pt x="729" y="607"/>
                      </a:lnTo>
                      <a:lnTo>
                        <a:pt x="776" y="539"/>
                      </a:lnTo>
                      <a:lnTo>
                        <a:pt x="815" y="468"/>
                      </a:lnTo>
                      <a:lnTo>
                        <a:pt x="851" y="395"/>
                      </a:lnTo>
                      <a:lnTo>
                        <a:pt x="881" y="319"/>
                      </a:lnTo>
                      <a:lnTo>
                        <a:pt x="904" y="242"/>
                      </a:lnTo>
                      <a:lnTo>
                        <a:pt x="921" y="162"/>
                      </a:lnTo>
                      <a:lnTo>
                        <a:pt x="933" y="82"/>
                      </a:lnTo>
                      <a:lnTo>
                        <a:pt x="94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3" name="Freeform 8"/>
                <p:cNvSpPr>
                  <a:spLocks/>
                </p:cNvSpPr>
                <p:nvPr/>
              </p:nvSpPr>
              <p:spPr bwMode="auto">
                <a:xfrm>
                  <a:off x="4688" y="907"/>
                  <a:ext cx="634" cy="593"/>
                </a:xfrm>
                <a:custGeom>
                  <a:avLst/>
                  <a:gdLst>
                    <a:gd name="T0" fmla="*/ 1097 w 1902"/>
                    <a:gd name="T1" fmla="*/ 12 h 1777"/>
                    <a:gd name="T2" fmla="*/ 1310 w 1902"/>
                    <a:gd name="T3" fmla="*/ 70 h 1777"/>
                    <a:gd name="T4" fmla="*/ 1507 w 1902"/>
                    <a:gd name="T5" fmla="*/ 178 h 1777"/>
                    <a:gd name="T6" fmla="*/ 1680 w 1902"/>
                    <a:gd name="T7" fmla="*/ 338 h 1777"/>
                    <a:gd name="T8" fmla="*/ 1807 w 1902"/>
                    <a:gd name="T9" fmla="*/ 533 h 1777"/>
                    <a:gd name="T10" fmla="*/ 1880 w 1902"/>
                    <a:gd name="T11" fmla="*/ 748 h 1777"/>
                    <a:gd name="T12" fmla="*/ 1902 w 1902"/>
                    <a:gd name="T13" fmla="*/ 978 h 1777"/>
                    <a:gd name="T14" fmla="*/ 1867 w 1902"/>
                    <a:gd name="T15" fmla="*/ 1211 h 1777"/>
                    <a:gd name="T16" fmla="*/ 1775 w 1902"/>
                    <a:gd name="T17" fmla="*/ 1430 h 1777"/>
                    <a:gd name="T18" fmla="*/ 1625 w 1902"/>
                    <a:gd name="T19" fmla="*/ 1626 h 1777"/>
                    <a:gd name="T20" fmla="*/ 1572 w 1902"/>
                    <a:gd name="T21" fmla="*/ 1647 h 1777"/>
                    <a:gd name="T22" fmla="*/ 1520 w 1902"/>
                    <a:gd name="T23" fmla="*/ 1626 h 1777"/>
                    <a:gd name="T24" fmla="*/ 1498 w 1902"/>
                    <a:gd name="T25" fmla="*/ 1573 h 1777"/>
                    <a:gd name="T26" fmla="*/ 1520 w 1902"/>
                    <a:gd name="T27" fmla="*/ 1520 h 1777"/>
                    <a:gd name="T28" fmla="*/ 1648 w 1902"/>
                    <a:gd name="T29" fmla="*/ 1353 h 1777"/>
                    <a:gd name="T30" fmla="*/ 1727 w 1902"/>
                    <a:gd name="T31" fmla="*/ 1164 h 1777"/>
                    <a:gd name="T32" fmla="*/ 1754 w 1902"/>
                    <a:gd name="T33" fmla="*/ 965 h 1777"/>
                    <a:gd name="T34" fmla="*/ 1731 w 1902"/>
                    <a:gd name="T35" fmla="*/ 761 h 1777"/>
                    <a:gd name="T36" fmla="*/ 1653 w 1902"/>
                    <a:gd name="T37" fmla="*/ 561 h 1777"/>
                    <a:gd name="T38" fmla="*/ 1520 w 1902"/>
                    <a:gd name="T39" fmla="*/ 384 h 1777"/>
                    <a:gd name="T40" fmla="*/ 1381 w 1902"/>
                    <a:gd name="T41" fmla="*/ 274 h 1777"/>
                    <a:gd name="T42" fmla="*/ 1207 w 1902"/>
                    <a:gd name="T43" fmla="*/ 191 h 1777"/>
                    <a:gd name="T44" fmla="*/ 1016 w 1902"/>
                    <a:gd name="T45" fmla="*/ 152 h 1777"/>
                    <a:gd name="T46" fmla="*/ 949 w 1902"/>
                    <a:gd name="T47" fmla="*/ 150 h 1777"/>
                    <a:gd name="T48" fmla="*/ 833 w 1902"/>
                    <a:gd name="T49" fmla="*/ 160 h 1777"/>
                    <a:gd name="T50" fmla="*/ 737 w 1902"/>
                    <a:gd name="T51" fmla="*/ 180 h 1777"/>
                    <a:gd name="T52" fmla="*/ 626 w 1902"/>
                    <a:gd name="T53" fmla="*/ 220 h 1777"/>
                    <a:gd name="T54" fmla="*/ 484 w 1902"/>
                    <a:gd name="T55" fmla="*/ 300 h 1777"/>
                    <a:gd name="T56" fmla="*/ 334 w 1902"/>
                    <a:gd name="T57" fmla="*/ 438 h 1777"/>
                    <a:gd name="T58" fmla="*/ 221 w 1902"/>
                    <a:gd name="T59" fmla="*/ 618 h 1777"/>
                    <a:gd name="T60" fmla="*/ 160 w 1902"/>
                    <a:gd name="T61" fmla="*/ 816 h 1777"/>
                    <a:gd name="T62" fmla="*/ 152 w 1902"/>
                    <a:gd name="T63" fmla="*/ 1021 h 1777"/>
                    <a:gd name="T64" fmla="*/ 195 w 1902"/>
                    <a:gd name="T65" fmla="*/ 1223 h 1777"/>
                    <a:gd name="T66" fmla="*/ 291 w 1902"/>
                    <a:gd name="T67" fmla="*/ 1409 h 1777"/>
                    <a:gd name="T68" fmla="*/ 432 w 1902"/>
                    <a:gd name="T69" fmla="*/ 1566 h 1777"/>
                    <a:gd name="T70" fmla="*/ 529 w 1902"/>
                    <a:gd name="T71" fmla="*/ 1660 h 1777"/>
                    <a:gd name="T72" fmla="*/ 479 w 1902"/>
                    <a:gd name="T73" fmla="*/ 1768 h 1777"/>
                    <a:gd name="T74" fmla="*/ 424 w 1902"/>
                    <a:gd name="T75" fmla="*/ 1744 h 1777"/>
                    <a:gd name="T76" fmla="*/ 279 w 1902"/>
                    <a:gd name="T77" fmla="*/ 1626 h 1777"/>
                    <a:gd name="T78" fmla="*/ 130 w 1902"/>
                    <a:gd name="T79" fmla="*/ 1434 h 1777"/>
                    <a:gd name="T80" fmla="*/ 38 w 1902"/>
                    <a:gd name="T81" fmla="*/ 1219 h 1777"/>
                    <a:gd name="T82" fmla="*/ 0 w 1902"/>
                    <a:gd name="T83" fmla="*/ 991 h 1777"/>
                    <a:gd name="T84" fmla="*/ 20 w 1902"/>
                    <a:gd name="T85" fmla="*/ 761 h 1777"/>
                    <a:gd name="T86" fmla="*/ 93 w 1902"/>
                    <a:gd name="T87" fmla="*/ 540 h 1777"/>
                    <a:gd name="T88" fmla="*/ 223 w 1902"/>
                    <a:gd name="T89" fmla="*/ 339 h 1777"/>
                    <a:gd name="T90" fmla="*/ 380 w 1902"/>
                    <a:gd name="T91" fmla="*/ 193 h 1777"/>
                    <a:gd name="T92" fmla="*/ 596 w 1902"/>
                    <a:gd name="T93" fmla="*/ 70 h 1777"/>
                    <a:gd name="T94" fmla="*/ 681 w 1902"/>
                    <a:gd name="T95" fmla="*/ 40 h 1777"/>
                    <a:gd name="T96" fmla="*/ 770 w 1902"/>
                    <a:gd name="T97" fmla="*/ 17 h 1777"/>
                    <a:gd name="T98" fmla="*/ 869 w 1902"/>
                    <a:gd name="T99" fmla="*/ 4 h 1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902" h="1777">
                      <a:moveTo>
                        <a:pt x="952" y="0"/>
                      </a:moveTo>
                      <a:lnTo>
                        <a:pt x="1025" y="3"/>
                      </a:lnTo>
                      <a:lnTo>
                        <a:pt x="1097" y="12"/>
                      </a:lnTo>
                      <a:lnTo>
                        <a:pt x="1169" y="25"/>
                      </a:lnTo>
                      <a:lnTo>
                        <a:pt x="1241" y="45"/>
                      </a:lnTo>
                      <a:lnTo>
                        <a:pt x="1310" y="70"/>
                      </a:lnTo>
                      <a:lnTo>
                        <a:pt x="1379" y="101"/>
                      </a:lnTo>
                      <a:lnTo>
                        <a:pt x="1444" y="136"/>
                      </a:lnTo>
                      <a:lnTo>
                        <a:pt x="1507" y="178"/>
                      </a:lnTo>
                      <a:lnTo>
                        <a:pt x="1568" y="225"/>
                      </a:lnTo>
                      <a:lnTo>
                        <a:pt x="1625" y="279"/>
                      </a:lnTo>
                      <a:lnTo>
                        <a:pt x="1680" y="338"/>
                      </a:lnTo>
                      <a:lnTo>
                        <a:pt x="1728" y="400"/>
                      </a:lnTo>
                      <a:lnTo>
                        <a:pt x="1770" y="465"/>
                      </a:lnTo>
                      <a:lnTo>
                        <a:pt x="1807" y="533"/>
                      </a:lnTo>
                      <a:lnTo>
                        <a:pt x="1837" y="602"/>
                      </a:lnTo>
                      <a:lnTo>
                        <a:pt x="1862" y="674"/>
                      </a:lnTo>
                      <a:lnTo>
                        <a:pt x="1880" y="748"/>
                      </a:lnTo>
                      <a:lnTo>
                        <a:pt x="1893" y="821"/>
                      </a:lnTo>
                      <a:lnTo>
                        <a:pt x="1901" y="900"/>
                      </a:lnTo>
                      <a:lnTo>
                        <a:pt x="1902" y="978"/>
                      </a:lnTo>
                      <a:lnTo>
                        <a:pt x="1897" y="1057"/>
                      </a:lnTo>
                      <a:lnTo>
                        <a:pt x="1885" y="1134"/>
                      </a:lnTo>
                      <a:lnTo>
                        <a:pt x="1867" y="1211"/>
                      </a:lnTo>
                      <a:lnTo>
                        <a:pt x="1843" y="1286"/>
                      </a:lnTo>
                      <a:lnTo>
                        <a:pt x="1812" y="1359"/>
                      </a:lnTo>
                      <a:lnTo>
                        <a:pt x="1775" y="1430"/>
                      </a:lnTo>
                      <a:lnTo>
                        <a:pt x="1732" y="1499"/>
                      </a:lnTo>
                      <a:lnTo>
                        <a:pt x="1681" y="1563"/>
                      </a:lnTo>
                      <a:lnTo>
                        <a:pt x="1625" y="1626"/>
                      </a:lnTo>
                      <a:lnTo>
                        <a:pt x="1609" y="1638"/>
                      </a:lnTo>
                      <a:lnTo>
                        <a:pt x="1592" y="1645"/>
                      </a:lnTo>
                      <a:lnTo>
                        <a:pt x="1572" y="1647"/>
                      </a:lnTo>
                      <a:lnTo>
                        <a:pt x="1554" y="1645"/>
                      </a:lnTo>
                      <a:lnTo>
                        <a:pt x="1536" y="1638"/>
                      </a:lnTo>
                      <a:lnTo>
                        <a:pt x="1520" y="1626"/>
                      </a:lnTo>
                      <a:lnTo>
                        <a:pt x="1508" y="1609"/>
                      </a:lnTo>
                      <a:lnTo>
                        <a:pt x="1500" y="1592"/>
                      </a:lnTo>
                      <a:lnTo>
                        <a:pt x="1498" y="1573"/>
                      </a:lnTo>
                      <a:lnTo>
                        <a:pt x="1500" y="1554"/>
                      </a:lnTo>
                      <a:lnTo>
                        <a:pt x="1508" y="1536"/>
                      </a:lnTo>
                      <a:lnTo>
                        <a:pt x="1520" y="1520"/>
                      </a:lnTo>
                      <a:lnTo>
                        <a:pt x="1568" y="1468"/>
                      </a:lnTo>
                      <a:lnTo>
                        <a:pt x="1612" y="1412"/>
                      </a:lnTo>
                      <a:lnTo>
                        <a:pt x="1648" y="1353"/>
                      </a:lnTo>
                      <a:lnTo>
                        <a:pt x="1680" y="1292"/>
                      </a:lnTo>
                      <a:lnTo>
                        <a:pt x="1706" y="1230"/>
                      </a:lnTo>
                      <a:lnTo>
                        <a:pt x="1727" y="1164"/>
                      </a:lnTo>
                      <a:lnTo>
                        <a:pt x="1741" y="1099"/>
                      </a:lnTo>
                      <a:lnTo>
                        <a:pt x="1750" y="1032"/>
                      </a:lnTo>
                      <a:lnTo>
                        <a:pt x="1754" y="965"/>
                      </a:lnTo>
                      <a:lnTo>
                        <a:pt x="1752" y="898"/>
                      </a:lnTo>
                      <a:lnTo>
                        <a:pt x="1745" y="832"/>
                      </a:lnTo>
                      <a:lnTo>
                        <a:pt x="1731" y="761"/>
                      </a:lnTo>
                      <a:lnTo>
                        <a:pt x="1711" y="693"/>
                      </a:lnTo>
                      <a:lnTo>
                        <a:pt x="1686" y="626"/>
                      </a:lnTo>
                      <a:lnTo>
                        <a:pt x="1653" y="561"/>
                      </a:lnTo>
                      <a:lnTo>
                        <a:pt x="1615" y="499"/>
                      </a:lnTo>
                      <a:lnTo>
                        <a:pt x="1571" y="440"/>
                      </a:lnTo>
                      <a:lnTo>
                        <a:pt x="1520" y="384"/>
                      </a:lnTo>
                      <a:lnTo>
                        <a:pt x="1479" y="346"/>
                      </a:lnTo>
                      <a:lnTo>
                        <a:pt x="1436" y="312"/>
                      </a:lnTo>
                      <a:lnTo>
                        <a:pt x="1381" y="274"/>
                      </a:lnTo>
                      <a:lnTo>
                        <a:pt x="1325" y="241"/>
                      </a:lnTo>
                      <a:lnTo>
                        <a:pt x="1267" y="214"/>
                      </a:lnTo>
                      <a:lnTo>
                        <a:pt x="1207" y="191"/>
                      </a:lnTo>
                      <a:lnTo>
                        <a:pt x="1145" y="173"/>
                      </a:lnTo>
                      <a:lnTo>
                        <a:pt x="1084" y="160"/>
                      </a:lnTo>
                      <a:lnTo>
                        <a:pt x="1016" y="152"/>
                      </a:lnTo>
                      <a:lnTo>
                        <a:pt x="994" y="152"/>
                      </a:lnTo>
                      <a:lnTo>
                        <a:pt x="952" y="150"/>
                      </a:lnTo>
                      <a:lnTo>
                        <a:pt x="949" y="150"/>
                      </a:lnTo>
                      <a:lnTo>
                        <a:pt x="902" y="152"/>
                      </a:lnTo>
                      <a:lnTo>
                        <a:pt x="855" y="156"/>
                      </a:lnTo>
                      <a:lnTo>
                        <a:pt x="833" y="160"/>
                      </a:lnTo>
                      <a:lnTo>
                        <a:pt x="788" y="167"/>
                      </a:lnTo>
                      <a:lnTo>
                        <a:pt x="745" y="177"/>
                      </a:lnTo>
                      <a:lnTo>
                        <a:pt x="737" y="180"/>
                      </a:lnTo>
                      <a:lnTo>
                        <a:pt x="691" y="193"/>
                      </a:lnTo>
                      <a:lnTo>
                        <a:pt x="647" y="211"/>
                      </a:lnTo>
                      <a:lnTo>
                        <a:pt x="626" y="220"/>
                      </a:lnTo>
                      <a:lnTo>
                        <a:pt x="581" y="241"/>
                      </a:lnTo>
                      <a:lnTo>
                        <a:pt x="538" y="265"/>
                      </a:lnTo>
                      <a:lnTo>
                        <a:pt x="484" y="300"/>
                      </a:lnTo>
                      <a:lnTo>
                        <a:pt x="432" y="339"/>
                      </a:lnTo>
                      <a:lnTo>
                        <a:pt x="384" y="384"/>
                      </a:lnTo>
                      <a:lnTo>
                        <a:pt x="334" y="438"/>
                      </a:lnTo>
                      <a:lnTo>
                        <a:pt x="291" y="495"/>
                      </a:lnTo>
                      <a:lnTo>
                        <a:pt x="253" y="555"/>
                      </a:lnTo>
                      <a:lnTo>
                        <a:pt x="221" y="618"/>
                      </a:lnTo>
                      <a:lnTo>
                        <a:pt x="195" y="682"/>
                      </a:lnTo>
                      <a:lnTo>
                        <a:pt x="174" y="748"/>
                      </a:lnTo>
                      <a:lnTo>
                        <a:pt x="160" y="816"/>
                      </a:lnTo>
                      <a:lnTo>
                        <a:pt x="152" y="884"/>
                      </a:lnTo>
                      <a:lnTo>
                        <a:pt x="148" y="952"/>
                      </a:lnTo>
                      <a:lnTo>
                        <a:pt x="152" y="1021"/>
                      </a:lnTo>
                      <a:lnTo>
                        <a:pt x="160" y="1089"/>
                      </a:lnTo>
                      <a:lnTo>
                        <a:pt x="174" y="1156"/>
                      </a:lnTo>
                      <a:lnTo>
                        <a:pt x="195" y="1223"/>
                      </a:lnTo>
                      <a:lnTo>
                        <a:pt x="221" y="1287"/>
                      </a:lnTo>
                      <a:lnTo>
                        <a:pt x="253" y="1350"/>
                      </a:lnTo>
                      <a:lnTo>
                        <a:pt x="291" y="1409"/>
                      </a:lnTo>
                      <a:lnTo>
                        <a:pt x="334" y="1466"/>
                      </a:lnTo>
                      <a:lnTo>
                        <a:pt x="384" y="1520"/>
                      </a:lnTo>
                      <a:lnTo>
                        <a:pt x="432" y="1566"/>
                      </a:lnTo>
                      <a:lnTo>
                        <a:pt x="484" y="1605"/>
                      </a:lnTo>
                      <a:lnTo>
                        <a:pt x="539" y="1642"/>
                      </a:lnTo>
                      <a:lnTo>
                        <a:pt x="529" y="1660"/>
                      </a:lnTo>
                      <a:lnTo>
                        <a:pt x="509" y="1698"/>
                      </a:lnTo>
                      <a:lnTo>
                        <a:pt x="494" y="1734"/>
                      </a:lnTo>
                      <a:lnTo>
                        <a:pt x="479" y="1768"/>
                      </a:lnTo>
                      <a:lnTo>
                        <a:pt x="478" y="1773"/>
                      </a:lnTo>
                      <a:lnTo>
                        <a:pt x="477" y="1777"/>
                      </a:lnTo>
                      <a:lnTo>
                        <a:pt x="424" y="1744"/>
                      </a:lnTo>
                      <a:lnTo>
                        <a:pt x="373" y="1709"/>
                      </a:lnTo>
                      <a:lnTo>
                        <a:pt x="325" y="1669"/>
                      </a:lnTo>
                      <a:lnTo>
                        <a:pt x="279" y="1626"/>
                      </a:lnTo>
                      <a:lnTo>
                        <a:pt x="223" y="1565"/>
                      </a:lnTo>
                      <a:lnTo>
                        <a:pt x="173" y="1502"/>
                      </a:lnTo>
                      <a:lnTo>
                        <a:pt x="130" y="1434"/>
                      </a:lnTo>
                      <a:lnTo>
                        <a:pt x="93" y="1364"/>
                      </a:lnTo>
                      <a:lnTo>
                        <a:pt x="63" y="1292"/>
                      </a:lnTo>
                      <a:lnTo>
                        <a:pt x="38" y="1219"/>
                      </a:lnTo>
                      <a:lnTo>
                        <a:pt x="20" y="1144"/>
                      </a:lnTo>
                      <a:lnTo>
                        <a:pt x="7" y="1067"/>
                      </a:lnTo>
                      <a:lnTo>
                        <a:pt x="0" y="991"/>
                      </a:lnTo>
                      <a:lnTo>
                        <a:pt x="0" y="914"/>
                      </a:lnTo>
                      <a:lnTo>
                        <a:pt x="7" y="837"/>
                      </a:lnTo>
                      <a:lnTo>
                        <a:pt x="20" y="761"/>
                      </a:lnTo>
                      <a:lnTo>
                        <a:pt x="38" y="686"/>
                      </a:lnTo>
                      <a:lnTo>
                        <a:pt x="63" y="612"/>
                      </a:lnTo>
                      <a:lnTo>
                        <a:pt x="93" y="540"/>
                      </a:lnTo>
                      <a:lnTo>
                        <a:pt x="130" y="470"/>
                      </a:lnTo>
                      <a:lnTo>
                        <a:pt x="173" y="404"/>
                      </a:lnTo>
                      <a:lnTo>
                        <a:pt x="223" y="339"/>
                      </a:lnTo>
                      <a:lnTo>
                        <a:pt x="279" y="279"/>
                      </a:lnTo>
                      <a:lnTo>
                        <a:pt x="327" y="233"/>
                      </a:lnTo>
                      <a:lnTo>
                        <a:pt x="380" y="193"/>
                      </a:lnTo>
                      <a:lnTo>
                        <a:pt x="449" y="146"/>
                      </a:lnTo>
                      <a:lnTo>
                        <a:pt x="521" y="104"/>
                      </a:lnTo>
                      <a:lnTo>
                        <a:pt x="596" y="70"/>
                      </a:lnTo>
                      <a:lnTo>
                        <a:pt x="673" y="42"/>
                      </a:lnTo>
                      <a:lnTo>
                        <a:pt x="677" y="41"/>
                      </a:lnTo>
                      <a:lnTo>
                        <a:pt x="681" y="40"/>
                      </a:lnTo>
                      <a:lnTo>
                        <a:pt x="704" y="33"/>
                      </a:lnTo>
                      <a:lnTo>
                        <a:pt x="729" y="28"/>
                      </a:lnTo>
                      <a:lnTo>
                        <a:pt x="770" y="17"/>
                      </a:lnTo>
                      <a:lnTo>
                        <a:pt x="779" y="16"/>
                      </a:lnTo>
                      <a:lnTo>
                        <a:pt x="787" y="16"/>
                      </a:lnTo>
                      <a:lnTo>
                        <a:pt x="869" y="4"/>
                      </a:lnTo>
                      <a:lnTo>
                        <a:pt x="952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grpSp>
        <p:nvGrpSpPr>
          <p:cNvPr id="119" name="Group 118"/>
          <p:cNvGrpSpPr/>
          <p:nvPr/>
        </p:nvGrpSpPr>
        <p:grpSpPr>
          <a:xfrm>
            <a:off x="5604536" y="2947711"/>
            <a:ext cx="408456" cy="274252"/>
            <a:chOff x="1721801" y="2853410"/>
            <a:chExt cx="2101707" cy="1411170"/>
          </a:xfrm>
          <a:solidFill>
            <a:schemeClr val="bg1"/>
          </a:solidFill>
        </p:grpSpPr>
        <p:sp>
          <p:nvSpPr>
            <p:cNvPr id="120" name="Freeform 119"/>
            <p:cNvSpPr/>
            <p:nvPr/>
          </p:nvSpPr>
          <p:spPr>
            <a:xfrm rot="18045015">
              <a:off x="2182878" y="3021177"/>
              <a:ext cx="911102" cy="1297454"/>
            </a:xfrm>
            <a:custGeom>
              <a:avLst/>
              <a:gdLst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745536 w 911102"/>
                <a:gd name="connsiteY3" fmla="*/ 8370 h 1297454"/>
                <a:gd name="connsiteX4" fmla="*/ 824005 w 911102"/>
                <a:gd name="connsiteY4" fmla="*/ 195660 h 1297454"/>
                <a:gd name="connsiteX5" fmla="*/ 911102 w 911102"/>
                <a:gd name="connsiteY5" fmla="*/ 379668 h 1297454"/>
                <a:gd name="connsiteX6" fmla="*/ 907221 w 911102"/>
                <a:gd name="connsiteY6" fmla="*/ 382118 h 1297454"/>
                <a:gd name="connsiteX7" fmla="*/ 876660 w 911102"/>
                <a:gd name="connsiteY7" fmla="*/ 399710 h 1297454"/>
                <a:gd name="connsiteX8" fmla="*/ 490066 w 911102"/>
                <a:gd name="connsiteY8" fmla="*/ 297988 h 1297454"/>
                <a:gd name="connsiteX9" fmla="*/ 716083 w 911102"/>
                <a:gd name="connsiteY9" fmla="*/ 598865 h 1297454"/>
                <a:gd name="connsiteX10" fmla="*/ 777233 w 911102"/>
                <a:gd name="connsiteY10" fmla="*/ 615788 h 1297454"/>
                <a:gd name="connsiteX11" fmla="*/ 770153 w 911102"/>
                <a:gd name="connsiteY11" fmla="*/ 639019 h 1297454"/>
                <a:gd name="connsiteX12" fmla="*/ 753784 w 911102"/>
                <a:gd name="connsiteY12" fmla="*/ 665322 h 1297454"/>
                <a:gd name="connsiteX13" fmla="*/ 710088 w 911102"/>
                <a:gd name="connsiteY13" fmla="*/ 1078153 h 1297454"/>
                <a:gd name="connsiteX14" fmla="*/ 710501 w 911102"/>
                <a:gd name="connsiteY14" fmla="*/ 1086412 h 1297454"/>
                <a:gd name="connsiteX15" fmla="*/ 710454 w 911102"/>
                <a:gd name="connsiteY15" fmla="*/ 1087719 h 1297454"/>
                <a:gd name="connsiteX16" fmla="*/ 714164 w 911102"/>
                <a:gd name="connsiteY16" fmla="*/ 1201144 h 1297454"/>
                <a:gd name="connsiteX17" fmla="*/ 723293 w 911102"/>
                <a:gd name="connsiteY17" fmla="*/ 1277540 h 1297454"/>
                <a:gd name="connsiteX18" fmla="*/ 723407 w 911102"/>
                <a:gd name="connsiteY18" fmla="*/ 1278872 h 1297454"/>
                <a:gd name="connsiteX19" fmla="*/ 724025 w 911102"/>
                <a:gd name="connsiteY19" fmla="*/ 1283671 h 1297454"/>
                <a:gd name="connsiteX20" fmla="*/ 724876 w 911102"/>
                <a:gd name="connsiteY20" fmla="*/ 1290789 h 1297454"/>
                <a:gd name="connsiteX21" fmla="*/ 568039 w 911102"/>
                <a:gd name="connsiteY21" fmla="*/ 1230080 h 1297454"/>
                <a:gd name="connsiteX22" fmla="*/ 364868 w 911102"/>
                <a:gd name="connsiteY22" fmla="*/ 1184795 h 1297454"/>
                <a:gd name="connsiteX23" fmla="*/ 178811 w 911102"/>
                <a:gd name="connsiteY23" fmla="*/ 1123147 h 1297454"/>
                <a:gd name="connsiteX24" fmla="*/ 28040 w 911102"/>
                <a:gd name="connsiteY24" fmla="*/ 1036282 h 1297454"/>
                <a:gd name="connsiteX25" fmla="*/ 26077 w 911102"/>
                <a:gd name="connsiteY25" fmla="*/ 1027345 h 1297454"/>
                <a:gd name="connsiteX26" fmla="*/ 152633 w 911102"/>
                <a:gd name="connsiteY26" fmla="*/ 1035076 h 1297454"/>
                <a:gd name="connsiteX27" fmla="*/ 255738 w 911102"/>
                <a:gd name="connsiteY27" fmla="*/ 943843 h 1297454"/>
                <a:gd name="connsiteX28" fmla="*/ 231475 w 911102"/>
                <a:gd name="connsiteY28" fmla="*/ 873395 h 1297454"/>
                <a:gd name="connsiteX29" fmla="*/ 213502 w 911102"/>
                <a:gd name="connsiteY29" fmla="*/ 859613 h 1297454"/>
                <a:gd name="connsiteX30" fmla="*/ 216878 w 911102"/>
                <a:gd name="connsiteY30" fmla="*/ 859143 h 1297454"/>
                <a:gd name="connsiteX31" fmla="*/ 281693 w 911102"/>
                <a:gd name="connsiteY31" fmla="*/ 773235 h 1297454"/>
                <a:gd name="connsiteX32" fmla="*/ 227816 w 911102"/>
                <a:gd name="connsiteY32" fmla="*/ 680077 h 1297454"/>
                <a:gd name="connsiteX33" fmla="*/ 217008 w 911102"/>
                <a:gd name="connsiteY33" fmla="*/ 677199 h 1297454"/>
                <a:gd name="connsiteX34" fmla="*/ 226953 w 911102"/>
                <a:gd name="connsiteY34" fmla="*/ 675817 h 1297454"/>
                <a:gd name="connsiteX35" fmla="*/ 291768 w 911102"/>
                <a:gd name="connsiteY35" fmla="*/ 589909 h 1297454"/>
                <a:gd name="connsiteX36" fmla="*/ 237891 w 911102"/>
                <a:gd name="connsiteY36" fmla="*/ 496751 h 1297454"/>
                <a:gd name="connsiteX37" fmla="*/ 221568 w 911102"/>
                <a:gd name="connsiteY37" fmla="*/ 492404 h 1297454"/>
                <a:gd name="connsiteX38" fmla="*/ 249567 w 911102"/>
                <a:gd name="connsiteY38" fmla="*/ 475916 h 1297454"/>
                <a:gd name="connsiteX39" fmla="*/ 281129 w 911102"/>
                <a:gd name="connsiteY39" fmla="*/ 411193 h 1297454"/>
                <a:gd name="connsiteX40" fmla="*/ 281130 w 911102"/>
                <a:gd name="connsiteY40" fmla="*/ 411193 h 1297454"/>
                <a:gd name="connsiteX41" fmla="*/ 257681 w 911102"/>
                <a:gd name="connsiteY41" fmla="*/ 343108 h 1297454"/>
                <a:gd name="connsiteX42" fmla="*/ 192957 w 911102"/>
                <a:gd name="connsiteY42" fmla="*/ 311547 h 1297454"/>
                <a:gd name="connsiteX43" fmla="*/ 65424 w 911102"/>
                <a:gd name="connsiteY43" fmla="*/ 303757 h 1297454"/>
                <a:gd name="connsiteX44" fmla="*/ 41901 w 911102"/>
                <a:gd name="connsiteY44" fmla="*/ 309400 h 1297454"/>
                <a:gd name="connsiteX45" fmla="*/ 56412 w 911102"/>
                <a:gd name="connsiteY45" fmla="*/ 232310 h 1297454"/>
                <a:gd name="connsiteX46" fmla="*/ 127609 w 911102"/>
                <a:gd name="connsiteY46" fmla="*/ 8370 h 1297454"/>
                <a:gd name="connsiteX47" fmla="*/ 135979 w 911102"/>
                <a:gd name="connsiteY47" fmla="*/ 0 h 1297454"/>
                <a:gd name="connsiteX48" fmla="*/ 737166 w 911102"/>
                <a:gd name="connsiteY48" fmla="*/ 0 h 1297454"/>
                <a:gd name="connsiteX49" fmla="*/ 745536 w 911102"/>
                <a:gd name="connsiteY49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824005 w 911102"/>
                <a:gd name="connsiteY5" fmla="*/ 195660 h 1297454"/>
                <a:gd name="connsiteX6" fmla="*/ 911102 w 911102"/>
                <a:gd name="connsiteY6" fmla="*/ 379668 h 1297454"/>
                <a:gd name="connsiteX7" fmla="*/ 876660 w 911102"/>
                <a:gd name="connsiteY7" fmla="*/ 399710 h 1297454"/>
                <a:gd name="connsiteX8" fmla="*/ 490066 w 911102"/>
                <a:gd name="connsiteY8" fmla="*/ 297988 h 1297454"/>
                <a:gd name="connsiteX9" fmla="*/ 716083 w 911102"/>
                <a:gd name="connsiteY9" fmla="*/ 598865 h 1297454"/>
                <a:gd name="connsiteX10" fmla="*/ 777233 w 911102"/>
                <a:gd name="connsiteY10" fmla="*/ 615788 h 1297454"/>
                <a:gd name="connsiteX11" fmla="*/ 770153 w 911102"/>
                <a:gd name="connsiteY11" fmla="*/ 639019 h 1297454"/>
                <a:gd name="connsiteX12" fmla="*/ 753784 w 911102"/>
                <a:gd name="connsiteY12" fmla="*/ 665322 h 1297454"/>
                <a:gd name="connsiteX13" fmla="*/ 710088 w 911102"/>
                <a:gd name="connsiteY13" fmla="*/ 1078153 h 1297454"/>
                <a:gd name="connsiteX14" fmla="*/ 710501 w 911102"/>
                <a:gd name="connsiteY14" fmla="*/ 1086412 h 1297454"/>
                <a:gd name="connsiteX15" fmla="*/ 710454 w 911102"/>
                <a:gd name="connsiteY15" fmla="*/ 1087719 h 1297454"/>
                <a:gd name="connsiteX16" fmla="*/ 714164 w 911102"/>
                <a:gd name="connsiteY16" fmla="*/ 1201144 h 1297454"/>
                <a:gd name="connsiteX17" fmla="*/ 723293 w 911102"/>
                <a:gd name="connsiteY17" fmla="*/ 1277540 h 1297454"/>
                <a:gd name="connsiteX18" fmla="*/ 723407 w 911102"/>
                <a:gd name="connsiteY18" fmla="*/ 1278872 h 1297454"/>
                <a:gd name="connsiteX19" fmla="*/ 724025 w 911102"/>
                <a:gd name="connsiteY19" fmla="*/ 1283671 h 1297454"/>
                <a:gd name="connsiteX20" fmla="*/ 724876 w 911102"/>
                <a:gd name="connsiteY20" fmla="*/ 1290789 h 1297454"/>
                <a:gd name="connsiteX21" fmla="*/ 568039 w 911102"/>
                <a:gd name="connsiteY21" fmla="*/ 1230080 h 1297454"/>
                <a:gd name="connsiteX22" fmla="*/ 364868 w 911102"/>
                <a:gd name="connsiteY22" fmla="*/ 1184795 h 1297454"/>
                <a:gd name="connsiteX23" fmla="*/ 178811 w 911102"/>
                <a:gd name="connsiteY23" fmla="*/ 1123147 h 1297454"/>
                <a:gd name="connsiteX24" fmla="*/ 28040 w 911102"/>
                <a:gd name="connsiteY24" fmla="*/ 1036282 h 1297454"/>
                <a:gd name="connsiteX25" fmla="*/ 26077 w 911102"/>
                <a:gd name="connsiteY25" fmla="*/ 1027345 h 1297454"/>
                <a:gd name="connsiteX26" fmla="*/ 152633 w 911102"/>
                <a:gd name="connsiteY26" fmla="*/ 1035076 h 1297454"/>
                <a:gd name="connsiteX27" fmla="*/ 255738 w 911102"/>
                <a:gd name="connsiteY27" fmla="*/ 943843 h 1297454"/>
                <a:gd name="connsiteX28" fmla="*/ 231475 w 911102"/>
                <a:gd name="connsiteY28" fmla="*/ 873395 h 1297454"/>
                <a:gd name="connsiteX29" fmla="*/ 213502 w 911102"/>
                <a:gd name="connsiteY29" fmla="*/ 859613 h 1297454"/>
                <a:gd name="connsiteX30" fmla="*/ 216878 w 911102"/>
                <a:gd name="connsiteY30" fmla="*/ 859143 h 1297454"/>
                <a:gd name="connsiteX31" fmla="*/ 281693 w 911102"/>
                <a:gd name="connsiteY31" fmla="*/ 773235 h 1297454"/>
                <a:gd name="connsiteX32" fmla="*/ 227816 w 911102"/>
                <a:gd name="connsiteY32" fmla="*/ 680077 h 1297454"/>
                <a:gd name="connsiteX33" fmla="*/ 217008 w 911102"/>
                <a:gd name="connsiteY33" fmla="*/ 677199 h 1297454"/>
                <a:gd name="connsiteX34" fmla="*/ 226953 w 911102"/>
                <a:gd name="connsiteY34" fmla="*/ 675817 h 1297454"/>
                <a:gd name="connsiteX35" fmla="*/ 291768 w 911102"/>
                <a:gd name="connsiteY35" fmla="*/ 589909 h 1297454"/>
                <a:gd name="connsiteX36" fmla="*/ 237891 w 911102"/>
                <a:gd name="connsiteY36" fmla="*/ 496751 h 1297454"/>
                <a:gd name="connsiteX37" fmla="*/ 221568 w 911102"/>
                <a:gd name="connsiteY37" fmla="*/ 492404 h 1297454"/>
                <a:gd name="connsiteX38" fmla="*/ 249567 w 911102"/>
                <a:gd name="connsiteY38" fmla="*/ 475916 h 1297454"/>
                <a:gd name="connsiteX39" fmla="*/ 281129 w 911102"/>
                <a:gd name="connsiteY39" fmla="*/ 411193 h 1297454"/>
                <a:gd name="connsiteX40" fmla="*/ 281130 w 911102"/>
                <a:gd name="connsiteY40" fmla="*/ 411193 h 1297454"/>
                <a:gd name="connsiteX41" fmla="*/ 257681 w 911102"/>
                <a:gd name="connsiteY41" fmla="*/ 343108 h 1297454"/>
                <a:gd name="connsiteX42" fmla="*/ 192957 w 911102"/>
                <a:gd name="connsiteY42" fmla="*/ 311547 h 1297454"/>
                <a:gd name="connsiteX43" fmla="*/ 65424 w 911102"/>
                <a:gd name="connsiteY43" fmla="*/ 303757 h 1297454"/>
                <a:gd name="connsiteX44" fmla="*/ 41901 w 911102"/>
                <a:gd name="connsiteY44" fmla="*/ 309400 h 1297454"/>
                <a:gd name="connsiteX45" fmla="*/ 56412 w 911102"/>
                <a:gd name="connsiteY45" fmla="*/ 232310 h 1297454"/>
                <a:gd name="connsiteX46" fmla="*/ 127609 w 911102"/>
                <a:gd name="connsiteY46" fmla="*/ 8370 h 1297454"/>
                <a:gd name="connsiteX47" fmla="*/ 135979 w 911102"/>
                <a:gd name="connsiteY47" fmla="*/ 0 h 1297454"/>
                <a:gd name="connsiteX48" fmla="*/ 737166 w 911102"/>
                <a:gd name="connsiteY48" fmla="*/ 0 h 1297454"/>
                <a:gd name="connsiteX49" fmla="*/ 745536 w 911102"/>
                <a:gd name="connsiteY49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660 w 911102"/>
                <a:gd name="connsiteY6" fmla="*/ 399710 h 1297454"/>
                <a:gd name="connsiteX7" fmla="*/ 490066 w 911102"/>
                <a:gd name="connsiteY7" fmla="*/ 297988 h 1297454"/>
                <a:gd name="connsiteX8" fmla="*/ 716083 w 911102"/>
                <a:gd name="connsiteY8" fmla="*/ 598865 h 1297454"/>
                <a:gd name="connsiteX9" fmla="*/ 777233 w 911102"/>
                <a:gd name="connsiteY9" fmla="*/ 615788 h 1297454"/>
                <a:gd name="connsiteX10" fmla="*/ 770153 w 911102"/>
                <a:gd name="connsiteY10" fmla="*/ 639019 h 1297454"/>
                <a:gd name="connsiteX11" fmla="*/ 753784 w 911102"/>
                <a:gd name="connsiteY11" fmla="*/ 665322 h 1297454"/>
                <a:gd name="connsiteX12" fmla="*/ 710088 w 911102"/>
                <a:gd name="connsiteY12" fmla="*/ 1078153 h 1297454"/>
                <a:gd name="connsiteX13" fmla="*/ 710501 w 911102"/>
                <a:gd name="connsiteY13" fmla="*/ 1086412 h 1297454"/>
                <a:gd name="connsiteX14" fmla="*/ 710454 w 911102"/>
                <a:gd name="connsiteY14" fmla="*/ 1087719 h 1297454"/>
                <a:gd name="connsiteX15" fmla="*/ 714164 w 911102"/>
                <a:gd name="connsiteY15" fmla="*/ 1201144 h 1297454"/>
                <a:gd name="connsiteX16" fmla="*/ 723293 w 911102"/>
                <a:gd name="connsiteY16" fmla="*/ 1277540 h 1297454"/>
                <a:gd name="connsiteX17" fmla="*/ 723407 w 911102"/>
                <a:gd name="connsiteY17" fmla="*/ 1278872 h 1297454"/>
                <a:gd name="connsiteX18" fmla="*/ 724025 w 911102"/>
                <a:gd name="connsiteY18" fmla="*/ 1283671 h 1297454"/>
                <a:gd name="connsiteX19" fmla="*/ 724876 w 911102"/>
                <a:gd name="connsiteY19" fmla="*/ 1290789 h 1297454"/>
                <a:gd name="connsiteX20" fmla="*/ 568039 w 911102"/>
                <a:gd name="connsiteY20" fmla="*/ 1230080 h 1297454"/>
                <a:gd name="connsiteX21" fmla="*/ 364868 w 911102"/>
                <a:gd name="connsiteY21" fmla="*/ 1184795 h 1297454"/>
                <a:gd name="connsiteX22" fmla="*/ 178811 w 911102"/>
                <a:gd name="connsiteY22" fmla="*/ 1123147 h 1297454"/>
                <a:gd name="connsiteX23" fmla="*/ 28040 w 911102"/>
                <a:gd name="connsiteY23" fmla="*/ 1036282 h 1297454"/>
                <a:gd name="connsiteX24" fmla="*/ 26077 w 911102"/>
                <a:gd name="connsiteY24" fmla="*/ 1027345 h 1297454"/>
                <a:gd name="connsiteX25" fmla="*/ 152633 w 911102"/>
                <a:gd name="connsiteY25" fmla="*/ 1035076 h 1297454"/>
                <a:gd name="connsiteX26" fmla="*/ 255738 w 911102"/>
                <a:gd name="connsiteY26" fmla="*/ 943843 h 1297454"/>
                <a:gd name="connsiteX27" fmla="*/ 231475 w 911102"/>
                <a:gd name="connsiteY27" fmla="*/ 873395 h 1297454"/>
                <a:gd name="connsiteX28" fmla="*/ 213502 w 911102"/>
                <a:gd name="connsiteY28" fmla="*/ 859613 h 1297454"/>
                <a:gd name="connsiteX29" fmla="*/ 216878 w 911102"/>
                <a:gd name="connsiteY29" fmla="*/ 859143 h 1297454"/>
                <a:gd name="connsiteX30" fmla="*/ 281693 w 911102"/>
                <a:gd name="connsiteY30" fmla="*/ 773235 h 1297454"/>
                <a:gd name="connsiteX31" fmla="*/ 227816 w 911102"/>
                <a:gd name="connsiteY31" fmla="*/ 680077 h 1297454"/>
                <a:gd name="connsiteX32" fmla="*/ 217008 w 911102"/>
                <a:gd name="connsiteY32" fmla="*/ 677199 h 1297454"/>
                <a:gd name="connsiteX33" fmla="*/ 226953 w 911102"/>
                <a:gd name="connsiteY33" fmla="*/ 675817 h 1297454"/>
                <a:gd name="connsiteX34" fmla="*/ 291768 w 911102"/>
                <a:gd name="connsiteY34" fmla="*/ 589909 h 1297454"/>
                <a:gd name="connsiteX35" fmla="*/ 237891 w 911102"/>
                <a:gd name="connsiteY35" fmla="*/ 496751 h 1297454"/>
                <a:gd name="connsiteX36" fmla="*/ 221568 w 911102"/>
                <a:gd name="connsiteY36" fmla="*/ 492404 h 1297454"/>
                <a:gd name="connsiteX37" fmla="*/ 249567 w 911102"/>
                <a:gd name="connsiteY37" fmla="*/ 475916 h 1297454"/>
                <a:gd name="connsiteX38" fmla="*/ 281129 w 911102"/>
                <a:gd name="connsiteY38" fmla="*/ 411193 h 1297454"/>
                <a:gd name="connsiteX39" fmla="*/ 281130 w 911102"/>
                <a:gd name="connsiteY39" fmla="*/ 411193 h 1297454"/>
                <a:gd name="connsiteX40" fmla="*/ 257681 w 911102"/>
                <a:gd name="connsiteY40" fmla="*/ 343108 h 1297454"/>
                <a:gd name="connsiteX41" fmla="*/ 192957 w 911102"/>
                <a:gd name="connsiteY41" fmla="*/ 311547 h 1297454"/>
                <a:gd name="connsiteX42" fmla="*/ 65424 w 911102"/>
                <a:gd name="connsiteY42" fmla="*/ 303757 h 1297454"/>
                <a:gd name="connsiteX43" fmla="*/ 41901 w 911102"/>
                <a:gd name="connsiteY43" fmla="*/ 309400 h 1297454"/>
                <a:gd name="connsiteX44" fmla="*/ 56412 w 911102"/>
                <a:gd name="connsiteY44" fmla="*/ 232310 h 1297454"/>
                <a:gd name="connsiteX45" fmla="*/ 127609 w 911102"/>
                <a:gd name="connsiteY45" fmla="*/ 8370 h 1297454"/>
                <a:gd name="connsiteX46" fmla="*/ 135979 w 911102"/>
                <a:gd name="connsiteY46" fmla="*/ 0 h 1297454"/>
                <a:gd name="connsiteX47" fmla="*/ 737166 w 911102"/>
                <a:gd name="connsiteY47" fmla="*/ 0 h 1297454"/>
                <a:gd name="connsiteX48" fmla="*/ 745536 w 911102"/>
                <a:gd name="connsiteY48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660 w 911102"/>
                <a:gd name="connsiteY6" fmla="*/ 399710 h 1297454"/>
                <a:gd name="connsiteX7" fmla="*/ 490066 w 911102"/>
                <a:gd name="connsiteY7" fmla="*/ 297988 h 1297454"/>
                <a:gd name="connsiteX8" fmla="*/ 716083 w 911102"/>
                <a:gd name="connsiteY8" fmla="*/ 598865 h 1297454"/>
                <a:gd name="connsiteX9" fmla="*/ 777233 w 911102"/>
                <a:gd name="connsiteY9" fmla="*/ 615788 h 1297454"/>
                <a:gd name="connsiteX10" fmla="*/ 770153 w 911102"/>
                <a:gd name="connsiteY10" fmla="*/ 639019 h 1297454"/>
                <a:gd name="connsiteX11" fmla="*/ 753784 w 911102"/>
                <a:gd name="connsiteY11" fmla="*/ 665322 h 1297454"/>
                <a:gd name="connsiteX12" fmla="*/ 710088 w 911102"/>
                <a:gd name="connsiteY12" fmla="*/ 1078153 h 1297454"/>
                <a:gd name="connsiteX13" fmla="*/ 710501 w 911102"/>
                <a:gd name="connsiteY13" fmla="*/ 1086412 h 1297454"/>
                <a:gd name="connsiteX14" fmla="*/ 710454 w 911102"/>
                <a:gd name="connsiteY14" fmla="*/ 1087719 h 1297454"/>
                <a:gd name="connsiteX15" fmla="*/ 714164 w 911102"/>
                <a:gd name="connsiteY15" fmla="*/ 1201144 h 1297454"/>
                <a:gd name="connsiteX16" fmla="*/ 723293 w 911102"/>
                <a:gd name="connsiteY16" fmla="*/ 1277540 h 1297454"/>
                <a:gd name="connsiteX17" fmla="*/ 723407 w 911102"/>
                <a:gd name="connsiteY17" fmla="*/ 1278872 h 1297454"/>
                <a:gd name="connsiteX18" fmla="*/ 724025 w 911102"/>
                <a:gd name="connsiteY18" fmla="*/ 1283671 h 1297454"/>
                <a:gd name="connsiteX19" fmla="*/ 724876 w 911102"/>
                <a:gd name="connsiteY19" fmla="*/ 1290789 h 1297454"/>
                <a:gd name="connsiteX20" fmla="*/ 568039 w 911102"/>
                <a:gd name="connsiteY20" fmla="*/ 1230080 h 1297454"/>
                <a:gd name="connsiteX21" fmla="*/ 364868 w 911102"/>
                <a:gd name="connsiteY21" fmla="*/ 1184795 h 1297454"/>
                <a:gd name="connsiteX22" fmla="*/ 178811 w 911102"/>
                <a:gd name="connsiteY22" fmla="*/ 1123147 h 1297454"/>
                <a:gd name="connsiteX23" fmla="*/ 28040 w 911102"/>
                <a:gd name="connsiteY23" fmla="*/ 1036282 h 1297454"/>
                <a:gd name="connsiteX24" fmla="*/ 26077 w 911102"/>
                <a:gd name="connsiteY24" fmla="*/ 1027345 h 1297454"/>
                <a:gd name="connsiteX25" fmla="*/ 152633 w 911102"/>
                <a:gd name="connsiteY25" fmla="*/ 1035076 h 1297454"/>
                <a:gd name="connsiteX26" fmla="*/ 255738 w 911102"/>
                <a:gd name="connsiteY26" fmla="*/ 943843 h 1297454"/>
                <a:gd name="connsiteX27" fmla="*/ 231475 w 911102"/>
                <a:gd name="connsiteY27" fmla="*/ 873395 h 1297454"/>
                <a:gd name="connsiteX28" fmla="*/ 213502 w 911102"/>
                <a:gd name="connsiteY28" fmla="*/ 859613 h 1297454"/>
                <a:gd name="connsiteX29" fmla="*/ 216878 w 911102"/>
                <a:gd name="connsiteY29" fmla="*/ 859143 h 1297454"/>
                <a:gd name="connsiteX30" fmla="*/ 281693 w 911102"/>
                <a:gd name="connsiteY30" fmla="*/ 773235 h 1297454"/>
                <a:gd name="connsiteX31" fmla="*/ 227816 w 911102"/>
                <a:gd name="connsiteY31" fmla="*/ 680077 h 1297454"/>
                <a:gd name="connsiteX32" fmla="*/ 217008 w 911102"/>
                <a:gd name="connsiteY32" fmla="*/ 677199 h 1297454"/>
                <a:gd name="connsiteX33" fmla="*/ 226953 w 911102"/>
                <a:gd name="connsiteY33" fmla="*/ 675817 h 1297454"/>
                <a:gd name="connsiteX34" fmla="*/ 291768 w 911102"/>
                <a:gd name="connsiteY34" fmla="*/ 589909 h 1297454"/>
                <a:gd name="connsiteX35" fmla="*/ 237891 w 911102"/>
                <a:gd name="connsiteY35" fmla="*/ 496751 h 1297454"/>
                <a:gd name="connsiteX36" fmla="*/ 221568 w 911102"/>
                <a:gd name="connsiteY36" fmla="*/ 492404 h 1297454"/>
                <a:gd name="connsiteX37" fmla="*/ 249567 w 911102"/>
                <a:gd name="connsiteY37" fmla="*/ 475916 h 1297454"/>
                <a:gd name="connsiteX38" fmla="*/ 281129 w 911102"/>
                <a:gd name="connsiteY38" fmla="*/ 411193 h 1297454"/>
                <a:gd name="connsiteX39" fmla="*/ 281130 w 911102"/>
                <a:gd name="connsiteY39" fmla="*/ 411193 h 1297454"/>
                <a:gd name="connsiteX40" fmla="*/ 257681 w 911102"/>
                <a:gd name="connsiteY40" fmla="*/ 343108 h 1297454"/>
                <a:gd name="connsiteX41" fmla="*/ 192957 w 911102"/>
                <a:gd name="connsiteY41" fmla="*/ 311547 h 1297454"/>
                <a:gd name="connsiteX42" fmla="*/ 65424 w 911102"/>
                <a:gd name="connsiteY42" fmla="*/ 303757 h 1297454"/>
                <a:gd name="connsiteX43" fmla="*/ 41901 w 911102"/>
                <a:gd name="connsiteY43" fmla="*/ 309400 h 1297454"/>
                <a:gd name="connsiteX44" fmla="*/ 56412 w 911102"/>
                <a:gd name="connsiteY44" fmla="*/ 232310 h 1297454"/>
                <a:gd name="connsiteX45" fmla="*/ 127609 w 911102"/>
                <a:gd name="connsiteY45" fmla="*/ 8370 h 1297454"/>
                <a:gd name="connsiteX46" fmla="*/ 135979 w 911102"/>
                <a:gd name="connsiteY46" fmla="*/ 0 h 1297454"/>
                <a:gd name="connsiteX47" fmla="*/ 737166 w 911102"/>
                <a:gd name="connsiteY47" fmla="*/ 0 h 1297454"/>
                <a:gd name="connsiteX48" fmla="*/ 745536 w 911102"/>
                <a:gd name="connsiteY48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660 w 911102"/>
                <a:gd name="connsiteY6" fmla="*/ 399710 h 1297454"/>
                <a:gd name="connsiteX7" fmla="*/ 490066 w 911102"/>
                <a:gd name="connsiteY7" fmla="*/ 297988 h 1297454"/>
                <a:gd name="connsiteX8" fmla="*/ 716083 w 911102"/>
                <a:gd name="connsiteY8" fmla="*/ 598865 h 1297454"/>
                <a:gd name="connsiteX9" fmla="*/ 777233 w 911102"/>
                <a:gd name="connsiteY9" fmla="*/ 615788 h 1297454"/>
                <a:gd name="connsiteX10" fmla="*/ 770153 w 911102"/>
                <a:gd name="connsiteY10" fmla="*/ 639019 h 1297454"/>
                <a:gd name="connsiteX11" fmla="*/ 753784 w 911102"/>
                <a:gd name="connsiteY11" fmla="*/ 665322 h 1297454"/>
                <a:gd name="connsiteX12" fmla="*/ 710088 w 911102"/>
                <a:gd name="connsiteY12" fmla="*/ 1078153 h 1297454"/>
                <a:gd name="connsiteX13" fmla="*/ 710501 w 911102"/>
                <a:gd name="connsiteY13" fmla="*/ 1086412 h 1297454"/>
                <a:gd name="connsiteX14" fmla="*/ 710454 w 911102"/>
                <a:gd name="connsiteY14" fmla="*/ 1087719 h 1297454"/>
                <a:gd name="connsiteX15" fmla="*/ 714164 w 911102"/>
                <a:gd name="connsiteY15" fmla="*/ 1201144 h 1297454"/>
                <a:gd name="connsiteX16" fmla="*/ 723293 w 911102"/>
                <a:gd name="connsiteY16" fmla="*/ 1277540 h 1297454"/>
                <a:gd name="connsiteX17" fmla="*/ 723407 w 911102"/>
                <a:gd name="connsiteY17" fmla="*/ 1278872 h 1297454"/>
                <a:gd name="connsiteX18" fmla="*/ 724025 w 911102"/>
                <a:gd name="connsiteY18" fmla="*/ 1283671 h 1297454"/>
                <a:gd name="connsiteX19" fmla="*/ 724876 w 911102"/>
                <a:gd name="connsiteY19" fmla="*/ 1290789 h 1297454"/>
                <a:gd name="connsiteX20" fmla="*/ 568039 w 911102"/>
                <a:gd name="connsiteY20" fmla="*/ 1230080 h 1297454"/>
                <a:gd name="connsiteX21" fmla="*/ 364868 w 911102"/>
                <a:gd name="connsiteY21" fmla="*/ 1184795 h 1297454"/>
                <a:gd name="connsiteX22" fmla="*/ 178811 w 911102"/>
                <a:gd name="connsiteY22" fmla="*/ 1123147 h 1297454"/>
                <a:gd name="connsiteX23" fmla="*/ 28040 w 911102"/>
                <a:gd name="connsiteY23" fmla="*/ 1036282 h 1297454"/>
                <a:gd name="connsiteX24" fmla="*/ 26077 w 911102"/>
                <a:gd name="connsiteY24" fmla="*/ 1027345 h 1297454"/>
                <a:gd name="connsiteX25" fmla="*/ 152633 w 911102"/>
                <a:gd name="connsiteY25" fmla="*/ 1035076 h 1297454"/>
                <a:gd name="connsiteX26" fmla="*/ 255738 w 911102"/>
                <a:gd name="connsiteY26" fmla="*/ 943843 h 1297454"/>
                <a:gd name="connsiteX27" fmla="*/ 231475 w 911102"/>
                <a:gd name="connsiteY27" fmla="*/ 873395 h 1297454"/>
                <a:gd name="connsiteX28" fmla="*/ 213502 w 911102"/>
                <a:gd name="connsiteY28" fmla="*/ 859613 h 1297454"/>
                <a:gd name="connsiteX29" fmla="*/ 216878 w 911102"/>
                <a:gd name="connsiteY29" fmla="*/ 859143 h 1297454"/>
                <a:gd name="connsiteX30" fmla="*/ 281693 w 911102"/>
                <a:gd name="connsiteY30" fmla="*/ 773235 h 1297454"/>
                <a:gd name="connsiteX31" fmla="*/ 227816 w 911102"/>
                <a:gd name="connsiteY31" fmla="*/ 680077 h 1297454"/>
                <a:gd name="connsiteX32" fmla="*/ 217008 w 911102"/>
                <a:gd name="connsiteY32" fmla="*/ 677199 h 1297454"/>
                <a:gd name="connsiteX33" fmla="*/ 226953 w 911102"/>
                <a:gd name="connsiteY33" fmla="*/ 675817 h 1297454"/>
                <a:gd name="connsiteX34" fmla="*/ 291768 w 911102"/>
                <a:gd name="connsiteY34" fmla="*/ 589909 h 1297454"/>
                <a:gd name="connsiteX35" fmla="*/ 237891 w 911102"/>
                <a:gd name="connsiteY35" fmla="*/ 496751 h 1297454"/>
                <a:gd name="connsiteX36" fmla="*/ 221568 w 911102"/>
                <a:gd name="connsiteY36" fmla="*/ 492404 h 1297454"/>
                <a:gd name="connsiteX37" fmla="*/ 249567 w 911102"/>
                <a:gd name="connsiteY37" fmla="*/ 475916 h 1297454"/>
                <a:gd name="connsiteX38" fmla="*/ 281129 w 911102"/>
                <a:gd name="connsiteY38" fmla="*/ 411193 h 1297454"/>
                <a:gd name="connsiteX39" fmla="*/ 281130 w 911102"/>
                <a:gd name="connsiteY39" fmla="*/ 411193 h 1297454"/>
                <a:gd name="connsiteX40" fmla="*/ 257681 w 911102"/>
                <a:gd name="connsiteY40" fmla="*/ 343108 h 1297454"/>
                <a:gd name="connsiteX41" fmla="*/ 192957 w 911102"/>
                <a:gd name="connsiteY41" fmla="*/ 311547 h 1297454"/>
                <a:gd name="connsiteX42" fmla="*/ 65424 w 911102"/>
                <a:gd name="connsiteY42" fmla="*/ 303757 h 1297454"/>
                <a:gd name="connsiteX43" fmla="*/ 41901 w 911102"/>
                <a:gd name="connsiteY43" fmla="*/ 309400 h 1297454"/>
                <a:gd name="connsiteX44" fmla="*/ 56412 w 911102"/>
                <a:gd name="connsiteY44" fmla="*/ 232310 h 1297454"/>
                <a:gd name="connsiteX45" fmla="*/ 127609 w 911102"/>
                <a:gd name="connsiteY45" fmla="*/ 8370 h 1297454"/>
                <a:gd name="connsiteX46" fmla="*/ 135979 w 911102"/>
                <a:gd name="connsiteY46" fmla="*/ 0 h 1297454"/>
                <a:gd name="connsiteX47" fmla="*/ 737166 w 911102"/>
                <a:gd name="connsiteY47" fmla="*/ 0 h 1297454"/>
                <a:gd name="connsiteX48" fmla="*/ 745536 w 911102"/>
                <a:gd name="connsiteY48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7099 w 911102"/>
                <a:gd name="connsiteY6" fmla="*/ 391135 h 1297454"/>
                <a:gd name="connsiteX7" fmla="*/ 490066 w 911102"/>
                <a:gd name="connsiteY7" fmla="*/ 297988 h 1297454"/>
                <a:gd name="connsiteX8" fmla="*/ 716083 w 911102"/>
                <a:gd name="connsiteY8" fmla="*/ 598865 h 1297454"/>
                <a:gd name="connsiteX9" fmla="*/ 777233 w 911102"/>
                <a:gd name="connsiteY9" fmla="*/ 615788 h 1297454"/>
                <a:gd name="connsiteX10" fmla="*/ 770153 w 911102"/>
                <a:gd name="connsiteY10" fmla="*/ 639019 h 1297454"/>
                <a:gd name="connsiteX11" fmla="*/ 753784 w 911102"/>
                <a:gd name="connsiteY11" fmla="*/ 665322 h 1297454"/>
                <a:gd name="connsiteX12" fmla="*/ 710088 w 911102"/>
                <a:gd name="connsiteY12" fmla="*/ 1078153 h 1297454"/>
                <a:gd name="connsiteX13" fmla="*/ 710501 w 911102"/>
                <a:gd name="connsiteY13" fmla="*/ 1086412 h 1297454"/>
                <a:gd name="connsiteX14" fmla="*/ 710454 w 911102"/>
                <a:gd name="connsiteY14" fmla="*/ 1087719 h 1297454"/>
                <a:gd name="connsiteX15" fmla="*/ 714164 w 911102"/>
                <a:gd name="connsiteY15" fmla="*/ 1201144 h 1297454"/>
                <a:gd name="connsiteX16" fmla="*/ 723293 w 911102"/>
                <a:gd name="connsiteY16" fmla="*/ 1277540 h 1297454"/>
                <a:gd name="connsiteX17" fmla="*/ 723407 w 911102"/>
                <a:gd name="connsiteY17" fmla="*/ 1278872 h 1297454"/>
                <a:gd name="connsiteX18" fmla="*/ 724025 w 911102"/>
                <a:gd name="connsiteY18" fmla="*/ 1283671 h 1297454"/>
                <a:gd name="connsiteX19" fmla="*/ 724876 w 911102"/>
                <a:gd name="connsiteY19" fmla="*/ 1290789 h 1297454"/>
                <a:gd name="connsiteX20" fmla="*/ 568039 w 911102"/>
                <a:gd name="connsiteY20" fmla="*/ 1230080 h 1297454"/>
                <a:gd name="connsiteX21" fmla="*/ 364868 w 911102"/>
                <a:gd name="connsiteY21" fmla="*/ 1184795 h 1297454"/>
                <a:gd name="connsiteX22" fmla="*/ 178811 w 911102"/>
                <a:gd name="connsiteY22" fmla="*/ 1123147 h 1297454"/>
                <a:gd name="connsiteX23" fmla="*/ 28040 w 911102"/>
                <a:gd name="connsiteY23" fmla="*/ 1036282 h 1297454"/>
                <a:gd name="connsiteX24" fmla="*/ 26077 w 911102"/>
                <a:gd name="connsiteY24" fmla="*/ 1027345 h 1297454"/>
                <a:gd name="connsiteX25" fmla="*/ 152633 w 911102"/>
                <a:gd name="connsiteY25" fmla="*/ 1035076 h 1297454"/>
                <a:gd name="connsiteX26" fmla="*/ 255738 w 911102"/>
                <a:gd name="connsiteY26" fmla="*/ 943843 h 1297454"/>
                <a:gd name="connsiteX27" fmla="*/ 231475 w 911102"/>
                <a:gd name="connsiteY27" fmla="*/ 873395 h 1297454"/>
                <a:gd name="connsiteX28" fmla="*/ 213502 w 911102"/>
                <a:gd name="connsiteY28" fmla="*/ 859613 h 1297454"/>
                <a:gd name="connsiteX29" fmla="*/ 216878 w 911102"/>
                <a:gd name="connsiteY29" fmla="*/ 859143 h 1297454"/>
                <a:gd name="connsiteX30" fmla="*/ 281693 w 911102"/>
                <a:gd name="connsiteY30" fmla="*/ 773235 h 1297454"/>
                <a:gd name="connsiteX31" fmla="*/ 227816 w 911102"/>
                <a:gd name="connsiteY31" fmla="*/ 680077 h 1297454"/>
                <a:gd name="connsiteX32" fmla="*/ 217008 w 911102"/>
                <a:gd name="connsiteY32" fmla="*/ 677199 h 1297454"/>
                <a:gd name="connsiteX33" fmla="*/ 226953 w 911102"/>
                <a:gd name="connsiteY33" fmla="*/ 675817 h 1297454"/>
                <a:gd name="connsiteX34" fmla="*/ 291768 w 911102"/>
                <a:gd name="connsiteY34" fmla="*/ 589909 h 1297454"/>
                <a:gd name="connsiteX35" fmla="*/ 237891 w 911102"/>
                <a:gd name="connsiteY35" fmla="*/ 496751 h 1297454"/>
                <a:gd name="connsiteX36" fmla="*/ 221568 w 911102"/>
                <a:gd name="connsiteY36" fmla="*/ 492404 h 1297454"/>
                <a:gd name="connsiteX37" fmla="*/ 249567 w 911102"/>
                <a:gd name="connsiteY37" fmla="*/ 475916 h 1297454"/>
                <a:gd name="connsiteX38" fmla="*/ 281129 w 911102"/>
                <a:gd name="connsiteY38" fmla="*/ 411193 h 1297454"/>
                <a:gd name="connsiteX39" fmla="*/ 281130 w 911102"/>
                <a:gd name="connsiteY39" fmla="*/ 411193 h 1297454"/>
                <a:gd name="connsiteX40" fmla="*/ 257681 w 911102"/>
                <a:gd name="connsiteY40" fmla="*/ 343108 h 1297454"/>
                <a:gd name="connsiteX41" fmla="*/ 192957 w 911102"/>
                <a:gd name="connsiteY41" fmla="*/ 311547 h 1297454"/>
                <a:gd name="connsiteX42" fmla="*/ 65424 w 911102"/>
                <a:gd name="connsiteY42" fmla="*/ 303757 h 1297454"/>
                <a:gd name="connsiteX43" fmla="*/ 41901 w 911102"/>
                <a:gd name="connsiteY43" fmla="*/ 309400 h 1297454"/>
                <a:gd name="connsiteX44" fmla="*/ 56412 w 911102"/>
                <a:gd name="connsiteY44" fmla="*/ 232310 h 1297454"/>
                <a:gd name="connsiteX45" fmla="*/ 127609 w 911102"/>
                <a:gd name="connsiteY45" fmla="*/ 8370 h 1297454"/>
                <a:gd name="connsiteX46" fmla="*/ 135979 w 911102"/>
                <a:gd name="connsiteY46" fmla="*/ 0 h 1297454"/>
                <a:gd name="connsiteX47" fmla="*/ 737166 w 911102"/>
                <a:gd name="connsiteY47" fmla="*/ 0 h 1297454"/>
                <a:gd name="connsiteX48" fmla="*/ 745536 w 911102"/>
                <a:gd name="connsiteY48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7099 w 911102"/>
                <a:gd name="connsiteY6" fmla="*/ 391135 h 1297454"/>
                <a:gd name="connsiteX7" fmla="*/ 495765 w 911102"/>
                <a:gd name="connsiteY7" fmla="*/ 302911 h 1297454"/>
                <a:gd name="connsiteX8" fmla="*/ 716083 w 911102"/>
                <a:gd name="connsiteY8" fmla="*/ 598865 h 1297454"/>
                <a:gd name="connsiteX9" fmla="*/ 777233 w 911102"/>
                <a:gd name="connsiteY9" fmla="*/ 615788 h 1297454"/>
                <a:gd name="connsiteX10" fmla="*/ 770153 w 911102"/>
                <a:gd name="connsiteY10" fmla="*/ 639019 h 1297454"/>
                <a:gd name="connsiteX11" fmla="*/ 753784 w 911102"/>
                <a:gd name="connsiteY11" fmla="*/ 665322 h 1297454"/>
                <a:gd name="connsiteX12" fmla="*/ 710088 w 911102"/>
                <a:gd name="connsiteY12" fmla="*/ 1078153 h 1297454"/>
                <a:gd name="connsiteX13" fmla="*/ 710501 w 911102"/>
                <a:gd name="connsiteY13" fmla="*/ 1086412 h 1297454"/>
                <a:gd name="connsiteX14" fmla="*/ 710454 w 911102"/>
                <a:gd name="connsiteY14" fmla="*/ 1087719 h 1297454"/>
                <a:gd name="connsiteX15" fmla="*/ 714164 w 911102"/>
                <a:gd name="connsiteY15" fmla="*/ 1201144 h 1297454"/>
                <a:gd name="connsiteX16" fmla="*/ 723293 w 911102"/>
                <a:gd name="connsiteY16" fmla="*/ 1277540 h 1297454"/>
                <a:gd name="connsiteX17" fmla="*/ 723407 w 911102"/>
                <a:gd name="connsiteY17" fmla="*/ 1278872 h 1297454"/>
                <a:gd name="connsiteX18" fmla="*/ 724025 w 911102"/>
                <a:gd name="connsiteY18" fmla="*/ 1283671 h 1297454"/>
                <a:gd name="connsiteX19" fmla="*/ 724876 w 911102"/>
                <a:gd name="connsiteY19" fmla="*/ 1290789 h 1297454"/>
                <a:gd name="connsiteX20" fmla="*/ 568039 w 911102"/>
                <a:gd name="connsiteY20" fmla="*/ 1230080 h 1297454"/>
                <a:gd name="connsiteX21" fmla="*/ 364868 w 911102"/>
                <a:gd name="connsiteY21" fmla="*/ 1184795 h 1297454"/>
                <a:gd name="connsiteX22" fmla="*/ 178811 w 911102"/>
                <a:gd name="connsiteY22" fmla="*/ 1123147 h 1297454"/>
                <a:gd name="connsiteX23" fmla="*/ 28040 w 911102"/>
                <a:gd name="connsiteY23" fmla="*/ 1036282 h 1297454"/>
                <a:gd name="connsiteX24" fmla="*/ 26077 w 911102"/>
                <a:gd name="connsiteY24" fmla="*/ 1027345 h 1297454"/>
                <a:gd name="connsiteX25" fmla="*/ 152633 w 911102"/>
                <a:gd name="connsiteY25" fmla="*/ 1035076 h 1297454"/>
                <a:gd name="connsiteX26" fmla="*/ 255738 w 911102"/>
                <a:gd name="connsiteY26" fmla="*/ 943843 h 1297454"/>
                <a:gd name="connsiteX27" fmla="*/ 231475 w 911102"/>
                <a:gd name="connsiteY27" fmla="*/ 873395 h 1297454"/>
                <a:gd name="connsiteX28" fmla="*/ 213502 w 911102"/>
                <a:gd name="connsiteY28" fmla="*/ 859613 h 1297454"/>
                <a:gd name="connsiteX29" fmla="*/ 216878 w 911102"/>
                <a:gd name="connsiteY29" fmla="*/ 859143 h 1297454"/>
                <a:gd name="connsiteX30" fmla="*/ 281693 w 911102"/>
                <a:gd name="connsiteY30" fmla="*/ 773235 h 1297454"/>
                <a:gd name="connsiteX31" fmla="*/ 227816 w 911102"/>
                <a:gd name="connsiteY31" fmla="*/ 680077 h 1297454"/>
                <a:gd name="connsiteX32" fmla="*/ 217008 w 911102"/>
                <a:gd name="connsiteY32" fmla="*/ 677199 h 1297454"/>
                <a:gd name="connsiteX33" fmla="*/ 226953 w 911102"/>
                <a:gd name="connsiteY33" fmla="*/ 675817 h 1297454"/>
                <a:gd name="connsiteX34" fmla="*/ 291768 w 911102"/>
                <a:gd name="connsiteY34" fmla="*/ 589909 h 1297454"/>
                <a:gd name="connsiteX35" fmla="*/ 237891 w 911102"/>
                <a:gd name="connsiteY35" fmla="*/ 496751 h 1297454"/>
                <a:gd name="connsiteX36" fmla="*/ 221568 w 911102"/>
                <a:gd name="connsiteY36" fmla="*/ 492404 h 1297454"/>
                <a:gd name="connsiteX37" fmla="*/ 249567 w 911102"/>
                <a:gd name="connsiteY37" fmla="*/ 475916 h 1297454"/>
                <a:gd name="connsiteX38" fmla="*/ 281129 w 911102"/>
                <a:gd name="connsiteY38" fmla="*/ 411193 h 1297454"/>
                <a:gd name="connsiteX39" fmla="*/ 281130 w 911102"/>
                <a:gd name="connsiteY39" fmla="*/ 411193 h 1297454"/>
                <a:gd name="connsiteX40" fmla="*/ 257681 w 911102"/>
                <a:gd name="connsiteY40" fmla="*/ 343108 h 1297454"/>
                <a:gd name="connsiteX41" fmla="*/ 192957 w 911102"/>
                <a:gd name="connsiteY41" fmla="*/ 311547 h 1297454"/>
                <a:gd name="connsiteX42" fmla="*/ 65424 w 911102"/>
                <a:gd name="connsiteY42" fmla="*/ 303757 h 1297454"/>
                <a:gd name="connsiteX43" fmla="*/ 41901 w 911102"/>
                <a:gd name="connsiteY43" fmla="*/ 309400 h 1297454"/>
                <a:gd name="connsiteX44" fmla="*/ 56412 w 911102"/>
                <a:gd name="connsiteY44" fmla="*/ 232310 h 1297454"/>
                <a:gd name="connsiteX45" fmla="*/ 127609 w 911102"/>
                <a:gd name="connsiteY45" fmla="*/ 8370 h 1297454"/>
                <a:gd name="connsiteX46" fmla="*/ 135979 w 911102"/>
                <a:gd name="connsiteY46" fmla="*/ 0 h 1297454"/>
                <a:gd name="connsiteX47" fmla="*/ 737166 w 911102"/>
                <a:gd name="connsiteY47" fmla="*/ 0 h 1297454"/>
                <a:gd name="connsiteX48" fmla="*/ 745536 w 911102"/>
                <a:gd name="connsiteY48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7099 w 911102"/>
                <a:gd name="connsiteY6" fmla="*/ 391135 h 1297454"/>
                <a:gd name="connsiteX7" fmla="*/ 492061 w 911102"/>
                <a:gd name="connsiteY7" fmla="*/ 310657 h 1297454"/>
                <a:gd name="connsiteX8" fmla="*/ 716083 w 911102"/>
                <a:gd name="connsiteY8" fmla="*/ 598865 h 1297454"/>
                <a:gd name="connsiteX9" fmla="*/ 777233 w 911102"/>
                <a:gd name="connsiteY9" fmla="*/ 615788 h 1297454"/>
                <a:gd name="connsiteX10" fmla="*/ 770153 w 911102"/>
                <a:gd name="connsiteY10" fmla="*/ 639019 h 1297454"/>
                <a:gd name="connsiteX11" fmla="*/ 753784 w 911102"/>
                <a:gd name="connsiteY11" fmla="*/ 665322 h 1297454"/>
                <a:gd name="connsiteX12" fmla="*/ 710088 w 911102"/>
                <a:gd name="connsiteY12" fmla="*/ 1078153 h 1297454"/>
                <a:gd name="connsiteX13" fmla="*/ 710501 w 911102"/>
                <a:gd name="connsiteY13" fmla="*/ 1086412 h 1297454"/>
                <a:gd name="connsiteX14" fmla="*/ 710454 w 911102"/>
                <a:gd name="connsiteY14" fmla="*/ 1087719 h 1297454"/>
                <a:gd name="connsiteX15" fmla="*/ 714164 w 911102"/>
                <a:gd name="connsiteY15" fmla="*/ 1201144 h 1297454"/>
                <a:gd name="connsiteX16" fmla="*/ 723293 w 911102"/>
                <a:gd name="connsiteY16" fmla="*/ 1277540 h 1297454"/>
                <a:gd name="connsiteX17" fmla="*/ 723407 w 911102"/>
                <a:gd name="connsiteY17" fmla="*/ 1278872 h 1297454"/>
                <a:gd name="connsiteX18" fmla="*/ 724025 w 911102"/>
                <a:gd name="connsiteY18" fmla="*/ 1283671 h 1297454"/>
                <a:gd name="connsiteX19" fmla="*/ 724876 w 911102"/>
                <a:gd name="connsiteY19" fmla="*/ 1290789 h 1297454"/>
                <a:gd name="connsiteX20" fmla="*/ 568039 w 911102"/>
                <a:gd name="connsiteY20" fmla="*/ 1230080 h 1297454"/>
                <a:gd name="connsiteX21" fmla="*/ 364868 w 911102"/>
                <a:gd name="connsiteY21" fmla="*/ 1184795 h 1297454"/>
                <a:gd name="connsiteX22" fmla="*/ 178811 w 911102"/>
                <a:gd name="connsiteY22" fmla="*/ 1123147 h 1297454"/>
                <a:gd name="connsiteX23" fmla="*/ 28040 w 911102"/>
                <a:gd name="connsiteY23" fmla="*/ 1036282 h 1297454"/>
                <a:gd name="connsiteX24" fmla="*/ 26077 w 911102"/>
                <a:gd name="connsiteY24" fmla="*/ 1027345 h 1297454"/>
                <a:gd name="connsiteX25" fmla="*/ 152633 w 911102"/>
                <a:gd name="connsiteY25" fmla="*/ 1035076 h 1297454"/>
                <a:gd name="connsiteX26" fmla="*/ 255738 w 911102"/>
                <a:gd name="connsiteY26" fmla="*/ 943843 h 1297454"/>
                <a:gd name="connsiteX27" fmla="*/ 231475 w 911102"/>
                <a:gd name="connsiteY27" fmla="*/ 873395 h 1297454"/>
                <a:gd name="connsiteX28" fmla="*/ 213502 w 911102"/>
                <a:gd name="connsiteY28" fmla="*/ 859613 h 1297454"/>
                <a:gd name="connsiteX29" fmla="*/ 216878 w 911102"/>
                <a:gd name="connsiteY29" fmla="*/ 859143 h 1297454"/>
                <a:gd name="connsiteX30" fmla="*/ 281693 w 911102"/>
                <a:gd name="connsiteY30" fmla="*/ 773235 h 1297454"/>
                <a:gd name="connsiteX31" fmla="*/ 227816 w 911102"/>
                <a:gd name="connsiteY31" fmla="*/ 680077 h 1297454"/>
                <a:gd name="connsiteX32" fmla="*/ 217008 w 911102"/>
                <a:gd name="connsiteY32" fmla="*/ 677199 h 1297454"/>
                <a:gd name="connsiteX33" fmla="*/ 226953 w 911102"/>
                <a:gd name="connsiteY33" fmla="*/ 675817 h 1297454"/>
                <a:gd name="connsiteX34" fmla="*/ 291768 w 911102"/>
                <a:gd name="connsiteY34" fmla="*/ 589909 h 1297454"/>
                <a:gd name="connsiteX35" fmla="*/ 237891 w 911102"/>
                <a:gd name="connsiteY35" fmla="*/ 496751 h 1297454"/>
                <a:gd name="connsiteX36" fmla="*/ 221568 w 911102"/>
                <a:gd name="connsiteY36" fmla="*/ 492404 h 1297454"/>
                <a:gd name="connsiteX37" fmla="*/ 249567 w 911102"/>
                <a:gd name="connsiteY37" fmla="*/ 475916 h 1297454"/>
                <a:gd name="connsiteX38" fmla="*/ 281129 w 911102"/>
                <a:gd name="connsiteY38" fmla="*/ 411193 h 1297454"/>
                <a:gd name="connsiteX39" fmla="*/ 281130 w 911102"/>
                <a:gd name="connsiteY39" fmla="*/ 411193 h 1297454"/>
                <a:gd name="connsiteX40" fmla="*/ 257681 w 911102"/>
                <a:gd name="connsiteY40" fmla="*/ 343108 h 1297454"/>
                <a:gd name="connsiteX41" fmla="*/ 192957 w 911102"/>
                <a:gd name="connsiteY41" fmla="*/ 311547 h 1297454"/>
                <a:gd name="connsiteX42" fmla="*/ 65424 w 911102"/>
                <a:gd name="connsiteY42" fmla="*/ 303757 h 1297454"/>
                <a:gd name="connsiteX43" fmla="*/ 41901 w 911102"/>
                <a:gd name="connsiteY43" fmla="*/ 309400 h 1297454"/>
                <a:gd name="connsiteX44" fmla="*/ 56412 w 911102"/>
                <a:gd name="connsiteY44" fmla="*/ 232310 h 1297454"/>
                <a:gd name="connsiteX45" fmla="*/ 127609 w 911102"/>
                <a:gd name="connsiteY45" fmla="*/ 8370 h 1297454"/>
                <a:gd name="connsiteX46" fmla="*/ 135979 w 911102"/>
                <a:gd name="connsiteY46" fmla="*/ 0 h 1297454"/>
                <a:gd name="connsiteX47" fmla="*/ 737166 w 911102"/>
                <a:gd name="connsiteY47" fmla="*/ 0 h 1297454"/>
                <a:gd name="connsiteX48" fmla="*/ 745536 w 911102"/>
                <a:gd name="connsiteY48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16083 w 911102"/>
                <a:gd name="connsiteY8" fmla="*/ 598865 h 1297454"/>
                <a:gd name="connsiteX9" fmla="*/ 777233 w 911102"/>
                <a:gd name="connsiteY9" fmla="*/ 615788 h 1297454"/>
                <a:gd name="connsiteX10" fmla="*/ 770153 w 911102"/>
                <a:gd name="connsiteY10" fmla="*/ 639019 h 1297454"/>
                <a:gd name="connsiteX11" fmla="*/ 753784 w 911102"/>
                <a:gd name="connsiteY11" fmla="*/ 665322 h 1297454"/>
                <a:gd name="connsiteX12" fmla="*/ 710088 w 911102"/>
                <a:gd name="connsiteY12" fmla="*/ 1078153 h 1297454"/>
                <a:gd name="connsiteX13" fmla="*/ 710501 w 911102"/>
                <a:gd name="connsiteY13" fmla="*/ 1086412 h 1297454"/>
                <a:gd name="connsiteX14" fmla="*/ 710454 w 911102"/>
                <a:gd name="connsiteY14" fmla="*/ 1087719 h 1297454"/>
                <a:gd name="connsiteX15" fmla="*/ 714164 w 911102"/>
                <a:gd name="connsiteY15" fmla="*/ 1201144 h 1297454"/>
                <a:gd name="connsiteX16" fmla="*/ 723293 w 911102"/>
                <a:gd name="connsiteY16" fmla="*/ 1277540 h 1297454"/>
                <a:gd name="connsiteX17" fmla="*/ 723407 w 911102"/>
                <a:gd name="connsiteY17" fmla="*/ 1278872 h 1297454"/>
                <a:gd name="connsiteX18" fmla="*/ 724025 w 911102"/>
                <a:gd name="connsiteY18" fmla="*/ 1283671 h 1297454"/>
                <a:gd name="connsiteX19" fmla="*/ 724876 w 911102"/>
                <a:gd name="connsiteY19" fmla="*/ 1290789 h 1297454"/>
                <a:gd name="connsiteX20" fmla="*/ 568039 w 911102"/>
                <a:gd name="connsiteY20" fmla="*/ 1230080 h 1297454"/>
                <a:gd name="connsiteX21" fmla="*/ 364868 w 911102"/>
                <a:gd name="connsiteY21" fmla="*/ 1184795 h 1297454"/>
                <a:gd name="connsiteX22" fmla="*/ 178811 w 911102"/>
                <a:gd name="connsiteY22" fmla="*/ 1123147 h 1297454"/>
                <a:gd name="connsiteX23" fmla="*/ 28040 w 911102"/>
                <a:gd name="connsiteY23" fmla="*/ 1036282 h 1297454"/>
                <a:gd name="connsiteX24" fmla="*/ 26077 w 911102"/>
                <a:gd name="connsiteY24" fmla="*/ 1027345 h 1297454"/>
                <a:gd name="connsiteX25" fmla="*/ 152633 w 911102"/>
                <a:gd name="connsiteY25" fmla="*/ 1035076 h 1297454"/>
                <a:gd name="connsiteX26" fmla="*/ 255738 w 911102"/>
                <a:gd name="connsiteY26" fmla="*/ 943843 h 1297454"/>
                <a:gd name="connsiteX27" fmla="*/ 231475 w 911102"/>
                <a:gd name="connsiteY27" fmla="*/ 873395 h 1297454"/>
                <a:gd name="connsiteX28" fmla="*/ 213502 w 911102"/>
                <a:gd name="connsiteY28" fmla="*/ 859613 h 1297454"/>
                <a:gd name="connsiteX29" fmla="*/ 216878 w 911102"/>
                <a:gd name="connsiteY29" fmla="*/ 859143 h 1297454"/>
                <a:gd name="connsiteX30" fmla="*/ 281693 w 911102"/>
                <a:gd name="connsiteY30" fmla="*/ 773235 h 1297454"/>
                <a:gd name="connsiteX31" fmla="*/ 227816 w 911102"/>
                <a:gd name="connsiteY31" fmla="*/ 680077 h 1297454"/>
                <a:gd name="connsiteX32" fmla="*/ 217008 w 911102"/>
                <a:gd name="connsiteY32" fmla="*/ 677199 h 1297454"/>
                <a:gd name="connsiteX33" fmla="*/ 226953 w 911102"/>
                <a:gd name="connsiteY33" fmla="*/ 675817 h 1297454"/>
                <a:gd name="connsiteX34" fmla="*/ 291768 w 911102"/>
                <a:gd name="connsiteY34" fmla="*/ 589909 h 1297454"/>
                <a:gd name="connsiteX35" fmla="*/ 237891 w 911102"/>
                <a:gd name="connsiteY35" fmla="*/ 496751 h 1297454"/>
                <a:gd name="connsiteX36" fmla="*/ 221568 w 911102"/>
                <a:gd name="connsiteY36" fmla="*/ 492404 h 1297454"/>
                <a:gd name="connsiteX37" fmla="*/ 249567 w 911102"/>
                <a:gd name="connsiteY37" fmla="*/ 475916 h 1297454"/>
                <a:gd name="connsiteX38" fmla="*/ 281129 w 911102"/>
                <a:gd name="connsiteY38" fmla="*/ 411193 h 1297454"/>
                <a:gd name="connsiteX39" fmla="*/ 281130 w 911102"/>
                <a:gd name="connsiteY39" fmla="*/ 411193 h 1297454"/>
                <a:gd name="connsiteX40" fmla="*/ 257681 w 911102"/>
                <a:gd name="connsiteY40" fmla="*/ 343108 h 1297454"/>
                <a:gd name="connsiteX41" fmla="*/ 192957 w 911102"/>
                <a:gd name="connsiteY41" fmla="*/ 311547 h 1297454"/>
                <a:gd name="connsiteX42" fmla="*/ 65424 w 911102"/>
                <a:gd name="connsiteY42" fmla="*/ 303757 h 1297454"/>
                <a:gd name="connsiteX43" fmla="*/ 41901 w 911102"/>
                <a:gd name="connsiteY43" fmla="*/ 309400 h 1297454"/>
                <a:gd name="connsiteX44" fmla="*/ 56412 w 911102"/>
                <a:gd name="connsiteY44" fmla="*/ 232310 h 1297454"/>
                <a:gd name="connsiteX45" fmla="*/ 127609 w 911102"/>
                <a:gd name="connsiteY45" fmla="*/ 8370 h 1297454"/>
                <a:gd name="connsiteX46" fmla="*/ 135979 w 911102"/>
                <a:gd name="connsiteY46" fmla="*/ 0 h 1297454"/>
                <a:gd name="connsiteX47" fmla="*/ 737166 w 911102"/>
                <a:gd name="connsiteY47" fmla="*/ 0 h 1297454"/>
                <a:gd name="connsiteX48" fmla="*/ 745536 w 911102"/>
                <a:gd name="connsiteY48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16083 w 911102"/>
                <a:gd name="connsiteY8" fmla="*/ 598865 h 1297454"/>
                <a:gd name="connsiteX9" fmla="*/ 777233 w 911102"/>
                <a:gd name="connsiteY9" fmla="*/ 615788 h 1297454"/>
                <a:gd name="connsiteX10" fmla="*/ 753784 w 911102"/>
                <a:gd name="connsiteY10" fmla="*/ 665322 h 1297454"/>
                <a:gd name="connsiteX11" fmla="*/ 710088 w 911102"/>
                <a:gd name="connsiteY11" fmla="*/ 1078153 h 1297454"/>
                <a:gd name="connsiteX12" fmla="*/ 710501 w 911102"/>
                <a:gd name="connsiteY12" fmla="*/ 1086412 h 1297454"/>
                <a:gd name="connsiteX13" fmla="*/ 710454 w 911102"/>
                <a:gd name="connsiteY13" fmla="*/ 1087719 h 1297454"/>
                <a:gd name="connsiteX14" fmla="*/ 714164 w 911102"/>
                <a:gd name="connsiteY14" fmla="*/ 1201144 h 1297454"/>
                <a:gd name="connsiteX15" fmla="*/ 723293 w 911102"/>
                <a:gd name="connsiteY15" fmla="*/ 1277540 h 1297454"/>
                <a:gd name="connsiteX16" fmla="*/ 723407 w 911102"/>
                <a:gd name="connsiteY16" fmla="*/ 1278872 h 1297454"/>
                <a:gd name="connsiteX17" fmla="*/ 724025 w 911102"/>
                <a:gd name="connsiteY17" fmla="*/ 1283671 h 1297454"/>
                <a:gd name="connsiteX18" fmla="*/ 724876 w 911102"/>
                <a:gd name="connsiteY18" fmla="*/ 1290789 h 1297454"/>
                <a:gd name="connsiteX19" fmla="*/ 568039 w 911102"/>
                <a:gd name="connsiteY19" fmla="*/ 1230080 h 1297454"/>
                <a:gd name="connsiteX20" fmla="*/ 364868 w 911102"/>
                <a:gd name="connsiteY20" fmla="*/ 1184795 h 1297454"/>
                <a:gd name="connsiteX21" fmla="*/ 178811 w 911102"/>
                <a:gd name="connsiteY21" fmla="*/ 1123147 h 1297454"/>
                <a:gd name="connsiteX22" fmla="*/ 28040 w 911102"/>
                <a:gd name="connsiteY22" fmla="*/ 1036282 h 1297454"/>
                <a:gd name="connsiteX23" fmla="*/ 26077 w 911102"/>
                <a:gd name="connsiteY23" fmla="*/ 1027345 h 1297454"/>
                <a:gd name="connsiteX24" fmla="*/ 152633 w 911102"/>
                <a:gd name="connsiteY24" fmla="*/ 1035076 h 1297454"/>
                <a:gd name="connsiteX25" fmla="*/ 255738 w 911102"/>
                <a:gd name="connsiteY25" fmla="*/ 943843 h 1297454"/>
                <a:gd name="connsiteX26" fmla="*/ 231475 w 911102"/>
                <a:gd name="connsiteY26" fmla="*/ 873395 h 1297454"/>
                <a:gd name="connsiteX27" fmla="*/ 213502 w 911102"/>
                <a:gd name="connsiteY27" fmla="*/ 859613 h 1297454"/>
                <a:gd name="connsiteX28" fmla="*/ 216878 w 911102"/>
                <a:gd name="connsiteY28" fmla="*/ 859143 h 1297454"/>
                <a:gd name="connsiteX29" fmla="*/ 281693 w 911102"/>
                <a:gd name="connsiteY29" fmla="*/ 773235 h 1297454"/>
                <a:gd name="connsiteX30" fmla="*/ 227816 w 911102"/>
                <a:gd name="connsiteY30" fmla="*/ 680077 h 1297454"/>
                <a:gd name="connsiteX31" fmla="*/ 217008 w 911102"/>
                <a:gd name="connsiteY31" fmla="*/ 677199 h 1297454"/>
                <a:gd name="connsiteX32" fmla="*/ 226953 w 911102"/>
                <a:gd name="connsiteY32" fmla="*/ 675817 h 1297454"/>
                <a:gd name="connsiteX33" fmla="*/ 291768 w 911102"/>
                <a:gd name="connsiteY33" fmla="*/ 589909 h 1297454"/>
                <a:gd name="connsiteX34" fmla="*/ 237891 w 911102"/>
                <a:gd name="connsiteY34" fmla="*/ 496751 h 1297454"/>
                <a:gd name="connsiteX35" fmla="*/ 221568 w 911102"/>
                <a:gd name="connsiteY35" fmla="*/ 492404 h 1297454"/>
                <a:gd name="connsiteX36" fmla="*/ 249567 w 911102"/>
                <a:gd name="connsiteY36" fmla="*/ 475916 h 1297454"/>
                <a:gd name="connsiteX37" fmla="*/ 281129 w 911102"/>
                <a:gd name="connsiteY37" fmla="*/ 411193 h 1297454"/>
                <a:gd name="connsiteX38" fmla="*/ 281130 w 911102"/>
                <a:gd name="connsiteY38" fmla="*/ 411193 h 1297454"/>
                <a:gd name="connsiteX39" fmla="*/ 257681 w 911102"/>
                <a:gd name="connsiteY39" fmla="*/ 343108 h 1297454"/>
                <a:gd name="connsiteX40" fmla="*/ 192957 w 911102"/>
                <a:gd name="connsiteY40" fmla="*/ 311547 h 1297454"/>
                <a:gd name="connsiteX41" fmla="*/ 65424 w 911102"/>
                <a:gd name="connsiteY41" fmla="*/ 303757 h 1297454"/>
                <a:gd name="connsiteX42" fmla="*/ 41901 w 911102"/>
                <a:gd name="connsiteY42" fmla="*/ 309400 h 1297454"/>
                <a:gd name="connsiteX43" fmla="*/ 56412 w 911102"/>
                <a:gd name="connsiteY43" fmla="*/ 232310 h 1297454"/>
                <a:gd name="connsiteX44" fmla="*/ 127609 w 911102"/>
                <a:gd name="connsiteY44" fmla="*/ 8370 h 1297454"/>
                <a:gd name="connsiteX45" fmla="*/ 135979 w 911102"/>
                <a:gd name="connsiteY45" fmla="*/ 0 h 1297454"/>
                <a:gd name="connsiteX46" fmla="*/ 737166 w 911102"/>
                <a:gd name="connsiteY46" fmla="*/ 0 h 1297454"/>
                <a:gd name="connsiteX47" fmla="*/ 745536 w 911102"/>
                <a:gd name="connsiteY47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16083 w 911102"/>
                <a:gd name="connsiteY8" fmla="*/ 598865 h 1297454"/>
                <a:gd name="connsiteX9" fmla="*/ 777233 w 911102"/>
                <a:gd name="connsiteY9" fmla="*/ 615788 h 1297454"/>
                <a:gd name="connsiteX10" fmla="*/ 710088 w 911102"/>
                <a:gd name="connsiteY10" fmla="*/ 1078153 h 1297454"/>
                <a:gd name="connsiteX11" fmla="*/ 710501 w 911102"/>
                <a:gd name="connsiteY11" fmla="*/ 1086412 h 1297454"/>
                <a:gd name="connsiteX12" fmla="*/ 710454 w 911102"/>
                <a:gd name="connsiteY12" fmla="*/ 1087719 h 1297454"/>
                <a:gd name="connsiteX13" fmla="*/ 714164 w 911102"/>
                <a:gd name="connsiteY13" fmla="*/ 1201144 h 1297454"/>
                <a:gd name="connsiteX14" fmla="*/ 723293 w 911102"/>
                <a:gd name="connsiteY14" fmla="*/ 1277540 h 1297454"/>
                <a:gd name="connsiteX15" fmla="*/ 723407 w 911102"/>
                <a:gd name="connsiteY15" fmla="*/ 1278872 h 1297454"/>
                <a:gd name="connsiteX16" fmla="*/ 724025 w 911102"/>
                <a:gd name="connsiteY16" fmla="*/ 1283671 h 1297454"/>
                <a:gd name="connsiteX17" fmla="*/ 724876 w 911102"/>
                <a:gd name="connsiteY17" fmla="*/ 1290789 h 1297454"/>
                <a:gd name="connsiteX18" fmla="*/ 568039 w 911102"/>
                <a:gd name="connsiteY18" fmla="*/ 1230080 h 1297454"/>
                <a:gd name="connsiteX19" fmla="*/ 364868 w 911102"/>
                <a:gd name="connsiteY19" fmla="*/ 1184795 h 1297454"/>
                <a:gd name="connsiteX20" fmla="*/ 178811 w 911102"/>
                <a:gd name="connsiteY20" fmla="*/ 1123147 h 1297454"/>
                <a:gd name="connsiteX21" fmla="*/ 28040 w 911102"/>
                <a:gd name="connsiteY21" fmla="*/ 1036282 h 1297454"/>
                <a:gd name="connsiteX22" fmla="*/ 26077 w 911102"/>
                <a:gd name="connsiteY22" fmla="*/ 1027345 h 1297454"/>
                <a:gd name="connsiteX23" fmla="*/ 152633 w 911102"/>
                <a:gd name="connsiteY23" fmla="*/ 1035076 h 1297454"/>
                <a:gd name="connsiteX24" fmla="*/ 255738 w 911102"/>
                <a:gd name="connsiteY24" fmla="*/ 943843 h 1297454"/>
                <a:gd name="connsiteX25" fmla="*/ 231475 w 911102"/>
                <a:gd name="connsiteY25" fmla="*/ 873395 h 1297454"/>
                <a:gd name="connsiteX26" fmla="*/ 213502 w 911102"/>
                <a:gd name="connsiteY26" fmla="*/ 859613 h 1297454"/>
                <a:gd name="connsiteX27" fmla="*/ 216878 w 911102"/>
                <a:gd name="connsiteY27" fmla="*/ 859143 h 1297454"/>
                <a:gd name="connsiteX28" fmla="*/ 281693 w 911102"/>
                <a:gd name="connsiteY28" fmla="*/ 773235 h 1297454"/>
                <a:gd name="connsiteX29" fmla="*/ 227816 w 911102"/>
                <a:gd name="connsiteY29" fmla="*/ 680077 h 1297454"/>
                <a:gd name="connsiteX30" fmla="*/ 217008 w 911102"/>
                <a:gd name="connsiteY30" fmla="*/ 677199 h 1297454"/>
                <a:gd name="connsiteX31" fmla="*/ 226953 w 911102"/>
                <a:gd name="connsiteY31" fmla="*/ 675817 h 1297454"/>
                <a:gd name="connsiteX32" fmla="*/ 291768 w 911102"/>
                <a:gd name="connsiteY32" fmla="*/ 589909 h 1297454"/>
                <a:gd name="connsiteX33" fmla="*/ 237891 w 911102"/>
                <a:gd name="connsiteY33" fmla="*/ 496751 h 1297454"/>
                <a:gd name="connsiteX34" fmla="*/ 221568 w 911102"/>
                <a:gd name="connsiteY34" fmla="*/ 492404 h 1297454"/>
                <a:gd name="connsiteX35" fmla="*/ 249567 w 911102"/>
                <a:gd name="connsiteY35" fmla="*/ 475916 h 1297454"/>
                <a:gd name="connsiteX36" fmla="*/ 281129 w 911102"/>
                <a:gd name="connsiteY36" fmla="*/ 411193 h 1297454"/>
                <a:gd name="connsiteX37" fmla="*/ 281130 w 911102"/>
                <a:gd name="connsiteY37" fmla="*/ 411193 h 1297454"/>
                <a:gd name="connsiteX38" fmla="*/ 257681 w 911102"/>
                <a:gd name="connsiteY38" fmla="*/ 343108 h 1297454"/>
                <a:gd name="connsiteX39" fmla="*/ 192957 w 911102"/>
                <a:gd name="connsiteY39" fmla="*/ 311547 h 1297454"/>
                <a:gd name="connsiteX40" fmla="*/ 65424 w 911102"/>
                <a:gd name="connsiteY40" fmla="*/ 303757 h 1297454"/>
                <a:gd name="connsiteX41" fmla="*/ 41901 w 911102"/>
                <a:gd name="connsiteY41" fmla="*/ 309400 h 1297454"/>
                <a:gd name="connsiteX42" fmla="*/ 56412 w 911102"/>
                <a:gd name="connsiteY42" fmla="*/ 232310 h 1297454"/>
                <a:gd name="connsiteX43" fmla="*/ 127609 w 911102"/>
                <a:gd name="connsiteY43" fmla="*/ 8370 h 1297454"/>
                <a:gd name="connsiteX44" fmla="*/ 135979 w 911102"/>
                <a:gd name="connsiteY44" fmla="*/ 0 h 1297454"/>
                <a:gd name="connsiteX45" fmla="*/ 737166 w 911102"/>
                <a:gd name="connsiteY45" fmla="*/ 0 h 1297454"/>
                <a:gd name="connsiteX46" fmla="*/ 745536 w 911102"/>
                <a:gd name="connsiteY46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16083 w 911102"/>
                <a:gd name="connsiteY8" fmla="*/ 598865 h 1297454"/>
                <a:gd name="connsiteX9" fmla="*/ 777233 w 911102"/>
                <a:gd name="connsiteY9" fmla="*/ 615788 h 1297454"/>
                <a:gd name="connsiteX10" fmla="*/ 710088 w 911102"/>
                <a:gd name="connsiteY10" fmla="*/ 1078153 h 1297454"/>
                <a:gd name="connsiteX11" fmla="*/ 710501 w 911102"/>
                <a:gd name="connsiteY11" fmla="*/ 1086412 h 1297454"/>
                <a:gd name="connsiteX12" fmla="*/ 710454 w 911102"/>
                <a:gd name="connsiteY12" fmla="*/ 1087719 h 1297454"/>
                <a:gd name="connsiteX13" fmla="*/ 714164 w 911102"/>
                <a:gd name="connsiteY13" fmla="*/ 1201144 h 1297454"/>
                <a:gd name="connsiteX14" fmla="*/ 723293 w 911102"/>
                <a:gd name="connsiteY14" fmla="*/ 1277540 h 1297454"/>
                <a:gd name="connsiteX15" fmla="*/ 723407 w 911102"/>
                <a:gd name="connsiteY15" fmla="*/ 1278872 h 1297454"/>
                <a:gd name="connsiteX16" fmla="*/ 724025 w 911102"/>
                <a:gd name="connsiteY16" fmla="*/ 1283671 h 1297454"/>
                <a:gd name="connsiteX17" fmla="*/ 724876 w 911102"/>
                <a:gd name="connsiteY17" fmla="*/ 1290789 h 1297454"/>
                <a:gd name="connsiteX18" fmla="*/ 568039 w 911102"/>
                <a:gd name="connsiteY18" fmla="*/ 1230080 h 1297454"/>
                <a:gd name="connsiteX19" fmla="*/ 364868 w 911102"/>
                <a:gd name="connsiteY19" fmla="*/ 1184795 h 1297454"/>
                <a:gd name="connsiteX20" fmla="*/ 178811 w 911102"/>
                <a:gd name="connsiteY20" fmla="*/ 1123147 h 1297454"/>
                <a:gd name="connsiteX21" fmla="*/ 28040 w 911102"/>
                <a:gd name="connsiteY21" fmla="*/ 1036282 h 1297454"/>
                <a:gd name="connsiteX22" fmla="*/ 26077 w 911102"/>
                <a:gd name="connsiteY22" fmla="*/ 1027345 h 1297454"/>
                <a:gd name="connsiteX23" fmla="*/ 152633 w 911102"/>
                <a:gd name="connsiteY23" fmla="*/ 1035076 h 1297454"/>
                <a:gd name="connsiteX24" fmla="*/ 255738 w 911102"/>
                <a:gd name="connsiteY24" fmla="*/ 943843 h 1297454"/>
                <a:gd name="connsiteX25" fmla="*/ 231475 w 911102"/>
                <a:gd name="connsiteY25" fmla="*/ 873395 h 1297454"/>
                <a:gd name="connsiteX26" fmla="*/ 213502 w 911102"/>
                <a:gd name="connsiteY26" fmla="*/ 859613 h 1297454"/>
                <a:gd name="connsiteX27" fmla="*/ 216878 w 911102"/>
                <a:gd name="connsiteY27" fmla="*/ 859143 h 1297454"/>
                <a:gd name="connsiteX28" fmla="*/ 281693 w 911102"/>
                <a:gd name="connsiteY28" fmla="*/ 773235 h 1297454"/>
                <a:gd name="connsiteX29" fmla="*/ 227816 w 911102"/>
                <a:gd name="connsiteY29" fmla="*/ 680077 h 1297454"/>
                <a:gd name="connsiteX30" fmla="*/ 217008 w 911102"/>
                <a:gd name="connsiteY30" fmla="*/ 677199 h 1297454"/>
                <a:gd name="connsiteX31" fmla="*/ 226953 w 911102"/>
                <a:gd name="connsiteY31" fmla="*/ 675817 h 1297454"/>
                <a:gd name="connsiteX32" fmla="*/ 291768 w 911102"/>
                <a:gd name="connsiteY32" fmla="*/ 589909 h 1297454"/>
                <a:gd name="connsiteX33" fmla="*/ 237891 w 911102"/>
                <a:gd name="connsiteY33" fmla="*/ 496751 h 1297454"/>
                <a:gd name="connsiteX34" fmla="*/ 221568 w 911102"/>
                <a:gd name="connsiteY34" fmla="*/ 492404 h 1297454"/>
                <a:gd name="connsiteX35" fmla="*/ 249567 w 911102"/>
                <a:gd name="connsiteY35" fmla="*/ 475916 h 1297454"/>
                <a:gd name="connsiteX36" fmla="*/ 281129 w 911102"/>
                <a:gd name="connsiteY36" fmla="*/ 411193 h 1297454"/>
                <a:gd name="connsiteX37" fmla="*/ 281130 w 911102"/>
                <a:gd name="connsiteY37" fmla="*/ 411193 h 1297454"/>
                <a:gd name="connsiteX38" fmla="*/ 257681 w 911102"/>
                <a:gd name="connsiteY38" fmla="*/ 343108 h 1297454"/>
                <a:gd name="connsiteX39" fmla="*/ 192957 w 911102"/>
                <a:gd name="connsiteY39" fmla="*/ 311547 h 1297454"/>
                <a:gd name="connsiteX40" fmla="*/ 65424 w 911102"/>
                <a:gd name="connsiteY40" fmla="*/ 303757 h 1297454"/>
                <a:gd name="connsiteX41" fmla="*/ 41901 w 911102"/>
                <a:gd name="connsiteY41" fmla="*/ 309400 h 1297454"/>
                <a:gd name="connsiteX42" fmla="*/ 56412 w 911102"/>
                <a:gd name="connsiteY42" fmla="*/ 232310 h 1297454"/>
                <a:gd name="connsiteX43" fmla="*/ 127609 w 911102"/>
                <a:gd name="connsiteY43" fmla="*/ 8370 h 1297454"/>
                <a:gd name="connsiteX44" fmla="*/ 135979 w 911102"/>
                <a:gd name="connsiteY44" fmla="*/ 0 h 1297454"/>
                <a:gd name="connsiteX45" fmla="*/ 737166 w 911102"/>
                <a:gd name="connsiteY45" fmla="*/ 0 h 1297454"/>
                <a:gd name="connsiteX46" fmla="*/ 745536 w 911102"/>
                <a:gd name="connsiteY46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16083 w 911102"/>
                <a:gd name="connsiteY8" fmla="*/ 598865 h 1297454"/>
                <a:gd name="connsiteX9" fmla="*/ 777233 w 911102"/>
                <a:gd name="connsiteY9" fmla="*/ 615788 h 1297454"/>
                <a:gd name="connsiteX10" fmla="*/ 710088 w 911102"/>
                <a:gd name="connsiteY10" fmla="*/ 1078153 h 1297454"/>
                <a:gd name="connsiteX11" fmla="*/ 710501 w 911102"/>
                <a:gd name="connsiteY11" fmla="*/ 1086412 h 1297454"/>
                <a:gd name="connsiteX12" fmla="*/ 710454 w 911102"/>
                <a:gd name="connsiteY12" fmla="*/ 1087719 h 1297454"/>
                <a:gd name="connsiteX13" fmla="*/ 714164 w 911102"/>
                <a:gd name="connsiteY13" fmla="*/ 1201144 h 1297454"/>
                <a:gd name="connsiteX14" fmla="*/ 723293 w 911102"/>
                <a:gd name="connsiteY14" fmla="*/ 1277540 h 1297454"/>
                <a:gd name="connsiteX15" fmla="*/ 723407 w 911102"/>
                <a:gd name="connsiteY15" fmla="*/ 1278872 h 1297454"/>
                <a:gd name="connsiteX16" fmla="*/ 724025 w 911102"/>
                <a:gd name="connsiteY16" fmla="*/ 1283671 h 1297454"/>
                <a:gd name="connsiteX17" fmla="*/ 724876 w 911102"/>
                <a:gd name="connsiteY17" fmla="*/ 1290789 h 1297454"/>
                <a:gd name="connsiteX18" fmla="*/ 568039 w 911102"/>
                <a:gd name="connsiteY18" fmla="*/ 1230080 h 1297454"/>
                <a:gd name="connsiteX19" fmla="*/ 364868 w 911102"/>
                <a:gd name="connsiteY19" fmla="*/ 1184795 h 1297454"/>
                <a:gd name="connsiteX20" fmla="*/ 178811 w 911102"/>
                <a:gd name="connsiteY20" fmla="*/ 1123147 h 1297454"/>
                <a:gd name="connsiteX21" fmla="*/ 28040 w 911102"/>
                <a:gd name="connsiteY21" fmla="*/ 1036282 h 1297454"/>
                <a:gd name="connsiteX22" fmla="*/ 26077 w 911102"/>
                <a:gd name="connsiteY22" fmla="*/ 1027345 h 1297454"/>
                <a:gd name="connsiteX23" fmla="*/ 152633 w 911102"/>
                <a:gd name="connsiteY23" fmla="*/ 1035076 h 1297454"/>
                <a:gd name="connsiteX24" fmla="*/ 255738 w 911102"/>
                <a:gd name="connsiteY24" fmla="*/ 943843 h 1297454"/>
                <a:gd name="connsiteX25" fmla="*/ 231475 w 911102"/>
                <a:gd name="connsiteY25" fmla="*/ 873395 h 1297454"/>
                <a:gd name="connsiteX26" fmla="*/ 213502 w 911102"/>
                <a:gd name="connsiteY26" fmla="*/ 859613 h 1297454"/>
                <a:gd name="connsiteX27" fmla="*/ 216878 w 911102"/>
                <a:gd name="connsiteY27" fmla="*/ 859143 h 1297454"/>
                <a:gd name="connsiteX28" fmla="*/ 281693 w 911102"/>
                <a:gd name="connsiteY28" fmla="*/ 773235 h 1297454"/>
                <a:gd name="connsiteX29" fmla="*/ 227816 w 911102"/>
                <a:gd name="connsiteY29" fmla="*/ 680077 h 1297454"/>
                <a:gd name="connsiteX30" fmla="*/ 217008 w 911102"/>
                <a:gd name="connsiteY30" fmla="*/ 677199 h 1297454"/>
                <a:gd name="connsiteX31" fmla="*/ 226953 w 911102"/>
                <a:gd name="connsiteY31" fmla="*/ 675817 h 1297454"/>
                <a:gd name="connsiteX32" fmla="*/ 291768 w 911102"/>
                <a:gd name="connsiteY32" fmla="*/ 589909 h 1297454"/>
                <a:gd name="connsiteX33" fmla="*/ 237891 w 911102"/>
                <a:gd name="connsiteY33" fmla="*/ 496751 h 1297454"/>
                <a:gd name="connsiteX34" fmla="*/ 221568 w 911102"/>
                <a:gd name="connsiteY34" fmla="*/ 492404 h 1297454"/>
                <a:gd name="connsiteX35" fmla="*/ 249567 w 911102"/>
                <a:gd name="connsiteY35" fmla="*/ 475916 h 1297454"/>
                <a:gd name="connsiteX36" fmla="*/ 281129 w 911102"/>
                <a:gd name="connsiteY36" fmla="*/ 411193 h 1297454"/>
                <a:gd name="connsiteX37" fmla="*/ 281130 w 911102"/>
                <a:gd name="connsiteY37" fmla="*/ 411193 h 1297454"/>
                <a:gd name="connsiteX38" fmla="*/ 257681 w 911102"/>
                <a:gd name="connsiteY38" fmla="*/ 343108 h 1297454"/>
                <a:gd name="connsiteX39" fmla="*/ 192957 w 911102"/>
                <a:gd name="connsiteY39" fmla="*/ 311547 h 1297454"/>
                <a:gd name="connsiteX40" fmla="*/ 65424 w 911102"/>
                <a:gd name="connsiteY40" fmla="*/ 303757 h 1297454"/>
                <a:gd name="connsiteX41" fmla="*/ 41901 w 911102"/>
                <a:gd name="connsiteY41" fmla="*/ 309400 h 1297454"/>
                <a:gd name="connsiteX42" fmla="*/ 56412 w 911102"/>
                <a:gd name="connsiteY42" fmla="*/ 232310 h 1297454"/>
                <a:gd name="connsiteX43" fmla="*/ 127609 w 911102"/>
                <a:gd name="connsiteY43" fmla="*/ 8370 h 1297454"/>
                <a:gd name="connsiteX44" fmla="*/ 135979 w 911102"/>
                <a:gd name="connsiteY44" fmla="*/ 0 h 1297454"/>
                <a:gd name="connsiteX45" fmla="*/ 737166 w 911102"/>
                <a:gd name="connsiteY45" fmla="*/ 0 h 1297454"/>
                <a:gd name="connsiteX46" fmla="*/ 745536 w 911102"/>
                <a:gd name="connsiteY46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16083 w 911102"/>
                <a:gd name="connsiteY8" fmla="*/ 598865 h 1297454"/>
                <a:gd name="connsiteX9" fmla="*/ 779668 w 911102"/>
                <a:gd name="connsiteY9" fmla="*/ 619882 h 1297454"/>
                <a:gd name="connsiteX10" fmla="*/ 710088 w 911102"/>
                <a:gd name="connsiteY10" fmla="*/ 1078153 h 1297454"/>
                <a:gd name="connsiteX11" fmla="*/ 710501 w 911102"/>
                <a:gd name="connsiteY11" fmla="*/ 1086412 h 1297454"/>
                <a:gd name="connsiteX12" fmla="*/ 710454 w 911102"/>
                <a:gd name="connsiteY12" fmla="*/ 1087719 h 1297454"/>
                <a:gd name="connsiteX13" fmla="*/ 714164 w 911102"/>
                <a:gd name="connsiteY13" fmla="*/ 1201144 h 1297454"/>
                <a:gd name="connsiteX14" fmla="*/ 723293 w 911102"/>
                <a:gd name="connsiteY14" fmla="*/ 1277540 h 1297454"/>
                <a:gd name="connsiteX15" fmla="*/ 723407 w 911102"/>
                <a:gd name="connsiteY15" fmla="*/ 1278872 h 1297454"/>
                <a:gd name="connsiteX16" fmla="*/ 724025 w 911102"/>
                <a:gd name="connsiteY16" fmla="*/ 1283671 h 1297454"/>
                <a:gd name="connsiteX17" fmla="*/ 724876 w 911102"/>
                <a:gd name="connsiteY17" fmla="*/ 1290789 h 1297454"/>
                <a:gd name="connsiteX18" fmla="*/ 568039 w 911102"/>
                <a:gd name="connsiteY18" fmla="*/ 1230080 h 1297454"/>
                <a:gd name="connsiteX19" fmla="*/ 364868 w 911102"/>
                <a:gd name="connsiteY19" fmla="*/ 1184795 h 1297454"/>
                <a:gd name="connsiteX20" fmla="*/ 178811 w 911102"/>
                <a:gd name="connsiteY20" fmla="*/ 1123147 h 1297454"/>
                <a:gd name="connsiteX21" fmla="*/ 28040 w 911102"/>
                <a:gd name="connsiteY21" fmla="*/ 1036282 h 1297454"/>
                <a:gd name="connsiteX22" fmla="*/ 26077 w 911102"/>
                <a:gd name="connsiteY22" fmla="*/ 1027345 h 1297454"/>
                <a:gd name="connsiteX23" fmla="*/ 152633 w 911102"/>
                <a:gd name="connsiteY23" fmla="*/ 1035076 h 1297454"/>
                <a:gd name="connsiteX24" fmla="*/ 255738 w 911102"/>
                <a:gd name="connsiteY24" fmla="*/ 943843 h 1297454"/>
                <a:gd name="connsiteX25" fmla="*/ 231475 w 911102"/>
                <a:gd name="connsiteY25" fmla="*/ 873395 h 1297454"/>
                <a:gd name="connsiteX26" fmla="*/ 213502 w 911102"/>
                <a:gd name="connsiteY26" fmla="*/ 859613 h 1297454"/>
                <a:gd name="connsiteX27" fmla="*/ 216878 w 911102"/>
                <a:gd name="connsiteY27" fmla="*/ 859143 h 1297454"/>
                <a:gd name="connsiteX28" fmla="*/ 281693 w 911102"/>
                <a:gd name="connsiteY28" fmla="*/ 773235 h 1297454"/>
                <a:gd name="connsiteX29" fmla="*/ 227816 w 911102"/>
                <a:gd name="connsiteY29" fmla="*/ 680077 h 1297454"/>
                <a:gd name="connsiteX30" fmla="*/ 217008 w 911102"/>
                <a:gd name="connsiteY30" fmla="*/ 677199 h 1297454"/>
                <a:gd name="connsiteX31" fmla="*/ 226953 w 911102"/>
                <a:gd name="connsiteY31" fmla="*/ 675817 h 1297454"/>
                <a:gd name="connsiteX32" fmla="*/ 291768 w 911102"/>
                <a:gd name="connsiteY32" fmla="*/ 589909 h 1297454"/>
                <a:gd name="connsiteX33" fmla="*/ 237891 w 911102"/>
                <a:gd name="connsiteY33" fmla="*/ 496751 h 1297454"/>
                <a:gd name="connsiteX34" fmla="*/ 221568 w 911102"/>
                <a:gd name="connsiteY34" fmla="*/ 492404 h 1297454"/>
                <a:gd name="connsiteX35" fmla="*/ 249567 w 911102"/>
                <a:gd name="connsiteY35" fmla="*/ 475916 h 1297454"/>
                <a:gd name="connsiteX36" fmla="*/ 281129 w 911102"/>
                <a:gd name="connsiteY36" fmla="*/ 411193 h 1297454"/>
                <a:gd name="connsiteX37" fmla="*/ 281130 w 911102"/>
                <a:gd name="connsiteY37" fmla="*/ 411193 h 1297454"/>
                <a:gd name="connsiteX38" fmla="*/ 257681 w 911102"/>
                <a:gd name="connsiteY38" fmla="*/ 343108 h 1297454"/>
                <a:gd name="connsiteX39" fmla="*/ 192957 w 911102"/>
                <a:gd name="connsiteY39" fmla="*/ 311547 h 1297454"/>
                <a:gd name="connsiteX40" fmla="*/ 65424 w 911102"/>
                <a:gd name="connsiteY40" fmla="*/ 303757 h 1297454"/>
                <a:gd name="connsiteX41" fmla="*/ 41901 w 911102"/>
                <a:gd name="connsiteY41" fmla="*/ 309400 h 1297454"/>
                <a:gd name="connsiteX42" fmla="*/ 56412 w 911102"/>
                <a:gd name="connsiteY42" fmla="*/ 232310 h 1297454"/>
                <a:gd name="connsiteX43" fmla="*/ 127609 w 911102"/>
                <a:gd name="connsiteY43" fmla="*/ 8370 h 1297454"/>
                <a:gd name="connsiteX44" fmla="*/ 135979 w 911102"/>
                <a:gd name="connsiteY44" fmla="*/ 0 h 1297454"/>
                <a:gd name="connsiteX45" fmla="*/ 737166 w 911102"/>
                <a:gd name="connsiteY45" fmla="*/ 0 h 1297454"/>
                <a:gd name="connsiteX46" fmla="*/ 745536 w 911102"/>
                <a:gd name="connsiteY46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16083 w 911102"/>
                <a:gd name="connsiteY8" fmla="*/ 598865 h 1297454"/>
                <a:gd name="connsiteX9" fmla="*/ 779668 w 911102"/>
                <a:gd name="connsiteY9" fmla="*/ 619882 h 1297454"/>
                <a:gd name="connsiteX10" fmla="*/ 710088 w 911102"/>
                <a:gd name="connsiteY10" fmla="*/ 1078153 h 1297454"/>
                <a:gd name="connsiteX11" fmla="*/ 710501 w 911102"/>
                <a:gd name="connsiteY11" fmla="*/ 1086412 h 1297454"/>
                <a:gd name="connsiteX12" fmla="*/ 710454 w 911102"/>
                <a:gd name="connsiteY12" fmla="*/ 1087719 h 1297454"/>
                <a:gd name="connsiteX13" fmla="*/ 714164 w 911102"/>
                <a:gd name="connsiteY13" fmla="*/ 1201144 h 1297454"/>
                <a:gd name="connsiteX14" fmla="*/ 723293 w 911102"/>
                <a:gd name="connsiteY14" fmla="*/ 1277540 h 1297454"/>
                <a:gd name="connsiteX15" fmla="*/ 723407 w 911102"/>
                <a:gd name="connsiteY15" fmla="*/ 1278872 h 1297454"/>
                <a:gd name="connsiteX16" fmla="*/ 724025 w 911102"/>
                <a:gd name="connsiteY16" fmla="*/ 1283671 h 1297454"/>
                <a:gd name="connsiteX17" fmla="*/ 724876 w 911102"/>
                <a:gd name="connsiteY17" fmla="*/ 1290789 h 1297454"/>
                <a:gd name="connsiteX18" fmla="*/ 568039 w 911102"/>
                <a:gd name="connsiteY18" fmla="*/ 1230080 h 1297454"/>
                <a:gd name="connsiteX19" fmla="*/ 364868 w 911102"/>
                <a:gd name="connsiteY19" fmla="*/ 1184795 h 1297454"/>
                <a:gd name="connsiteX20" fmla="*/ 178811 w 911102"/>
                <a:gd name="connsiteY20" fmla="*/ 1123147 h 1297454"/>
                <a:gd name="connsiteX21" fmla="*/ 28040 w 911102"/>
                <a:gd name="connsiteY21" fmla="*/ 1036282 h 1297454"/>
                <a:gd name="connsiteX22" fmla="*/ 26077 w 911102"/>
                <a:gd name="connsiteY22" fmla="*/ 1027345 h 1297454"/>
                <a:gd name="connsiteX23" fmla="*/ 152633 w 911102"/>
                <a:gd name="connsiteY23" fmla="*/ 1035076 h 1297454"/>
                <a:gd name="connsiteX24" fmla="*/ 255738 w 911102"/>
                <a:gd name="connsiteY24" fmla="*/ 943843 h 1297454"/>
                <a:gd name="connsiteX25" fmla="*/ 231475 w 911102"/>
                <a:gd name="connsiteY25" fmla="*/ 873395 h 1297454"/>
                <a:gd name="connsiteX26" fmla="*/ 213502 w 911102"/>
                <a:gd name="connsiteY26" fmla="*/ 859613 h 1297454"/>
                <a:gd name="connsiteX27" fmla="*/ 216878 w 911102"/>
                <a:gd name="connsiteY27" fmla="*/ 859143 h 1297454"/>
                <a:gd name="connsiteX28" fmla="*/ 281693 w 911102"/>
                <a:gd name="connsiteY28" fmla="*/ 773235 h 1297454"/>
                <a:gd name="connsiteX29" fmla="*/ 227816 w 911102"/>
                <a:gd name="connsiteY29" fmla="*/ 680077 h 1297454"/>
                <a:gd name="connsiteX30" fmla="*/ 217008 w 911102"/>
                <a:gd name="connsiteY30" fmla="*/ 677199 h 1297454"/>
                <a:gd name="connsiteX31" fmla="*/ 226953 w 911102"/>
                <a:gd name="connsiteY31" fmla="*/ 675817 h 1297454"/>
                <a:gd name="connsiteX32" fmla="*/ 291768 w 911102"/>
                <a:gd name="connsiteY32" fmla="*/ 589909 h 1297454"/>
                <a:gd name="connsiteX33" fmla="*/ 237891 w 911102"/>
                <a:gd name="connsiteY33" fmla="*/ 496751 h 1297454"/>
                <a:gd name="connsiteX34" fmla="*/ 221568 w 911102"/>
                <a:gd name="connsiteY34" fmla="*/ 492404 h 1297454"/>
                <a:gd name="connsiteX35" fmla="*/ 249567 w 911102"/>
                <a:gd name="connsiteY35" fmla="*/ 475916 h 1297454"/>
                <a:gd name="connsiteX36" fmla="*/ 281129 w 911102"/>
                <a:gd name="connsiteY36" fmla="*/ 411193 h 1297454"/>
                <a:gd name="connsiteX37" fmla="*/ 281130 w 911102"/>
                <a:gd name="connsiteY37" fmla="*/ 411193 h 1297454"/>
                <a:gd name="connsiteX38" fmla="*/ 257681 w 911102"/>
                <a:gd name="connsiteY38" fmla="*/ 343108 h 1297454"/>
                <a:gd name="connsiteX39" fmla="*/ 192957 w 911102"/>
                <a:gd name="connsiteY39" fmla="*/ 311547 h 1297454"/>
                <a:gd name="connsiteX40" fmla="*/ 65424 w 911102"/>
                <a:gd name="connsiteY40" fmla="*/ 303757 h 1297454"/>
                <a:gd name="connsiteX41" fmla="*/ 41901 w 911102"/>
                <a:gd name="connsiteY41" fmla="*/ 309400 h 1297454"/>
                <a:gd name="connsiteX42" fmla="*/ 56412 w 911102"/>
                <a:gd name="connsiteY42" fmla="*/ 232310 h 1297454"/>
                <a:gd name="connsiteX43" fmla="*/ 127609 w 911102"/>
                <a:gd name="connsiteY43" fmla="*/ 8370 h 1297454"/>
                <a:gd name="connsiteX44" fmla="*/ 135979 w 911102"/>
                <a:gd name="connsiteY44" fmla="*/ 0 h 1297454"/>
                <a:gd name="connsiteX45" fmla="*/ 737166 w 911102"/>
                <a:gd name="connsiteY45" fmla="*/ 0 h 1297454"/>
                <a:gd name="connsiteX46" fmla="*/ 745536 w 911102"/>
                <a:gd name="connsiteY46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16083 w 911102"/>
                <a:gd name="connsiteY8" fmla="*/ 598865 h 1297454"/>
                <a:gd name="connsiteX9" fmla="*/ 779668 w 911102"/>
                <a:gd name="connsiteY9" fmla="*/ 619882 h 1297454"/>
                <a:gd name="connsiteX10" fmla="*/ 710088 w 911102"/>
                <a:gd name="connsiteY10" fmla="*/ 1078153 h 1297454"/>
                <a:gd name="connsiteX11" fmla="*/ 710501 w 911102"/>
                <a:gd name="connsiteY11" fmla="*/ 1086412 h 1297454"/>
                <a:gd name="connsiteX12" fmla="*/ 714164 w 911102"/>
                <a:gd name="connsiteY12" fmla="*/ 1201144 h 1297454"/>
                <a:gd name="connsiteX13" fmla="*/ 723293 w 911102"/>
                <a:gd name="connsiteY13" fmla="*/ 1277540 h 1297454"/>
                <a:gd name="connsiteX14" fmla="*/ 723407 w 911102"/>
                <a:gd name="connsiteY14" fmla="*/ 1278872 h 1297454"/>
                <a:gd name="connsiteX15" fmla="*/ 724025 w 911102"/>
                <a:gd name="connsiteY15" fmla="*/ 1283671 h 1297454"/>
                <a:gd name="connsiteX16" fmla="*/ 724876 w 911102"/>
                <a:gd name="connsiteY16" fmla="*/ 1290789 h 1297454"/>
                <a:gd name="connsiteX17" fmla="*/ 568039 w 911102"/>
                <a:gd name="connsiteY17" fmla="*/ 1230080 h 1297454"/>
                <a:gd name="connsiteX18" fmla="*/ 364868 w 911102"/>
                <a:gd name="connsiteY18" fmla="*/ 1184795 h 1297454"/>
                <a:gd name="connsiteX19" fmla="*/ 178811 w 911102"/>
                <a:gd name="connsiteY19" fmla="*/ 1123147 h 1297454"/>
                <a:gd name="connsiteX20" fmla="*/ 28040 w 911102"/>
                <a:gd name="connsiteY20" fmla="*/ 1036282 h 1297454"/>
                <a:gd name="connsiteX21" fmla="*/ 26077 w 911102"/>
                <a:gd name="connsiteY21" fmla="*/ 1027345 h 1297454"/>
                <a:gd name="connsiteX22" fmla="*/ 152633 w 911102"/>
                <a:gd name="connsiteY22" fmla="*/ 1035076 h 1297454"/>
                <a:gd name="connsiteX23" fmla="*/ 255738 w 911102"/>
                <a:gd name="connsiteY23" fmla="*/ 943843 h 1297454"/>
                <a:gd name="connsiteX24" fmla="*/ 231475 w 911102"/>
                <a:gd name="connsiteY24" fmla="*/ 873395 h 1297454"/>
                <a:gd name="connsiteX25" fmla="*/ 213502 w 911102"/>
                <a:gd name="connsiteY25" fmla="*/ 859613 h 1297454"/>
                <a:gd name="connsiteX26" fmla="*/ 216878 w 911102"/>
                <a:gd name="connsiteY26" fmla="*/ 859143 h 1297454"/>
                <a:gd name="connsiteX27" fmla="*/ 281693 w 911102"/>
                <a:gd name="connsiteY27" fmla="*/ 773235 h 1297454"/>
                <a:gd name="connsiteX28" fmla="*/ 227816 w 911102"/>
                <a:gd name="connsiteY28" fmla="*/ 680077 h 1297454"/>
                <a:gd name="connsiteX29" fmla="*/ 217008 w 911102"/>
                <a:gd name="connsiteY29" fmla="*/ 677199 h 1297454"/>
                <a:gd name="connsiteX30" fmla="*/ 226953 w 911102"/>
                <a:gd name="connsiteY30" fmla="*/ 675817 h 1297454"/>
                <a:gd name="connsiteX31" fmla="*/ 291768 w 911102"/>
                <a:gd name="connsiteY31" fmla="*/ 589909 h 1297454"/>
                <a:gd name="connsiteX32" fmla="*/ 237891 w 911102"/>
                <a:gd name="connsiteY32" fmla="*/ 496751 h 1297454"/>
                <a:gd name="connsiteX33" fmla="*/ 221568 w 911102"/>
                <a:gd name="connsiteY33" fmla="*/ 492404 h 1297454"/>
                <a:gd name="connsiteX34" fmla="*/ 249567 w 911102"/>
                <a:gd name="connsiteY34" fmla="*/ 475916 h 1297454"/>
                <a:gd name="connsiteX35" fmla="*/ 281129 w 911102"/>
                <a:gd name="connsiteY35" fmla="*/ 411193 h 1297454"/>
                <a:gd name="connsiteX36" fmla="*/ 281130 w 911102"/>
                <a:gd name="connsiteY36" fmla="*/ 411193 h 1297454"/>
                <a:gd name="connsiteX37" fmla="*/ 257681 w 911102"/>
                <a:gd name="connsiteY37" fmla="*/ 343108 h 1297454"/>
                <a:gd name="connsiteX38" fmla="*/ 192957 w 911102"/>
                <a:gd name="connsiteY38" fmla="*/ 311547 h 1297454"/>
                <a:gd name="connsiteX39" fmla="*/ 65424 w 911102"/>
                <a:gd name="connsiteY39" fmla="*/ 303757 h 1297454"/>
                <a:gd name="connsiteX40" fmla="*/ 41901 w 911102"/>
                <a:gd name="connsiteY40" fmla="*/ 309400 h 1297454"/>
                <a:gd name="connsiteX41" fmla="*/ 56412 w 911102"/>
                <a:gd name="connsiteY41" fmla="*/ 232310 h 1297454"/>
                <a:gd name="connsiteX42" fmla="*/ 127609 w 911102"/>
                <a:gd name="connsiteY42" fmla="*/ 8370 h 1297454"/>
                <a:gd name="connsiteX43" fmla="*/ 135979 w 911102"/>
                <a:gd name="connsiteY43" fmla="*/ 0 h 1297454"/>
                <a:gd name="connsiteX44" fmla="*/ 737166 w 911102"/>
                <a:gd name="connsiteY44" fmla="*/ 0 h 1297454"/>
                <a:gd name="connsiteX45" fmla="*/ 745536 w 911102"/>
                <a:gd name="connsiteY45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16083 w 911102"/>
                <a:gd name="connsiteY8" fmla="*/ 598865 h 1297454"/>
                <a:gd name="connsiteX9" fmla="*/ 779668 w 911102"/>
                <a:gd name="connsiteY9" fmla="*/ 619882 h 1297454"/>
                <a:gd name="connsiteX10" fmla="*/ 710088 w 911102"/>
                <a:gd name="connsiteY10" fmla="*/ 1078153 h 1297454"/>
                <a:gd name="connsiteX11" fmla="*/ 714164 w 911102"/>
                <a:gd name="connsiteY11" fmla="*/ 1201144 h 1297454"/>
                <a:gd name="connsiteX12" fmla="*/ 723293 w 911102"/>
                <a:gd name="connsiteY12" fmla="*/ 1277540 h 1297454"/>
                <a:gd name="connsiteX13" fmla="*/ 723407 w 911102"/>
                <a:gd name="connsiteY13" fmla="*/ 1278872 h 1297454"/>
                <a:gd name="connsiteX14" fmla="*/ 724025 w 911102"/>
                <a:gd name="connsiteY14" fmla="*/ 1283671 h 1297454"/>
                <a:gd name="connsiteX15" fmla="*/ 724876 w 911102"/>
                <a:gd name="connsiteY15" fmla="*/ 1290789 h 1297454"/>
                <a:gd name="connsiteX16" fmla="*/ 568039 w 911102"/>
                <a:gd name="connsiteY16" fmla="*/ 1230080 h 1297454"/>
                <a:gd name="connsiteX17" fmla="*/ 364868 w 911102"/>
                <a:gd name="connsiteY17" fmla="*/ 1184795 h 1297454"/>
                <a:gd name="connsiteX18" fmla="*/ 178811 w 911102"/>
                <a:gd name="connsiteY18" fmla="*/ 1123147 h 1297454"/>
                <a:gd name="connsiteX19" fmla="*/ 28040 w 911102"/>
                <a:gd name="connsiteY19" fmla="*/ 1036282 h 1297454"/>
                <a:gd name="connsiteX20" fmla="*/ 26077 w 911102"/>
                <a:gd name="connsiteY20" fmla="*/ 1027345 h 1297454"/>
                <a:gd name="connsiteX21" fmla="*/ 152633 w 911102"/>
                <a:gd name="connsiteY21" fmla="*/ 1035076 h 1297454"/>
                <a:gd name="connsiteX22" fmla="*/ 255738 w 911102"/>
                <a:gd name="connsiteY22" fmla="*/ 943843 h 1297454"/>
                <a:gd name="connsiteX23" fmla="*/ 231475 w 911102"/>
                <a:gd name="connsiteY23" fmla="*/ 873395 h 1297454"/>
                <a:gd name="connsiteX24" fmla="*/ 213502 w 911102"/>
                <a:gd name="connsiteY24" fmla="*/ 859613 h 1297454"/>
                <a:gd name="connsiteX25" fmla="*/ 216878 w 911102"/>
                <a:gd name="connsiteY25" fmla="*/ 859143 h 1297454"/>
                <a:gd name="connsiteX26" fmla="*/ 281693 w 911102"/>
                <a:gd name="connsiteY26" fmla="*/ 773235 h 1297454"/>
                <a:gd name="connsiteX27" fmla="*/ 227816 w 911102"/>
                <a:gd name="connsiteY27" fmla="*/ 680077 h 1297454"/>
                <a:gd name="connsiteX28" fmla="*/ 217008 w 911102"/>
                <a:gd name="connsiteY28" fmla="*/ 677199 h 1297454"/>
                <a:gd name="connsiteX29" fmla="*/ 226953 w 911102"/>
                <a:gd name="connsiteY29" fmla="*/ 675817 h 1297454"/>
                <a:gd name="connsiteX30" fmla="*/ 291768 w 911102"/>
                <a:gd name="connsiteY30" fmla="*/ 589909 h 1297454"/>
                <a:gd name="connsiteX31" fmla="*/ 237891 w 911102"/>
                <a:gd name="connsiteY31" fmla="*/ 496751 h 1297454"/>
                <a:gd name="connsiteX32" fmla="*/ 221568 w 911102"/>
                <a:gd name="connsiteY32" fmla="*/ 492404 h 1297454"/>
                <a:gd name="connsiteX33" fmla="*/ 249567 w 911102"/>
                <a:gd name="connsiteY33" fmla="*/ 475916 h 1297454"/>
                <a:gd name="connsiteX34" fmla="*/ 281129 w 911102"/>
                <a:gd name="connsiteY34" fmla="*/ 411193 h 1297454"/>
                <a:gd name="connsiteX35" fmla="*/ 281130 w 911102"/>
                <a:gd name="connsiteY35" fmla="*/ 411193 h 1297454"/>
                <a:gd name="connsiteX36" fmla="*/ 257681 w 911102"/>
                <a:gd name="connsiteY36" fmla="*/ 343108 h 1297454"/>
                <a:gd name="connsiteX37" fmla="*/ 192957 w 911102"/>
                <a:gd name="connsiteY37" fmla="*/ 311547 h 1297454"/>
                <a:gd name="connsiteX38" fmla="*/ 65424 w 911102"/>
                <a:gd name="connsiteY38" fmla="*/ 303757 h 1297454"/>
                <a:gd name="connsiteX39" fmla="*/ 41901 w 911102"/>
                <a:gd name="connsiteY39" fmla="*/ 309400 h 1297454"/>
                <a:gd name="connsiteX40" fmla="*/ 56412 w 911102"/>
                <a:gd name="connsiteY40" fmla="*/ 232310 h 1297454"/>
                <a:gd name="connsiteX41" fmla="*/ 127609 w 911102"/>
                <a:gd name="connsiteY41" fmla="*/ 8370 h 1297454"/>
                <a:gd name="connsiteX42" fmla="*/ 135979 w 911102"/>
                <a:gd name="connsiteY42" fmla="*/ 0 h 1297454"/>
                <a:gd name="connsiteX43" fmla="*/ 737166 w 911102"/>
                <a:gd name="connsiteY43" fmla="*/ 0 h 1297454"/>
                <a:gd name="connsiteX44" fmla="*/ 745536 w 911102"/>
                <a:gd name="connsiteY44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16083 w 911102"/>
                <a:gd name="connsiteY8" fmla="*/ 598865 h 1297454"/>
                <a:gd name="connsiteX9" fmla="*/ 779668 w 911102"/>
                <a:gd name="connsiteY9" fmla="*/ 619882 h 1297454"/>
                <a:gd name="connsiteX10" fmla="*/ 714164 w 911102"/>
                <a:gd name="connsiteY10" fmla="*/ 1201144 h 1297454"/>
                <a:gd name="connsiteX11" fmla="*/ 723293 w 911102"/>
                <a:gd name="connsiteY11" fmla="*/ 1277540 h 1297454"/>
                <a:gd name="connsiteX12" fmla="*/ 723407 w 911102"/>
                <a:gd name="connsiteY12" fmla="*/ 1278872 h 1297454"/>
                <a:gd name="connsiteX13" fmla="*/ 724025 w 911102"/>
                <a:gd name="connsiteY13" fmla="*/ 1283671 h 1297454"/>
                <a:gd name="connsiteX14" fmla="*/ 724876 w 911102"/>
                <a:gd name="connsiteY14" fmla="*/ 1290789 h 1297454"/>
                <a:gd name="connsiteX15" fmla="*/ 568039 w 911102"/>
                <a:gd name="connsiteY15" fmla="*/ 1230080 h 1297454"/>
                <a:gd name="connsiteX16" fmla="*/ 364868 w 911102"/>
                <a:gd name="connsiteY16" fmla="*/ 1184795 h 1297454"/>
                <a:gd name="connsiteX17" fmla="*/ 178811 w 911102"/>
                <a:gd name="connsiteY17" fmla="*/ 1123147 h 1297454"/>
                <a:gd name="connsiteX18" fmla="*/ 28040 w 911102"/>
                <a:gd name="connsiteY18" fmla="*/ 1036282 h 1297454"/>
                <a:gd name="connsiteX19" fmla="*/ 26077 w 911102"/>
                <a:gd name="connsiteY19" fmla="*/ 1027345 h 1297454"/>
                <a:gd name="connsiteX20" fmla="*/ 152633 w 911102"/>
                <a:gd name="connsiteY20" fmla="*/ 1035076 h 1297454"/>
                <a:gd name="connsiteX21" fmla="*/ 255738 w 911102"/>
                <a:gd name="connsiteY21" fmla="*/ 943843 h 1297454"/>
                <a:gd name="connsiteX22" fmla="*/ 231475 w 911102"/>
                <a:gd name="connsiteY22" fmla="*/ 873395 h 1297454"/>
                <a:gd name="connsiteX23" fmla="*/ 213502 w 911102"/>
                <a:gd name="connsiteY23" fmla="*/ 859613 h 1297454"/>
                <a:gd name="connsiteX24" fmla="*/ 216878 w 911102"/>
                <a:gd name="connsiteY24" fmla="*/ 859143 h 1297454"/>
                <a:gd name="connsiteX25" fmla="*/ 281693 w 911102"/>
                <a:gd name="connsiteY25" fmla="*/ 773235 h 1297454"/>
                <a:gd name="connsiteX26" fmla="*/ 227816 w 911102"/>
                <a:gd name="connsiteY26" fmla="*/ 680077 h 1297454"/>
                <a:gd name="connsiteX27" fmla="*/ 217008 w 911102"/>
                <a:gd name="connsiteY27" fmla="*/ 677199 h 1297454"/>
                <a:gd name="connsiteX28" fmla="*/ 226953 w 911102"/>
                <a:gd name="connsiteY28" fmla="*/ 675817 h 1297454"/>
                <a:gd name="connsiteX29" fmla="*/ 291768 w 911102"/>
                <a:gd name="connsiteY29" fmla="*/ 589909 h 1297454"/>
                <a:gd name="connsiteX30" fmla="*/ 237891 w 911102"/>
                <a:gd name="connsiteY30" fmla="*/ 496751 h 1297454"/>
                <a:gd name="connsiteX31" fmla="*/ 221568 w 911102"/>
                <a:gd name="connsiteY31" fmla="*/ 492404 h 1297454"/>
                <a:gd name="connsiteX32" fmla="*/ 249567 w 911102"/>
                <a:gd name="connsiteY32" fmla="*/ 475916 h 1297454"/>
                <a:gd name="connsiteX33" fmla="*/ 281129 w 911102"/>
                <a:gd name="connsiteY33" fmla="*/ 411193 h 1297454"/>
                <a:gd name="connsiteX34" fmla="*/ 281130 w 911102"/>
                <a:gd name="connsiteY34" fmla="*/ 411193 h 1297454"/>
                <a:gd name="connsiteX35" fmla="*/ 257681 w 911102"/>
                <a:gd name="connsiteY35" fmla="*/ 343108 h 1297454"/>
                <a:gd name="connsiteX36" fmla="*/ 192957 w 911102"/>
                <a:gd name="connsiteY36" fmla="*/ 311547 h 1297454"/>
                <a:gd name="connsiteX37" fmla="*/ 65424 w 911102"/>
                <a:gd name="connsiteY37" fmla="*/ 303757 h 1297454"/>
                <a:gd name="connsiteX38" fmla="*/ 41901 w 911102"/>
                <a:gd name="connsiteY38" fmla="*/ 309400 h 1297454"/>
                <a:gd name="connsiteX39" fmla="*/ 56412 w 911102"/>
                <a:gd name="connsiteY39" fmla="*/ 232310 h 1297454"/>
                <a:gd name="connsiteX40" fmla="*/ 127609 w 911102"/>
                <a:gd name="connsiteY40" fmla="*/ 8370 h 1297454"/>
                <a:gd name="connsiteX41" fmla="*/ 135979 w 911102"/>
                <a:gd name="connsiteY41" fmla="*/ 0 h 1297454"/>
                <a:gd name="connsiteX42" fmla="*/ 737166 w 911102"/>
                <a:gd name="connsiteY42" fmla="*/ 0 h 1297454"/>
                <a:gd name="connsiteX43" fmla="*/ 745536 w 911102"/>
                <a:gd name="connsiteY43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16083 w 911102"/>
                <a:gd name="connsiteY8" fmla="*/ 598865 h 1297454"/>
                <a:gd name="connsiteX9" fmla="*/ 779668 w 911102"/>
                <a:gd name="connsiteY9" fmla="*/ 619882 h 1297454"/>
                <a:gd name="connsiteX10" fmla="*/ 723293 w 911102"/>
                <a:gd name="connsiteY10" fmla="*/ 1277540 h 1297454"/>
                <a:gd name="connsiteX11" fmla="*/ 723407 w 911102"/>
                <a:gd name="connsiteY11" fmla="*/ 1278872 h 1297454"/>
                <a:gd name="connsiteX12" fmla="*/ 724025 w 911102"/>
                <a:gd name="connsiteY12" fmla="*/ 1283671 h 1297454"/>
                <a:gd name="connsiteX13" fmla="*/ 724876 w 911102"/>
                <a:gd name="connsiteY13" fmla="*/ 1290789 h 1297454"/>
                <a:gd name="connsiteX14" fmla="*/ 568039 w 911102"/>
                <a:gd name="connsiteY14" fmla="*/ 1230080 h 1297454"/>
                <a:gd name="connsiteX15" fmla="*/ 364868 w 911102"/>
                <a:gd name="connsiteY15" fmla="*/ 1184795 h 1297454"/>
                <a:gd name="connsiteX16" fmla="*/ 178811 w 911102"/>
                <a:gd name="connsiteY16" fmla="*/ 1123147 h 1297454"/>
                <a:gd name="connsiteX17" fmla="*/ 28040 w 911102"/>
                <a:gd name="connsiteY17" fmla="*/ 1036282 h 1297454"/>
                <a:gd name="connsiteX18" fmla="*/ 26077 w 911102"/>
                <a:gd name="connsiteY18" fmla="*/ 1027345 h 1297454"/>
                <a:gd name="connsiteX19" fmla="*/ 152633 w 911102"/>
                <a:gd name="connsiteY19" fmla="*/ 1035076 h 1297454"/>
                <a:gd name="connsiteX20" fmla="*/ 255738 w 911102"/>
                <a:gd name="connsiteY20" fmla="*/ 943843 h 1297454"/>
                <a:gd name="connsiteX21" fmla="*/ 231475 w 911102"/>
                <a:gd name="connsiteY21" fmla="*/ 873395 h 1297454"/>
                <a:gd name="connsiteX22" fmla="*/ 213502 w 911102"/>
                <a:gd name="connsiteY22" fmla="*/ 859613 h 1297454"/>
                <a:gd name="connsiteX23" fmla="*/ 216878 w 911102"/>
                <a:gd name="connsiteY23" fmla="*/ 859143 h 1297454"/>
                <a:gd name="connsiteX24" fmla="*/ 281693 w 911102"/>
                <a:gd name="connsiteY24" fmla="*/ 773235 h 1297454"/>
                <a:gd name="connsiteX25" fmla="*/ 227816 w 911102"/>
                <a:gd name="connsiteY25" fmla="*/ 680077 h 1297454"/>
                <a:gd name="connsiteX26" fmla="*/ 217008 w 911102"/>
                <a:gd name="connsiteY26" fmla="*/ 677199 h 1297454"/>
                <a:gd name="connsiteX27" fmla="*/ 226953 w 911102"/>
                <a:gd name="connsiteY27" fmla="*/ 675817 h 1297454"/>
                <a:gd name="connsiteX28" fmla="*/ 291768 w 911102"/>
                <a:gd name="connsiteY28" fmla="*/ 589909 h 1297454"/>
                <a:gd name="connsiteX29" fmla="*/ 237891 w 911102"/>
                <a:gd name="connsiteY29" fmla="*/ 496751 h 1297454"/>
                <a:gd name="connsiteX30" fmla="*/ 221568 w 911102"/>
                <a:gd name="connsiteY30" fmla="*/ 492404 h 1297454"/>
                <a:gd name="connsiteX31" fmla="*/ 249567 w 911102"/>
                <a:gd name="connsiteY31" fmla="*/ 475916 h 1297454"/>
                <a:gd name="connsiteX32" fmla="*/ 281129 w 911102"/>
                <a:gd name="connsiteY32" fmla="*/ 411193 h 1297454"/>
                <a:gd name="connsiteX33" fmla="*/ 281130 w 911102"/>
                <a:gd name="connsiteY33" fmla="*/ 411193 h 1297454"/>
                <a:gd name="connsiteX34" fmla="*/ 257681 w 911102"/>
                <a:gd name="connsiteY34" fmla="*/ 343108 h 1297454"/>
                <a:gd name="connsiteX35" fmla="*/ 192957 w 911102"/>
                <a:gd name="connsiteY35" fmla="*/ 311547 h 1297454"/>
                <a:gd name="connsiteX36" fmla="*/ 65424 w 911102"/>
                <a:gd name="connsiteY36" fmla="*/ 303757 h 1297454"/>
                <a:gd name="connsiteX37" fmla="*/ 41901 w 911102"/>
                <a:gd name="connsiteY37" fmla="*/ 309400 h 1297454"/>
                <a:gd name="connsiteX38" fmla="*/ 56412 w 911102"/>
                <a:gd name="connsiteY38" fmla="*/ 232310 h 1297454"/>
                <a:gd name="connsiteX39" fmla="*/ 127609 w 911102"/>
                <a:gd name="connsiteY39" fmla="*/ 8370 h 1297454"/>
                <a:gd name="connsiteX40" fmla="*/ 135979 w 911102"/>
                <a:gd name="connsiteY40" fmla="*/ 0 h 1297454"/>
                <a:gd name="connsiteX41" fmla="*/ 737166 w 911102"/>
                <a:gd name="connsiteY41" fmla="*/ 0 h 1297454"/>
                <a:gd name="connsiteX42" fmla="*/ 745536 w 911102"/>
                <a:gd name="connsiteY42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16083 w 911102"/>
                <a:gd name="connsiteY8" fmla="*/ 598865 h 1297454"/>
                <a:gd name="connsiteX9" fmla="*/ 779668 w 911102"/>
                <a:gd name="connsiteY9" fmla="*/ 619882 h 1297454"/>
                <a:gd name="connsiteX10" fmla="*/ 723293 w 911102"/>
                <a:gd name="connsiteY10" fmla="*/ 1277540 h 1297454"/>
                <a:gd name="connsiteX11" fmla="*/ 723407 w 911102"/>
                <a:gd name="connsiteY11" fmla="*/ 1278872 h 1297454"/>
                <a:gd name="connsiteX12" fmla="*/ 724876 w 911102"/>
                <a:gd name="connsiteY12" fmla="*/ 1290789 h 1297454"/>
                <a:gd name="connsiteX13" fmla="*/ 568039 w 911102"/>
                <a:gd name="connsiteY13" fmla="*/ 1230080 h 1297454"/>
                <a:gd name="connsiteX14" fmla="*/ 364868 w 911102"/>
                <a:gd name="connsiteY14" fmla="*/ 1184795 h 1297454"/>
                <a:gd name="connsiteX15" fmla="*/ 178811 w 911102"/>
                <a:gd name="connsiteY15" fmla="*/ 1123147 h 1297454"/>
                <a:gd name="connsiteX16" fmla="*/ 28040 w 911102"/>
                <a:gd name="connsiteY16" fmla="*/ 1036282 h 1297454"/>
                <a:gd name="connsiteX17" fmla="*/ 26077 w 911102"/>
                <a:gd name="connsiteY17" fmla="*/ 1027345 h 1297454"/>
                <a:gd name="connsiteX18" fmla="*/ 152633 w 911102"/>
                <a:gd name="connsiteY18" fmla="*/ 1035076 h 1297454"/>
                <a:gd name="connsiteX19" fmla="*/ 255738 w 911102"/>
                <a:gd name="connsiteY19" fmla="*/ 943843 h 1297454"/>
                <a:gd name="connsiteX20" fmla="*/ 231475 w 911102"/>
                <a:gd name="connsiteY20" fmla="*/ 873395 h 1297454"/>
                <a:gd name="connsiteX21" fmla="*/ 213502 w 911102"/>
                <a:gd name="connsiteY21" fmla="*/ 859613 h 1297454"/>
                <a:gd name="connsiteX22" fmla="*/ 216878 w 911102"/>
                <a:gd name="connsiteY22" fmla="*/ 859143 h 1297454"/>
                <a:gd name="connsiteX23" fmla="*/ 281693 w 911102"/>
                <a:gd name="connsiteY23" fmla="*/ 773235 h 1297454"/>
                <a:gd name="connsiteX24" fmla="*/ 227816 w 911102"/>
                <a:gd name="connsiteY24" fmla="*/ 680077 h 1297454"/>
                <a:gd name="connsiteX25" fmla="*/ 217008 w 911102"/>
                <a:gd name="connsiteY25" fmla="*/ 677199 h 1297454"/>
                <a:gd name="connsiteX26" fmla="*/ 226953 w 911102"/>
                <a:gd name="connsiteY26" fmla="*/ 675817 h 1297454"/>
                <a:gd name="connsiteX27" fmla="*/ 291768 w 911102"/>
                <a:gd name="connsiteY27" fmla="*/ 589909 h 1297454"/>
                <a:gd name="connsiteX28" fmla="*/ 237891 w 911102"/>
                <a:gd name="connsiteY28" fmla="*/ 496751 h 1297454"/>
                <a:gd name="connsiteX29" fmla="*/ 221568 w 911102"/>
                <a:gd name="connsiteY29" fmla="*/ 492404 h 1297454"/>
                <a:gd name="connsiteX30" fmla="*/ 249567 w 911102"/>
                <a:gd name="connsiteY30" fmla="*/ 475916 h 1297454"/>
                <a:gd name="connsiteX31" fmla="*/ 281129 w 911102"/>
                <a:gd name="connsiteY31" fmla="*/ 411193 h 1297454"/>
                <a:gd name="connsiteX32" fmla="*/ 281130 w 911102"/>
                <a:gd name="connsiteY32" fmla="*/ 411193 h 1297454"/>
                <a:gd name="connsiteX33" fmla="*/ 257681 w 911102"/>
                <a:gd name="connsiteY33" fmla="*/ 343108 h 1297454"/>
                <a:gd name="connsiteX34" fmla="*/ 192957 w 911102"/>
                <a:gd name="connsiteY34" fmla="*/ 311547 h 1297454"/>
                <a:gd name="connsiteX35" fmla="*/ 65424 w 911102"/>
                <a:gd name="connsiteY35" fmla="*/ 303757 h 1297454"/>
                <a:gd name="connsiteX36" fmla="*/ 41901 w 911102"/>
                <a:gd name="connsiteY36" fmla="*/ 309400 h 1297454"/>
                <a:gd name="connsiteX37" fmla="*/ 56412 w 911102"/>
                <a:gd name="connsiteY37" fmla="*/ 232310 h 1297454"/>
                <a:gd name="connsiteX38" fmla="*/ 127609 w 911102"/>
                <a:gd name="connsiteY38" fmla="*/ 8370 h 1297454"/>
                <a:gd name="connsiteX39" fmla="*/ 135979 w 911102"/>
                <a:gd name="connsiteY39" fmla="*/ 0 h 1297454"/>
                <a:gd name="connsiteX40" fmla="*/ 737166 w 911102"/>
                <a:gd name="connsiteY40" fmla="*/ 0 h 1297454"/>
                <a:gd name="connsiteX41" fmla="*/ 745536 w 911102"/>
                <a:gd name="connsiteY41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16083 w 911102"/>
                <a:gd name="connsiteY8" fmla="*/ 598865 h 1297454"/>
                <a:gd name="connsiteX9" fmla="*/ 779668 w 911102"/>
                <a:gd name="connsiteY9" fmla="*/ 619882 h 1297454"/>
                <a:gd name="connsiteX10" fmla="*/ 723293 w 911102"/>
                <a:gd name="connsiteY10" fmla="*/ 1277540 h 1297454"/>
                <a:gd name="connsiteX11" fmla="*/ 724876 w 911102"/>
                <a:gd name="connsiteY11" fmla="*/ 1290789 h 1297454"/>
                <a:gd name="connsiteX12" fmla="*/ 568039 w 911102"/>
                <a:gd name="connsiteY12" fmla="*/ 1230080 h 1297454"/>
                <a:gd name="connsiteX13" fmla="*/ 364868 w 911102"/>
                <a:gd name="connsiteY13" fmla="*/ 1184795 h 1297454"/>
                <a:gd name="connsiteX14" fmla="*/ 178811 w 911102"/>
                <a:gd name="connsiteY14" fmla="*/ 1123147 h 1297454"/>
                <a:gd name="connsiteX15" fmla="*/ 28040 w 911102"/>
                <a:gd name="connsiteY15" fmla="*/ 1036282 h 1297454"/>
                <a:gd name="connsiteX16" fmla="*/ 26077 w 911102"/>
                <a:gd name="connsiteY16" fmla="*/ 1027345 h 1297454"/>
                <a:gd name="connsiteX17" fmla="*/ 152633 w 911102"/>
                <a:gd name="connsiteY17" fmla="*/ 1035076 h 1297454"/>
                <a:gd name="connsiteX18" fmla="*/ 255738 w 911102"/>
                <a:gd name="connsiteY18" fmla="*/ 943843 h 1297454"/>
                <a:gd name="connsiteX19" fmla="*/ 231475 w 911102"/>
                <a:gd name="connsiteY19" fmla="*/ 873395 h 1297454"/>
                <a:gd name="connsiteX20" fmla="*/ 213502 w 911102"/>
                <a:gd name="connsiteY20" fmla="*/ 859613 h 1297454"/>
                <a:gd name="connsiteX21" fmla="*/ 216878 w 911102"/>
                <a:gd name="connsiteY21" fmla="*/ 859143 h 1297454"/>
                <a:gd name="connsiteX22" fmla="*/ 281693 w 911102"/>
                <a:gd name="connsiteY22" fmla="*/ 773235 h 1297454"/>
                <a:gd name="connsiteX23" fmla="*/ 227816 w 911102"/>
                <a:gd name="connsiteY23" fmla="*/ 680077 h 1297454"/>
                <a:gd name="connsiteX24" fmla="*/ 217008 w 911102"/>
                <a:gd name="connsiteY24" fmla="*/ 677199 h 1297454"/>
                <a:gd name="connsiteX25" fmla="*/ 226953 w 911102"/>
                <a:gd name="connsiteY25" fmla="*/ 675817 h 1297454"/>
                <a:gd name="connsiteX26" fmla="*/ 291768 w 911102"/>
                <a:gd name="connsiteY26" fmla="*/ 589909 h 1297454"/>
                <a:gd name="connsiteX27" fmla="*/ 237891 w 911102"/>
                <a:gd name="connsiteY27" fmla="*/ 496751 h 1297454"/>
                <a:gd name="connsiteX28" fmla="*/ 221568 w 911102"/>
                <a:gd name="connsiteY28" fmla="*/ 492404 h 1297454"/>
                <a:gd name="connsiteX29" fmla="*/ 249567 w 911102"/>
                <a:gd name="connsiteY29" fmla="*/ 475916 h 1297454"/>
                <a:gd name="connsiteX30" fmla="*/ 281129 w 911102"/>
                <a:gd name="connsiteY30" fmla="*/ 411193 h 1297454"/>
                <a:gd name="connsiteX31" fmla="*/ 281130 w 911102"/>
                <a:gd name="connsiteY31" fmla="*/ 411193 h 1297454"/>
                <a:gd name="connsiteX32" fmla="*/ 257681 w 911102"/>
                <a:gd name="connsiteY32" fmla="*/ 343108 h 1297454"/>
                <a:gd name="connsiteX33" fmla="*/ 192957 w 911102"/>
                <a:gd name="connsiteY33" fmla="*/ 311547 h 1297454"/>
                <a:gd name="connsiteX34" fmla="*/ 65424 w 911102"/>
                <a:gd name="connsiteY34" fmla="*/ 303757 h 1297454"/>
                <a:gd name="connsiteX35" fmla="*/ 41901 w 911102"/>
                <a:gd name="connsiteY35" fmla="*/ 309400 h 1297454"/>
                <a:gd name="connsiteX36" fmla="*/ 56412 w 911102"/>
                <a:gd name="connsiteY36" fmla="*/ 232310 h 1297454"/>
                <a:gd name="connsiteX37" fmla="*/ 127609 w 911102"/>
                <a:gd name="connsiteY37" fmla="*/ 8370 h 1297454"/>
                <a:gd name="connsiteX38" fmla="*/ 135979 w 911102"/>
                <a:gd name="connsiteY38" fmla="*/ 0 h 1297454"/>
                <a:gd name="connsiteX39" fmla="*/ 737166 w 911102"/>
                <a:gd name="connsiteY39" fmla="*/ 0 h 1297454"/>
                <a:gd name="connsiteX40" fmla="*/ 745536 w 911102"/>
                <a:gd name="connsiteY40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16083 w 911102"/>
                <a:gd name="connsiteY8" fmla="*/ 598865 h 1297454"/>
                <a:gd name="connsiteX9" fmla="*/ 779668 w 911102"/>
                <a:gd name="connsiteY9" fmla="*/ 619882 h 1297454"/>
                <a:gd name="connsiteX10" fmla="*/ 724876 w 911102"/>
                <a:gd name="connsiteY10" fmla="*/ 1290789 h 1297454"/>
                <a:gd name="connsiteX11" fmla="*/ 568039 w 911102"/>
                <a:gd name="connsiteY11" fmla="*/ 1230080 h 1297454"/>
                <a:gd name="connsiteX12" fmla="*/ 364868 w 911102"/>
                <a:gd name="connsiteY12" fmla="*/ 1184795 h 1297454"/>
                <a:gd name="connsiteX13" fmla="*/ 178811 w 911102"/>
                <a:gd name="connsiteY13" fmla="*/ 1123147 h 1297454"/>
                <a:gd name="connsiteX14" fmla="*/ 28040 w 911102"/>
                <a:gd name="connsiteY14" fmla="*/ 1036282 h 1297454"/>
                <a:gd name="connsiteX15" fmla="*/ 26077 w 911102"/>
                <a:gd name="connsiteY15" fmla="*/ 1027345 h 1297454"/>
                <a:gd name="connsiteX16" fmla="*/ 152633 w 911102"/>
                <a:gd name="connsiteY16" fmla="*/ 1035076 h 1297454"/>
                <a:gd name="connsiteX17" fmla="*/ 255738 w 911102"/>
                <a:gd name="connsiteY17" fmla="*/ 943843 h 1297454"/>
                <a:gd name="connsiteX18" fmla="*/ 231475 w 911102"/>
                <a:gd name="connsiteY18" fmla="*/ 873395 h 1297454"/>
                <a:gd name="connsiteX19" fmla="*/ 213502 w 911102"/>
                <a:gd name="connsiteY19" fmla="*/ 859613 h 1297454"/>
                <a:gd name="connsiteX20" fmla="*/ 216878 w 911102"/>
                <a:gd name="connsiteY20" fmla="*/ 859143 h 1297454"/>
                <a:gd name="connsiteX21" fmla="*/ 281693 w 911102"/>
                <a:gd name="connsiteY21" fmla="*/ 773235 h 1297454"/>
                <a:gd name="connsiteX22" fmla="*/ 227816 w 911102"/>
                <a:gd name="connsiteY22" fmla="*/ 680077 h 1297454"/>
                <a:gd name="connsiteX23" fmla="*/ 217008 w 911102"/>
                <a:gd name="connsiteY23" fmla="*/ 677199 h 1297454"/>
                <a:gd name="connsiteX24" fmla="*/ 226953 w 911102"/>
                <a:gd name="connsiteY24" fmla="*/ 675817 h 1297454"/>
                <a:gd name="connsiteX25" fmla="*/ 291768 w 911102"/>
                <a:gd name="connsiteY25" fmla="*/ 589909 h 1297454"/>
                <a:gd name="connsiteX26" fmla="*/ 237891 w 911102"/>
                <a:gd name="connsiteY26" fmla="*/ 496751 h 1297454"/>
                <a:gd name="connsiteX27" fmla="*/ 221568 w 911102"/>
                <a:gd name="connsiteY27" fmla="*/ 492404 h 1297454"/>
                <a:gd name="connsiteX28" fmla="*/ 249567 w 911102"/>
                <a:gd name="connsiteY28" fmla="*/ 475916 h 1297454"/>
                <a:gd name="connsiteX29" fmla="*/ 281129 w 911102"/>
                <a:gd name="connsiteY29" fmla="*/ 411193 h 1297454"/>
                <a:gd name="connsiteX30" fmla="*/ 281130 w 911102"/>
                <a:gd name="connsiteY30" fmla="*/ 411193 h 1297454"/>
                <a:gd name="connsiteX31" fmla="*/ 257681 w 911102"/>
                <a:gd name="connsiteY31" fmla="*/ 343108 h 1297454"/>
                <a:gd name="connsiteX32" fmla="*/ 192957 w 911102"/>
                <a:gd name="connsiteY32" fmla="*/ 311547 h 1297454"/>
                <a:gd name="connsiteX33" fmla="*/ 65424 w 911102"/>
                <a:gd name="connsiteY33" fmla="*/ 303757 h 1297454"/>
                <a:gd name="connsiteX34" fmla="*/ 41901 w 911102"/>
                <a:gd name="connsiteY34" fmla="*/ 309400 h 1297454"/>
                <a:gd name="connsiteX35" fmla="*/ 56412 w 911102"/>
                <a:gd name="connsiteY35" fmla="*/ 232310 h 1297454"/>
                <a:gd name="connsiteX36" fmla="*/ 127609 w 911102"/>
                <a:gd name="connsiteY36" fmla="*/ 8370 h 1297454"/>
                <a:gd name="connsiteX37" fmla="*/ 135979 w 911102"/>
                <a:gd name="connsiteY37" fmla="*/ 0 h 1297454"/>
                <a:gd name="connsiteX38" fmla="*/ 737166 w 911102"/>
                <a:gd name="connsiteY38" fmla="*/ 0 h 1297454"/>
                <a:gd name="connsiteX39" fmla="*/ 745536 w 911102"/>
                <a:gd name="connsiteY39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16083 w 911102"/>
                <a:gd name="connsiteY8" fmla="*/ 598865 h 1297454"/>
                <a:gd name="connsiteX9" fmla="*/ 779668 w 911102"/>
                <a:gd name="connsiteY9" fmla="*/ 619882 h 1297454"/>
                <a:gd name="connsiteX10" fmla="*/ 724876 w 911102"/>
                <a:gd name="connsiteY10" fmla="*/ 1290789 h 1297454"/>
                <a:gd name="connsiteX11" fmla="*/ 568039 w 911102"/>
                <a:gd name="connsiteY11" fmla="*/ 1230080 h 1297454"/>
                <a:gd name="connsiteX12" fmla="*/ 364868 w 911102"/>
                <a:gd name="connsiteY12" fmla="*/ 1184795 h 1297454"/>
                <a:gd name="connsiteX13" fmla="*/ 178811 w 911102"/>
                <a:gd name="connsiteY13" fmla="*/ 1123147 h 1297454"/>
                <a:gd name="connsiteX14" fmla="*/ 28040 w 911102"/>
                <a:gd name="connsiteY14" fmla="*/ 1036282 h 1297454"/>
                <a:gd name="connsiteX15" fmla="*/ 26077 w 911102"/>
                <a:gd name="connsiteY15" fmla="*/ 1027345 h 1297454"/>
                <a:gd name="connsiteX16" fmla="*/ 152633 w 911102"/>
                <a:gd name="connsiteY16" fmla="*/ 1035076 h 1297454"/>
                <a:gd name="connsiteX17" fmla="*/ 255738 w 911102"/>
                <a:gd name="connsiteY17" fmla="*/ 943843 h 1297454"/>
                <a:gd name="connsiteX18" fmla="*/ 231475 w 911102"/>
                <a:gd name="connsiteY18" fmla="*/ 873395 h 1297454"/>
                <a:gd name="connsiteX19" fmla="*/ 213502 w 911102"/>
                <a:gd name="connsiteY19" fmla="*/ 859613 h 1297454"/>
                <a:gd name="connsiteX20" fmla="*/ 216878 w 911102"/>
                <a:gd name="connsiteY20" fmla="*/ 859143 h 1297454"/>
                <a:gd name="connsiteX21" fmla="*/ 281693 w 911102"/>
                <a:gd name="connsiteY21" fmla="*/ 773235 h 1297454"/>
                <a:gd name="connsiteX22" fmla="*/ 227816 w 911102"/>
                <a:gd name="connsiteY22" fmla="*/ 680077 h 1297454"/>
                <a:gd name="connsiteX23" fmla="*/ 217008 w 911102"/>
                <a:gd name="connsiteY23" fmla="*/ 677199 h 1297454"/>
                <a:gd name="connsiteX24" fmla="*/ 226953 w 911102"/>
                <a:gd name="connsiteY24" fmla="*/ 675817 h 1297454"/>
                <a:gd name="connsiteX25" fmla="*/ 291768 w 911102"/>
                <a:gd name="connsiteY25" fmla="*/ 589909 h 1297454"/>
                <a:gd name="connsiteX26" fmla="*/ 237891 w 911102"/>
                <a:gd name="connsiteY26" fmla="*/ 496751 h 1297454"/>
                <a:gd name="connsiteX27" fmla="*/ 221568 w 911102"/>
                <a:gd name="connsiteY27" fmla="*/ 492404 h 1297454"/>
                <a:gd name="connsiteX28" fmla="*/ 249567 w 911102"/>
                <a:gd name="connsiteY28" fmla="*/ 475916 h 1297454"/>
                <a:gd name="connsiteX29" fmla="*/ 281129 w 911102"/>
                <a:gd name="connsiteY29" fmla="*/ 411193 h 1297454"/>
                <a:gd name="connsiteX30" fmla="*/ 281130 w 911102"/>
                <a:gd name="connsiteY30" fmla="*/ 411193 h 1297454"/>
                <a:gd name="connsiteX31" fmla="*/ 257681 w 911102"/>
                <a:gd name="connsiteY31" fmla="*/ 343108 h 1297454"/>
                <a:gd name="connsiteX32" fmla="*/ 192957 w 911102"/>
                <a:gd name="connsiteY32" fmla="*/ 311547 h 1297454"/>
                <a:gd name="connsiteX33" fmla="*/ 65424 w 911102"/>
                <a:gd name="connsiteY33" fmla="*/ 303757 h 1297454"/>
                <a:gd name="connsiteX34" fmla="*/ 41901 w 911102"/>
                <a:gd name="connsiteY34" fmla="*/ 309400 h 1297454"/>
                <a:gd name="connsiteX35" fmla="*/ 56412 w 911102"/>
                <a:gd name="connsiteY35" fmla="*/ 232310 h 1297454"/>
                <a:gd name="connsiteX36" fmla="*/ 127609 w 911102"/>
                <a:gd name="connsiteY36" fmla="*/ 8370 h 1297454"/>
                <a:gd name="connsiteX37" fmla="*/ 135979 w 911102"/>
                <a:gd name="connsiteY37" fmla="*/ 0 h 1297454"/>
                <a:gd name="connsiteX38" fmla="*/ 737166 w 911102"/>
                <a:gd name="connsiteY38" fmla="*/ 0 h 1297454"/>
                <a:gd name="connsiteX39" fmla="*/ 745536 w 911102"/>
                <a:gd name="connsiteY39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16083 w 911102"/>
                <a:gd name="connsiteY8" fmla="*/ 598865 h 1297454"/>
                <a:gd name="connsiteX9" fmla="*/ 779668 w 911102"/>
                <a:gd name="connsiteY9" fmla="*/ 619882 h 1297454"/>
                <a:gd name="connsiteX10" fmla="*/ 724876 w 911102"/>
                <a:gd name="connsiteY10" fmla="*/ 1290789 h 1297454"/>
                <a:gd name="connsiteX11" fmla="*/ 568039 w 911102"/>
                <a:gd name="connsiteY11" fmla="*/ 1230080 h 1297454"/>
                <a:gd name="connsiteX12" fmla="*/ 364868 w 911102"/>
                <a:gd name="connsiteY12" fmla="*/ 1184795 h 1297454"/>
                <a:gd name="connsiteX13" fmla="*/ 178811 w 911102"/>
                <a:gd name="connsiteY13" fmla="*/ 1123147 h 1297454"/>
                <a:gd name="connsiteX14" fmla="*/ 28040 w 911102"/>
                <a:gd name="connsiteY14" fmla="*/ 1036282 h 1297454"/>
                <a:gd name="connsiteX15" fmla="*/ 26077 w 911102"/>
                <a:gd name="connsiteY15" fmla="*/ 1027345 h 1297454"/>
                <a:gd name="connsiteX16" fmla="*/ 152633 w 911102"/>
                <a:gd name="connsiteY16" fmla="*/ 1035076 h 1297454"/>
                <a:gd name="connsiteX17" fmla="*/ 255738 w 911102"/>
                <a:gd name="connsiteY17" fmla="*/ 943843 h 1297454"/>
                <a:gd name="connsiteX18" fmla="*/ 231475 w 911102"/>
                <a:gd name="connsiteY18" fmla="*/ 873395 h 1297454"/>
                <a:gd name="connsiteX19" fmla="*/ 213502 w 911102"/>
                <a:gd name="connsiteY19" fmla="*/ 859613 h 1297454"/>
                <a:gd name="connsiteX20" fmla="*/ 216878 w 911102"/>
                <a:gd name="connsiteY20" fmla="*/ 859143 h 1297454"/>
                <a:gd name="connsiteX21" fmla="*/ 281693 w 911102"/>
                <a:gd name="connsiteY21" fmla="*/ 773235 h 1297454"/>
                <a:gd name="connsiteX22" fmla="*/ 227816 w 911102"/>
                <a:gd name="connsiteY22" fmla="*/ 680077 h 1297454"/>
                <a:gd name="connsiteX23" fmla="*/ 217008 w 911102"/>
                <a:gd name="connsiteY23" fmla="*/ 677199 h 1297454"/>
                <a:gd name="connsiteX24" fmla="*/ 226953 w 911102"/>
                <a:gd name="connsiteY24" fmla="*/ 675817 h 1297454"/>
                <a:gd name="connsiteX25" fmla="*/ 291768 w 911102"/>
                <a:gd name="connsiteY25" fmla="*/ 589909 h 1297454"/>
                <a:gd name="connsiteX26" fmla="*/ 237891 w 911102"/>
                <a:gd name="connsiteY26" fmla="*/ 496751 h 1297454"/>
                <a:gd name="connsiteX27" fmla="*/ 221568 w 911102"/>
                <a:gd name="connsiteY27" fmla="*/ 492404 h 1297454"/>
                <a:gd name="connsiteX28" fmla="*/ 249567 w 911102"/>
                <a:gd name="connsiteY28" fmla="*/ 475916 h 1297454"/>
                <a:gd name="connsiteX29" fmla="*/ 281129 w 911102"/>
                <a:gd name="connsiteY29" fmla="*/ 411193 h 1297454"/>
                <a:gd name="connsiteX30" fmla="*/ 281130 w 911102"/>
                <a:gd name="connsiteY30" fmla="*/ 411193 h 1297454"/>
                <a:gd name="connsiteX31" fmla="*/ 257681 w 911102"/>
                <a:gd name="connsiteY31" fmla="*/ 343108 h 1297454"/>
                <a:gd name="connsiteX32" fmla="*/ 192957 w 911102"/>
                <a:gd name="connsiteY32" fmla="*/ 311547 h 1297454"/>
                <a:gd name="connsiteX33" fmla="*/ 65424 w 911102"/>
                <a:gd name="connsiteY33" fmla="*/ 303757 h 1297454"/>
                <a:gd name="connsiteX34" fmla="*/ 41901 w 911102"/>
                <a:gd name="connsiteY34" fmla="*/ 309400 h 1297454"/>
                <a:gd name="connsiteX35" fmla="*/ 56412 w 911102"/>
                <a:gd name="connsiteY35" fmla="*/ 232310 h 1297454"/>
                <a:gd name="connsiteX36" fmla="*/ 127609 w 911102"/>
                <a:gd name="connsiteY36" fmla="*/ 8370 h 1297454"/>
                <a:gd name="connsiteX37" fmla="*/ 135979 w 911102"/>
                <a:gd name="connsiteY37" fmla="*/ 0 h 1297454"/>
                <a:gd name="connsiteX38" fmla="*/ 737166 w 911102"/>
                <a:gd name="connsiteY38" fmla="*/ 0 h 1297454"/>
                <a:gd name="connsiteX39" fmla="*/ 745536 w 911102"/>
                <a:gd name="connsiteY39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79668 w 911102"/>
                <a:gd name="connsiteY8" fmla="*/ 619882 h 1297454"/>
                <a:gd name="connsiteX9" fmla="*/ 724876 w 911102"/>
                <a:gd name="connsiteY9" fmla="*/ 1290789 h 1297454"/>
                <a:gd name="connsiteX10" fmla="*/ 568039 w 911102"/>
                <a:gd name="connsiteY10" fmla="*/ 1230080 h 1297454"/>
                <a:gd name="connsiteX11" fmla="*/ 364868 w 911102"/>
                <a:gd name="connsiteY11" fmla="*/ 1184795 h 1297454"/>
                <a:gd name="connsiteX12" fmla="*/ 178811 w 911102"/>
                <a:gd name="connsiteY12" fmla="*/ 1123147 h 1297454"/>
                <a:gd name="connsiteX13" fmla="*/ 28040 w 911102"/>
                <a:gd name="connsiteY13" fmla="*/ 1036282 h 1297454"/>
                <a:gd name="connsiteX14" fmla="*/ 26077 w 911102"/>
                <a:gd name="connsiteY14" fmla="*/ 1027345 h 1297454"/>
                <a:gd name="connsiteX15" fmla="*/ 152633 w 911102"/>
                <a:gd name="connsiteY15" fmla="*/ 1035076 h 1297454"/>
                <a:gd name="connsiteX16" fmla="*/ 255738 w 911102"/>
                <a:gd name="connsiteY16" fmla="*/ 943843 h 1297454"/>
                <a:gd name="connsiteX17" fmla="*/ 231475 w 911102"/>
                <a:gd name="connsiteY17" fmla="*/ 873395 h 1297454"/>
                <a:gd name="connsiteX18" fmla="*/ 213502 w 911102"/>
                <a:gd name="connsiteY18" fmla="*/ 859613 h 1297454"/>
                <a:gd name="connsiteX19" fmla="*/ 216878 w 911102"/>
                <a:gd name="connsiteY19" fmla="*/ 859143 h 1297454"/>
                <a:gd name="connsiteX20" fmla="*/ 281693 w 911102"/>
                <a:gd name="connsiteY20" fmla="*/ 773235 h 1297454"/>
                <a:gd name="connsiteX21" fmla="*/ 227816 w 911102"/>
                <a:gd name="connsiteY21" fmla="*/ 680077 h 1297454"/>
                <a:gd name="connsiteX22" fmla="*/ 217008 w 911102"/>
                <a:gd name="connsiteY22" fmla="*/ 677199 h 1297454"/>
                <a:gd name="connsiteX23" fmla="*/ 226953 w 911102"/>
                <a:gd name="connsiteY23" fmla="*/ 675817 h 1297454"/>
                <a:gd name="connsiteX24" fmla="*/ 291768 w 911102"/>
                <a:gd name="connsiteY24" fmla="*/ 589909 h 1297454"/>
                <a:gd name="connsiteX25" fmla="*/ 237891 w 911102"/>
                <a:gd name="connsiteY25" fmla="*/ 496751 h 1297454"/>
                <a:gd name="connsiteX26" fmla="*/ 221568 w 911102"/>
                <a:gd name="connsiteY26" fmla="*/ 492404 h 1297454"/>
                <a:gd name="connsiteX27" fmla="*/ 249567 w 911102"/>
                <a:gd name="connsiteY27" fmla="*/ 475916 h 1297454"/>
                <a:gd name="connsiteX28" fmla="*/ 281129 w 911102"/>
                <a:gd name="connsiteY28" fmla="*/ 411193 h 1297454"/>
                <a:gd name="connsiteX29" fmla="*/ 281130 w 911102"/>
                <a:gd name="connsiteY29" fmla="*/ 411193 h 1297454"/>
                <a:gd name="connsiteX30" fmla="*/ 257681 w 911102"/>
                <a:gd name="connsiteY30" fmla="*/ 343108 h 1297454"/>
                <a:gd name="connsiteX31" fmla="*/ 192957 w 911102"/>
                <a:gd name="connsiteY31" fmla="*/ 311547 h 1297454"/>
                <a:gd name="connsiteX32" fmla="*/ 65424 w 911102"/>
                <a:gd name="connsiteY32" fmla="*/ 303757 h 1297454"/>
                <a:gd name="connsiteX33" fmla="*/ 41901 w 911102"/>
                <a:gd name="connsiteY33" fmla="*/ 309400 h 1297454"/>
                <a:gd name="connsiteX34" fmla="*/ 56412 w 911102"/>
                <a:gd name="connsiteY34" fmla="*/ 232310 h 1297454"/>
                <a:gd name="connsiteX35" fmla="*/ 127609 w 911102"/>
                <a:gd name="connsiteY35" fmla="*/ 8370 h 1297454"/>
                <a:gd name="connsiteX36" fmla="*/ 135979 w 911102"/>
                <a:gd name="connsiteY36" fmla="*/ 0 h 1297454"/>
                <a:gd name="connsiteX37" fmla="*/ 737166 w 911102"/>
                <a:gd name="connsiteY37" fmla="*/ 0 h 1297454"/>
                <a:gd name="connsiteX38" fmla="*/ 745536 w 911102"/>
                <a:gd name="connsiteY38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79668 w 911102"/>
                <a:gd name="connsiteY8" fmla="*/ 619882 h 1297454"/>
                <a:gd name="connsiteX9" fmla="*/ 724876 w 911102"/>
                <a:gd name="connsiteY9" fmla="*/ 1290789 h 1297454"/>
                <a:gd name="connsiteX10" fmla="*/ 568039 w 911102"/>
                <a:gd name="connsiteY10" fmla="*/ 1230080 h 1297454"/>
                <a:gd name="connsiteX11" fmla="*/ 364868 w 911102"/>
                <a:gd name="connsiteY11" fmla="*/ 1184795 h 1297454"/>
                <a:gd name="connsiteX12" fmla="*/ 178811 w 911102"/>
                <a:gd name="connsiteY12" fmla="*/ 1123147 h 1297454"/>
                <a:gd name="connsiteX13" fmla="*/ 28040 w 911102"/>
                <a:gd name="connsiteY13" fmla="*/ 1036282 h 1297454"/>
                <a:gd name="connsiteX14" fmla="*/ 26077 w 911102"/>
                <a:gd name="connsiteY14" fmla="*/ 1027345 h 1297454"/>
                <a:gd name="connsiteX15" fmla="*/ 152633 w 911102"/>
                <a:gd name="connsiteY15" fmla="*/ 1035076 h 1297454"/>
                <a:gd name="connsiteX16" fmla="*/ 255738 w 911102"/>
                <a:gd name="connsiteY16" fmla="*/ 943843 h 1297454"/>
                <a:gd name="connsiteX17" fmla="*/ 231475 w 911102"/>
                <a:gd name="connsiteY17" fmla="*/ 873395 h 1297454"/>
                <a:gd name="connsiteX18" fmla="*/ 213502 w 911102"/>
                <a:gd name="connsiteY18" fmla="*/ 859613 h 1297454"/>
                <a:gd name="connsiteX19" fmla="*/ 216878 w 911102"/>
                <a:gd name="connsiteY19" fmla="*/ 859143 h 1297454"/>
                <a:gd name="connsiteX20" fmla="*/ 281693 w 911102"/>
                <a:gd name="connsiteY20" fmla="*/ 773235 h 1297454"/>
                <a:gd name="connsiteX21" fmla="*/ 227816 w 911102"/>
                <a:gd name="connsiteY21" fmla="*/ 680077 h 1297454"/>
                <a:gd name="connsiteX22" fmla="*/ 217008 w 911102"/>
                <a:gd name="connsiteY22" fmla="*/ 677199 h 1297454"/>
                <a:gd name="connsiteX23" fmla="*/ 226953 w 911102"/>
                <a:gd name="connsiteY23" fmla="*/ 675817 h 1297454"/>
                <a:gd name="connsiteX24" fmla="*/ 291768 w 911102"/>
                <a:gd name="connsiteY24" fmla="*/ 589909 h 1297454"/>
                <a:gd name="connsiteX25" fmla="*/ 237891 w 911102"/>
                <a:gd name="connsiteY25" fmla="*/ 496751 h 1297454"/>
                <a:gd name="connsiteX26" fmla="*/ 221568 w 911102"/>
                <a:gd name="connsiteY26" fmla="*/ 492404 h 1297454"/>
                <a:gd name="connsiteX27" fmla="*/ 249567 w 911102"/>
                <a:gd name="connsiteY27" fmla="*/ 475916 h 1297454"/>
                <a:gd name="connsiteX28" fmla="*/ 281129 w 911102"/>
                <a:gd name="connsiteY28" fmla="*/ 411193 h 1297454"/>
                <a:gd name="connsiteX29" fmla="*/ 281130 w 911102"/>
                <a:gd name="connsiteY29" fmla="*/ 411193 h 1297454"/>
                <a:gd name="connsiteX30" fmla="*/ 257681 w 911102"/>
                <a:gd name="connsiteY30" fmla="*/ 343108 h 1297454"/>
                <a:gd name="connsiteX31" fmla="*/ 192957 w 911102"/>
                <a:gd name="connsiteY31" fmla="*/ 311547 h 1297454"/>
                <a:gd name="connsiteX32" fmla="*/ 65424 w 911102"/>
                <a:gd name="connsiteY32" fmla="*/ 303757 h 1297454"/>
                <a:gd name="connsiteX33" fmla="*/ 41901 w 911102"/>
                <a:gd name="connsiteY33" fmla="*/ 309400 h 1297454"/>
                <a:gd name="connsiteX34" fmla="*/ 56412 w 911102"/>
                <a:gd name="connsiteY34" fmla="*/ 232310 h 1297454"/>
                <a:gd name="connsiteX35" fmla="*/ 127609 w 911102"/>
                <a:gd name="connsiteY35" fmla="*/ 8370 h 1297454"/>
                <a:gd name="connsiteX36" fmla="*/ 135979 w 911102"/>
                <a:gd name="connsiteY36" fmla="*/ 0 h 1297454"/>
                <a:gd name="connsiteX37" fmla="*/ 737166 w 911102"/>
                <a:gd name="connsiteY37" fmla="*/ 0 h 1297454"/>
                <a:gd name="connsiteX38" fmla="*/ 745536 w 911102"/>
                <a:gd name="connsiteY38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79668 w 911102"/>
                <a:gd name="connsiteY8" fmla="*/ 619882 h 1297454"/>
                <a:gd name="connsiteX9" fmla="*/ 724876 w 911102"/>
                <a:gd name="connsiteY9" fmla="*/ 1290789 h 1297454"/>
                <a:gd name="connsiteX10" fmla="*/ 568039 w 911102"/>
                <a:gd name="connsiteY10" fmla="*/ 1230080 h 1297454"/>
                <a:gd name="connsiteX11" fmla="*/ 364868 w 911102"/>
                <a:gd name="connsiteY11" fmla="*/ 1184795 h 1297454"/>
                <a:gd name="connsiteX12" fmla="*/ 178811 w 911102"/>
                <a:gd name="connsiteY12" fmla="*/ 1123147 h 1297454"/>
                <a:gd name="connsiteX13" fmla="*/ 28040 w 911102"/>
                <a:gd name="connsiteY13" fmla="*/ 1036282 h 1297454"/>
                <a:gd name="connsiteX14" fmla="*/ 26077 w 911102"/>
                <a:gd name="connsiteY14" fmla="*/ 1027345 h 1297454"/>
                <a:gd name="connsiteX15" fmla="*/ 152633 w 911102"/>
                <a:gd name="connsiteY15" fmla="*/ 1035076 h 1297454"/>
                <a:gd name="connsiteX16" fmla="*/ 255738 w 911102"/>
                <a:gd name="connsiteY16" fmla="*/ 943843 h 1297454"/>
                <a:gd name="connsiteX17" fmla="*/ 231475 w 911102"/>
                <a:gd name="connsiteY17" fmla="*/ 873395 h 1297454"/>
                <a:gd name="connsiteX18" fmla="*/ 213502 w 911102"/>
                <a:gd name="connsiteY18" fmla="*/ 859613 h 1297454"/>
                <a:gd name="connsiteX19" fmla="*/ 216878 w 911102"/>
                <a:gd name="connsiteY19" fmla="*/ 859143 h 1297454"/>
                <a:gd name="connsiteX20" fmla="*/ 281693 w 911102"/>
                <a:gd name="connsiteY20" fmla="*/ 773235 h 1297454"/>
                <a:gd name="connsiteX21" fmla="*/ 227816 w 911102"/>
                <a:gd name="connsiteY21" fmla="*/ 680077 h 1297454"/>
                <a:gd name="connsiteX22" fmla="*/ 217008 w 911102"/>
                <a:gd name="connsiteY22" fmla="*/ 677199 h 1297454"/>
                <a:gd name="connsiteX23" fmla="*/ 226953 w 911102"/>
                <a:gd name="connsiteY23" fmla="*/ 675817 h 1297454"/>
                <a:gd name="connsiteX24" fmla="*/ 291768 w 911102"/>
                <a:gd name="connsiteY24" fmla="*/ 589909 h 1297454"/>
                <a:gd name="connsiteX25" fmla="*/ 237891 w 911102"/>
                <a:gd name="connsiteY25" fmla="*/ 496751 h 1297454"/>
                <a:gd name="connsiteX26" fmla="*/ 221568 w 911102"/>
                <a:gd name="connsiteY26" fmla="*/ 492404 h 1297454"/>
                <a:gd name="connsiteX27" fmla="*/ 249567 w 911102"/>
                <a:gd name="connsiteY27" fmla="*/ 475916 h 1297454"/>
                <a:gd name="connsiteX28" fmla="*/ 281129 w 911102"/>
                <a:gd name="connsiteY28" fmla="*/ 411193 h 1297454"/>
                <a:gd name="connsiteX29" fmla="*/ 281130 w 911102"/>
                <a:gd name="connsiteY29" fmla="*/ 411193 h 1297454"/>
                <a:gd name="connsiteX30" fmla="*/ 257681 w 911102"/>
                <a:gd name="connsiteY30" fmla="*/ 343108 h 1297454"/>
                <a:gd name="connsiteX31" fmla="*/ 192957 w 911102"/>
                <a:gd name="connsiteY31" fmla="*/ 311547 h 1297454"/>
                <a:gd name="connsiteX32" fmla="*/ 65424 w 911102"/>
                <a:gd name="connsiteY32" fmla="*/ 303757 h 1297454"/>
                <a:gd name="connsiteX33" fmla="*/ 41901 w 911102"/>
                <a:gd name="connsiteY33" fmla="*/ 309400 h 1297454"/>
                <a:gd name="connsiteX34" fmla="*/ 56412 w 911102"/>
                <a:gd name="connsiteY34" fmla="*/ 232310 h 1297454"/>
                <a:gd name="connsiteX35" fmla="*/ 127609 w 911102"/>
                <a:gd name="connsiteY35" fmla="*/ 8370 h 1297454"/>
                <a:gd name="connsiteX36" fmla="*/ 135979 w 911102"/>
                <a:gd name="connsiteY36" fmla="*/ 0 h 1297454"/>
                <a:gd name="connsiteX37" fmla="*/ 737166 w 911102"/>
                <a:gd name="connsiteY37" fmla="*/ 0 h 1297454"/>
                <a:gd name="connsiteX38" fmla="*/ 745536 w 911102"/>
                <a:gd name="connsiteY38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79668 w 911102"/>
                <a:gd name="connsiteY8" fmla="*/ 619882 h 1297454"/>
                <a:gd name="connsiteX9" fmla="*/ 724876 w 911102"/>
                <a:gd name="connsiteY9" fmla="*/ 1290789 h 1297454"/>
                <a:gd name="connsiteX10" fmla="*/ 568039 w 911102"/>
                <a:gd name="connsiteY10" fmla="*/ 1230080 h 1297454"/>
                <a:gd name="connsiteX11" fmla="*/ 364868 w 911102"/>
                <a:gd name="connsiteY11" fmla="*/ 1184795 h 1297454"/>
                <a:gd name="connsiteX12" fmla="*/ 178811 w 911102"/>
                <a:gd name="connsiteY12" fmla="*/ 1123147 h 1297454"/>
                <a:gd name="connsiteX13" fmla="*/ 28040 w 911102"/>
                <a:gd name="connsiteY13" fmla="*/ 1036282 h 1297454"/>
                <a:gd name="connsiteX14" fmla="*/ 26077 w 911102"/>
                <a:gd name="connsiteY14" fmla="*/ 1027345 h 1297454"/>
                <a:gd name="connsiteX15" fmla="*/ 152633 w 911102"/>
                <a:gd name="connsiteY15" fmla="*/ 1035076 h 1297454"/>
                <a:gd name="connsiteX16" fmla="*/ 255738 w 911102"/>
                <a:gd name="connsiteY16" fmla="*/ 943843 h 1297454"/>
                <a:gd name="connsiteX17" fmla="*/ 231475 w 911102"/>
                <a:gd name="connsiteY17" fmla="*/ 873395 h 1297454"/>
                <a:gd name="connsiteX18" fmla="*/ 213502 w 911102"/>
                <a:gd name="connsiteY18" fmla="*/ 859613 h 1297454"/>
                <a:gd name="connsiteX19" fmla="*/ 216878 w 911102"/>
                <a:gd name="connsiteY19" fmla="*/ 859143 h 1297454"/>
                <a:gd name="connsiteX20" fmla="*/ 281693 w 911102"/>
                <a:gd name="connsiteY20" fmla="*/ 773235 h 1297454"/>
                <a:gd name="connsiteX21" fmla="*/ 227816 w 911102"/>
                <a:gd name="connsiteY21" fmla="*/ 680077 h 1297454"/>
                <a:gd name="connsiteX22" fmla="*/ 217008 w 911102"/>
                <a:gd name="connsiteY22" fmla="*/ 677199 h 1297454"/>
                <a:gd name="connsiteX23" fmla="*/ 226953 w 911102"/>
                <a:gd name="connsiteY23" fmla="*/ 675817 h 1297454"/>
                <a:gd name="connsiteX24" fmla="*/ 291768 w 911102"/>
                <a:gd name="connsiteY24" fmla="*/ 589909 h 1297454"/>
                <a:gd name="connsiteX25" fmla="*/ 237891 w 911102"/>
                <a:gd name="connsiteY25" fmla="*/ 496751 h 1297454"/>
                <a:gd name="connsiteX26" fmla="*/ 221568 w 911102"/>
                <a:gd name="connsiteY26" fmla="*/ 492404 h 1297454"/>
                <a:gd name="connsiteX27" fmla="*/ 249567 w 911102"/>
                <a:gd name="connsiteY27" fmla="*/ 475916 h 1297454"/>
                <a:gd name="connsiteX28" fmla="*/ 281129 w 911102"/>
                <a:gd name="connsiteY28" fmla="*/ 411193 h 1297454"/>
                <a:gd name="connsiteX29" fmla="*/ 281130 w 911102"/>
                <a:gd name="connsiteY29" fmla="*/ 411193 h 1297454"/>
                <a:gd name="connsiteX30" fmla="*/ 257681 w 911102"/>
                <a:gd name="connsiteY30" fmla="*/ 343108 h 1297454"/>
                <a:gd name="connsiteX31" fmla="*/ 192957 w 911102"/>
                <a:gd name="connsiteY31" fmla="*/ 311547 h 1297454"/>
                <a:gd name="connsiteX32" fmla="*/ 65424 w 911102"/>
                <a:gd name="connsiteY32" fmla="*/ 303757 h 1297454"/>
                <a:gd name="connsiteX33" fmla="*/ 41901 w 911102"/>
                <a:gd name="connsiteY33" fmla="*/ 309400 h 1297454"/>
                <a:gd name="connsiteX34" fmla="*/ 56412 w 911102"/>
                <a:gd name="connsiteY34" fmla="*/ 232310 h 1297454"/>
                <a:gd name="connsiteX35" fmla="*/ 127609 w 911102"/>
                <a:gd name="connsiteY35" fmla="*/ 8370 h 1297454"/>
                <a:gd name="connsiteX36" fmla="*/ 135979 w 911102"/>
                <a:gd name="connsiteY36" fmla="*/ 0 h 1297454"/>
                <a:gd name="connsiteX37" fmla="*/ 737166 w 911102"/>
                <a:gd name="connsiteY37" fmla="*/ 0 h 1297454"/>
                <a:gd name="connsiteX38" fmla="*/ 745536 w 911102"/>
                <a:gd name="connsiteY38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79668 w 911102"/>
                <a:gd name="connsiteY8" fmla="*/ 619882 h 1297454"/>
                <a:gd name="connsiteX9" fmla="*/ 724876 w 911102"/>
                <a:gd name="connsiteY9" fmla="*/ 1290789 h 1297454"/>
                <a:gd name="connsiteX10" fmla="*/ 568039 w 911102"/>
                <a:gd name="connsiteY10" fmla="*/ 1230080 h 1297454"/>
                <a:gd name="connsiteX11" fmla="*/ 364868 w 911102"/>
                <a:gd name="connsiteY11" fmla="*/ 1184795 h 1297454"/>
                <a:gd name="connsiteX12" fmla="*/ 178811 w 911102"/>
                <a:gd name="connsiteY12" fmla="*/ 1123147 h 1297454"/>
                <a:gd name="connsiteX13" fmla="*/ 28040 w 911102"/>
                <a:gd name="connsiteY13" fmla="*/ 1036282 h 1297454"/>
                <a:gd name="connsiteX14" fmla="*/ 26077 w 911102"/>
                <a:gd name="connsiteY14" fmla="*/ 1027345 h 1297454"/>
                <a:gd name="connsiteX15" fmla="*/ 152633 w 911102"/>
                <a:gd name="connsiteY15" fmla="*/ 1035076 h 1297454"/>
                <a:gd name="connsiteX16" fmla="*/ 255738 w 911102"/>
                <a:gd name="connsiteY16" fmla="*/ 943843 h 1297454"/>
                <a:gd name="connsiteX17" fmla="*/ 231475 w 911102"/>
                <a:gd name="connsiteY17" fmla="*/ 873395 h 1297454"/>
                <a:gd name="connsiteX18" fmla="*/ 213502 w 911102"/>
                <a:gd name="connsiteY18" fmla="*/ 859613 h 1297454"/>
                <a:gd name="connsiteX19" fmla="*/ 216878 w 911102"/>
                <a:gd name="connsiteY19" fmla="*/ 859143 h 1297454"/>
                <a:gd name="connsiteX20" fmla="*/ 281693 w 911102"/>
                <a:gd name="connsiteY20" fmla="*/ 773235 h 1297454"/>
                <a:gd name="connsiteX21" fmla="*/ 227816 w 911102"/>
                <a:gd name="connsiteY21" fmla="*/ 680077 h 1297454"/>
                <a:gd name="connsiteX22" fmla="*/ 217008 w 911102"/>
                <a:gd name="connsiteY22" fmla="*/ 677199 h 1297454"/>
                <a:gd name="connsiteX23" fmla="*/ 226953 w 911102"/>
                <a:gd name="connsiteY23" fmla="*/ 675817 h 1297454"/>
                <a:gd name="connsiteX24" fmla="*/ 291768 w 911102"/>
                <a:gd name="connsiteY24" fmla="*/ 589909 h 1297454"/>
                <a:gd name="connsiteX25" fmla="*/ 237891 w 911102"/>
                <a:gd name="connsiteY25" fmla="*/ 496751 h 1297454"/>
                <a:gd name="connsiteX26" fmla="*/ 221568 w 911102"/>
                <a:gd name="connsiteY26" fmla="*/ 492404 h 1297454"/>
                <a:gd name="connsiteX27" fmla="*/ 249567 w 911102"/>
                <a:gd name="connsiteY27" fmla="*/ 475916 h 1297454"/>
                <a:gd name="connsiteX28" fmla="*/ 281129 w 911102"/>
                <a:gd name="connsiteY28" fmla="*/ 411193 h 1297454"/>
                <a:gd name="connsiteX29" fmla="*/ 281130 w 911102"/>
                <a:gd name="connsiteY29" fmla="*/ 411193 h 1297454"/>
                <a:gd name="connsiteX30" fmla="*/ 257681 w 911102"/>
                <a:gd name="connsiteY30" fmla="*/ 343108 h 1297454"/>
                <a:gd name="connsiteX31" fmla="*/ 192957 w 911102"/>
                <a:gd name="connsiteY31" fmla="*/ 311547 h 1297454"/>
                <a:gd name="connsiteX32" fmla="*/ 65424 w 911102"/>
                <a:gd name="connsiteY32" fmla="*/ 303757 h 1297454"/>
                <a:gd name="connsiteX33" fmla="*/ 41901 w 911102"/>
                <a:gd name="connsiteY33" fmla="*/ 309400 h 1297454"/>
                <a:gd name="connsiteX34" fmla="*/ 56412 w 911102"/>
                <a:gd name="connsiteY34" fmla="*/ 232310 h 1297454"/>
                <a:gd name="connsiteX35" fmla="*/ 127609 w 911102"/>
                <a:gd name="connsiteY35" fmla="*/ 8370 h 1297454"/>
                <a:gd name="connsiteX36" fmla="*/ 135979 w 911102"/>
                <a:gd name="connsiteY36" fmla="*/ 0 h 1297454"/>
                <a:gd name="connsiteX37" fmla="*/ 737166 w 911102"/>
                <a:gd name="connsiteY37" fmla="*/ 0 h 1297454"/>
                <a:gd name="connsiteX38" fmla="*/ 745536 w 911102"/>
                <a:gd name="connsiteY38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79668 w 911102"/>
                <a:gd name="connsiteY8" fmla="*/ 619882 h 1297454"/>
                <a:gd name="connsiteX9" fmla="*/ 724876 w 911102"/>
                <a:gd name="connsiteY9" fmla="*/ 1290789 h 1297454"/>
                <a:gd name="connsiteX10" fmla="*/ 568039 w 911102"/>
                <a:gd name="connsiteY10" fmla="*/ 1230080 h 1297454"/>
                <a:gd name="connsiteX11" fmla="*/ 364868 w 911102"/>
                <a:gd name="connsiteY11" fmla="*/ 1184795 h 1297454"/>
                <a:gd name="connsiteX12" fmla="*/ 178811 w 911102"/>
                <a:gd name="connsiteY12" fmla="*/ 1123147 h 1297454"/>
                <a:gd name="connsiteX13" fmla="*/ 28040 w 911102"/>
                <a:gd name="connsiteY13" fmla="*/ 1036282 h 1297454"/>
                <a:gd name="connsiteX14" fmla="*/ 26077 w 911102"/>
                <a:gd name="connsiteY14" fmla="*/ 1027345 h 1297454"/>
                <a:gd name="connsiteX15" fmla="*/ 152633 w 911102"/>
                <a:gd name="connsiteY15" fmla="*/ 1035076 h 1297454"/>
                <a:gd name="connsiteX16" fmla="*/ 255738 w 911102"/>
                <a:gd name="connsiteY16" fmla="*/ 943843 h 1297454"/>
                <a:gd name="connsiteX17" fmla="*/ 231475 w 911102"/>
                <a:gd name="connsiteY17" fmla="*/ 873395 h 1297454"/>
                <a:gd name="connsiteX18" fmla="*/ 213502 w 911102"/>
                <a:gd name="connsiteY18" fmla="*/ 859613 h 1297454"/>
                <a:gd name="connsiteX19" fmla="*/ 216878 w 911102"/>
                <a:gd name="connsiteY19" fmla="*/ 859143 h 1297454"/>
                <a:gd name="connsiteX20" fmla="*/ 281693 w 911102"/>
                <a:gd name="connsiteY20" fmla="*/ 773235 h 1297454"/>
                <a:gd name="connsiteX21" fmla="*/ 227816 w 911102"/>
                <a:gd name="connsiteY21" fmla="*/ 680077 h 1297454"/>
                <a:gd name="connsiteX22" fmla="*/ 217008 w 911102"/>
                <a:gd name="connsiteY22" fmla="*/ 677199 h 1297454"/>
                <a:gd name="connsiteX23" fmla="*/ 226953 w 911102"/>
                <a:gd name="connsiteY23" fmla="*/ 675817 h 1297454"/>
                <a:gd name="connsiteX24" fmla="*/ 291768 w 911102"/>
                <a:gd name="connsiteY24" fmla="*/ 589909 h 1297454"/>
                <a:gd name="connsiteX25" fmla="*/ 237891 w 911102"/>
                <a:gd name="connsiteY25" fmla="*/ 496751 h 1297454"/>
                <a:gd name="connsiteX26" fmla="*/ 221568 w 911102"/>
                <a:gd name="connsiteY26" fmla="*/ 492404 h 1297454"/>
                <a:gd name="connsiteX27" fmla="*/ 249567 w 911102"/>
                <a:gd name="connsiteY27" fmla="*/ 475916 h 1297454"/>
                <a:gd name="connsiteX28" fmla="*/ 281129 w 911102"/>
                <a:gd name="connsiteY28" fmla="*/ 411193 h 1297454"/>
                <a:gd name="connsiteX29" fmla="*/ 281130 w 911102"/>
                <a:gd name="connsiteY29" fmla="*/ 411193 h 1297454"/>
                <a:gd name="connsiteX30" fmla="*/ 257681 w 911102"/>
                <a:gd name="connsiteY30" fmla="*/ 343108 h 1297454"/>
                <a:gd name="connsiteX31" fmla="*/ 192957 w 911102"/>
                <a:gd name="connsiteY31" fmla="*/ 311547 h 1297454"/>
                <a:gd name="connsiteX32" fmla="*/ 65424 w 911102"/>
                <a:gd name="connsiteY32" fmla="*/ 303757 h 1297454"/>
                <a:gd name="connsiteX33" fmla="*/ 41901 w 911102"/>
                <a:gd name="connsiteY33" fmla="*/ 309400 h 1297454"/>
                <a:gd name="connsiteX34" fmla="*/ 56412 w 911102"/>
                <a:gd name="connsiteY34" fmla="*/ 232310 h 1297454"/>
                <a:gd name="connsiteX35" fmla="*/ 127609 w 911102"/>
                <a:gd name="connsiteY35" fmla="*/ 8370 h 1297454"/>
                <a:gd name="connsiteX36" fmla="*/ 135979 w 911102"/>
                <a:gd name="connsiteY36" fmla="*/ 0 h 1297454"/>
                <a:gd name="connsiteX37" fmla="*/ 737166 w 911102"/>
                <a:gd name="connsiteY37" fmla="*/ 0 h 1297454"/>
                <a:gd name="connsiteX38" fmla="*/ 745536 w 911102"/>
                <a:gd name="connsiteY38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83320 w 911102"/>
                <a:gd name="connsiteY8" fmla="*/ 626020 h 1297454"/>
                <a:gd name="connsiteX9" fmla="*/ 724876 w 911102"/>
                <a:gd name="connsiteY9" fmla="*/ 1290789 h 1297454"/>
                <a:gd name="connsiteX10" fmla="*/ 568039 w 911102"/>
                <a:gd name="connsiteY10" fmla="*/ 1230080 h 1297454"/>
                <a:gd name="connsiteX11" fmla="*/ 364868 w 911102"/>
                <a:gd name="connsiteY11" fmla="*/ 1184795 h 1297454"/>
                <a:gd name="connsiteX12" fmla="*/ 178811 w 911102"/>
                <a:gd name="connsiteY12" fmla="*/ 1123147 h 1297454"/>
                <a:gd name="connsiteX13" fmla="*/ 28040 w 911102"/>
                <a:gd name="connsiteY13" fmla="*/ 1036282 h 1297454"/>
                <a:gd name="connsiteX14" fmla="*/ 26077 w 911102"/>
                <a:gd name="connsiteY14" fmla="*/ 1027345 h 1297454"/>
                <a:gd name="connsiteX15" fmla="*/ 152633 w 911102"/>
                <a:gd name="connsiteY15" fmla="*/ 1035076 h 1297454"/>
                <a:gd name="connsiteX16" fmla="*/ 255738 w 911102"/>
                <a:gd name="connsiteY16" fmla="*/ 943843 h 1297454"/>
                <a:gd name="connsiteX17" fmla="*/ 231475 w 911102"/>
                <a:gd name="connsiteY17" fmla="*/ 873395 h 1297454"/>
                <a:gd name="connsiteX18" fmla="*/ 213502 w 911102"/>
                <a:gd name="connsiteY18" fmla="*/ 859613 h 1297454"/>
                <a:gd name="connsiteX19" fmla="*/ 216878 w 911102"/>
                <a:gd name="connsiteY19" fmla="*/ 859143 h 1297454"/>
                <a:gd name="connsiteX20" fmla="*/ 281693 w 911102"/>
                <a:gd name="connsiteY20" fmla="*/ 773235 h 1297454"/>
                <a:gd name="connsiteX21" fmla="*/ 227816 w 911102"/>
                <a:gd name="connsiteY21" fmla="*/ 680077 h 1297454"/>
                <a:gd name="connsiteX22" fmla="*/ 217008 w 911102"/>
                <a:gd name="connsiteY22" fmla="*/ 677199 h 1297454"/>
                <a:gd name="connsiteX23" fmla="*/ 226953 w 911102"/>
                <a:gd name="connsiteY23" fmla="*/ 675817 h 1297454"/>
                <a:gd name="connsiteX24" fmla="*/ 291768 w 911102"/>
                <a:gd name="connsiteY24" fmla="*/ 589909 h 1297454"/>
                <a:gd name="connsiteX25" fmla="*/ 237891 w 911102"/>
                <a:gd name="connsiteY25" fmla="*/ 496751 h 1297454"/>
                <a:gd name="connsiteX26" fmla="*/ 221568 w 911102"/>
                <a:gd name="connsiteY26" fmla="*/ 492404 h 1297454"/>
                <a:gd name="connsiteX27" fmla="*/ 249567 w 911102"/>
                <a:gd name="connsiteY27" fmla="*/ 475916 h 1297454"/>
                <a:gd name="connsiteX28" fmla="*/ 281129 w 911102"/>
                <a:gd name="connsiteY28" fmla="*/ 411193 h 1297454"/>
                <a:gd name="connsiteX29" fmla="*/ 281130 w 911102"/>
                <a:gd name="connsiteY29" fmla="*/ 411193 h 1297454"/>
                <a:gd name="connsiteX30" fmla="*/ 257681 w 911102"/>
                <a:gd name="connsiteY30" fmla="*/ 343108 h 1297454"/>
                <a:gd name="connsiteX31" fmla="*/ 192957 w 911102"/>
                <a:gd name="connsiteY31" fmla="*/ 311547 h 1297454"/>
                <a:gd name="connsiteX32" fmla="*/ 65424 w 911102"/>
                <a:gd name="connsiteY32" fmla="*/ 303757 h 1297454"/>
                <a:gd name="connsiteX33" fmla="*/ 41901 w 911102"/>
                <a:gd name="connsiteY33" fmla="*/ 309400 h 1297454"/>
                <a:gd name="connsiteX34" fmla="*/ 56412 w 911102"/>
                <a:gd name="connsiteY34" fmla="*/ 232310 h 1297454"/>
                <a:gd name="connsiteX35" fmla="*/ 127609 w 911102"/>
                <a:gd name="connsiteY35" fmla="*/ 8370 h 1297454"/>
                <a:gd name="connsiteX36" fmla="*/ 135979 w 911102"/>
                <a:gd name="connsiteY36" fmla="*/ 0 h 1297454"/>
                <a:gd name="connsiteX37" fmla="*/ 737166 w 911102"/>
                <a:gd name="connsiteY37" fmla="*/ 0 h 1297454"/>
                <a:gd name="connsiteX38" fmla="*/ 745536 w 911102"/>
                <a:gd name="connsiteY38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83320 w 911102"/>
                <a:gd name="connsiteY8" fmla="*/ 626020 h 1297454"/>
                <a:gd name="connsiteX9" fmla="*/ 724876 w 911102"/>
                <a:gd name="connsiteY9" fmla="*/ 1290789 h 1297454"/>
                <a:gd name="connsiteX10" fmla="*/ 568039 w 911102"/>
                <a:gd name="connsiteY10" fmla="*/ 1230080 h 1297454"/>
                <a:gd name="connsiteX11" fmla="*/ 364868 w 911102"/>
                <a:gd name="connsiteY11" fmla="*/ 1184795 h 1297454"/>
                <a:gd name="connsiteX12" fmla="*/ 178811 w 911102"/>
                <a:gd name="connsiteY12" fmla="*/ 1123147 h 1297454"/>
                <a:gd name="connsiteX13" fmla="*/ 28040 w 911102"/>
                <a:gd name="connsiteY13" fmla="*/ 1036282 h 1297454"/>
                <a:gd name="connsiteX14" fmla="*/ 26077 w 911102"/>
                <a:gd name="connsiteY14" fmla="*/ 1027345 h 1297454"/>
                <a:gd name="connsiteX15" fmla="*/ 152633 w 911102"/>
                <a:gd name="connsiteY15" fmla="*/ 1035076 h 1297454"/>
                <a:gd name="connsiteX16" fmla="*/ 255738 w 911102"/>
                <a:gd name="connsiteY16" fmla="*/ 943843 h 1297454"/>
                <a:gd name="connsiteX17" fmla="*/ 231475 w 911102"/>
                <a:gd name="connsiteY17" fmla="*/ 873395 h 1297454"/>
                <a:gd name="connsiteX18" fmla="*/ 213502 w 911102"/>
                <a:gd name="connsiteY18" fmla="*/ 859613 h 1297454"/>
                <a:gd name="connsiteX19" fmla="*/ 216878 w 911102"/>
                <a:gd name="connsiteY19" fmla="*/ 859143 h 1297454"/>
                <a:gd name="connsiteX20" fmla="*/ 281693 w 911102"/>
                <a:gd name="connsiteY20" fmla="*/ 773235 h 1297454"/>
                <a:gd name="connsiteX21" fmla="*/ 227816 w 911102"/>
                <a:gd name="connsiteY21" fmla="*/ 680077 h 1297454"/>
                <a:gd name="connsiteX22" fmla="*/ 217008 w 911102"/>
                <a:gd name="connsiteY22" fmla="*/ 677199 h 1297454"/>
                <a:gd name="connsiteX23" fmla="*/ 226953 w 911102"/>
                <a:gd name="connsiteY23" fmla="*/ 675817 h 1297454"/>
                <a:gd name="connsiteX24" fmla="*/ 291768 w 911102"/>
                <a:gd name="connsiteY24" fmla="*/ 589909 h 1297454"/>
                <a:gd name="connsiteX25" fmla="*/ 237891 w 911102"/>
                <a:gd name="connsiteY25" fmla="*/ 496751 h 1297454"/>
                <a:gd name="connsiteX26" fmla="*/ 221568 w 911102"/>
                <a:gd name="connsiteY26" fmla="*/ 492404 h 1297454"/>
                <a:gd name="connsiteX27" fmla="*/ 249567 w 911102"/>
                <a:gd name="connsiteY27" fmla="*/ 475916 h 1297454"/>
                <a:gd name="connsiteX28" fmla="*/ 281129 w 911102"/>
                <a:gd name="connsiteY28" fmla="*/ 411193 h 1297454"/>
                <a:gd name="connsiteX29" fmla="*/ 281130 w 911102"/>
                <a:gd name="connsiteY29" fmla="*/ 411193 h 1297454"/>
                <a:gd name="connsiteX30" fmla="*/ 257681 w 911102"/>
                <a:gd name="connsiteY30" fmla="*/ 343108 h 1297454"/>
                <a:gd name="connsiteX31" fmla="*/ 192957 w 911102"/>
                <a:gd name="connsiteY31" fmla="*/ 311547 h 1297454"/>
                <a:gd name="connsiteX32" fmla="*/ 65424 w 911102"/>
                <a:gd name="connsiteY32" fmla="*/ 303757 h 1297454"/>
                <a:gd name="connsiteX33" fmla="*/ 41901 w 911102"/>
                <a:gd name="connsiteY33" fmla="*/ 309400 h 1297454"/>
                <a:gd name="connsiteX34" fmla="*/ 56412 w 911102"/>
                <a:gd name="connsiteY34" fmla="*/ 232310 h 1297454"/>
                <a:gd name="connsiteX35" fmla="*/ 127609 w 911102"/>
                <a:gd name="connsiteY35" fmla="*/ 8370 h 1297454"/>
                <a:gd name="connsiteX36" fmla="*/ 135979 w 911102"/>
                <a:gd name="connsiteY36" fmla="*/ 0 h 1297454"/>
                <a:gd name="connsiteX37" fmla="*/ 737166 w 911102"/>
                <a:gd name="connsiteY37" fmla="*/ 0 h 1297454"/>
                <a:gd name="connsiteX38" fmla="*/ 745536 w 911102"/>
                <a:gd name="connsiteY38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83320 w 911102"/>
                <a:gd name="connsiteY8" fmla="*/ 626020 h 1297454"/>
                <a:gd name="connsiteX9" fmla="*/ 724876 w 911102"/>
                <a:gd name="connsiteY9" fmla="*/ 1290789 h 1297454"/>
                <a:gd name="connsiteX10" fmla="*/ 568039 w 911102"/>
                <a:gd name="connsiteY10" fmla="*/ 1230080 h 1297454"/>
                <a:gd name="connsiteX11" fmla="*/ 364868 w 911102"/>
                <a:gd name="connsiteY11" fmla="*/ 1184795 h 1297454"/>
                <a:gd name="connsiteX12" fmla="*/ 178811 w 911102"/>
                <a:gd name="connsiteY12" fmla="*/ 1123147 h 1297454"/>
                <a:gd name="connsiteX13" fmla="*/ 28040 w 911102"/>
                <a:gd name="connsiteY13" fmla="*/ 1036282 h 1297454"/>
                <a:gd name="connsiteX14" fmla="*/ 26077 w 911102"/>
                <a:gd name="connsiteY14" fmla="*/ 1027345 h 1297454"/>
                <a:gd name="connsiteX15" fmla="*/ 152633 w 911102"/>
                <a:gd name="connsiteY15" fmla="*/ 1035076 h 1297454"/>
                <a:gd name="connsiteX16" fmla="*/ 255738 w 911102"/>
                <a:gd name="connsiteY16" fmla="*/ 943843 h 1297454"/>
                <a:gd name="connsiteX17" fmla="*/ 231475 w 911102"/>
                <a:gd name="connsiteY17" fmla="*/ 873395 h 1297454"/>
                <a:gd name="connsiteX18" fmla="*/ 213502 w 911102"/>
                <a:gd name="connsiteY18" fmla="*/ 859613 h 1297454"/>
                <a:gd name="connsiteX19" fmla="*/ 216878 w 911102"/>
                <a:gd name="connsiteY19" fmla="*/ 859143 h 1297454"/>
                <a:gd name="connsiteX20" fmla="*/ 281693 w 911102"/>
                <a:gd name="connsiteY20" fmla="*/ 773235 h 1297454"/>
                <a:gd name="connsiteX21" fmla="*/ 227816 w 911102"/>
                <a:gd name="connsiteY21" fmla="*/ 680077 h 1297454"/>
                <a:gd name="connsiteX22" fmla="*/ 217008 w 911102"/>
                <a:gd name="connsiteY22" fmla="*/ 677199 h 1297454"/>
                <a:gd name="connsiteX23" fmla="*/ 226953 w 911102"/>
                <a:gd name="connsiteY23" fmla="*/ 675817 h 1297454"/>
                <a:gd name="connsiteX24" fmla="*/ 291768 w 911102"/>
                <a:gd name="connsiteY24" fmla="*/ 589909 h 1297454"/>
                <a:gd name="connsiteX25" fmla="*/ 237891 w 911102"/>
                <a:gd name="connsiteY25" fmla="*/ 496751 h 1297454"/>
                <a:gd name="connsiteX26" fmla="*/ 221568 w 911102"/>
                <a:gd name="connsiteY26" fmla="*/ 492404 h 1297454"/>
                <a:gd name="connsiteX27" fmla="*/ 249567 w 911102"/>
                <a:gd name="connsiteY27" fmla="*/ 475916 h 1297454"/>
                <a:gd name="connsiteX28" fmla="*/ 281129 w 911102"/>
                <a:gd name="connsiteY28" fmla="*/ 411193 h 1297454"/>
                <a:gd name="connsiteX29" fmla="*/ 281130 w 911102"/>
                <a:gd name="connsiteY29" fmla="*/ 411193 h 1297454"/>
                <a:gd name="connsiteX30" fmla="*/ 257681 w 911102"/>
                <a:gd name="connsiteY30" fmla="*/ 343108 h 1297454"/>
                <a:gd name="connsiteX31" fmla="*/ 192957 w 911102"/>
                <a:gd name="connsiteY31" fmla="*/ 311547 h 1297454"/>
                <a:gd name="connsiteX32" fmla="*/ 65424 w 911102"/>
                <a:gd name="connsiteY32" fmla="*/ 303757 h 1297454"/>
                <a:gd name="connsiteX33" fmla="*/ 41901 w 911102"/>
                <a:gd name="connsiteY33" fmla="*/ 309400 h 1297454"/>
                <a:gd name="connsiteX34" fmla="*/ 56412 w 911102"/>
                <a:gd name="connsiteY34" fmla="*/ 232310 h 1297454"/>
                <a:gd name="connsiteX35" fmla="*/ 127609 w 911102"/>
                <a:gd name="connsiteY35" fmla="*/ 8370 h 1297454"/>
                <a:gd name="connsiteX36" fmla="*/ 135979 w 911102"/>
                <a:gd name="connsiteY36" fmla="*/ 0 h 1297454"/>
                <a:gd name="connsiteX37" fmla="*/ 737166 w 911102"/>
                <a:gd name="connsiteY37" fmla="*/ 0 h 1297454"/>
                <a:gd name="connsiteX38" fmla="*/ 745536 w 911102"/>
                <a:gd name="connsiteY38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83320 w 911102"/>
                <a:gd name="connsiteY8" fmla="*/ 626020 h 1297454"/>
                <a:gd name="connsiteX9" fmla="*/ 724876 w 911102"/>
                <a:gd name="connsiteY9" fmla="*/ 1290789 h 1297454"/>
                <a:gd name="connsiteX10" fmla="*/ 568039 w 911102"/>
                <a:gd name="connsiteY10" fmla="*/ 1230080 h 1297454"/>
                <a:gd name="connsiteX11" fmla="*/ 364868 w 911102"/>
                <a:gd name="connsiteY11" fmla="*/ 1184795 h 1297454"/>
                <a:gd name="connsiteX12" fmla="*/ 178811 w 911102"/>
                <a:gd name="connsiteY12" fmla="*/ 1123147 h 1297454"/>
                <a:gd name="connsiteX13" fmla="*/ 28040 w 911102"/>
                <a:gd name="connsiteY13" fmla="*/ 1036282 h 1297454"/>
                <a:gd name="connsiteX14" fmla="*/ 26077 w 911102"/>
                <a:gd name="connsiteY14" fmla="*/ 1027345 h 1297454"/>
                <a:gd name="connsiteX15" fmla="*/ 152633 w 911102"/>
                <a:gd name="connsiteY15" fmla="*/ 1035076 h 1297454"/>
                <a:gd name="connsiteX16" fmla="*/ 255738 w 911102"/>
                <a:gd name="connsiteY16" fmla="*/ 943843 h 1297454"/>
                <a:gd name="connsiteX17" fmla="*/ 231475 w 911102"/>
                <a:gd name="connsiteY17" fmla="*/ 873395 h 1297454"/>
                <a:gd name="connsiteX18" fmla="*/ 213502 w 911102"/>
                <a:gd name="connsiteY18" fmla="*/ 859613 h 1297454"/>
                <a:gd name="connsiteX19" fmla="*/ 216878 w 911102"/>
                <a:gd name="connsiteY19" fmla="*/ 859143 h 1297454"/>
                <a:gd name="connsiteX20" fmla="*/ 281693 w 911102"/>
                <a:gd name="connsiteY20" fmla="*/ 773235 h 1297454"/>
                <a:gd name="connsiteX21" fmla="*/ 227816 w 911102"/>
                <a:gd name="connsiteY21" fmla="*/ 680077 h 1297454"/>
                <a:gd name="connsiteX22" fmla="*/ 217008 w 911102"/>
                <a:gd name="connsiteY22" fmla="*/ 677199 h 1297454"/>
                <a:gd name="connsiteX23" fmla="*/ 226953 w 911102"/>
                <a:gd name="connsiteY23" fmla="*/ 675817 h 1297454"/>
                <a:gd name="connsiteX24" fmla="*/ 291768 w 911102"/>
                <a:gd name="connsiteY24" fmla="*/ 589909 h 1297454"/>
                <a:gd name="connsiteX25" fmla="*/ 237891 w 911102"/>
                <a:gd name="connsiteY25" fmla="*/ 496751 h 1297454"/>
                <a:gd name="connsiteX26" fmla="*/ 221568 w 911102"/>
                <a:gd name="connsiteY26" fmla="*/ 492404 h 1297454"/>
                <a:gd name="connsiteX27" fmla="*/ 249567 w 911102"/>
                <a:gd name="connsiteY27" fmla="*/ 475916 h 1297454"/>
                <a:gd name="connsiteX28" fmla="*/ 281129 w 911102"/>
                <a:gd name="connsiteY28" fmla="*/ 411193 h 1297454"/>
                <a:gd name="connsiteX29" fmla="*/ 281130 w 911102"/>
                <a:gd name="connsiteY29" fmla="*/ 411193 h 1297454"/>
                <a:gd name="connsiteX30" fmla="*/ 257681 w 911102"/>
                <a:gd name="connsiteY30" fmla="*/ 343108 h 1297454"/>
                <a:gd name="connsiteX31" fmla="*/ 192957 w 911102"/>
                <a:gd name="connsiteY31" fmla="*/ 311547 h 1297454"/>
                <a:gd name="connsiteX32" fmla="*/ 65424 w 911102"/>
                <a:gd name="connsiteY32" fmla="*/ 303757 h 1297454"/>
                <a:gd name="connsiteX33" fmla="*/ 41901 w 911102"/>
                <a:gd name="connsiteY33" fmla="*/ 309400 h 1297454"/>
                <a:gd name="connsiteX34" fmla="*/ 56412 w 911102"/>
                <a:gd name="connsiteY34" fmla="*/ 232310 h 1297454"/>
                <a:gd name="connsiteX35" fmla="*/ 127609 w 911102"/>
                <a:gd name="connsiteY35" fmla="*/ 8370 h 1297454"/>
                <a:gd name="connsiteX36" fmla="*/ 135979 w 911102"/>
                <a:gd name="connsiteY36" fmla="*/ 0 h 1297454"/>
                <a:gd name="connsiteX37" fmla="*/ 737166 w 911102"/>
                <a:gd name="connsiteY37" fmla="*/ 0 h 1297454"/>
                <a:gd name="connsiteX38" fmla="*/ 745536 w 911102"/>
                <a:gd name="connsiteY38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83320 w 911102"/>
                <a:gd name="connsiteY8" fmla="*/ 626020 h 1297454"/>
                <a:gd name="connsiteX9" fmla="*/ 724876 w 911102"/>
                <a:gd name="connsiteY9" fmla="*/ 1290789 h 1297454"/>
                <a:gd name="connsiteX10" fmla="*/ 568039 w 911102"/>
                <a:gd name="connsiteY10" fmla="*/ 1230080 h 1297454"/>
                <a:gd name="connsiteX11" fmla="*/ 364868 w 911102"/>
                <a:gd name="connsiteY11" fmla="*/ 1184795 h 1297454"/>
                <a:gd name="connsiteX12" fmla="*/ 178811 w 911102"/>
                <a:gd name="connsiteY12" fmla="*/ 1123147 h 1297454"/>
                <a:gd name="connsiteX13" fmla="*/ 28040 w 911102"/>
                <a:gd name="connsiteY13" fmla="*/ 1036282 h 1297454"/>
                <a:gd name="connsiteX14" fmla="*/ 26077 w 911102"/>
                <a:gd name="connsiteY14" fmla="*/ 1027345 h 1297454"/>
                <a:gd name="connsiteX15" fmla="*/ 152633 w 911102"/>
                <a:gd name="connsiteY15" fmla="*/ 1035076 h 1297454"/>
                <a:gd name="connsiteX16" fmla="*/ 255738 w 911102"/>
                <a:gd name="connsiteY16" fmla="*/ 943843 h 1297454"/>
                <a:gd name="connsiteX17" fmla="*/ 231475 w 911102"/>
                <a:gd name="connsiteY17" fmla="*/ 873395 h 1297454"/>
                <a:gd name="connsiteX18" fmla="*/ 213502 w 911102"/>
                <a:gd name="connsiteY18" fmla="*/ 859613 h 1297454"/>
                <a:gd name="connsiteX19" fmla="*/ 216878 w 911102"/>
                <a:gd name="connsiteY19" fmla="*/ 859143 h 1297454"/>
                <a:gd name="connsiteX20" fmla="*/ 281693 w 911102"/>
                <a:gd name="connsiteY20" fmla="*/ 773235 h 1297454"/>
                <a:gd name="connsiteX21" fmla="*/ 227816 w 911102"/>
                <a:gd name="connsiteY21" fmla="*/ 680077 h 1297454"/>
                <a:gd name="connsiteX22" fmla="*/ 217008 w 911102"/>
                <a:gd name="connsiteY22" fmla="*/ 677199 h 1297454"/>
                <a:gd name="connsiteX23" fmla="*/ 226953 w 911102"/>
                <a:gd name="connsiteY23" fmla="*/ 675817 h 1297454"/>
                <a:gd name="connsiteX24" fmla="*/ 291768 w 911102"/>
                <a:gd name="connsiteY24" fmla="*/ 589909 h 1297454"/>
                <a:gd name="connsiteX25" fmla="*/ 237891 w 911102"/>
                <a:gd name="connsiteY25" fmla="*/ 496751 h 1297454"/>
                <a:gd name="connsiteX26" fmla="*/ 221568 w 911102"/>
                <a:gd name="connsiteY26" fmla="*/ 492404 h 1297454"/>
                <a:gd name="connsiteX27" fmla="*/ 249567 w 911102"/>
                <a:gd name="connsiteY27" fmla="*/ 475916 h 1297454"/>
                <a:gd name="connsiteX28" fmla="*/ 281129 w 911102"/>
                <a:gd name="connsiteY28" fmla="*/ 411193 h 1297454"/>
                <a:gd name="connsiteX29" fmla="*/ 281130 w 911102"/>
                <a:gd name="connsiteY29" fmla="*/ 411193 h 1297454"/>
                <a:gd name="connsiteX30" fmla="*/ 257681 w 911102"/>
                <a:gd name="connsiteY30" fmla="*/ 343108 h 1297454"/>
                <a:gd name="connsiteX31" fmla="*/ 192957 w 911102"/>
                <a:gd name="connsiteY31" fmla="*/ 311547 h 1297454"/>
                <a:gd name="connsiteX32" fmla="*/ 65424 w 911102"/>
                <a:gd name="connsiteY32" fmla="*/ 303757 h 1297454"/>
                <a:gd name="connsiteX33" fmla="*/ 41901 w 911102"/>
                <a:gd name="connsiteY33" fmla="*/ 309400 h 1297454"/>
                <a:gd name="connsiteX34" fmla="*/ 56412 w 911102"/>
                <a:gd name="connsiteY34" fmla="*/ 232310 h 1297454"/>
                <a:gd name="connsiteX35" fmla="*/ 127609 w 911102"/>
                <a:gd name="connsiteY35" fmla="*/ 8370 h 1297454"/>
                <a:gd name="connsiteX36" fmla="*/ 135979 w 911102"/>
                <a:gd name="connsiteY36" fmla="*/ 0 h 1297454"/>
                <a:gd name="connsiteX37" fmla="*/ 737166 w 911102"/>
                <a:gd name="connsiteY37" fmla="*/ 0 h 1297454"/>
                <a:gd name="connsiteX38" fmla="*/ 745536 w 911102"/>
                <a:gd name="connsiteY38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83320 w 911102"/>
                <a:gd name="connsiteY8" fmla="*/ 626020 h 1297454"/>
                <a:gd name="connsiteX9" fmla="*/ 724876 w 911102"/>
                <a:gd name="connsiteY9" fmla="*/ 1290789 h 1297454"/>
                <a:gd name="connsiteX10" fmla="*/ 568039 w 911102"/>
                <a:gd name="connsiteY10" fmla="*/ 1230080 h 1297454"/>
                <a:gd name="connsiteX11" fmla="*/ 364868 w 911102"/>
                <a:gd name="connsiteY11" fmla="*/ 1184795 h 1297454"/>
                <a:gd name="connsiteX12" fmla="*/ 178811 w 911102"/>
                <a:gd name="connsiteY12" fmla="*/ 1123147 h 1297454"/>
                <a:gd name="connsiteX13" fmla="*/ 28040 w 911102"/>
                <a:gd name="connsiteY13" fmla="*/ 1036282 h 1297454"/>
                <a:gd name="connsiteX14" fmla="*/ 26077 w 911102"/>
                <a:gd name="connsiteY14" fmla="*/ 1027345 h 1297454"/>
                <a:gd name="connsiteX15" fmla="*/ 152633 w 911102"/>
                <a:gd name="connsiteY15" fmla="*/ 1035076 h 1297454"/>
                <a:gd name="connsiteX16" fmla="*/ 255738 w 911102"/>
                <a:gd name="connsiteY16" fmla="*/ 943843 h 1297454"/>
                <a:gd name="connsiteX17" fmla="*/ 231475 w 911102"/>
                <a:gd name="connsiteY17" fmla="*/ 873395 h 1297454"/>
                <a:gd name="connsiteX18" fmla="*/ 213502 w 911102"/>
                <a:gd name="connsiteY18" fmla="*/ 859613 h 1297454"/>
                <a:gd name="connsiteX19" fmla="*/ 216878 w 911102"/>
                <a:gd name="connsiteY19" fmla="*/ 859143 h 1297454"/>
                <a:gd name="connsiteX20" fmla="*/ 281693 w 911102"/>
                <a:gd name="connsiteY20" fmla="*/ 773235 h 1297454"/>
                <a:gd name="connsiteX21" fmla="*/ 227816 w 911102"/>
                <a:gd name="connsiteY21" fmla="*/ 680077 h 1297454"/>
                <a:gd name="connsiteX22" fmla="*/ 217008 w 911102"/>
                <a:gd name="connsiteY22" fmla="*/ 677199 h 1297454"/>
                <a:gd name="connsiteX23" fmla="*/ 226953 w 911102"/>
                <a:gd name="connsiteY23" fmla="*/ 675817 h 1297454"/>
                <a:gd name="connsiteX24" fmla="*/ 291768 w 911102"/>
                <a:gd name="connsiteY24" fmla="*/ 589909 h 1297454"/>
                <a:gd name="connsiteX25" fmla="*/ 237891 w 911102"/>
                <a:gd name="connsiteY25" fmla="*/ 496751 h 1297454"/>
                <a:gd name="connsiteX26" fmla="*/ 221568 w 911102"/>
                <a:gd name="connsiteY26" fmla="*/ 492404 h 1297454"/>
                <a:gd name="connsiteX27" fmla="*/ 249567 w 911102"/>
                <a:gd name="connsiteY27" fmla="*/ 475916 h 1297454"/>
                <a:gd name="connsiteX28" fmla="*/ 281129 w 911102"/>
                <a:gd name="connsiteY28" fmla="*/ 411193 h 1297454"/>
                <a:gd name="connsiteX29" fmla="*/ 281130 w 911102"/>
                <a:gd name="connsiteY29" fmla="*/ 411193 h 1297454"/>
                <a:gd name="connsiteX30" fmla="*/ 257681 w 911102"/>
                <a:gd name="connsiteY30" fmla="*/ 343108 h 1297454"/>
                <a:gd name="connsiteX31" fmla="*/ 192957 w 911102"/>
                <a:gd name="connsiteY31" fmla="*/ 311547 h 1297454"/>
                <a:gd name="connsiteX32" fmla="*/ 65424 w 911102"/>
                <a:gd name="connsiteY32" fmla="*/ 303757 h 1297454"/>
                <a:gd name="connsiteX33" fmla="*/ 41901 w 911102"/>
                <a:gd name="connsiteY33" fmla="*/ 309400 h 1297454"/>
                <a:gd name="connsiteX34" fmla="*/ 56412 w 911102"/>
                <a:gd name="connsiteY34" fmla="*/ 232310 h 1297454"/>
                <a:gd name="connsiteX35" fmla="*/ 127609 w 911102"/>
                <a:gd name="connsiteY35" fmla="*/ 8370 h 1297454"/>
                <a:gd name="connsiteX36" fmla="*/ 135979 w 911102"/>
                <a:gd name="connsiteY36" fmla="*/ 0 h 1297454"/>
                <a:gd name="connsiteX37" fmla="*/ 737166 w 911102"/>
                <a:gd name="connsiteY37" fmla="*/ 0 h 1297454"/>
                <a:gd name="connsiteX38" fmla="*/ 745536 w 911102"/>
                <a:gd name="connsiteY38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83320 w 911102"/>
                <a:gd name="connsiteY8" fmla="*/ 626020 h 1297454"/>
                <a:gd name="connsiteX9" fmla="*/ 724876 w 911102"/>
                <a:gd name="connsiteY9" fmla="*/ 1290789 h 1297454"/>
                <a:gd name="connsiteX10" fmla="*/ 568039 w 911102"/>
                <a:gd name="connsiteY10" fmla="*/ 1230080 h 1297454"/>
                <a:gd name="connsiteX11" fmla="*/ 364868 w 911102"/>
                <a:gd name="connsiteY11" fmla="*/ 1184795 h 1297454"/>
                <a:gd name="connsiteX12" fmla="*/ 178811 w 911102"/>
                <a:gd name="connsiteY12" fmla="*/ 1123147 h 1297454"/>
                <a:gd name="connsiteX13" fmla="*/ 28040 w 911102"/>
                <a:gd name="connsiteY13" fmla="*/ 1036282 h 1297454"/>
                <a:gd name="connsiteX14" fmla="*/ 26077 w 911102"/>
                <a:gd name="connsiteY14" fmla="*/ 1027345 h 1297454"/>
                <a:gd name="connsiteX15" fmla="*/ 152633 w 911102"/>
                <a:gd name="connsiteY15" fmla="*/ 1035076 h 1297454"/>
                <a:gd name="connsiteX16" fmla="*/ 255738 w 911102"/>
                <a:gd name="connsiteY16" fmla="*/ 943843 h 1297454"/>
                <a:gd name="connsiteX17" fmla="*/ 231475 w 911102"/>
                <a:gd name="connsiteY17" fmla="*/ 873395 h 1297454"/>
                <a:gd name="connsiteX18" fmla="*/ 213502 w 911102"/>
                <a:gd name="connsiteY18" fmla="*/ 859613 h 1297454"/>
                <a:gd name="connsiteX19" fmla="*/ 216878 w 911102"/>
                <a:gd name="connsiteY19" fmla="*/ 859143 h 1297454"/>
                <a:gd name="connsiteX20" fmla="*/ 281693 w 911102"/>
                <a:gd name="connsiteY20" fmla="*/ 773235 h 1297454"/>
                <a:gd name="connsiteX21" fmla="*/ 227816 w 911102"/>
                <a:gd name="connsiteY21" fmla="*/ 680077 h 1297454"/>
                <a:gd name="connsiteX22" fmla="*/ 217008 w 911102"/>
                <a:gd name="connsiteY22" fmla="*/ 677199 h 1297454"/>
                <a:gd name="connsiteX23" fmla="*/ 226953 w 911102"/>
                <a:gd name="connsiteY23" fmla="*/ 675817 h 1297454"/>
                <a:gd name="connsiteX24" fmla="*/ 291768 w 911102"/>
                <a:gd name="connsiteY24" fmla="*/ 589909 h 1297454"/>
                <a:gd name="connsiteX25" fmla="*/ 237891 w 911102"/>
                <a:gd name="connsiteY25" fmla="*/ 496751 h 1297454"/>
                <a:gd name="connsiteX26" fmla="*/ 221568 w 911102"/>
                <a:gd name="connsiteY26" fmla="*/ 492404 h 1297454"/>
                <a:gd name="connsiteX27" fmla="*/ 249567 w 911102"/>
                <a:gd name="connsiteY27" fmla="*/ 475916 h 1297454"/>
                <a:gd name="connsiteX28" fmla="*/ 281129 w 911102"/>
                <a:gd name="connsiteY28" fmla="*/ 411193 h 1297454"/>
                <a:gd name="connsiteX29" fmla="*/ 281130 w 911102"/>
                <a:gd name="connsiteY29" fmla="*/ 411193 h 1297454"/>
                <a:gd name="connsiteX30" fmla="*/ 257681 w 911102"/>
                <a:gd name="connsiteY30" fmla="*/ 343108 h 1297454"/>
                <a:gd name="connsiteX31" fmla="*/ 192957 w 911102"/>
                <a:gd name="connsiteY31" fmla="*/ 311547 h 1297454"/>
                <a:gd name="connsiteX32" fmla="*/ 65424 w 911102"/>
                <a:gd name="connsiteY32" fmla="*/ 303757 h 1297454"/>
                <a:gd name="connsiteX33" fmla="*/ 41901 w 911102"/>
                <a:gd name="connsiteY33" fmla="*/ 309400 h 1297454"/>
                <a:gd name="connsiteX34" fmla="*/ 56412 w 911102"/>
                <a:gd name="connsiteY34" fmla="*/ 232310 h 1297454"/>
                <a:gd name="connsiteX35" fmla="*/ 127609 w 911102"/>
                <a:gd name="connsiteY35" fmla="*/ 8370 h 1297454"/>
                <a:gd name="connsiteX36" fmla="*/ 135979 w 911102"/>
                <a:gd name="connsiteY36" fmla="*/ 0 h 1297454"/>
                <a:gd name="connsiteX37" fmla="*/ 737166 w 911102"/>
                <a:gd name="connsiteY37" fmla="*/ 0 h 1297454"/>
                <a:gd name="connsiteX38" fmla="*/ 745536 w 911102"/>
                <a:gd name="connsiteY38" fmla="*/ 8370 h 1297454"/>
                <a:gd name="connsiteX0" fmla="*/ 554 w 911102"/>
                <a:gd name="connsiteY0" fmla="*/ 664205 h 1297454"/>
                <a:gd name="connsiteX1" fmla="*/ 0 w 911102"/>
                <a:gd name="connsiteY1" fmla="*/ 664282 h 1297454"/>
                <a:gd name="connsiteX2" fmla="*/ 16 w 911102"/>
                <a:gd name="connsiteY2" fmla="*/ 664061 h 1297454"/>
                <a:gd name="connsiteX3" fmla="*/ 554 w 911102"/>
                <a:gd name="connsiteY3" fmla="*/ 664205 h 1297454"/>
                <a:gd name="connsiteX4" fmla="*/ 745536 w 911102"/>
                <a:gd name="connsiteY4" fmla="*/ 8370 h 1297454"/>
                <a:gd name="connsiteX5" fmla="*/ 911102 w 911102"/>
                <a:gd name="connsiteY5" fmla="*/ 379668 h 1297454"/>
                <a:gd name="connsiteX6" fmla="*/ 876710 w 911102"/>
                <a:gd name="connsiteY6" fmla="*/ 385825 h 1297454"/>
                <a:gd name="connsiteX7" fmla="*/ 492061 w 911102"/>
                <a:gd name="connsiteY7" fmla="*/ 310657 h 1297454"/>
                <a:gd name="connsiteX8" fmla="*/ 783320 w 911102"/>
                <a:gd name="connsiteY8" fmla="*/ 626020 h 1297454"/>
                <a:gd name="connsiteX9" fmla="*/ 724876 w 911102"/>
                <a:gd name="connsiteY9" fmla="*/ 1290789 h 1297454"/>
                <a:gd name="connsiteX10" fmla="*/ 568039 w 911102"/>
                <a:gd name="connsiteY10" fmla="*/ 1230080 h 1297454"/>
                <a:gd name="connsiteX11" fmla="*/ 364868 w 911102"/>
                <a:gd name="connsiteY11" fmla="*/ 1184795 h 1297454"/>
                <a:gd name="connsiteX12" fmla="*/ 178811 w 911102"/>
                <a:gd name="connsiteY12" fmla="*/ 1123147 h 1297454"/>
                <a:gd name="connsiteX13" fmla="*/ 28040 w 911102"/>
                <a:gd name="connsiteY13" fmla="*/ 1036282 h 1297454"/>
                <a:gd name="connsiteX14" fmla="*/ 26077 w 911102"/>
                <a:gd name="connsiteY14" fmla="*/ 1027345 h 1297454"/>
                <a:gd name="connsiteX15" fmla="*/ 152633 w 911102"/>
                <a:gd name="connsiteY15" fmla="*/ 1035076 h 1297454"/>
                <a:gd name="connsiteX16" fmla="*/ 255738 w 911102"/>
                <a:gd name="connsiteY16" fmla="*/ 943843 h 1297454"/>
                <a:gd name="connsiteX17" fmla="*/ 231475 w 911102"/>
                <a:gd name="connsiteY17" fmla="*/ 873395 h 1297454"/>
                <a:gd name="connsiteX18" fmla="*/ 213502 w 911102"/>
                <a:gd name="connsiteY18" fmla="*/ 859613 h 1297454"/>
                <a:gd name="connsiteX19" fmla="*/ 216878 w 911102"/>
                <a:gd name="connsiteY19" fmla="*/ 859143 h 1297454"/>
                <a:gd name="connsiteX20" fmla="*/ 281693 w 911102"/>
                <a:gd name="connsiteY20" fmla="*/ 773235 h 1297454"/>
                <a:gd name="connsiteX21" fmla="*/ 227816 w 911102"/>
                <a:gd name="connsiteY21" fmla="*/ 680077 h 1297454"/>
                <a:gd name="connsiteX22" fmla="*/ 217008 w 911102"/>
                <a:gd name="connsiteY22" fmla="*/ 677199 h 1297454"/>
                <a:gd name="connsiteX23" fmla="*/ 226953 w 911102"/>
                <a:gd name="connsiteY23" fmla="*/ 675817 h 1297454"/>
                <a:gd name="connsiteX24" fmla="*/ 291768 w 911102"/>
                <a:gd name="connsiteY24" fmla="*/ 589909 h 1297454"/>
                <a:gd name="connsiteX25" fmla="*/ 237891 w 911102"/>
                <a:gd name="connsiteY25" fmla="*/ 496751 h 1297454"/>
                <a:gd name="connsiteX26" fmla="*/ 221568 w 911102"/>
                <a:gd name="connsiteY26" fmla="*/ 492404 h 1297454"/>
                <a:gd name="connsiteX27" fmla="*/ 249567 w 911102"/>
                <a:gd name="connsiteY27" fmla="*/ 475916 h 1297454"/>
                <a:gd name="connsiteX28" fmla="*/ 281129 w 911102"/>
                <a:gd name="connsiteY28" fmla="*/ 411193 h 1297454"/>
                <a:gd name="connsiteX29" fmla="*/ 281130 w 911102"/>
                <a:gd name="connsiteY29" fmla="*/ 411193 h 1297454"/>
                <a:gd name="connsiteX30" fmla="*/ 257681 w 911102"/>
                <a:gd name="connsiteY30" fmla="*/ 343108 h 1297454"/>
                <a:gd name="connsiteX31" fmla="*/ 192957 w 911102"/>
                <a:gd name="connsiteY31" fmla="*/ 311547 h 1297454"/>
                <a:gd name="connsiteX32" fmla="*/ 65424 w 911102"/>
                <a:gd name="connsiteY32" fmla="*/ 303757 h 1297454"/>
                <a:gd name="connsiteX33" fmla="*/ 41901 w 911102"/>
                <a:gd name="connsiteY33" fmla="*/ 309400 h 1297454"/>
                <a:gd name="connsiteX34" fmla="*/ 56412 w 911102"/>
                <a:gd name="connsiteY34" fmla="*/ 232310 h 1297454"/>
                <a:gd name="connsiteX35" fmla="*/ 127609 w 911102"/>
                <a:gd name="connsiteY35" fmla="*/ 8370 h 1297454"/>
                <a:gd name="connsiteX36" fmla="*/ 135979 w 911102"/>
                <a:gd name="connsiteY36" fmla="*/ 0 h 1297454"/>
                <a:gd name="connsiteX37" fmla="*/ 737166 w 911102"/>
                <a:gd name="connsiteY37" fmla="*/ 0 h 1297454"/>
                <a:gd name="connsiteX38" fmla="*/ 745536 w 911102"/>
                <a:gd name="connsiteY38" fmla="*/ 8370 h 1297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11102" h="1297454">
                  <a:moveTo>
                    <a:pt x="554" y="664205"/>
                  </a:moveTo>
                  <a:lnTo>
                    <a:pt x="0" y="664282"/>
                  </a:lnTo>
                  <a:cubicBezTo>
                    <a:pt x="5" y="664208"/>
                    <a:pt x="11" y="664135"/>
                    <a:pt x="16" y="664061"/>
                  </a:cubicBezTo>
                  <a:lnTo>
                    <a:pt x="554" y="664205"/>
                  </a:lnTo>
                  <a:close/>
                  <a:moveTo>
                    <a:pt x="745536" y="8370"/>
                  </a:moveTo>
                  <a:cubicBezTo>
                    <a:pt x="777296" y="94936"/>
                    <a:pt x="879455" y="311958"/>
                    <a:pt x="911102" y="379668"/>
                  </a:cubicBezTo>
                  <a:lnTo>
                    <a:pt x="876710" y="385825"/>
                  </a:lnTo>
                  <a:cubicBezTo>
                    <a:pt x="868621" y="377323"/>
                    <a:pt x="500563" y="302568"/>
                    <a:pt x="492061" y="310657"/>
                  </a:cubicBezTo>
                  <a:cubicBezTo>
                    <a:pt x="467650" y="368421"/>
                    <a:pt x="552876" y="601616"/>
                    <a:pt x="783320" y="626020"/>
                  </a:cubicBezTo>
                  <a:cubicBezTo>
                    <a:pt x="707017" y="751589"/>
                    <a:pt x="678492" y="1146233"/>
                    <a:pt x="724876" y="1290789"/>
                  </a:cubicBezTo>
                  <a:cubicBezTo>
                    <a:pt x="686289" y="1299923"/>
                    <a:pt x="599232" y="1312604"/>
                    <a:pt x="568039" y="1230080"/>
                  </a:cubicBezTo>
                  <a:cubicBezTo>
                    <a:pt x="505142" y="1271224"/>
                    <a:pt x="421109" y="1286153"/>
                    <a:pt x="364868" y="1184795"/>
                  </a:cubicBezTo>
                  <a:cubicBezTo>
                    <a:pt x="275380" y="1265558"/>
                    <a:pt x="187295" y="1190323"/>
                    <a:pt x="178811" y="1123147"/>
                  </a:cubicBezTo>
                  <a:cubicBezTo>
                    <a:pt x="136082" y="1156900"/>
                    <a:pt x="67183" y="1167242"/>
                    <a:pt x="28040" y="1036282"/>
                  </a:cubicBezTo>
                  <a:lnTo>
                    <a:pt x="26077" y="1027345"/>
                  </a:lnTo>
                  <a:lnTo>
                    <a:pt x="152633" y="1035076"/>
                  </a:lnTo>
                  <a:cubicBezTo>
                    <a:pt x="206298" y="1038354"/>
                    <a:pt x="252460" y="997507"/>
                    <a:pt x="255738" y="943843"/>
                  </a:cubicBezTo>
                  <a:cubicBezTo>
                    <a:pt x="257377" y="917011"/>
                    <a:pt x="247985" y="892054"/>
                    <a:pt x="231475" y="873395"/>
                  </a:cubicBezTo>
                  <a:lnTo>
                    <a:pt x="213502" y="859613"/>
                  </a:lnTo>
                  <a:lnTo>
                    <a:pt x="216878" y="859143"/>
                  </a:lnTo>
                  <a:cubicBezTo>
                    <a:pt x="252654" y="846522"/>
                    <a:pt x="279235" y="813484"/>
                    <a:pt x="281693" y="773235"/>
                  </a:cubicBezTo>
                  <a:cubicBezTo>
                    <a:pt x="284152" y="732987"/>
                    <a:pt x="261790" y="696958"/>
                    <a:pt x="227816" y="680077"/>
                  </a:cubicBezTo>
                  <a:lnTo>
                    <a:pt x="217008" y="677199"/>
                  </a:lnTo>
                  <a:lnTo>
                    <a:pt x="226953" y="675817"/>
                  </a:lnTo>
                  <a:cubicBezTo>
                    <a:pt x="262729" y="663196"/>
                    <a:pt x="289310" y="630158"/>
                    <a:pt x="291768" y="589909"/>
                  </a:cubicBezTo>
                  <a:cubicBezTo>
                    <a:pt x="294227" y="549660"/>
                    <a:pt x="271865" y="513632"/>
                    <a:pt x="237891" y="496751"/>
                  </a:cubicBezTo>
                  <a:lnTo>
                    <a:pt x="221568" y="492404"/>
                  </a:lnTo>
                  <a:lnTo>
                    <a:pt x="249567" y="475916"/>
                  </a:lnTo>
                  <a:cubicBezTo>
                    <a:pt x="267599" y="459959"/>
                    <a:pt x="279545" y="437125"/>
                    <a:pt x="281129" y="411193"/>
                  </a:cubicBezTo>
                  <a:lnTo>
                    <a:pt x="281130" y="411193"/>
                  </a:lnTo>
                  <a:cubicBezTo>
                    <a:pt x="282714" y="385260"/>
                    <a:pt x="273637" y="361142"/>
                    <a:pt x="257681" y="343108"/>
                  </a:cubicBezTo>
                  <a:cubicBezTo>
                    <a:pt x="241725" y="325077"/>
                    <a:pt x="218889" y="313132"/>
                    <a:pt x="192957" y="311547"/>
                  </a:cubicBezTo>
                  <a:lnTo>
                    <a:pt x="65424" y="303757"/>
                  </a:lnTo>
                  <a:lnTo>
                    <a:pt x="41901" y="309400"/>
                  </a:lnTo>
                  <a:lnTo>
                    <a:pt x="56412" y="232310"/>
                  </a:lnTo>
                  <a:cubicBezTo>
                    <a:pt x="76486" y="142148"/>
                    <a:pt x="100714" y="63554"/>
                    <a:pt x="127609" y="8370"/>
                  </a:cubicBezTo>
                  <a:cubicBezTo>
                    <a:pt x="127609" y="3747"/>
                    <a:pt x="131356" y="0"/>
                    <a:pt x="135979" y="0"/>
                  </a:cubicBezTo>
                  <a:lnTo>
                    <a:pt x="737166" y="0"/>
                  </a:lnTo>
                  <a:cubicBezTo>
                    <a:pt x="741789" y="0"/>
                    <a:pt x="745536" y="3747"/>
                    <a:pt x="745536" y="8370"/>
                  </a:cubicBez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21" name="Rounded Rectangle 120"/>
            <p:cNvSpPr/>
            <p:nvPr/>
          </p:nvSpPr>
          <p:spPr>
            <a:xfrm rot="18254747">
              <a:off x="2121920" y="3773287"/>
              <a:ext cx="268275" cy="128977"/>
            </a:xfrm>
            <a:prstGeom prst="roundRect">
              <a:avLst>
                <a:gd name="adj" fmla="val 44437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 rot="18254747">
              <a:off x="2237781" y="3867949"/>
              <a:ext cx="311038" cy="143896"/>
            </a:xfrm>
            <a:prstGeom prst="roundRect">
              <a:avLst>
                <a:gd name="adj" fmla="val 44437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23" name="Rounded Rectangle 122"/>
            <p:cNvSpPr/>
            <p:nvPr/>
          </p:nvSpPr>
          <p:spPr>
            <a:xfrm rot="18254747">
              <a:off x="2396653" y="3967672"/>
              <a:ext cx="302453" cy="142014"/>
            </a:xfrm>
            <a:prstGeom prst="roundRect">
              <a:avLst>
                <a:gd name="adj" fmla="val 44437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24" name="Rounded Rectangle 123"/>
            <p:cNvSpPr/>
            <p:nvPr/>
          </p:nvSpPr>
          <p:spPr>
            <a:xfrm rot="18191826">
              <a:off x="2567056" y="4069412"/>
              <a:ext cx="257644" cy="132691"/>
            </a:xfrm>
            <a:prstGeom prst="roundRect">
              <a:avLst>
                <a:gd name="adj" fmla="val 44437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 rot="18170923">
              <a:off x="1446042" y="3129169"/>
              <a:ext cx="793564" cy="242045"/>
            </a:xfrm>
            <a:prstGeom prst="roundRect">
              <a:avLst>
                <a:gd name="adj" fmla="val 3458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26" name="Rounded Rectangle 125"/>
            <p:cNvSpPr/>
            <p:nvPr/>
          </p:nvSpPr>
          <p:spPr>
            <a:xfrm rot="18139869">
              <a:off x="1650404" y="3310198"/>
              <a:ext cx="701700" cy="59118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27" name="Rounded Rectangle 126"/>
            <p:cNvSpPr/>
            <p:nvPr/>
          </p:nvSpPr>
          <p:spPr>
            <a:xfrm rot="4209802">
              <a:off x="3305704" y="3176290"/>
              <a:ext cx="793564" cy="242045"/>
            </a:xfrm>
            <a:prstGeom prst="roundRect">
              <a:avLst>
                <a:gd name="adj" fmla="val 3458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28" name="Rounded Rectangle 127"/>
            <p:cNvSpPr/>
            <p:nvPr/>
          </p:nvSpPr>
          <p:spPr>
            <a:xfrm rot="4234155">
              <a:off x="3180849" y="3331995"/>
              <a:ext cx="701700" cy="59118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29" name="Freeform 128"/>
            <p:cNvSpPr/>
            <p:nvPr/>
          </p:nvSpPr>
          <p:spPr>
            <a:xfrm rot="20830502">
              <a:off x="2416807" y="3065880"/>
              <a:ext cx="1092446" cy="753122"/>
            </a:xfrm>
            <a:custGeom>
              <a:avLst/>
              <a:gdLst>
                <a:gd name="connsiteX0" fmla="*/ 393182 w 1092446"/>
                <a:gd name="connsiteY0" fmla="*/ 0 h 741956"/>
                <a:gd name="connsiteX1" fmla="*/ 1030378 w 1092446"/>
                <a:gd name="connsiteY1" fmla="*/ 159143 h 741956"/>
                <a:gd name="connsiteX2" fmla="*/ 1092446 w 1092446"/>
                <a:gd name="connsiteY2" fmla="*/ 711193 h 741956"/>
                <a:gd name="connsiteX3" fmla="*/ 847093 w 1092446"/>
                <a:gd name="connsiteY3" fmla="*/ 739925 h 741956"/>
                <a:gd name="connsiteX4" fmla="*/ 607101 w 1092446"/>
                <a:gd name="connsiteY4" fmla="*/ 533819 h 741956"/>
                <a:gd name="connsiteX5" fmla="*/ 602018 w 1092446"/>
                <a:gd name="connsiteY5" fmla="*/ 527498 h 741956"/>
                <a:gd name="connsiteX6" fmla="*/ 625496 w 1092446"/>
                <a:gd name="connsiteY6" fmla="*/ 527629 h 741956"/>
                <a:gd name="connsiteX7" fmla="*/ 699633 w 1092446"/>
                <a:gd name="connsiteY7" fmla="*/ 522004 h 741956"/>
                <a:gd name="connsiteX8" fmla="*/ 693108 w 1092446"/>
                <a:gd name="connsiteY8" fmla="*/ 486300 h 741956"/>
                <a:gd name="connsiteX9" fmla="*/ 576784 w 1092446"/>
                <a:gd name="connsiteY9" fmla="*/ 489842 h 741956"/>
                <a:gd name="connsiteX10" fmla="*/ 571648 w 1092446"/>
                <a:gd name="connsiteY10" fmla="*/ 489724 h 741956"/>
                <a:gd name="connsiteX11" fmla="*/ 481793 w 1092446"/>
                <a:gd name="connsiteY11" fmla="*/ 377963 h 741956"/>
                <a:gd name="connsiteX12" fmla="*/ 408161 w 1092446"/>
                <a:gd name="connsiteY12" fmla="*/ 225516 h 741956"/>
                <a:gd name="connsiteX13" fmla="*/ 0 w 1092446"/>
                <a:gd name="connsiteY13" fmla="*/ 271157 h 741956"/>
                <a:gd name="connsiteX14" fmla="*/ 393182 w 1092446"/>
                <a:gd name="connsiteY14" fmla="*/ 0 h 741956"/>
                <a:gd name="connsiteX0" fmla="*/ 393182 w 1092446"/>
                <a:gd name="connsiteY0" fmla="*/ 0 h 741956"/>
                <a:gd name="connsiteX1" fmla="*/ 1030378 w 1092446"/>
                <a:gd name="connsiteY1" fmla="*/ 159143 h 741956"/>
                <a:gd name="connsiteX2" fmla="*/ 1092446 w 1092446"/>
                <a:gd name="connsiteY2" fmla="*/ 711193 h 741956"/>
                <a:gd name="connsiteX3" fmla="*/ 847093 w 1092446"/>
                <a:gd name="connsiteY3" fmla="*/ 739925 h 741956"/>
                <a:gd name="connsiteX4" fmla="*/ 607101 w 1092446"/>
                <a:gd name="connsiteY4" fmla="*/ 533819 h 741956"/>
                <a:gd name="connsiteX5" fmla="*/ 602018 w 1092446"/>
                <a:gd name="connsiteY5" fmla="*/ 527498 h 741956"/>
                <a:gd name="connsiteX6" fmla="*/ 625496 w 1092446"/>
                <a:gd name="connsiteY6" fmla="*/ 527629 h 741956"/>
                <a:gd name="connsiteX7" fmla="*/ 699633 w 1092446"/>
                <a:gd name="connsiteY7" fmla="*/ 522004 h 741956"/>
                <a:gd name="connsiteX8" fmla="*/ 693108 w 1092446"/>
                <a:gd name="connsiteY8" fmla="*/ 486300 h 741956"/>
                <a:gd name="connsiteX9" fmla="*/ 576784 w 1092446"/>
                <a:gd name="connsiteY9" fmla="*/ 489842 h 741956"/>
                <a:gd name="connsiteX10" fmla="*/ 571648 w 1092446"/>
                <a:gd name="connsiteY10" fmla="*/ 489724 h 741956"/>
                <a:gd name="connsiteX11" fmla="*/ 481793 w 1092446"/>
                <a:gd name="connsiteY11" fmla="*/ 377963 h 741956"/>
                <a:gd name="connsiteX12" fmla="*/ 408161 w 1092446"/>
                <a:gd name="connsiteY12" fmla="*/ 225516 h 741956"/>
                <a:gd name="connsiteX13" fmla="*/ 0 w 1092446"/>
                <a:gd name="connsiteY13" fmla="*/ 271157 h 741956"/>
                <a:gd name="connsiteX14" fmla="*/ 393182 w 1092446"/>
                <a:gd name="connsiteY14" fmla="*/ 0 h 741956"/>
                <a:gd name="connsiteX0" fmla="*/ 393182 w 1092446"/>
                <a:gd name="connsiteY0" fmla="*/ 0 h 741956"/>
                <a:gd name="connsiteX1" fmla="*/ 1030378 w 1092446"/>
                <a:gd name="connsiteY1" fmla="*/ 159143 h 741956"/>
                <a:gd name="connsiteX2" fmla="*/ 1092446 w 1092446"/>
                <a:gd name="connsiteY2" fmla="*/ 711193 h 741956"/>
                <a:gd name="connsiteX3" fmla="*/ 847093 w 1092446"/>
                <a:gd name="connsiteY3" fmla="*/ 739925 h 741956"/>
                <a:gd name="connsiteX4" fmla="*/ 607101 w 1092446"/>
                <a:gd name="connsiteY4" fmla="*/ 533819 h 741956"/>
                <a:gd name="connsiteX5" fmla="*/ 602018 w 1092446"/>
                <a:gd name="connsiteY5" fmla="*/ 527498 h 741956"/>
                <a:gd name="connsiteX6" fmla="*/ 625496 w 1092446"/>
                <a:gd name="connsiteY6" fmla="*/ 527629 h 741956"/>
                <a:gd name="connsiteX7" fmla="*/ 699633 w 1092446"/>
                <a:gd name="connsiteY7" fmla="*/ 522004 h 741956"/>
                <a:gd name="connsiteX8" fmla="*/ 693108 w 1092446"/>
                <a:gd name="connsiteY8" fmla="*/ 486300 h 741956"/>
                <a:gd name="connsiteX9" fmla="*/ 576784 w 1092446"/>
                <a:gd name="connsiteY9" fmla="*/ 489842 h 741956"/>
                <a:gd name="connsiteX10" fmla="*/ 571648 w 1092446"/>
                <a:gd name="connsiteY10" fmla="*/ 489724 h 741956"/>
                <a:gd name="connsiteX11" fmla="*/ 481793 w 1092446"/>
                <a:gd name="connsiteY11" fmla="*/ 377963 h 741956"/>
                <a:gd name="connsiteX12" fmla="*/ 408161 w 1092446"/>
                <a:gd name="connsiteY12" fmla="*/ 225516 h 741956"/>
                <a:gd name="connsiteX13" fmla="*/ 0 w 1092446"/>
                <a:gd name="connsiteY13" fmla="*/ 271157 h 741956"/>
                <a:gd name="connsiteX14" fmla="*/ 393182 w 1092446"/>
                <a:gd name="connsiteY14" fmla="*/ 0 h 741956"/>
                <a:gd name="connsiteX0" fmla="*/ 393182 w 1092446"/>
                <a:gd name="connsiteY0" fmla="*/ 0 h 741956"/>
                <a:gd name="connsiteX1" fmla="*/ 1030378 w 1092446"/>
                <a:gd name="connsiteY1" fmla="*/ 159143 h 741956"/>
                <a:gd name="connsiteX2" fmla="*/ 1092446 w 1092446"/>
                <a:gd name="connsiteY2" fmla="*/ 711193 h 741956"/>
                <a:gd name="connsiteX3" fmla="*/ 847093 w 1092446"/>
                <a:gd name="connsiteY3" fmla="*/ 739925 h 741956"/>
                <a:gd name="connsiteX4" fmla="*/ 607101 w 1092446"/>
                <a:gd name="connsiteY4" fmla="*/ 533819 h 741956"/>
                <a:gd name="connsiteX5" fmla="*/ 602018 w 1092446"/>
                <a:gd name="connsiteY5" fmla="*/ 527498 h 741956"/>
                <a:gd name="connsiteX6" fmla="*/ 625496 w 1092446"/>
                <a:gd name="connsiteY6" fmla="*/ 527629 h 741956"/>
                <a:gd name="connsiteX7" fmla="*/ 699633 w 1092446"/>
                <a:gd name="connsiteY7" fmla="*/ 522004 h 741956"/>
                <a:gd name="connsiteX8" fmla="*/ 691523 w 1092446"/>
                <a:gd name="connsiteY8" fmla="*/ 493267 h 741956"/>
                <a:gd name="connsiteX9" fmla="*/ 576784 w 1092446"/>
                <a:gd name="connsiteY9" fmla="*/ 489842 h 741956"/>
                <a:gd name="connsiteX10" fmla="*/ 571648 w 1092446"/>
                <a:gd name="connsiteY10" fmla="*/ 489724 h 741956"/>
                <a:gd name="connsiteX11" fmla="*/ 481793 w 1092446"/>
                <a:gd name="connsiteY11" fmla="*/ 377963 h 741956"/>
                <a:gd name="connsiteX12" fmla="*/ 408161 w 1092446"/>
                <a:gd name="connsiteY12" fmla="*/ 225516 h 741956"/>
                <a:gd name="connsiteX13" fmla="*/ 0 w 1092446"/>
                <a:gd name="connsiteY13" fmla="*/ 271157 h 741956"/>
                <a:gd name="connsiteX14" fmla="*/ 393182 w 1092446"/>
                <a:gd name="connsiteY14" fmla="*/ 0 h 741956"/>
                <a:gd name="connsiteX0" fmla="*/ 393182 w 1092446"/>
                <a:gd name="connsiteY0" fmla="*/ 0 h 741956"/>
                <a:gd name="connsiteX1" fmla="*/ 1030378 w 1092446"/>
                <a:gd name="connsiteY1" fmla="*/ 159143 h 741956"/>
                <a:gd name="connsiteX2" fmla="*/ 1092446 w 1092446"/>
                <a:gd name="connsiteY2" fmla="*/ 711193 h 741956"/>
                <a:gd name="connsiteX3" fmla="*/ 847093 w 1092446"/>
                <a:gd name="connsiteY3" fmla="*/ 739925 h 741956"/>
                <a:gd name="connsiteX4" fmla="*/ 607101 w 1092446"/>
                <a:gd name="connsiteY4" fmla="*/ 533819 h 741956"/>
                <a:gd name="connsiteX5" fmla="*/ 602018 w 1092446"/>
                <a:gd name="connsiteY5" fmla="*/ 527498 h 741956"/>
                <a:gd name="connsiteX6" fmla="*/ 699633 w 1092446"/>
                <a:gd name="connsiteY6" fmla="*/ 522004 h 741956"/>
                <a:gd name="connsiteX7" fmla="*/ 691523 w 1092446"/>
                <a:gd name="connsiteY7" fmla="*/ 493267 h 741956"/>
                <a:gd name="connsiteX8" fmla="*/ 576784 w 1092446"/>
                <a:gd name="connsiteY8" fmla="*/ 489842 h 741956"/>
                <a:gd name="connsiteX9" fmla="*/ 571648 w 1092446"/>
                <a:gd name="connsiteY9" fmla="*/ 489724 h 741956"/>
                <a:gd name="connsiteX10" fmla="*/ 481793 w 1092446"/>
                <a:gd name="connsiteY10" fmla="*/ 377963 h 741956"/>
                <a:gd name="connsiteX11" fmla="*/ 408161 w 1092446"/>
                <a:gd name="connsiteY11" fmla="*/ 225516 h 741956"/>
                <a:gd name="connsiteX12" fmla="*/ 0 w 1092446"/>
                <a:gd name="connsiteY12" fmla="*/ 271157 h 741956"/>
                <a:gd name="connsiteX13" fmla="*/ 393182 w 1092446"/>
                <a:gd name="connsiteY13" fmla="*/ 0 h 741956"/>
                <a:gd name="connsiteX0" fmla="*/ 393182 w 1092446"/>
                <a:gd name="connsiteY0" fmla="*/ 0 h 741956"/>
                <a:gd name="connsiteX1" fmla="*/ 1030378 w 1092446"/>
                <a:gd name="connsiteY1" fmla="*/ 159143 h 741956"/>
                <a:gd name="connsiteX2" fmla="*/ 1092446 w 1092446"/>
                <a:gd name="connsiteY2" fmla="*/ 711193 h 741956"/>
                <a:gd name="connsiteX3" fmla="*/ 847093 w 1092446"/>
                <a:gd name="connsiteY3" fmla="*/ 739925 h 741956"/>
                <a:gd name="connsiteX4" fmla="*/ 607101 w 1092446"/>
                <a:gd name="connsiteY4" fmla="*/ 533819 h 741956"/>
                <a:gd name="connsiteX5" fmla="*/ 699633 w 1092446"/>
                <a:gd name="connsiteY5" fmla="*/ 522004 h 741956"/>
                <a:gd name="connsiteX6" fmla="*/ 691523 w 1092446"/>
                <a:gd name="connsiteY6" fmla="*/ 493267 h 741956"/>
                <a:gd name="connsiteX7" fmla="*/ 576784 w 1092446"/>
                <a:gd name="connsiteY7" fmla="*/ 489842 h 741956"/>
                <a:gd name="connsiteX8" fmla="*/ 571648 w 1092446"/>
                <a:gd name="connsiteY8" fmla="*/ 489724 h 741956"/>
                <a:gd name="connsiteX9" fmla="*/ 481793 w 1092446"/>
                <a:gd name="connsiteY9" fmla="*/ 377963 h 741956"/>
                <a:gd name="connsiteX10" fmla="*/ 408161 w 1092446"/>
                <a:gd name="connsiteY10" fmla="*/ 225516 h 741956"/>
                <a:gd name="connsiteX11" fmla="*/ 0 w 1092446"/>
                <a:gd name="connsiteY11" fmla="*/ 271157 h 741956"/>
                <a:gd name="connsiteX12" fmla="*/ 393182 w 1092446"/>
                <a:gd name="connsiteY12" fmla="*/ 0 h 741956"/>
                <a:gd name="connsiteX0" fmla="*/ 393182 w 1092446"/>
                <a:gd name="connsiteY0" fmla="*/ 0 h 741956"/>
                <a:gd name="connsiteX1" fmla="*/ 1030378 w 1092446"/>
                <a:gd name="connsiteY1" fmla="*/ 159143 h 741956"/>
                <a:gd name="connsiteX2" fmla="*/ 1092446 w 1092446"/>
                <a:gd name="connsiteY2" fmla="*/ 711193 h 741956"/>
                <a:gd name="connsiteX3" fmla="*/ 847093 w 1092446"/>
                <a:gd name="connsiteY3" fmla="*/ 739925 h 741956"/>
                <a:gd name="connsiteX4" fmla="*/ 600457 w 1092446"/>
                <a:gd name="connsiteY4" fmla="*/ 520096 h 741956"/>
                <a:gd name="connsiteX5" fmla="*/ 699633 w 1092446"/>
                <a:gd name="connsiteY5" fmla="*/ 522004 h 741956"/>
                <a:gd name="connsiteX6" fmla="*/ 691523 w 1092446"/>
                <a:gd name="connsiteY6" fmla="*/ 493267 h 741956"/>
                <a:gd name="connsiteX7" fmla="*/ 576784 w 1092446"/>
                <a:gd name="connsiteY7" fmla="*/ 489842 h 741956"/>
                <a:gd name="connsiteX8" fmla="*/ 571648 w 1092446"/>
                <a:gd name="connsiteY8" fmla="*/ 489724 h 741956"/>
                <a:gd name="connsiteX9" fmla="*/ 481793 w 1092446"/>
                <a:gd name="connsiteY9" fmla="*/ 377963 h 741956"/>
                <a:gd name="connsiteX10" fmla="*/ 408161 w 1092446"/>
                <a:gd name="connsiteY10" fmla="*/ 225516 h 741956"/>
                <a:gd name="connsiteX11" fmla="*/ 0 w 1092446"/>
                <a:gd name="connsiteY11" fmla="*/ 271157 h 741956"/>
                <a:gd name="connsiteX12" fmla="*/ 393182 w 1092446"/>
                <a:gd name="connsiteY12" fmla="*/ 0 h 741956"/>
                <a:gd name="connsiteX0" fmla="*/ 393182 w 1092446"/>
                <a:gd name="connsiteY0" fmla="*/ 0 h 741956"/>
                <a:gd name="connsiteX1" fmla="*/ 1030378 w 1092446"/>
                <a:gd name="connsiteY1" fmla="*/ 159143 h 741956"/>
                <a:gd name="connsiteX2" fmla="*/ 1092446 w 1092446"/>
                <a:gd name="connsiteY2" fmla="*/ 711193 h 741956"/>
                <a:gd name="connsiteX3" fmla="*/ 847093 w 1092446"/>
                <a:gd name="connsiteY3" fmla="*/ 739925 h 741956"/>
                <a:gd name="connsiteX4" fmla="*/ 600457 w 1092446"/>
                <a:gd name="connsiteY4" fmla="*/ 520096 h 741956"/>
                <a:gd name="connsiteX5" fmla="*/ 699633 w 1092446"/>
                <a:gd name="connsiteY5" fmla="*/ 522004 h 741956"/>
                <a:gd name="connsiteX6" fmla="*/ 691523 w 1092446"/>
                <a:gd name="connsiteY6" fmla="*/ 493267 h 741956"/>
                <a:gd name="connsiteX7" fmla="*/ 576784 w 1092446"/>
                <a:gd name="connsiteY7" fmla="*/ 489842 h 741956"/>
                <a:gd name="connsiteX8" fmla="*/ 571648 w 1092446"/>
                <a:gd name="connsiteY8" fmla="*/ 489724 h 741956"/>
                <a:gd name="connsiteX9" fmla="*/ 481793 w 1092446"/>
                <a:gd name="connsiteY9" fmla="*/ 377963 h 741956"/>
                <a:gd name="connsiteX10" fmla="*/ 408161 w 1092446"/>
                <a:gd name="connsiteY10" fmla="*/ 225516 h 741956"/>
                <a:gd name="connsiteX11" fmla="*/ 0 w 1092446"/>
                <a:gd name="connsiteY11" fmla="*/ 271157 h 741956"/>
                <a:gd name="connsiteX12" fmla="*/ 393182 w 1092446"/>
                <a:gd name="connsiteY12" fmla="*/ 0 h 741956"/>
                <a:gd name="connsiteX0" fmla="*/ 393182 w 1092446"/>
                <a:gd name="connsiteY0" fmla="*/ 0 h 741956"/>
                <a:gd name="connsiteX1" fmla="*/ 1030378 w 1092446"/>
                <a:gd name="connsiteY1" fmla="*/ 159143 h 741956"/>
                <a:gd name="connsiteX2" fmla="*/ 1092446 w 1092446"/>
                <a:gd name="connsiteY2" fmla="*/ 711193 h 741956"/>
                <a:gd name="connsiteX3" fmla="*/ 847093 w 1092446"/>
                <a:gd name="connsiteY3" fmla="*/ 739925 h 741956"/>
                <a:gd name="connsiteX4" fmla="*/ 600457 w 1092446"/>
                <a:gd name="connsiteY4" fmla="*/ 520096 h 741956"/>
                <a:gd name="connsiteX5" fmla="*/ 699633 w 1092446"/>
                <a:gd name="connsiteY5" fmla="*/ 522004 h 741956"/>
                <a:gd name="connsiteX6" fmla="*/ 691523 w 1092446"/>
                <a:gd name="connsiteY6" fmla="*/ 493267 h 741956"/>
                <a:gd name="connsiteX7" fmla="*/ 576784 w 1092446"/>
                <a:gd name="connsiteY7" fmla="*/ 489842 h 741956"/>
                <a:gd name="connsiteX8" fmla="*/ 571648 w 1092446"/>
                <a:gd name="connsiteY8" fmla="*/ 489724 h 741956"/>
                <a:gd name="connsiteX9" fmla="*/ 481793 w 1092446"/>
                <a:gd name="connsiteY9" fmla="*/ 377963 h 741956"/>
                <a:gd name="connsiteX10" fmla="*/ 408161 w 1092446"/>
                <a:gd name="connsiteY10" fmla="*/ 225516 h 741956"/>
                <a:gd name="connsiteX11" fmla="*/ 0 w 1092446"/>
                <a:gd name="connsiteY11" fmla="*/ 271157 h 741956"/>
                <a:gd name="connsiteX12" fmla="*/ 393182 w 1092446"/>
                <a:gd name="connsiteY12" fmla="*/ 0 h 741956"/>
                <a:gd name="connsiteX0" fmla="*/ 393182 w 1092446"/>
                <a:gd name="connsiteY0" fmla="*/ 0 h 741956"/>
                <a:gd name="connsiteX1" fmla="*/ 1030378 w 1092446"/>
                <a:gd name="connsiteY1" fmla="*/ 159143 h 741956"/>
                <a:gd name="connsiteX2" fmla="*/ 1092446 w 1092446"/>
                <a:gd name="connsiteY2" fmla="*/ 711193 h 741956"/>
                <a:gd name="connsiteX3" fmla="*/ 847093 w 1092446"/>
                <a:gd name="connsiteY3" fmla="*/ 739925 h 741956"/>
                <a:gd name="connsiteX4" fmla="*/ 600457 w 1092446"/>
                <a:gd name="connsiteY4" fmla="*/ 520096 h 741956"/>
                <a:gd name="connsiteX5" fmla="*/ 699633 w 1092446"/>
                <a:gd name="connsiteY5" fmla="*/ 522004 h 741956"/>
                <a:gd name="connsiteX6" fmla="*/ 691523 w 1092446"/>
                <a:gd name="connsiteY6" fmla="*/ 493267 h 741956"/>
                <a:gd name="connsiteX7" fmla="*/ 576784 w 1092446"/>
                <a:gd name="connsiteY7" fmla="*/ 489842 h 741956"/>
                <a:gd name="connsiteX8" fmla="*/ 571648 w 1092446"/>
                <a:gd name="connsiteY8" fmla="*/ 489724 h 741956"/>
                <a:gd name="connsiteX9" fmla="*/ 481793 w 1092446"/>
                <a:gd name="connsiteY9" fmla="*/ 377963 h 741956"/>
                <a:gd name="connsiteX10" fmla="*/ 408161 w 1092446"/>
                <a:gd name="connsiteY10" fmla="*/ 225516 h 741956"/>
                <a:gd name="connsiteX11" fmla="*/ 0 w 1092446"/>
                <a:gd name="connsiteY11" fmla="*/ 271157 h 741956"/>
                <a:gd name="connsiteX12" fmla="*/ 393182 w 1092446"/>
                <a:gd name="connsiteY12" fmla="*/ 0 h 741956"/>
                <a:gd name="connsiteX0" fmla="*/ 393182 w 1092446"/>
                <a:gd name="connsiteY0" fmla="*/ 0 h 741956"/>
                <a:gd name="connsiteX1" fmla="*/ 1030378 w 1092446"/>
                <a:gd name="connsiteY1" fmla="*/ 159143 h 741956"/>
                <a:gd name="connsiteX2" fmla="*/ 1092446 w 1092446"/>
                <a:gd name="connsiteY2" fmla="*/ 711193 h 741956"/>
                <a:gd name="connsiteX3" fmla="*/ 847093 w 1092446"/>
                <a:gd name="connsiteY3" fmla="*/ 739925 h 741956"/>
                <a:gd name="connsiteX4" fmla="*/ 600457 w 1092446"/>
                <a:gd name="connsiteY4" fmla="*/ 520096 h 741956"/>
                <a:gd name="connsiteX5" fmla="*/ 699633 w 1092446"/>
                <a:gd name="connsiteY5" fmla="*/ 522004 h 741956"/>
                <a:gd name="connsiteX6" fmla="*/ 691523 w 1092446"/>
                <a:gd name="connsiteY6" fmla="*/ 493267 h 741956"/>
                <a:gd name="connsiteX7" fmla="*/ 576784 w 1092446"/>
                <a:gd name="connsiteY7" fmla="*/ 489842 h 741956"/>
                <a:gd name="connsiteX8" fmla="*/ 571648 w 1092446"/>
                <a:gd name="connsiteY8" fmla="*/ 489724 h 741956"/>
                <a:gd name="connsiteX9" fmla="*/ 481793 w 1092446"/>
                <a:gd name="connsiteY9" fmla="*/ 377963 h 741956"/>
                <a:gd name="connsiteX10" fmla="*/ 408161 w 1092446"/>
                <a:gd name="connsiteY10" fmla="*/ 225516 h 741956"/>
                <a:gd name="connsiteX11" fmla="*/ 0 w 1092446"/>
                <a:gd name="connsiteY11" fmla="*/ 271157 h 741956"/>
                <a:gd name="connsiteX12" fmla="*/ 393182 w 1092446"/>
                <a:gd name="connsiteY12" fmla="*/ 0 h 741956"/>
                <a:gd name="connsiteX0" fmla="*/ 393182 w 1092446"/>
                <a:gd name="connsiteY0" fmla="*/ 0 h 741956"/>
                <a:gd name="connsiteX1" fmla="*/ 1030378 w 1092446"/>
                <a:gd name="connsiteY1" fmla="*/ 159143 h 741956"/>
                <a:gd name="connsiteX2" fmla="*/ 1092446 w 1092446"/>
                <a:gd name="connsiteY2" fmla="*/ 711193 h 741956"/>
                <a:gd name="connsiteX3" fmla="*/ 847093 w 1092446"/>
                <a:gd name="connsiteY3" fmla="*/ 739925 h 741956"/>
                <a:gd name="connsiteX4" fmla="*/ 600457 w 1092446"/>
                <a:gd name="connsiteY4" fmla="*/ 520096 h 741956"/>
                <a:gd name="connsiteX5" fmla="*/ 699633 w 1092446"/>
                <a:gd name="connsiteY5" fmla="*/ 522004 h 741956"/>
                <a:gd name="connsiteX6" fmla="*/ 691523 w 1092446"/>
                <a:gd name="connsiteY6" fmla="*/ 493267 h 741956"/>
                <a:gd name="connsiteX7" fmla="*/ 576784 w 1092446"/>
                <a:gd name="connsiteY7" fmla="*/ 489842 h 741956"/>
                <a:gd name="connsiteX8" fmla="*/ 571648 w 1092446"/>
                <a:gd name="connsiteY8" fmla="*/ 489724 h 741956"/>
                <a:gd name="connsiteX9" fmla="*/ 481793 w 1092446"/>
                <a:gd name="connsiteY9" fmla="*/ 377963 h 741956"/>
                <a:gd name="connsiteX10" fmla="*/ 408161 w 1092446"/>
                <a:gd name="connsiteY10" fmla="*/ 225516 h 741956"/>
                <a:gd name="connsiteX11" fmla="*/ 0 w 1092446"/>
                <a:gd name="connsiteY11" fmla="*/ 271157 h 741956"/>
                <a:gd name="connsiteX12" fmla="*/ 393182 w 1092446"/>
                <a:gd name="connsiteY12" fmla="*/ 0 h 741956"/>
                <a:gd name="connsiteX0" fmla="*/ 393182 w 1092446"/>
                <a:gd name="connsiteY0" fmla="*/ 0 h 741956"/>
                <a:gd name="connsiteX1" fmla="*/ 1030378 w 1092446"/>
                <a:gd name="connsiteY1" fmla="*/ 159143 h 741956"/>
                <a:gd name="connsiteX2" fmla="*/ 1092446 w 1092446"/>
                <a:gd name="connsiteY2" fmla="*/ 711193 h 741956"/>
                <a:gd name="connsiteX3" fmla="*/ 847093 w 1092446"/>
                <a:gd name="connsiteY3" fmla="*/ 739925 h 741956"/>
                <a:gd name="connsiteX4" fmla="*/ 600457 w 1092446"/>
                <a:gd name="connsiteY4" fmla="*/ 520096 h 741956"/>
                <a:gd name="connsiteX5" fmla="*/ 699633 w 1092446"/>
                <a:gd name="connsiteY5" fmla="*/ 522004 h 741956"/>
                <a:gd name="connsiteX6" fmla="*/ 689937 w 1092446"/>
                <a:gd name="connsiteY6" fmla="*/ 500232 h 741956"/>
                <a:gd name="connsiteX7" fmla="*/ 576784 w 1092446"/>
                <a:gd name="connsiteY7" fmla="*/ 489842 h 741956"/>
                <a:gd name="connsiteX8" fmla="*/ 571648 w 1092446"/>
                <a:gd name="connsiteY8" fmla="*/ 489724 h 741956"/>
                <a:gd name="connsiteX9" fmla="*/ 481793 w 1092446"/>
                <a:gd name="connsiteY9" fmla="*/ 377963 h 741956"/>
                <a:gd name="connsiteX10" fmla="*/ 408161 w 1092446"/>
                <a:gd name="connsiteY10" fmla="*/ 225516 h 741956"/>
                <a:gd name="connsiteX11" fmla="*/ 0 w 1092446"/>
                <a:gd name="connsiteY11" fmla="*/ 271157 h 741956"/>
                <a:gd name="connsiteX12" fmla="*/ 393182 w 1092446"/>
                <a:gd name="connsiteY12" fmla="*/ 0 h 741956"/>
                <a:gd name="connsiteX0" fmla="*/ 393182 w 1092446"/>
                <a:gd name="connsiteY0" fmla="*/ 0 h 741956"/>
                <a:gd name="connsiteX1" fmla="*/ 1030378 w 1092446"/>
                <a:gd name="connsiteY1" fmla="*/ 159143 h 741956"/>
                <a:gd name="connsiteX2" fmla="*/ 1092446 w 1092446"/>
                <a:gd name="connsiteY2" fmla="*/ 711193 h 741956"/>
                <a:gd name="connsiteX3" fmla="*/ 847093 w 1092446"/>
                <a:gd name="connsiteY3" fmla="*/ 739925 h 741956"/>
                <a:gd name="connsiteX4" fmla="*/ 600457 w 1092446"/>
                <a:gd name="connsiteY4" fmla="*/ 520096 h 741956"/>
                <a:gd name="connsiteX5" fmla="*/ 699633 w 1092446"/>
                <a:gd name="connsiteY5" fmla="*/ 522004 h 741956"/>
                <a:gd name="connsiteX6" fmla="*/ 689937 w 1092446"/>
                <a:gd name="connsiteY6" fmla="*/ 500232 h 741956"/>
                <a:gd name="connsiteX7" fmla="*/ 576784 w 1092446"/>
                <a:gd name="connsiteY7" fmla="*/ 489842 h 741956"/>
                <a:gd name="connsiteX8" fmla="*/ 481793 w 1092446"/>
                <a:gd name="connsiteY8" fmla="*/ 377963 h 741956"/>
                <a:gd name="connsiteX9" fmla="*/ 408161 w 1092446"/>
                <a:gd name="connsiteY9" fmla="*/ 225516 h 741956"/>
                <a:gd name="connsiteX10" fmla="*/ 0 w 1092446"/>
                <a:gd name="connsiteY10" fmla="*/ 271157 h 741956"/>
                <a:gd name="connsiteX11" fmla="*/ 393182 w 1092446"/>
                <a:gd name="connsiteY11" fmla="*/ 0 h 741956"/>
                <a:gd name="connsiteX0" fmla="*/ 393182 w 1092446"/>
                <a:gd name="connsiteY0" fmla="*/ 0 h 741956"/>
                <a:gd name="connsiteX1" fmla="*/ 1030378 w 1092446"/>
                <a:gd name="connsiteY1" fmla="*/ 159143 h 741956"/>
                <a:gd name="connsiteX2" fmla="*/ 1092446 w 1092446"/>
                <a:gd name="connsiteY2" fmla="*/ 711193 h 741956"/>
                <a:gd name="connsiteX3" fmla="*/ 847093 w 1092446"/>
                <a:gd name="connsiteY3" fmla="*/ 739925 h 741956"/>
                <a:gd name="connsiteX4" fmla="*/ 600457 w 1092446"/>
                <a:gd name="connsiteY4" fmla="*/ 520096 h 741956"/>
                <a:gd name="connsiteX5" fmla="*/ 699633 w 1092446"/>
                <a:gd name="connsiteY5" fmla="*/ 522004 h 741956"/>
                <a:gd name="connsiteX6" fmla="*/ 689937 w 1092446"/>
                <a:gd name="connsiteY6" fmla="*/ 500232 h 741956"/>
                <a:gd name="connsiteX7" fmla="*/ 576784 w 1092446"/>
                <a:gd name="connsiteY7" fmla="*/ 489842 h 741956"/>
                <a:gd name="connsiteX8" fmla="*/ 408161 w 1092446"/>
                <a:gd name="connsiteY8" fmla="*/ 225516 h 741956"/>
                <a:gd name="connsiteX9" fmla="*/ 0 w 1092446"/>
                <a:gd name="connsiteY9" fmla="*/ 271157 h 741956"/>
                <a:gd name="connsiteX10" fmla="*/ 393182 w 1092446"/>
                <a:gd name="connsiteY10" fmla="*/ 0 h 741956"/>
                <a:gd name="connsiteX0" fmla="*/ 393182 w 1092446"/>
                <a:gd name="connsiteY0" fmla="*/ 0 h 741956"/>
                <a:gd name="connsiteX1" fmla="*/ 1030378 w 1092446"/>
                <a:gd name="connsiteY1" fmla="*/ 159143 h 741956"/>
                <a:gd name="connsiteX2" fmla="*/ 1092446 w 1092446"/>
                <a:gd name="connsiteY2" fmla="*/ 711193 h 741956"/>
                <a:gd name="connsiteX3" fmla="*/ 847093 w 1092446"/>
                <a:gd name="connsiteY3" fmla="*/ 739925 h 741956"/>
                <a:gd name="connsiteX4" fmla="*/ 600457 w 1092446"/>
                <a:gd name="connsiteY4" fmla="*/ 520096 h 741956"/>
                <a:gd name="connsiteX5" fmla="*/ 699633 w 1092446"/>
                <a:gd name="connsiteY5" fmla="*/ 522004 h 741956"/>
                <a:gd name="connsiteX6" fmla="*/ 689937 w 1092446"/>
                <a:gd name="connsiteY6" fmla="*/ 500232 h 741956"/>
                <a:gd name="connsiteX7" fmla="*/ 576784 w 1092446"/>
                <a:gd name="connsiteY7" fmla="*/ 489842 h 741956"/>
                <a:gd name="connsiteX8" fmla="*/ 408161 w 1092446"/>
                <a:gd name="connsiteY8" fmla="*/ 225516 h 741956"/>
                <a:gd name="connsiteX9" fmla="*/ 0 w 1092446"/>
                <a:gd name="connsiteY9" fmla="*/ 271157 h 741956"/>
                <a:gd name="connsiteX10" fmla="*/ 393182 w 1092446"/>
                <a:gd name="connsiteY10" fmla="*/ 0 h 741956"/>
                <a:gd name="connsiteX0" fmla="*/ 393182 w 1092446"/>
                <a:gd name="connsiteY0" fmla="*/ 0 h 741956"/>
                <a:gd name="connsiteX1" fmla="*/ 1030378 w 1092446"/>
                <a:gd name="connsiteY1" fmla="*/ 159143 h 741956"/>
                <a:gd name="connsiteX2" fmla="*/ 1092446 w 1092446"/>
                <a:gd name="connsiteY2" fmla="*/ 711193 h 741956"/>
                <a:gd name="connsiteX3" fmla="*/ 847093 w 1092446"/>
                <a:gd name="connsiteY3" fmla="*/ 739925 h 741956"/>
                <a:gd name="connsiteX4" fmla="*/ 600457 w 1092446"/>
                <a:gd name="connsiteY4" fmla="*/ 520096 h 741956"/>
                <a:gd name="connsiteX5" fmla="*/ 699633 w 1092446"/>
                <a:gd name="connsiteY5" fmla="*/ 522004 h 741956"/>
                <a:gd name="connsiteX6" fmla="*/ 689937 w 1092446"/>
                <a:gd name="connsiteY6" fmla="*/ 500232 h 741956"/>
                <a:gd name="connsiteX7" fmla="*/ 576784 w 1092446"/>
                <a:gd name="connsiteY7" fmla="*/ 489842 h 741956"/>
                <a:gd name="connsiteX8" fmla="*/ 408161 w 1092446"/>
                <a:gd name="connsiteY8" fmla="*/ 225516 h 741956"/>
                <a:gd name="connsiteX9" fmla="*/ 0 w 1092446"/>
                <a:gd name="connsiteY9" fmla="*/ 271157 h 741956"/>
                <a:gd name="connsiteX10" fmla="*/ 393182 w 1092446"/>
                <a:gd name="connsiteY10" fmla="*/ 0 h 741956"/>
                <a:gd name="connsiteX0" fmla="*/ 393182 w 1092446"/>
                <a:gd name="connsiteY0" fmla="*/ 0 h 741956"/>
                <a:gd name="connsiteX1" fmla="*/ 1030378 w 1092446"/>
                <a:gd name="connsiteY1" fmla="*/ 159143 h 741956"/>
                <a:gd name="connsiteX2" fmla="*/ 1092446 w 1092446"/>
                <a:gd name="connsiteY2" fmla="*/ 711193 h 741956"/>
                <a:gd name="connsiteX3" fmla="*/ 847093 w 1092446"/>
                <a:gd name="connsiteY3" fmla="*/ 739925 h 741956"/>
                <a:gd name="connsiteX4" fmla="*/ 600457 w 1092446"/>
                <a:gd name="connsiteY4" fmla="*/ 520096 h 741956"/>
                <a:gd name="connsiteX5" fmla="*/ 699633 w 1092446"/>
                <a:gd name="connsiteY5" fmla="*/ 522004 h 741956"/>
                <a:gd name="connsiteX6" fmla="*/ 689937 w 1092446"/>
                <a:gd name="connsiteY6" fmla="*/ 500232 h 741956"/>
                <a:gd name="connsiteX7" fmla="*/ 576784 w 1092446"/>
                <a:gd name="connsiteY7" fmla="*/ 489842 h 741956"/>
                <a:gd name="connsiteX8" fmla="*/ 408161 w 1092446"/>
                <a:gd name="connsiteY8" fmla="*/ 225516 h 741956"/>
                <a:gd name="connsiteX9" fmla="*/ 0 w 1092446"/>
                <a:gd name="connsiteY9" fmla="*/ 271157 h 741956"/>
                <a:gd name="connsiteX10" fmla="*/ 393182 w 1092446"/>
                <a:gd name="connsiteY10" fmla="*/ 0 h 741956"/>
                <a:gd name="connsiteX0" fmla="*/ 393182 w 1092446"/>
                <a:gd name="connsiteY0" fmla="*/ 0 h 741956"/>
                <a:gd name="connsiteX1" fmla="*/ 1030378 w 1092446"/>
                <a:gd name="connsiteY1" fmla="*/ 159143 h 741956"/>
                <a:gd name="connsiteX2" fmla="*/ 1092446 w 1092446"/>
                <a:gd name="connsiteY2" fmla="*/ 711193 h 741956"/>
                <a:gd name="connsiteX3" fmla="*/ 847093 w 1092446"/>
                <a:gd name="connsiteY3" fmla="*/ 739925 h 741956"/>
                <a:gd name="connsiteX4" fmla="*/ 600457 w 1092446"/>
                <a:gd name="connsiteY4" fmla="*/ 520096 h 741956"/>
                <a:gd name="connsiteX5" fmla="*/ 699633 w 1092446"/>
                <a:gd name="connsiteY5" fmla="*/ 522004 h 741956"/>
                <a:gd name="connsiteX6" fmla="*/ 689937 w 1092446"/>
                <a:gd name="connsiteY6" fmla="*/ 500232 h 741956"/>
                <a:gd name="connsiteX7" fmla="*/ 576784 w 1092446"/>
                <a:gd name="connsiteY7" fmla="*/ 489842 h 741956"/>
                <a:gd name="connsiteX8" fmla="*/ 408161 w 1092446"/>
                <a:gd name="connsiteY8" fmla="*/ 225516 h 741956"/>
                <a:gd name="connsiteX9" fmla="*/ 0 w 1092446"/>
                <a:gd name="connsiteY9" fmla="*/ 271157 h 741956"/>
                <a:gd name="connsiteX10" fmla="*/ 393182 w 1092446"/>
                <a:gd name="connsiteY10" fmla="*/ 0 h 741956"/>
                <a:gd name="connsiteX0" fmla="*/ 393182 w 1092446"/>
                <a:gd name="connsiteY0" fmla="*/ 0 h 741956"/>
                <a:gd name="connsiteX1" fmla="*/ 1030378 w 1092446"/>
                <a:gd name="connsiteY1" fmla="*/ 159143 h 741956"/>
                <a:gd name="connsiteX2" fmla="*/ 1092446 w 1092446"/>
                <a:gd name="connsiteY2" fmla="*/ 711193 h 741956"/>
                <a:gd name="connsiteX3" fmla="*/ 847093 w 1092446"/>
                <a:gd name="connsiteY3" fmla="*/ 739925 h 741956"/>
                <a:gd name="connsiteX4" fmla="*/ 600457 w 1092446"/>
                <a:gd name="connsiteY4" fmla="*/ 520096 h 741956"/>
                <a:gd name="connsiteX5" fmla="*/ 699633 w 1092446"/>
                <a:gd name="connsiteY5" fmla="*/ 522004 h 741956"/>
                <a:gd name="connsiteX6" fmla="*/ 689937 w 1092446"/>
                <a:gd name="connsiteY6" fmla="*/ 500232 h 741956"/>
                <a:gd name="connsiteX7" fmla="*/ 576784 w 1092446"/>
                <a:gd name="connsiteY7" fmla="*/ 489842 h 741956"/>
                <a:gd name="connsiteX8" fmla="*/ 408161 w 1092446"/>
                <a:gd name="connsiteY8" fmla="*/ 225516 h 741956"/>
                <a:gd name="connsiteX9" fmla="*/ 0 w 1092446"/>
                <a:gd name="connsiteY9" fmla="*/ 271157 h 741956"/>
                <a:gd name="connsiteX10" fmla="*/ 393182 w 1092446"/>
                <a:gd name="connsiteY10" fmla="*/ 0 h 741956"/>
                <a:gd name="connsiteX0" fmla="*/ 393182 w 1092446"/>
                <a:gd name="connsiteY0" fmla="*/ 0 h 741956"/>
                <a:gd name="connsiteX1" fmla="*/ 1030378 w 1092446"/>
                <a:gd name="connsiteY1" fmla="*/ 159143 h 741956"/>
                <a:gd name="connsiteX2" fmla="*/ 1092446 w 1092446"/>
                <a:gd name="connsiteY2" fmla="*/ 711193 h 741956"/>
                <a:gd name="connsiteX3" fmla="*/ 847093 w 1092446"/>
                <a:gd name="connsiteY3" fmla="*/ 739925 h 741956"/>
                <a:gd name="connsiteX4" fmla="*/ 600457 w 1092446"/>
                <a:gd name="connsiteY4" fmla="*/ 520096 h 741956"/>
                <a:gd name="connsiteX5" fmla="*/ 699633 w 1092446"/>
                <a:gd name="connsiteY5" fmla="*/ 522004 h 741956"/>
                <a:gd name="connsiteX6" fmla="*/ 689937 w 1092446"/>
                <a:gd name="connsiteY6" fmla="*/ 500232 h 741956"/>
                <a:gd name="connsiteX7" fmla="*/ 576784 w 1092446"/>
                <a:gd name="connsiteY7" fmla="*/ 489842 h 741956"/>
                <a:gd name="connsiteX8" fmla="*/ 408161 w 1092446"/>
                <a:gd name="connsiteY8" fmla="*/ 225516 h 741956"/>
                <a:gd name="connsiteX9" fmla="*/ 0 w 1092446"/>
                <a:gd name="connsiteY9" fmla="*/ 271157 h 741956"/>
                <a:gd name="connsiteX10" fmla="*/ 393182 w 1092446"/>
                <a:gd name="connsiteY10" fmla="*/ 0 h 741956"/>
                <a:gd name="connsiteX0" fmla="*/ 393182 w 1092446"/>
                <a:gd name="connsiteY0" fmla="*/ 0 h 741956"/>
                <a:gd name="connsiteX1" fmla="*/ 1030378 w 1092446"/>
                <a:gd name="connsiteY1" fmla="*/ 159143 h 741956"/>
                <a:gd name="connsiteX2" fmla="*/ 1092446 w 1092446"/>
                <a:gd name="connsiteY2" fmla="*/ 711193 h 741956"/>
                <a:gd name="connsiteX3" fmla="*/ 847093 w 1092446"/>
                <a:gd name="connsiteY3" fmla="*/ 739925 h 741956"/>
                <a:gd name="connsiteX4" fmla="*/ 600457 w 1092446"/>
                <a:gd name="connsiteY4" fmla="*/ 520096 h 741956"/>
                <a:gd name="connsiteX5" fmla="*/ 699633 w 1092446"/>
                <a:gd name="connsiteY5" fmla="*/ 522004 h 741956"/>
                <a:gd name="connsiteX6" fmla="*/ 689937 w 1092446"/>
                <a:gd name="connsiteY6" fmla="*/ 500232 h 741956"/>
                <a:gd name="connsiteX7" fmla="*/ 576784 w 1092446"/>
                <a:gd name="connsiteY7" fmla="*/ 489842 h 741956"/>
                <a:gd name="connsiteX8" fmla="*/ 408161 w 1092446"/>
                <a:gd name="connsiteY8" fmla="*/ 225516 h 741956"/>
                <a:gd name="connsiteX9" fmla="*/ 0 w 1092446"/>
                <a:gd name="connsiteY9" fmla="*/ 271157 h 741956"/>
                <a:gd name="connsiteX10" fmla="*/ 393182 w 1092446"/>
                <a:gd name="connsiteY10" fmla="*/ 0 h 741956"/>
                <a:gd name="connsiteX0" fmla="*/ 393182 w 1092446"/>
                <a:gd name="connsiteY0" fmla="*/ 0 h 753122"/>
                <a:gd name="connsiteX1" fmla="*/ 1030378 w 1092446"/>
                <a:gd name="connsiteY1" fmla="*/ 159143 h 753122"/>
                <a:gd name="connsiteX2" fmla="*/ 1092446 w 1092446"/>
                <a:gd name="connsiteY2" fmla="*/ 711193 h 753122"/>
                <a:gd name="connsiteX3" fmla="*/ 848296 w 1092446"/>
                <a:gd name="connsiteY3" fmla="*/ 752170 h 753122"/>
                <a:gd name="connsiteX4" fmla="*/ 600457 w 1092446"/>
                <a:gd name="connsiteY4" fmla="*/ 520096 h 753122"/>
                <a:gd name="connsiteX5" fmla="*/ 699633 w 1092446"/>
                <a:gd name="connsiteY5" fmla="*/ 522004 h 753122"/>
                <a:gd name="connsiteX6" fmla="*/ 689937 w 1092446"/>
                <a:gd name="connsiteY6" fmla="*/ 500232 h 753122"/>
                <a:gd name="connsiteX7" fmla="*/ 576784 w 1092446"/>
                <a:gd name="connsiteY7" fmla="*/ 489842 h 753122"/>
                <a:gd name="connsiteX8" fmla="*/ 408161 w 1092446"/>
                <a:gd name="connsiteY8" fmla="*/ 225516 h 753122"/>
                <a:gd name="connsiteX9" fmla="*/ 0 w 1092446"/>
                <a:gd name="connsiteY9" fmla="*/ 271157 h 753122"/>
                <a:gd name="connsiteX10" fmla="*/ 393182 w 1092446"/>
                <a:gd name="connsiteY10" fmla="*/ 0 h 753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2446" h="753122">
                  <a:moveTo>
                    <a:pt x="393182" y="0"/>
                  </a:moveTo>
                  <a:cubicBezTo>
                    <a:pt x="603014" y="50021"/>
                    <a:pt x="721952" y="145288"/>
                    <a:pt x="1030378" y="159143"/>
                  </a:cubicBezTo>
                  <a:cubicBezTo>
                    <a:pt x="1030378" y="348219"/>
                    <a:pt x="1061205" y="519889"/>
                    <a:pt x="1092446" y="711193"/>
                  </a:cubicBezTo>
                  <a:cubicBezTo>
                    <a:pt x="1032790" y="742751"/>
                    <a:pt x="923476" y="757108"/>
                    <a:pt x="848296" y="752170"/>
                  </a:cubicBezTo>
                  <a:cubicBezTo>
                    <a:pt x="798266" y="726242"/>
                    <a:pt x="684202" y="631576"/>
                    <a:pt x="600457" y="520096"/>
                  </a:cubicBezTo>
                  <a:cubicBezTo>
                    <a:pt x="633516" y="520732"/>
                    <a:pt x="684720" y="525315"/>
                    <a:pt x="699633" y="522004"/>
                  </a:cubicBezTo>
                  <a:cubicBezTo>
                    <a:pt x="714546" y="518693"/>
                    <a:pt x="725252" y="504787"/>
                    <a:pt x="689937" y="500232"/>
                  </a:cubicBezTo>
                  <a:cubicBezTo>
                    <a:pt x="654621" y="501428"/>
                    <a:pt x="614772" y="497298"/>
                    <a:pt x="576784" y="489842"/>
                  </a:cubicBezTo>
                  <a:cubicBezTo>
                    <a:pt x="507475" y="437824"/>
                    <a:pt x="432486" y="335672"/>
                    <a:pt x="408161" y="225516"/>
                  </a:cubicBezTo>
                  <a:cubicBezTo>
                    <a:pt x="253916" y="345672"/>
                    <a:pt x="75753" y="345602"/>
                    <a:pt x="0" y="271157"/>
                  </a:cubicBezTo>
                  <a:cubicBezTo>
                    <a:pt x="0" y="259422"/>
                    <a:pt x="381447" y="0"/>
                    <a:pt x="393182" y="0"/>
                  </a:cubicBez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grpSp>
        <p:nvGrpSpPr>
          <p:cNvPr id="130" name="Group 129"/>
          <p:cNvGrpSpPr/>
          <p:nvPr/>
        </p:nvGrpSpPr>
        <p:grpSpPr>
          <a:xfrm>
            <a:off x="6632897" y="2307431"/>
            <a:ext cx="375710" cy="382438"/>
            <a:chOff x="5161780" y="4018161"/>
            <a:chExt cx="588146" cy="598680"/>
          </a:xfrm>
          <a:solidFill>
            <a:schemeClr val="bg1"/>
          </a:solidFill>
        </p:grpSpPr>
        <p:grpSp>
          <p:nvGrpSpPr>
            <p:cNvPr id="135" name="Group 20"/>
            <p:cNvGrpSpPr>
              <a:grpSpLocks noChangeAspect="1"/>
            </p:cNvGrpSpPr>
            <p:nvPr/>
          </p:nvGrpSpPr>
          <p:grpSpPr bwMode="auto">
            <a:xfrm>
              <a:off x="5161780" y="4018161"/>
              <a:ext cx="588146" cy="598680"/>
              <a:chOff x="-218" y="958"/>
              <a:chExt cx="2010" cy="2046"/>
            </a:xfrm>
            <a:grpFill/>
          </p:grpSpPr>
          <p:sp>
            <p:nvSpPr>
              <p:cNvPr id="169" name="Freeform 22"/>
              <p:cNvSpPr>
                <a:spLocks/>
              </p:cNvSpPr>
              <p:nvPr/>
            </p:nvSpPr>
            <p:spPr bwMode="auto">
              <a:xfrm>
                <a:off x="81" y="1237"/>
                <a:ext cx="274" cy="392"/>
              </a:xfrm>
              <a:custGeom>
                <a:avLst/>
                <a:gdLst>
                  <a:gd name="T0" fmla="*/ 0 w 548"/>
                  <a:gd name="T1" fmla="*/ 0 h 783"/>
                  <a:gd name="T2" fmla="*/ 0 w 548"/>
                  <a:gd name="T3" fmla="*/ 783 h 783"/>
                  <a:gd name="T4" fmla="*/ 548 w 548"/>
                  <a:gd name="T5" fmla="*/ 673 h 783"/>
                  <a:gd name="T6" fmla="*/ 548 w 548"/>
                  <a:gd name="T7" fmla="*/ 0 h 783"/>
                  <a:gd name="T8" fmla="*/ 0 w 548"/>
                  <a:gd name="T9" fmla="*/ 0 h 7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8" h="783">
                    <a:moveTo>
                      <a:pt x="0" y="0"/>
                    </a:moveTo>
                    <a:lnTo>
                      <a:pt x="0" y="783"/>
                    </a:lnTo>
                    <a:lnTo>
                      <a:pt x="548" y="673"/>
                    </a:lnTo>
                    <a:lnTo>
                      <a:pt x="548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0" name="Rectangle 23"/>
              <p:cNvSpPr>
                <a:spLocks noChangeArrowheads="1"/>
              </p:cNvSpPr>
              <p:nvPr/>
            </p:nvSpPr>
            <p:spPr bwMode="auto">
              <a:xfrm>
                <a:off x="50" y="1106"/>
                <a:ext cx="336" cy="112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1" name="Freeform 24"/>
              <p:cNvSpPr>
                <a:spLocks noEditPoints="1"/>
              </p:cNvSpPr>
              <p:nvPr/>
            </p:nvSpPr>
            <p:spPr bwMode="auto">
              <a:xfrm>
                <a:off x="-76" y="1240"/>
                <a:ext cx="1726" cy="1745"/>
              </a:xfrm>
              <a:custGeom>
                <a:avLst/>
                <a:gdLst>
                  <a:gd name="T0" fmla="*/ 1725 w 3452"/>
                  <a:gd name="T1" fmla="*/ 0 h 3490"/>
                  <a:gd name="T2" fmla="*/ 2 w 3452"/>
                  <a:gd name="T3" fmla="*/ 1724 h 3490"/>
                  <a:gd name="T4" fmla="*/ 3 w 3452"/>
                  <a:gd name="T5" fmla="*/ 1724 h 3490"/>
                  <a:gd name="T6" fmla="*/ 2 w 3452"/>
                  <a:gd name="T7" fmla="*/ 1724 h 3490"/>
                  <a:gd name="T8" fmla="*/ 0 w 3452"/>
                  <a:gd name="T9" fmla="*/ 1726 h 3490"/>
                  <a:gd name="T10" fmla="*/ 0 w 3452"/>
                  <a:gd name="T11" fmla="*/ 3490 h 3490"/>
                  <a:gd name="T12" fmla="*/ 1360 w 3452"/>
                  <a:gd name="T13" fmla="*/ 3462 h 3490"/>
                  <a:gd name="T14" fmla="*/ 1216 w 3452"/>
                  <a:gd name="T15" fmla="*/ 3462 h 3490"/>
                  <a:gd name="T16" fmla="*/ 1216 w 3452"/>
                  <a:gd name="T17" fmla="*/ 1947 h 3490"/>
                  <a:gd name="T18" fmla="*/ 2235 w 3452"/>
                  <a:gd name="T19" fmla="*/ 1947 h 3490"/>
                  <a:gd name="T20" fmla="*/ 2235 w 3452"/>
                  <a:gd name="T21" fmla="*/ 3462 h 3490"/>
                  <a:gd name="T22" fmla="*/ 2092 w 3452"/>
                  <a:gd name="T23" fmla="*/ 3462 h 3490"/>
                  <a:gd name="T24" fmla="*/ 3452 w 3452"/>
                  <a:gd name="T25" fmla="*/ 3490 h 3490"/>
                  <a:gd name="T26" fmla="*/ 3452 w 3452"/>
                  <a:gd name="T27" fmla="*/ 1726 h 3490"/>
                  <a:gd name="T28" fmla="*/ 3450 w 3452"/>
                  <a:gd name="T29" fmla="*/ 1724 h 3490"/>
                  <a:gd name="T30" fmla="*/ 3449 w 3452"/>
                  <a:gd name="T31" fmla="*/ 1724 h 3490"/>
                  <a:gd name="T32" fmla="*/ 1725 w 3452"/>
                  <a:gd name="T33" fmla="*/ 0 h 3490"/>
                  <a:gd name="T34" fmla="*/ 2007 w 3452"/>
                  <a:gd name="T35" fmla="*/ 1508 h 3490"/>
                  <a:gd name="T36" fmla="*/ 1445 w 3452"/>
                  <a:gd name="T37" fmla="*/ 1508 h 3490"/>
                  <a:gd name="T38" fmla="*/ 1445 w 3452"/>
                  <a:gd name="T39" fmla="*/ 926 h 3490"/>
                  <a:gd name="T40" fmla="*/ 2007 w 3452"/>
                  <a:gd name="T41" fmla="*/ 926 h 3490"/>
                  <a:gd name="T42" fmla="*/ 2007 w 3452"/>
                  <a:gd name="T43" fmla="*/ 1508 h 3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452" h="3490">
                    <a:moveTo>
                      <a:pt x="1725" y="0"/>
                    </a:moveTo>
                    <a:lnTo>
                      <a:pt x="2" y="1724"/>
                    </a:lnTo>
                    <a:lnTo>
                      <a:pt x="3" y="1724"/>
                    </a:lnTo>
                    <a:lnTo>
                      <a:pt x="2" y="1724"/>
                    </a:lnTo>
                    <a:lnTo>
                      <a:pt x="0" y="1726"/>
                    </a:lnTo>
                    <a:lnTo>
                      <a:pt x="0" y="3490"/>
                    </a:lnTo>
                    <a:lnTo>
                      <a:pt x="1360" y="3462"/>
                    </a:lnTo>
                    <a:lnTo>
                      <a:pt x="1216" y="3462"/>
                    </a:lnTo>
                    <a:lnTo>
                      <a:pt x="1216" y="1947"/>
                    </a:lnTo>
                    <a:lnTo>
                      <a:pt x="2235" y="1947"/>
                    </a:lnTo>
                    <a:lnTo>
                      <a:pt x="2235" y="3462"/>
                    </a:lnTo>
                    <a:lnTo>
                      <a:pt x="2092" y="3462"/>
                    </a:lnTo>
                    <a:lnTo>
                      <a:pt x="3452" y="3490"/>
                    </a:lnTo>
                    <a:lnTo>
                      <a:pt x="3452" y="1726"/>
                    </a:lnTo>
                    <a:lnTo>
                      <a:pt x="3450" y="1724"/>
                    </a:lnTo>
                    <a:lnTo>
                      <a:pt x="3449" y="1724"/>
                    </a:lnTo>
                    <a:lnTo>
                      <a:pt x="1725" y="0"/>
                    </a:lnTo>
                    <a:close/>
                    <a:moveTo>
                      <a:pt x="2007" y="1508"/>
                    </a:moveTo>
                    <a:lnTo>
                      <a:pt x="1445" y="1508"/>
                    </a:lnTo>
                    <a:lnTo>
                      <a:pt x="1445" y="926"/>
                    </a:lnTo>
                    <a:lnTo>
                      <a:pt x="2007" y="926"/>
                    </a:lnTo>
                    <a:lnTo>
                      <a:pt x="2007" y="1508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2" name="Freeform 25"/>
              <p:cNvSpPr>
                <a:spLocks/>
              </p:cNvSpPr>
              <p:nvPr/>
            </p:nvSpPr>
            <p:spPr bwMode="auto">
              <a:xfrm>
                <a:off x="-218" y="958"/>
                <a:ext cx="2010" cy="1089"/>
              </a:xfrm>
              <a:custGeom>
                <a:avLst/>
                <a:gdLst>
                  <a:gd name="T0" fmla="*/ 48 w 4020"/>
                  <a:gd name="T1" fmla="*/ 2128 h 2178"/>
                  <a:gd name="T2" fmla="*/ 30 w 4020"/>
                  <a:gd name="T3" fmla="*/ 2105 h 2178"/>
                  <a:gd name="T4" fmla="*/ 15 w 4020"/>
                  <a:gd name="T5" fmla="*/ 2080 h 2178"/>
                  <a:gd name="T6" fmla="*/ 5 w 4020"/>
                  <a:gd name="T7" fmla="*/ 2052 h 2178"/>
                  <a:gd name="T8" fmla="*/ 0 w 4020"/>
                  <a:gd name="T9" fmla="*/ 2024 h 2178"/>
                  <a:gd name="T10" fmla="*/ 0 w 4020"/>
                  <a:gd name="T11" fmla="*/ 1995 h 2178"/>
                  <a:gd name="T12" fmla="*/ 5 w 4020"/>
                  <a:gd name="T13" fmla="*/ 1967 h 2178"/>
                  <a:gd name="T14" fmla="*/ 15 w 4020"/>
                  <a:gd name="T15" fmla="*/ 1939 h 2178"/>
                  <a:gd name="T16" fmla="*/ 30 w 4020"/>
                  <a:gd name="T17" fmla="*/ 1915 h 2178"/>
                  <a:gd name="T18" fmla="*/ 48 w 4020"/>
                  <a:gd name="T19" fmla="*/ 1891 h 2178"/>
                  <a:gd name="T20" fmla="*/ 1891 w 4020"/>
                  <a:gd name="T21" fmla="*/ 48 h 2178"/>
                  <a:gd name="T22" fmla="*/ 1914 w 4020"/>
                  <a:gd name="T23" fmla="*/ 28 h 2178"/>
                  <a:gd name="T24" fmla="*/ 1940 w 4020"/>
                  <a:gd name="T25" fmla="*/ 13 h 2178"/>
                  <a:gd name="T26" fmla="*/ 1968 w 4020"/>
                  <a:gd name="T27" fmla="*/ 5 h 2178"/>
                  <a:gd name="T28" fmla="*/ 1995 w 4020"/>
                  <a:gd name="T29" fmla="*/ 0 h 2178"/>
                  <a:gd name="T30" fmla="*/ 2024 w 4020"/>
                  <a:gd name="T31" fmla="*/ 0 h 2178"/>
                  <a:gd name="T32" fmla="*/ 2052 w 4020"/>
                  <a:gd name="T33" fmla="*/ 5 h 2178"/>
                  <a:gd name="T34" fmla="*/ 2080 w 4020"/>
                  <a:gd name="T35" fmla="*/ 13 h 2178"/>
                  <a:gd name="T36" fmla="*/ 2106 w 4020"/>
                  <a:gd name="T37" fmla="*/ 28 h 2178"/>
                  <a:gd name="T38" fmla="*/ 2128 w 4020"/>
                  <a:gd name="T39" fmla="*/ 48 h 2178"/>
                  <a:gd name="T40" fmla="*/ 3972 w 4020"/>
                  <a:gd name="T41" fmla="*/ 1891 h 2178"/>
                  <a:gd name="T42" fmla="*/ 3990 w 4020"/>
                  <a:gd name="T43" fmla="*/ 1915 h 2178"/>
                  <a:gd name="T44" fmla="*/ 4005 w 4020"/>
                  <a:gd name="T45" fmla="*/ 1939 h 2178"/>
                  <a:gd name="T46" fmla="*/ 4015 w 4020"/>
                  <a:gd name="T47" fmla="*/ 1967 h 2178"/>
                  <a:gd name="T48" fmla="*/ 4020 w 4020"/>
                  <a:gd name="T49" fmla="*/ 1995 h 2178"/>
                  <a:gd name="T50" fmla="*/ 4020 w 4020"/>
                  <a:gd name="T51" fmla="*/ 2024 h 2178"/>
                  <a:gd name="T52" fmla="*/ 4015 w 4020"/>
                  <a:gd name="T53" fmla="*/ 2052 h 2178"/>
                  <a:gd name="T54" fmla="*/ 4005 w 4020"/>
                  <a:gd name="T55" fmla="*/ 2080 h 2178"/>
                  <a:gd name="T56" fmla="*/ 3990 w 4020"/>
                  <a:gd name="T57" fmla="*/ 2105 h 2178"/>
                  <a:gd name="T58" fmla="*/ 3972 w 4020"/>
                  <a:gd name="T59" fmla="*/ 2128 h 2178"/>
                  <a:gd name="T60" fmla="*/ 3948 w 4020"/>
                  <a:gd name="T61" fmla="*/ 2148 h 2178"/>
                  <a:gd name="T62" fmla="*/ 3922 w 4020"/>
                  <a:gd name="T63" fmla="*/ 2163 h 2178"/>
                  <a:gd name="T64" fmla="*/ 3895 w 4020"/>
                  <a:gd name="T65" fmla="*/ 2172 h 2178"/>
                  <a:gd name="T66" fmla="*/ 3866 w 4020"/>
                  <a:gd name="T67" fmla="*/ 2177 h 2178"/>
                  <a:gd name="T68" fmla="*/ 3837 w 4020"/>
                  <a:gd name="T69" fmla="*/ 2177 h 2178"/>
                  <a:gd name="T70" fmla="*/ 3809 w 4020"/>
                  <a:gd name="T71" fmla="*/ 2172 h 2178"/>
                  <a:gd name="T72" fmla="*/ 3782 w 4020"/>
                  <a:gd name="T73" fmla="*/ 2162 h 2178"/>
                  <a:gd name="T74" fmla="*/ 3757 w 4020"/>
                  <a:gd name="T75" fmla="*/ 2148 h 2178"/>
                  <a:gd name="T76" fmla="*/ 3733 w 4020"/>
                  <a:gd name="T77" fmla="*/ 2128 h 2178"/>
                  <a:gd name="T78" fmla="*/ 2009 w 4020"/>
                  <a:gd name="T79" fmla="*/ 405 h 2178"/>
                  <a:gd name="T80" fmla="*/ 287 w 4020"/>
                  <a:gd name="T81" fmla="*/ 2128 h 2178"/>
                  <a:gd name="T82" fmla="*/ 287 w 4020"/>
                  <a:gd name="T83" fmla="*/ 2128 h 2178"/>
                  <a:gd name="T84" fmla="*/ 266 w 4020"/>
                  <a:gd name="T85" fmla="*/ 2146 h 2178"/>
                  <a:gd name="T86" fmla="*/ 243 w 4020"/>
                  <a:gd name="T87" fmla="*/ 2160 h 2178"/>
                  <a:gd name="T88" fmla="*/ 219 w 4020"/>
                  <a:gd name="T89" fmla="*/ 2169 h 2178"/>
                  <a:gd name="T90" fmla="*/ 194 w 4020"/>
                  <a:gd name="T91" fmla="*/ 2175 h 2178"/>
                  <a:gd name="T92" fmla="*/ 168 w 4020"/>
                  <a:gd name="T93" fmla="*/ 2178 h 2178"/>
                  <a:gd name="T94" fmla="*/ 142 w 4020"/>
                  <a:gd name="T95" fmla="*/ 2175 h 2178"/>
                  <a:gd name="T96" fmla="*/ 117 w 4020"/>
                  <a:gd name="T97" fmla="*/ 2169 h 2178"/>
                  <a:gd name="T98" fmla="*/ 93 w 4020"/>
                  <a:gd name="T99" fmla="*/ 2160 h 2178"/>
                  <a:gd name="T100" fmla="*/ 70 w 4020"/>
                  <a:gd name="T101" fmla="*/ 2146 h 2178"/>
                  <a:gd name="T102" fmla="*/ 48 w 4020"/>
                  <a:gd name="T103" fmla="*/ 2128 h 2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020" h="2178">
                    <a:moveTo>
                      <a:pt x="48" y="2128"/>
                    </a:moveTo>
                    <a:lnTo>
                      <a:pt x="30" y="2105"/>
                    </a:lnTo>
                    <a:lnTo>
                      <a:pt x="15" y="2080"/>
                    </a:lnTo>
                    <a:lnTo>
                      <a:pt x="5" y="2052"/>
                    </a:lnTo>
                    <a:lnTo>
                      <a:pt x="0" y="2024"/>
                    </a:lnTo>
                    <a:lnTo>
                      <a:pt x="0" y="1995"/>
                    </a:lnTo>
                    <a:lnTo>
                      <a:pt x="5" y="1967"/>
                    </a:lnTo>
                    <a:lnTo>
                      <a:pt x="15" y="1939"/>
                    </a:lnTo>
                    <a:lnTo>
                      <a:pt x="30" y="1915"/>
                    </a:lnTo>
                    <a:lnTo>
                      <a:pt x="48" y="1891"/>
                    </a:lnTo>
                    <a:lnTo>
                      <a:pt x="1891" y="48"/>
                    </a:lnTo>
                    <a:lnTo>
                      <a:pt x="1914" y="28"/>
                    </a:lnTo>
                    <a:lnTo>
                      <a:pt x="1940" y="13"/>
                    </a:lnTo>
                    <a:lnTo>
                      <a:pt x="1968" y="5"/>
                    </a:lnTo>
                    <a:lnTo>
                      <a:pt x="1995" y="0"/>
                    </a:lnTo>
                    <a:lnTo>
                      <a:pt x="2024" y="0"/>
                    </a:lnTo>
                    <a:lnTo>
                      <a:pt x="2052" y="5"/>
                    </a:lnTo>
                    <a:lnTo>
                      <a:pt x="2080" y="13"/>
                    </a:lnTo>
                    <a:lnTo>
                      <a:pt x="2106" y="28"/>
                    </a:lnTo>
                    <a:lnTo>
                      <a:pt x="2128" y="48"/>
                    </a:lnTo>
                    <a:lnTo>
                      <a:pt x="3972" y="1891"/>
                    </a:lnTo>
                    <a:lnTo>
                      <a:pt x="3990" y="1915"/>
                    </a:lnTo>
                    <a:lnTo>
                      <a:pt x="4005" y="1939"/>
                    </a:lnTo>
                    <a:lnTo>
                      <a:pt x="4015" y="1967"/>
                    </a:lnTo>
                    <a:lnTo>
                      <a:pt x="4020" y="1995"/>
                    </a:lnTo>
                    <a:lnTo>
                      <a:pt x="4020" y="2024"/>
                    </a:lnTo>
                    <a:lnTo>
                      <a:pt x="4015" y="2052"/>
                    </a:lnTo>
                    <a:lnTo>
                      <a:pt x="4005" y="2080"/>
                    </a:lnTo>
                    <a:lnTo>
                      <a:pt x="3990" y="2105"/>
                    </a:lnTo>
                    <a:lnTo>
                      <a:pt x="3972" y="2128"/>
                    </a:lnTo>
                    <a:lnTo>
                      <a:pt x="3948" y="2148"/>
                    </a:lnTo>
                    <a:lnTo>
                      <a:pt x="3922" y="2163"/>
                    </a:lnTo>
                    <a:lnTo>
                      <a:pt x="3895" y="2172"/>
                    </a:lnTo>
                    <a:lnTo>
                      <a:pt x="3866" y="2177"/>
                    </a:lnTo>
                    <a:lnTo>
                      <a:pt x="3837" y="2177"/>
                    </a:lnTo>
                    <a:lnTo>
                      <a:pt x="3809" y="2172"/>
                    </a:lnTo>
                    <a:lnTo>
                      <a:pt x="3782" y="2162"/>
                    </a:lnTo>
                    <a:lnTo>
                      <a:pt x="3757" y="2148"/>
                    </a:lnTo>
                    <a:lnTo>
                      <a:pt x="3733" y="2128"/>
                    </a:lnTo>
                    <a:lnTo>
                      <a:pt x="2009" y="405"/>
                    </a:lnTo>
                    <a:lnTo>
                      <a:pt x="287" y="2128"/>
                    </a:lnTo>
                    <a:lnTo>
                      <a:pt x="287" y="2128"/>
                    </a:lnTo>
                    <a:lnTo>
                      <a:pt x="266" y="2146"/>
                    </a:lnTo>
                    <a:lnTo>
                      <a:pt x="243" y="2160"/>
                    </a:lnTo>
                    <a:lnTo>
                      <a:pt x="219" y="2169"/>
                    </a:lnTo>
                    <a:lnTo>
                      <a:pt x="194" y="2175"/>
                    </a:lnTo>
                    <a:lnTo>
                      <a:pt x="168" y="2178"/>
                    </a:lnTo>
                    <a:lnTo>
                      <a:pt x="142" y="2175"/>
                    </a:lnTo>
                    <a:lnTo>
                      <a:pt x="117" y="2169"/>
                    </a:lnTo>
                    <a:lnTo>
                      <a:pt x="93" y="2160"/>
                    </a:lnTo>
                    <a:lnTo>
                      <a:pt x="70" y="2146"/>
                    </a:lnTo>
                    <a:lnTo>
                      <a:pt x="48" y="2128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3" name="Rectangle 26"/>
              <p:cNvSpPr>
                <a:spLocks noChangeArrowheads="1"/>
              </p:cNvSpPr>
              <p:nvPr/>
            </p:nvSpPr>
            <p:spPr bwMode="auto">
              <a:xfrm>
                <a:off x="685" y="1743"/>
                <a:ext cx="204" cy="211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4" name="Freeform 27"/>
              <p:cNvSpPr>
                <a:spLocks/>
              </p:cNvSpPr>
              <p:nvPr/>
            </p:nvSpPr>
            <p:spPr bwMode="auto">
              <a:xfrm>
                <a:off x="110" y="1972"/>
                <a:ext cx="43" cy="94"/>
              </a:xfrm>
              <a:custGeom>
                <a:avLst/>
                <a:gdLst>
                  <a:gd name="T0" fmla="*/ 0 w 85"/>
                  <a:gd name="T1" fmla="*/ 0 h 186"/>
                  <a:gd name="T2" fmla="*/ 0 w 85"/>
                  <a:gd name="T3" fmla="*/ 2 h 186"/>
                  <a:gd name="T4" fmla="*/ 2 w 85"/>
                  <a:gd name="T5" fmla="*/ 12 h 186"/>
                  <a:gd name="T6" fmla="*/ 4 w 85"/>
                  <a:gd name="T7" fmla="*/ 26 h 186"/>
                  <a:gd name="T8" fmla="*/ 8 w 85"/>
                  <a:gd name="T9" fmla="*/ 45 h 186"/>
                  <a:gd name="T10" fmla="*/ 12 w 85"/>
                  <a:gd name="T11" fmla="*/ 64 h 186"/>
                  <a:gd name="T12" fmla="*/ 18 w 85"/>
                  <a:gd name="T13" fmla="*/ 87 h 186"/>
                  <a:gd name="T14" fmla="*/ 24 w 85"/>
                  <a:gd name="T15" fmla="*/ 109 h 186"/>
                  <a:gd name="T16" fmla="*/ 32 w 85"/>
                  <a:gd name="T17" fmla="*/ 130 h 186"/>
                  <a:gd name="T18" fmla="*/ 39 w 85"/>
                  <a:gd name="T19" fmla="*/ 150 h 186"/>
                  <a:gd name="T20" fmla="*/ 49 w 85"/>
                  <a:gd name="T21" fmla="*/ 166 h 186"/>
                  <a:gd name="T22" fmla="*/ 57 w 85"/>
                  <a:gd name="T23" fmla="*/ 179 h 186"/>
                  <a:gd name="T24" fmla="*/ 64 w 85"/>
                  <a:gd name="T25" fmla="*/ 184 h 186"/>
                  <a:gd name="T26" fmla="*/ 70 w 85"/>
                  <a:gd name="T27" fmla="*/ 186 h 186"/>
                  <a:gd name="T28" fmla="*/ 76 w 85"/>
                  <a:gd name="T29" fmla="*/ 182 h 186"/>
                  <a:gd name="T30" fmla="*/ 80 w 85"/>
                  <a:gd name="T31" fmla="*/ 176 h 186"/>
                  <a:gd name="T32" fmla="*/ 83 w 85"/>
                  <a:gd name="T33" fmla="*/ 168 h 186"/>
                  <a:gd name="T34" fmla="*/ 84 w 85"/>
                  <a:gd name="T35" fmla="*/ 160 h 186"/>
                  <a:gd name="T36" fmla="*/ 85 w 85"/>
                  <a:gd name="T37" fmla="*/ 156 h 186"/>
                  <a:gd name="T38" fmla="*/ 84 w 85"/>
                  <a:gd name="T39" fmla="*/ 154 h 186"/>
                  <a:gd name="T40" fmla="*/ 80 w 85"/>
                  <a:gd name="T41" fmla="*/ 146 h 186"/>
                  <a:gd name="T42" fmla="*/ 76 w 85"/>
                  <a:gd name="T43" fmla="*/ 134 h 186"/>
                  <a:gd name="T44" fmla="*/ 70 w 85"/>
                  <a:gd name="T45" fmla="*/ 119 h 186"/>
                  <a:gd name="T46" fmla="*/ 64 w 85"/>
                  <a:gd name="T47" fmla="*/ 103 h 186"/>
                  <a:gd name="T48" fmla="*/ 57 w 85"/>
                  <a:gd name="T49" fmla="*/ 86 h 186"/>
                  <a:gd name="T50" fmla="*/ 49 w 85"/>
                  <a:gd name="T51" fmla="*/ 68 h 186"/>
                  <a:gd name="T52" fmla="*/ 43 w 85"/>
                  <a:gd name="T53" fmla="*/ 53 h 186"/>
                  <a:gd name="T54" fmla="*/ 36 w 85"/>
                  <a:gd name="T55" fmla="*/ 41 h 186"/>
                  <a:gd name="T56" fmla="*/ 31 w 85"/>
                  <a:gd name="T57" fmla="*/ 32 h 186"/>
                  <a:gd name="T58" fmla="*/ 18 w 85"/>
                  <a:gd name="T59" fmla="*/ 18 h 186"/>
                  <a:gd name="T60" fmla="*/ 8 w 85"/>
                  <a:gd name="T61" fmla="*/ 7 h 186"/>
                  <a:gd name="T62" fmla="*/ 2 w 85"/>
                  <a:gd name="T63" fmla="*/ 1 h 186"/>
                  <a:gd name="T64" fmla="*/ 0 w 85"/>
                  <a:gd name="T65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5" h="186">
                    <a:moveTo>
                      <a:pt x="0" y="0"/>
                    </a:moveTo>
                    <a:lnTo>
                      <a:pt x="0" y="2"/>
                    </a:lnTo>
                    <a:lnTo>
                      <a:pt x="2" y="12"/>
                    </a:lnTo>
                    <a:lnTo>
                      <a:pt x="4" y="26"/>
                    </a:lnTo>
                    <a:lnTo>
                      <a:pt x="8" y="45"/>
                    </a:lnTo>
                    <a:lnTo>
                      <a:pt x="12" y="64"/>
                    </a:lnTo>
                    <a:lnTo>
                      <a:pt x="18" y="87"/>
                    </a:lnTo>
                    <a:lnTo>
                      <a:pt x="24" y="109"/>
                    </a:lnTo>
                    <a:lnTo>
                      <a:pt x="32" y="130"/>
                    </a:lnTo>
                    <a:lnTo>
                      <a:pt x="39" y="150"/>
                    </a:lnTo>
                    <a:lnTo>
                      <a:pt x="49" y="166"/>
                    </a:lnTo>
                    <a:lnTo>
                      <a:pt x="57" y="179"/>
                    </a:lnTo>
                    <a:lnTo>
                      <a:pt x="64" y="184"/>
                    </a:lnTo>
                    <a:lnTo>
                      <a:pt x="70" y="186"/>
                    </a:lnTo>
                    <a:lnTo>
                      <a:pt x="76" y="182"/>
                    </a:lnTo>
                    <a:lnTo>
                      <a:pt x="80" y="176"/>
                    </a:lnTo>
                    <a:lnTo>
                      <a:pt x="83" y="168"/>
                    </a:lnTo>
                    <a:lnTo>
                      <a:pt x="84" y="160"/>
                    </a:lnTo>
                    <a:lnTo>
                      <a:pt x="85" y="156"/>
                    </a:lnTo>
                    <a:lnTo>
                      <a:pt x="84" y="154"/>
                    </a:lnTo>
                    <a:lnTo>
                      <a:pt x="80" y="146"/>
                    </a:lnTo>
                    <a:lnTo>
                      <a:pt x="76" y="134"/>
                    </a:lnTo>
                    <a:lnTo>
                      <a:pt x="70" y="119"/>
                    </a:lnTo>
                    <a:lnTo>
                      <a:pt x="64" y="103"/>
                    </a:lnTo>
                    <a:lnTo>
                      <a:pt x="57" y="86"/>
                    </a:lnTo>
                    <a:lnTo>
                      <a:pt x="49" y="68"/>
                    </a:lnTo>
                    <a:lnTo>
                      <a:pt x="43" y="53"/>
                    </a:lnTo>
                    <a:lnTo>
                      <a:pt x="36" y="41"/>
                    </a:lnTo>
                    <a:lnTo>
                      <a:pt x="31" y="32"/>
                    </a:lnTo>
                    <a:lnTo>
                      <a:pt x="18" y="18"/>
                    </a:lnTo>
                    <a:lnTo>
                      <a:pt x="8" y="7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5" name="Rectangle 28"/>
              <p:cNvSpPr>
                <a:spLocks noChangeArrowheads="1"/>
              </p:cNvSpPr>
              <p:nvPr/>
            </p:nvSpPr>
            <p:spPr bwMode="auto">
              <a:xfrm>
                <a:off x="-76" y="2946"/>
                <a:ext cx="1726" cy="58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166" name="Group 31"/>
            <p:cNvGrpSpPr>
              <a:grpSpLocks noChangeAspect="1"/>
            </p:cNvGrpSpPr>
            <p:nvPr/>
          </p:nvGrpSpPr>
          <p:grpSpPr bwMode="auto">
            <a:xfrm>
              <a:off x="5414109" y="4389861"/>
              <a:ext cx="80836" cy="217282"/>
              <a:chOff x="96" y="1493"/>
              <a:chExt cx="532" cy="1430"/>
            </a:xfrm>
            <a:grpFill/>
          </p:grpSpPr>
          <p:sp>
            <p:nvSpPr>
              <p:cNvPr id="167" name="Freeform 33"/>
              <p:cNvSpPr>
                <a:spLocks/>
              </p:cNvSpPr>
              <p:nvPr/>
            </p:nvSpPr>
            <p:spPr bwMode="auto">
              <a:xfrm>
                <a:off x="96" y="1789"/>
                <a:ext cx="532" cy="1134"/>
              </a:xfrm>
              <a:custGeom>
                <a:avLst/>
                <a:gdLst>
                  <a:gd name="T0" fmla="*/ 357 w 1595"/>
                  <a:gd name="T1" fmla="*/ 3257 h 3400"/>
                  <a:gd name="T2" fmla="*/ 374 w 1595"/>
                  <a:gd name="T3" fmla="*/ 3319 h 3400"/>
                  <a:gd name="T4" fmla="*/ 409 w 1595"/>
                  <a:gd name="T5" fmla="*/ 3365 h 3400"/>
                  <a:gd name="T6" fmla="*/ 461 w 1595"/>
                  <a:gd name="T7" fmla="*/ 3391 h 3400"/>
                  <a:gd name="T8" fmla="*/ 531 w 1595"/>
                  <a:gd name="T9" fmla="*/ 3400 h 3400"/>
                  <a:gd name="T10" fmla="*/ 600 w 1595"/>
                  <a:gd name="T11" fmla="*/ 3391 h 3400"/>
                  <a:gd name="T12" fmla="*/ 653 w 1595"/>
                  <a:gd name="T13" fmla="*/ 3365 h 3400"/>
                  <a:gd name="T14" fmla="*/ 687 w 1595"/>
                  <a:gd name="T15" fmla="*/ 3319 h 3400"/>
                  <a:gd name="T16" fmla="*/ 705 w 1595"/>
                  <a:gd name="T17" fmla="*/ 3257 h 3400"/>
                  <a:gd name="T18" fmla="*/ 707 w 1595"/>
                  <a:gd name="T19" fmla="*/ 1588 h 3400"/>
                  <a:gd name="T20" fmla="*/ 889 w 1595"/>
                  <a:gd name="T21" fmla="*/ 3219 h 3400"/>
                  <a:gd name="T22" fmla="*/ 897 w 1595"/>
                  <a:gd name="T23" fmla="*/ 3291 h 3400"/>
                  <a:gd name="T24" fmla="*/ 923 w 1595"/>
                  <a:gd name="T25" fmla="*/ 3344 h 3400"/>
                  <a:gd name="T26" fmla="*/ 967 w 1595"/>
                  <a:gd name="T27" fmla="*/ 3381 h 3400"/>
                  <a:gd name="T28" fmla="*/ 1028 w 1595"/>
                  <a:gd name="T29" fmla="*/ 3397 h 3400"/>
                  <a:gd name="T30" fmla="*/ 1102 w 1595"/>
                  <a:gd name="T31" fmla="*/ 3397 h 3400"/>
                  <a:gd name="T32" fmla="*/ 1163 w 1595"/>
                  <a:gd name="T33" fmla="*/ 3381 h 3400"/>
                  <a:gd name="T34" fmla="*/ 1206 w 1595"/>
                  <a:gd name="T35" fmla="*/ 3344 h 3400"/>
                  <a:gd name="T36" fmla="*/ 1234 w 1595"/>
                  <a:gd name="T37" fmla="*/ 3291 h 3400"/>
                  <a:gd name="T38" fmla="*/ 1242 w 1595"/>
                  <a:gd name="T39" fmla="*/ 3219 h 3400"/>
                  <a:gd name="T40" fmla="*/ 1329 w 1595"/>
                  <a:gd name="T41" fmla="*/ 440 h 3400"/>
                  <a:gd name="T42" fmla="*/ 1331 w 1595"/>
                  <a:gd name="T43" fmla="*/ 1477 h 3400"/>
                  <a:gd name="T44" fmla="*/ 1351 w 1595"/>
                  <a:gd name="T45" fmla="*/ 1536 h 3400"/>
                  <a:gd name="T46" fmla="*/ 1392 w 1595"/>
                  <a:gd name="T47" fmla="*/ 1579 h 3400"/>
                  <a:gd name="T48" fmla="*/ 1444 w 1595"/>
                  <a:gd name="T49" fmla="*/ 1600 h 3400"/>
                  <a:gd name="T50" fmla="*/ 1499 w 1595"/>
                  <a:gd name="T51" fmla="*/ 1593 h 3400"/>
                  <a:gd name="T52" fmla="*/ 1551 w 1595"/>
                  <a:gd name="T53" fmla="*/ 1559 h 3400"/>
                  <a:gd name="T54" fmla="*/ 1584 w 1595"/>
                  <a:gd name="T55" fmla="*/ 1509 h 3400"/>
                  <a:gd name="T56" fmla="*/ 1595 w 1595"/>
                  <a:gd name="T57" fmla="*/ 1441 h 3400"/>
                  <a:gd name="T58" fmla="*/ 1593 w 1595"/>
                  <a:gd name="T59" fmla="*/ 315 h 3400"/>
                  <a:gd name="T60" fmla="*/ 1573 w 1595"/>
                  <a:gd name="T61" fmla="*/ 229 h 3400"/>
                  <a:gd name="T62" fmla="*/ 1536 w 1595"/>
                  <a:gd name="T63" fmla="*/ 155 h 3400"/>
                  <a:gd name="T64" fmla="*/ 1478 w 1595"/>
                  <a:gd name="T65" fmla="*/ 95 h 3400"/>
                  <a:gd name="T66" fmla="*/ 1391 w 1595"/>
                  <a:gd name="T67" fmla="*/ 41 h 3400"/>
                  <a:gd name="T68" fmla="*/ 1283 w 1595"/>
                  <a:gd name="T69" fmla="*/ 10 h 3400"/>
                  <a:gd name="T70" fmla="*/ 1156 w 1595"/>
                  <a:gd name="T71" fmla="*/ 0 h 3400"/>
                  <a:gd name="T72" fmla="*/ 385 w 1595"/>
                  <a:gd name="T73" fmla="*/ 2 h 3400"/>
                  <a:gd name="T74" fmla="*/ 270 w 1595"/>
                  <a:gd name="T75" fmla="*/ 21 h 3400"/>
                  <a:gd name="T76" fmla="*/ 169 w 1595"/>
                  <a:gd name="T77" fmla="*/ 60 h 3400"/>
                  <a:gd name="T78" fmla="*/ 93 w 1595"/>
                  <a:gd name="T79" fmla="*/ 113 h 3400"/>
                  <a:gd name="T80" fmla="*/ 42 w 1595"/>
                  <a:gd name="T81" fmla="*/ 177 h 3400"/>
                  <a:gd name="T82" fmla="*/ 11 w 1595"/>
                  <a:gd name="T83" fmla="*/ 258 h 3400"/>
                  <a:gd name="T84" fmla="*/ 0 w 1595"/>
                  <a:gd name="T85" fmla="*/ 354 h 3400"/>
                  <a:gd name="T86" fmla="*/ 3 w 1595"/>
                  <a:gd name="T87" fmla="*/ 1531 h 3400"/>
                  <a:gd name="T88" fmla="*/ 25 w 1595"/>
                  <a:gd name="T89" fmla="*/ 1579 h 3400"/>
                  <a:gd name="T90" fmla="*/ 69 w 1595"/>
                  <a:gd name="T91" fmla="*/ 1614 h 3400"/>
                  <a:gd name="T92" fmla="*/ 138 w 1595"/>
                  <a:gd name="T93" fmla="*/ 1631 h 3400"/>
                  <a:gd name="T94" fmla="*/ 203 w 1595"/>
                  <a:gd name="T95" fmla="*/ 1614 h 3400"/>
                  <a:gd name="T96" fmla="*/ 245 w 1595"/>
                  <a:gd name="T97" fmla="*/ 1579 h 3400"/>
                  <a:gd name="T98" fmla="*/ 266 w 1595"/>
                  <a:gd name="T99" fmla="*/ 1531 h 3400"/>
                  <a:gd name="T100" fmla="*/ 268 w 1595"/>
                  <a:gd name="T101" fmla="*/ 440 h 3400"/>
                  <a:gd name="T102" fmla="*/ 354 w 1595"/>
                  <a:gd name="T103" fmla="*/ 3219 h 3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595" h="3400">
                    <a:moveTo>
                      <a:pt x="354" y="3219"/>
                    </a:moveTo>
                    <a:lnTo>
                      <a:pt x="357" y="3257"/>
                    </a:lnTo>
                    <a:lnTo>
                      <a:pt x="363" y="3291"/>
                    </a:lnTo>
                    <a:lnTo>
                      <a:pt x="374" y="3319"/>
                    </a:lnTo>
                    <a:lnTo>
                      <a:pt x="389" y="3344"/>
                    </a:lnTo>
                    <a:lnTo>
                      <a:pt x="409" y="3365"/>
                    </a:lnTo>
                    <a:lnTo>
                      <a:pt x="432" y="3381"/>
                    </a:lnTo>
                    <a:lnTo>
                      <a:pt x="461" y="3391"/>
                    </a:lnTo>
                    <a:lnTo>
                      <a:pt x="493" y="3397"/>
                    </a:lnTo>
                    <a:lnTo>
                      <a:pt x="531" y="3400"/>
                    </a:lnTo>
                    <a:lnTo>
                      <a:pt x="568" y="3397"/>
                    </a:lnTo>
                    <a:lnTo>
                      <a:pt x="600" y="3391"/>
                    </a:lnTo>
                    <a:lnTo>
                      <a:pt x="629" y="3381"/>
                    </a:lnTo>
                    <a:lnTo>
                      <a:pt x="653" y="3365"/>
                    </a:lnTo>
                    <a:lnTo>
                      <a:pt x="673" y="3344"/>
                    </a:lnTo>
                    <a:lnTo>
                      <a:pt x="687" y="3319"/>
                    </a:lnTo>
                    <a:lnTo>
                      <a:pt x="699" y="3291"/>
                    </a:lnTo>
                    <a:lnTo>
                      <a:pt x="705" y="3257"/>
                    </a:lnTo>
                    <a:lnTo>
                      <a:pt x="707" y="3219"/>
                    </a:lnTo>
                    <a:lnTo>
                      <a:pt x="707" y="1588"/>
                    </a:lnTo>
                    <a:lnTo>
                      <a:pt x="889" y="1588"/>
                    </a:lnTo>
                    <a:lnTo>
                      <a:pt x="889" y="3219"/>
                    </a:lnTo>
                    <a:lnTo>
                      <a:pt x="890" y="3257"/>
                    </a:lnTo>
                    <a:lnTo>
                      <a:pt x="897" y="3291"/>
                    </a:lnTo>
                    <a:lnTo>
                      <a:pt x="908" y="3319"/>
                    </a:lnTo>
                    <a:lnTo>
                      <a:pt x="923" y="3344"/>
                    </a:lnTo>
                    <a:lnTo>
                      <a:pt x="944" y="3365"/>
                    </a:lnTo>
                    <a:lnTo>
                      <a:pt x="967" y="3381"/>
                    </a:lnTo>
                    <a:lnTo>
                      <a:pt x="996" y="3391"/>
                    </a:lnTo>
                    <a:lnTo>
                      <a:pt x="1028" y="3397"/>
                    </a:lnTo>
                    <a:lnTo>
                      <a:pt x="1065" y="3400"/>
                    </a:lnTo>
                    <a:lnTo>
                      <a:pt x="1102" y="3397"/>
                    </a:lnTo>
                    <a:lnTo>
                      <a:pt x="1135" y="3391"/>
                    </a:lnTo>
                    <a:lnTo>
                      <a:pt x="1163" y="3381"/>
                    </a:lnTo>
                    <a:lnTo>
                      <a:pt x="1187" y="3365"/>
                    </a:lnTo>
                    <a:lnTo>
                      <a:pt x="1206" y="3344"/>
                    </a:lnTo>
                    <a:lnTo>
                      <a:pt x="1222" y="3319"/>
                    </a:lnTo>
                    <a:lnTo>
                      <a:pt x="1234" y="3291"/>
                    </a:lnTo>
                    <a:lnTo>
                      <a:pt x="1240" y="3257"/>
                    </a:lnTo>
                    <a:lnTo>
                      <a:pt x="1242" y="3219"/>
                    </a:lnTo>
                    <a:lnTo>
                      <a:pt x="1242" y="440"/>
                    </a:lnTo>
                    <a:lnTo>
                      <a:pt x="1329" y="440"/>
                    </a:lnTo>
                    <a:lnTo>
                      <a:pt x="1329" y="1441"/>
                    </a:lnTo>
                    <a:lnTo>
                      <a:pt x="1331" y="1477"/>
                    </a:lnTo>
                    <a:lnTo>
                      <a:pt x="1339" y="1509"/>
                    </a:lnTo>
                    <a:lnTo>
                      <a:pt x="1351" y="1536"/>
                    </a:lnTo>
                    <a:lnTo>
                      <a:pt x="1369" y="1559"/>
                    </a:lnTo>
                    <a:lnTo>
                      <a:pt x="1392" y="1579"/>
                    </a:lnTo>
                    <a:lnTo>
                      <a:pt x="1418" y="1593"/>
                    </a:lnTo>
                    <a:lnTo>
                      <a:pt x="1444" y="1600"/>
                    </a:lnTo>
                    <a:lnTo>
                      <a:pt x="1472" y="1600"/>
                    </a:lnTo>
                    <a:lnTo>
                      <a:pt x="1499" y="1593"/>
                    </a:lnTo>
                    <a:lnTo>
                      <a:pt x="1526" y="1579"/>
                    </a:lnTo>
                    <a:lnTo>
                      <a:pt x="1551" y="1559"/>
                    </a:lnTo>
                    <a:lnTo>
                      <a:pt x="1571" y="1536"/>
                    </a:lnTo>
                    <a:lnTo>
                      <a:pt x="1584" y="1509"/>
                    </a:lnTo>
                    <a:lnTo>
                      <a:pt x="1593" y="1477"/>
                    </a:lnTo>
                    <a:lnTo>
                      <a:pt x="1595" y="1441"/>
                    </a:lnTo>
                    <a:lnTo>
                      <a:pt x="1595" y="362"/>
                    </a:lnTo>
                    <a:lnTo>
                      <a:pt x="1593" y="315"/>
                    </a:lnTo>
                    <a:lnTo>
                      <a:pt x="1586" y="269"/>
                    </a:lnTo>
                    <a:lnTo>
                      <a:pt x="1573" y="229"/>
                    </a:lnTo>
                    <a:lnTo>
                      <a:pt x="1558" y="190"/>
                    </a:lnTo>
                    <a:lnTo>
                      <a:pt x="1536" y="155"/>
                    </a:lnTo>
                    <a:lnTo>
                      <a:pt x="1510" y="123"/>
                    </a:lnTo>
                    <a:lnTo>
                      <a:pt x="1478" y="95"/>
                    </a:lnTo>
                    <a:lnTo>
                      <a:pt x="1438" y="66"/>
                    </a:lnTo>
                    <a:lnTo>
                      <a:pt x="1391" y="41"/>
                    </a:lnTo>
                    <a:lnTo>
                      <a:pt x="1340" y="23"/>
                    </a:lnTo>
                    <a:lnTo>
                      <a:pt x="1283" y="10"/>
                    </a:lnTo>
                    <a:lnTo>
                      <a:pt x="1222" y="2"/>
                    </a:lnTo>
                    <a:lnTo>
                      <a:pt x="1156" y="0"/>
                    </a:lnTo>
                    <a:lnTo>
                      <a:pt x="449" y="0"/>
                    </a:lnTo>
                    <a:lnTo>
                      <a:pt x="385" y="2"/>
                    </a:lnTo>
                    <a:lnTo>
                      <a:pt x="324" y="9"/>
                    </a:lnTo>
                    <a:lnTo>
                      <a:pt x="270" y="21"/>
                    </a:lnTo>
                    <a:lnTo>
                      <a:pt x="218" y="37"/>
                    </a:lnTo>
                    <a:lnTo>
                      <a:pt x="169" y="60"/>
                    </a:lnTo>
                    <a:lnTo>
                      <a:pt x="127" y="86"/>
                    </a:lnTo>
                    <a:lnTo>
                      <a:pt x="93" y="113"/>
                    </a:lnTo>
                    <a:lnTo>
                      <a:pt x="64" y="143"/>
                    </a:lnTo>
                    <a:lnTo>
                      <a:pt x="42" y="177"/>
                    </a:lnTo>
                    <a:lnTo>
                      <a:pt x="24" y="216"/>
                    </a:lnTo>
                    <a:lnTo>
                      <a:pt x="11" y="258"/>
                    </a:lnTo>
                    <a:lnTo>
                      <a:pt x="3" y="303"/>
                    </a:lnTo>
                    <a:lnTo>
                      <a:pt x="0" y="354"/>
                    </a:lnTo>
                    <a:lnTo>
                      <a:pt x="0" y="1502"/>
                    </a:lnTo>
                    <a:lnTo>
                      <a:pt x="3" y="1531"/>
                    </a:lnTo>
                    <a:lnTo>
                      <a:pt x="12" y="1557"/>
                    </a:lnTo>
                    <a:lnTo>
                      <a:pt x="25" y="1579"/>
                    </a:lnTo>
                    <a:lnTo>
                      <a:pt x="45" y="1598"/>
                    </a:lnTo>
                    <a:lnTo>
                      <a:pt x="69" y="1614"/>
                    </a:lnTo>
                    <a:lnTo>
                      <a:pt x="104" y="1627"/>
                    </a:lnTo>
                    <a:lnTo>
                      <a:pt x="138" y="1631"/>
                    </a:lnTo>
                    <a:lnTo>
                      <a:pt x="171" y="1627"/>
                    </a:lnTo>
                    <a:lnTo>
                      <a:pt x="203" y="1614"/>
                    </a:lnTo>
                    <a:lnTo>
                      <a:pt x="227" y="1598"/>
                    </a:lnTo>
                    <a:lnTo>
                      <a:pt x="245" y="1579"/>
                    </a:lnTo>
                    <a:lnTo>
                      <a:pt x="258" y="1557"/>
                    </a:lnTo>
                    <a:lnTo>
                      <a:pt x="266" y="1531"/>
                    </a:lnTo>
                    <a:lnTo>
                      <a:pt x="268" y="1502"/>
                    </a:lnTo>
                    <a:lnTo>
                      <a:pt x="268" y="440"/>
                    </a:lnTo>
                    <a:lnTo>
                      <a:pt x="354" y="440"/>
                    </a:lnTo>
                    <a:lnTo>
                      <a:pt x="354" y="3219"/>
                    </a:lnTo>
                    <a:lnTo>
                      <a:pt x="354" y="3219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8" name="Freeform 34"/>
              <p:cNvSpPr>
                <a:spLocks/>
              </p:cNvSpPr>
              <p:nvPr/>
            </p:nvSpPr>
            <p:spPr bwMode="auto">
              <a:xfrm>
                <a:off x="237" y="1493"/>
                <a:ext cx="245" cy="245"/>
              </a:xfrm>
              <a:custGeom>
                <a:avLst/>
                <a:gdLst>
                  <a:gd name="T0" fmla="*/ 0 w 733"/>
                  <a:gd name="T1" fmla="*/ 367 h 734"/>
                  <a:gd name="T2" fmla="*/ 3 w 733"/>
                  <a:gd name="T3" fmla="*/ 415 h 734"/>
                  <a:gd name="T4" fmla="*/ 12 w 733"/>
                  <a:gd name="T5" fmla="*/ 462 h 734"/>
                  <a:gd name="T6" fmla="*/ 27 w 733"/>
                  <a:gd name="T7" fmla="*/ 506 h 734"/>
                  <a:gd name="T8" fmla="*/ 48 w 733"/>
                  <a:gd name="T9" fmla="*/ 549 h 734"/>
                  <a:gd name="T10" fmla="*/ 74 w 733"/>
                  <a:gd name="T11" fmla="*/ 588 h 734"/>
                  <a:gd name="T12" fmla="*/ 108 w 733"/>
                  <a:gd name="T13" fmla="*/ 626 h 734"/>
                  <a:gd name="T14" fmla="*/ 145 w 733"/>
                  <a:gd name="T15" fmla="*/ 658 h 734"/>
                  <a:gd name="T16" fmla="*/ 185 w 733"/>
                  <a:gd name="T17" fmla="*/ 686 h 734"/>
                  <a:gd name="T18" fmla="*/ 227 w 733"/>
                  <a:gd name="T19" fmla="*/ 706 h 734"/>
                  <a:gd name="T20" fmla="*/ 271 w 733"/>
                  <a:gd name="T21" fmla="*/ 721 h 734"/>
                  <a:gd name="T22" fmla="*/ 318 w 733"/>
                  <a:gd name="T23" fmla="*/ 730 h 734"/>
                  <a:gd name="T24" fmla="*/ 366 w 733"/>
                  <a:gd name="T25" fmla="*/ 734 h 734"/>
                  <a:gd name="T26" fmla="*/ 415 w 733"/>
                  <a:gd name="T27" fmla="*/ 730 h 734"/>
                  <a:gd name="T28" fmla="*/ 462 w 733"/>
                  <a:gd name="T29" fmla="*/ 721 h 734"/>
                  <a:gd name="T30" fmla="*/ 506 w 733"/>
                  <a:gd name="T31" fmla="*/ 706 h 734"/>
                  <a:gd name="T32" fmla="*/ 548 w 733"/>
                  <a:gd name="T33" fmla="*/ 686 h 734"/>
                  <a:gd name="T34" fmla="*/ 588 w 733"/>
                  <a:gd name="T35" fmla="*/ 658 h 734"/>
                  <a:gd name="T36" fmla="*/ 625 w 733"/>
                  <a:gd name="T37" fmla="*/ 626 h 734"/>
                  <a:gd name="T38" fmla="*/ 658 w 733"/>
                  <a:gd name="T39" fmla="*/ 588 h 734"/>
                  <a:gd name="T40" fmla="*/ 685 w 733"/>
                  <a:gd name="T41" fmla="*/ 548 h 734"/>
                  <a:gd name="T42" fmla="*/ 705 w 733"/>
                  <a:gd name="T43" fmla="*/ 506 h 734"/>
                  <a:gd name="T44" fmla="*/ 721 w 733"/>
                  <a:gd name="T45" fmla="*/ 460 h 734"/>
                  <a:gd name="T46" fmla="*/ 730 w 733"/>
                  <a:gd name="T47" fmla="*/ 412 h 734"/>
                  <a:gd name="T48" fmla="*/ 733 w 733"/>
                  <a:gd name="T49" fmla="*/ 362 h 734"/>
                  <a:gd name="T50" fmla="*/ 730 w 733"/>
                  <a:gd name="T51" fmla="*/ 315 h 734"/>
                  <a:gd name="T52" fmla="*/ 721 w 733"/>
                  <a:gd name="T53" fmla="*/ 269 h 734"/>
                  <a:gd name="T54" fmla="*/ 705 w 733"/>
                  <a:gd name="T55" fmla="*/ 225 h 734"/>
                  <a:gd name="T56" fmla="*/ 685 w 733"/>
                  <a:gd name="T57" fmla="*/ 183 h 734"/>
                  <a:gd name="T58" fmla="*/ 658 w 733"/>
                  <a:gd name="T59" fmla="*/ 144 h 734"/>
                  <a:gd name="T60" fmla="*/ 625 w 733"/>
                  <a:gd name="T61" fmla="*/ 108 h 734"/>
                  <a:gd name="T62" fmla="*/ 588 w 733"/>
                  <a:gd name="T63" fmla="*/ 75 h 734"/>
                  <a:gd name="T64" fmla="*/ 548 w 733"/>
                  <a:gd name="T65" fmla="*/ 48 h 734"/>
                  <a:gd name="T66" fmla="*/ 506 w 733"/>
                  <a:gd name="T67" fmla="*/ 27 h 734"/>
                  <a:gd name="T68" fmla="*/ 462 w 733"/>
                  <a:gd name="T69" fmla="*/ 11 h 734"/>
                  <a:gd name="T70" fmla="*/ 415 w 733"/>
                  <a:gd name="T71" fmla="*/ 2 h 734"/>
                  <a:gd name="T72" fmla="*/ 366 w 733"/>
                  <a:gd name="T73" fmla="*/ 0 h 734"/>
                  <a:gd name="T74" fmla="*/ 318 w 733"/>
                  <a:gd name="T75" fmla="*/ 2 h 734"/>
                  <a:gd name="T76" fmla="*/ 271 w 733"/>
                  <a:gd name="T77" fmla="*/ 11 h 734"/>
                  <a:gd name="T78" fmla="*/ 227 w 733"/>
                  <a:gd name="T79" fmla="*/ 27 h 734"/>
                  <a:gd name="T80" fmla="*/ 185 w 733"/>
                  <a:gd name="T81" fmla="*/ 48 h 734"/>
                  <a:gd name="T82" fmla="*/ 145 w 733"/>
                  <a:gd name="T83" fmla="*/ 75 h 734"/>
                  <a:gd name="T84" fmla="*/ 108 w 733"/>
                  <a:gd name="T85" fmla="*/ 108 h 734"/>
                  <a:gd name="T86" fmla="*/ 74 w 733"/>
                  <a:gd name="T87" fmla="*/ 144 h 734"/>
                  <a:gd name="T88" fmla="*/ 48 w 733"/>
                  <a:gd name="T89" fmla="*/ 184 h 734"/>
                  <a:gd name="T90" fmla="*/ 27 w 733"/>
                  <a:gd name="T91" fmla="*/ 226 h 734"/>
                  <a:gd name="T92" fmla="*/ 12 w 733"/>
                  <a:gd name="T93" fmla="*/ 270 h 734"/>
                  <a:gd name="T94" fmla="*/ 3 w 733"/>
                  <a:gd name="T95" fmla="*/ 317 h 734"/>
                  <a:gd name="T96" fmla="*/ 0 w 733"/>
                  <a:gd name="T97" fmla="*/ 367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733" h="734">
                    <a:moveTo>
                      <a:pt x="0" y="367"/>
                    </a:moveTo>
                    <a:lnTo>
                      <a:pt x="3" y="415"/>
                    </a:lnTo>
                    <a:lnTo>
                      <a:pt x="12" y="462"/>
                    </a:lnTo>
                    <a:lnTo>
                      <a:pt x="27" y="506"/>
                    </a:lnTo>
                    <a:lnTo>
                      <a:pt x="48" y="549"/>
                    </a:lnTo>
                    <a:lnTo>
                      <a:pt x="74" y="588"/>
                    </a:lnTo>
                    <a:lnTo>
                      <a:pt x="108" y="626"/>
                    </a:lnTo>
                    <a:lnTo>
                      <a:pt x="145" y="658"/>
                    </a:lnTo>
                    <a:lnTo>
                      <a:pt x="185" y="686"/>
                    </a:lnTo>
                    <a:lnTo>
                      <a:pt x="227" y="706"/>
                    </a:lnTo>
                    <a:lnTo>
                      <a:pt x="271" y="721"/>
                    </a:lnTo>
                    <a:lnTo>
                      <a:pt x="318" y="730"/>
                    </a:lnTo>
                    <a:lnTo>
                      <a:pt x="366" y="734"/>
                    </a:lnTo>
                    <a:lnTo>
                      <a:pt x="415" y="730"/>
                    </a:lnTo>
                    <a:lnTo>
                      <a:pt x="462" y="721"/>
                    </a:lnTo>
                    <a:lnTo>
                      <a:pt x="506" y="706"/>
                    </a:lnTo>
                    <a:lnTo>
                      <a:pt x="548" y="686"/>
                    </a:lnTo>
                    <a:lnTo>
                      <a:pt x="588" y="658"/>
                    </a:lnTo>
                    <a:lnTo>
                      <a:pt x="625" y="626"/>
                    </a:lnTo>
                    <a:lnTo>
                      <a:pt x="658" y="588"/>
                    </a:lnTo>
                    <a:lnTo>
                      <a:pt x="685" y="548"/>
                    </a:lnTo>
                    <a:lnTo>
                      <a:pt x="705" y="506"/>
                    </a:lnTo>
                    <a:lnTo>
                      <a:pt x="721" y="460"/>
                    </a:lnTo>
                    <a:lnTo>
                      <a:pt x="730" y="412"/>
                    </a:lnTo>
                    <a:lnTo>
                      <a:pt x="733" y="362"/>
                    </a:lnTo>
                    <a:lnTo>
                      <a:pt x="730" y="315"/>
                    </a:lnTo>
                    <a:lnTo>
                      <a:pt x="721" y="269"/>
                    </a:lnTo>
                    <a:lnTo>
                      <a:pt x="705" y="225"/>
                    </a:lnTo>
                    <a:lnTo>
                      <a:pt x="685" y="183"/>
                    </a:lnTo>
                    <a:lnTo>
                      <a:pt x="658" y="144"/>
                    </a:lnTo>
                    <a:lnTo>
                      <a:pt x="625" y="108"/>
                    </a:lnTo>
                    <a:lnTo>
                      <a:pt x="588" y="75"/>
                    </a:lnTo>
                    <a:lnTo>
                      <a:pt x="548" y="48"/>
                    </a:lnTo>
                    <a:lnTo>
                      <a:pt x="506" y="27"/>
                    </a:lnTo>
                    <a:lnTo>
                      <a:pt x="462" y="11"/>
                    </a:lnTo>
                    <a:lnTo>
                      <a:pt x="415" y="2"/>
                    </a:lnTo>
                    <a:lnTo>
                      <a:pt x="366" y="0"/>
                    </a:lnTo>
                    <a:lnTo>
                      <a:pt x="318" y="2"/>
                    </a:lnTo>
                    <a:lnTo>
                      <a:pt x="271" y="11"/>
                    </a:lnTo>
                    <a:lnTo>
                      <a:pt x="227" y="27"/>
                    </a:lnTo>
                    <a:lnTo>
                      <a:pt x="185" y="48"/>
                    </a:lnTo>
                    <a:lnTo>
                      <a:pt x="145" y="75"/>
                    </a:lnTo>
                    <a:lnTo>
                      <a:pt x="108" y="108"/>
                    </a:lnTo>
                    <a:lnTo>
                      <a:pt x="74" y="144"/>
                    </a:lnTo>
                    <a:lnTo>
                      <a:pt x="48" y="184"/>
                    </a:lnTo>
                    <a:lnTo>
                      <a:pt x="27" y="226"/>
                    </a:lnTo>
                    <a:lnTo>
                      <a:pt x="12" y="270"/>
                    </a:lnTo>
                    <a:lnTo>
                      <a:pt x="3" y="317"/>
                    </a:lnTo>
                    <a:lnTo>
                      <a:pt x="0" y="367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9794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Agent to Agent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t>19</a:t>
            </a:fld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869376" y="1542435"/>
            <a:ext cx="8262132" cy="4484878"/>
            <a:chOff x="1121934" y="894088"/>
            <a:chExt cx="13005110" cy="4753701"/>
          </a:xfrm>
        </p:grpSpPr>
        <p:sp>
          <p:nvSpPr>
            <p:cNvPr id="5" name="Rectangle 4"/>
            <p:cNvSpPr/>
            <p:nvPr/>
          </p:nvSpPr>
          <p:spPr>
            <a:xfrm>
              <a:off x="1173141" y="5602070"/>
              <a:ext cx="12953903" cy="45719"/>
            </a:xfrm>
            <a:prstGeom prst="rect">
              <a:avLst/>
            </a:prstGeom>
            <a:solidFill>
              <a:srgbClr val="697A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121934" y="968584"/>
              <a:ext cx="9859545" cy="4604709"/>
            </a:xfrm>
            <a:prstGeom prst="rect">
              <a:avLst/>
            </a:prstGeom>
            <a:solidFill>
              <a:srgbClr val="95AD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173141" y="894088"/>
              <a:ext cx="12953903" cy="45719"/>
            </a:xfrm>
            <a:prstGeom prst="rect">
              <a:avLst/>
            </a:prstGeom>
            <a:solidFill>
              <a:srgbClr val="697A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7082425" y="3712397"/>
            <a:ext cx="2100212" cy="175432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buClr>
                <a:srgbClr val="7A0000"/>
              </a:buClr>
            </a:pP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Management One strategically advertises your property in several publications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548585" y="2432019"/>
            <a:ext cx="1167892" cy="1167892"/>
            <a:chOff x="282298" y="4585575"/>
            <a:chExt cx="1061720" cy="1061720"/>
          </a:xfrm>
        </p:grpSpPr>
        <p:sp>
          <p:nvSpPr>
            <p:cNvPr id="20" name="Oval 19"/>
            <p:cNvSpPr/>
            <p:nvPr/>
          </p:nvSpPr>
          <p:spPr>
            <a:xfrm>
              <a:off x="282298" y="4585575"/>
              <a:ext cx="1061720" cy="1061720"/>
            </a:xfrm>
            <a:prstGeom prst="ellipse">
              <a:avLst/>
            </a:prstGeom>
            <a:ln>
              <a:solidFill>
                <a:schemeClr val="bg1"/>
              </a:solidFill>
            </a:ln>
            <a:effectLst>
              <a:outerShdw blurRad="38100" dist="12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1" name="Group 4"/>
            <p:cNvGrpSpPr>
              <a:grpSpLocks noChangeAspect="1"/>
            </p:cNvGrpSpPr>
            <p:nvPr/>
          </p:nvGrpSpPr>
          <p:grpSpPr bwMode="auto">
            <a:xfrm>
              <a:off x="432902" y="4712043"/>
              <a:ext cx="733907" cy="725404"/>
              <a:chOff x="3053" y="2407"/>
              <a:chExt cx="1899" cy="1877"/>
            </a:xfrm>
            <a:solidFill>
              <a:schemeClr val="bg1"/>
            </a:solidFill>
          </p:grpSpPr>
          <p:sp>
            <p:nvSpPr>
              <p:cNvPr id="22" name="Freeform 6"/>
              <p:cNvSpPr>
                <a:spLocks/>
              </p:cNvSpPr>
              <p:nvPr/>
            </p:nvSpPr>
            <p:spPr bwMode="auto">
              <a:xfrm>
                <a:off x="3825" y="2407"/>
                <a:ext cx="359" cy="359"/>
              </a:xfrm>
              <a:custGeom>
                <a:avLst/>
                <a:gdLst>
                  <a:gd name="T0" fmla="*/ 358 w 717"/>
                  <a:gd name="T1" fmla="*/ 0 h 719"/>
                  <a:gd name="T2" fmla="*/ 407 w 717"/>
                  <a:gd name="T3" fmla="*/ 4 h 719"/>
                  <a:gd name="T4" fmla="*/ 454 w 717"/>
                  <a:gd name="T5" fmla="*/ 13 h 719"/>
                  <a:gd name="T6" fmla="*/ 498 w 717"/>
                  <a:gd name="T7" fmla="*/ 28 h 719"/>
                  <a:gd name="T8" fmla="*/ 539 w 717"/>
                  <a:gd name="T9" fmla="*/ 49 h 719"/>
                  <a:gd name="T10" fmla="*/ 577 w 717"/>
                  <a:gd name="T11" fmla="*/ 75 h 719"/>
                  <a:gd name="T12" fmla="*/ 612 w 717"/>
                  <a:gd name="T13" fmla="*/ 105 h 719"/>
                  <a:gd name="T14" fmla="*/ 642 w 717"/>
                  <a:gd name="T15" fmla="*/ 140 h 719"/>
                  <a:gd name="T16" fmla="*/ 668 w 717"/>
                  <a:gd name="T17" fmla="*/ 178 h 719"/>
                  <a:gd name="T18" fmla="*/ 689 w 717"/>
                  <a:gd name="T19" fmla="*/ 220 h 719"/>
                  <a:gd name="T20" fmla="*/ 704 w 717"/>
                  <a:gd name="T21" fmla="*/ 264 h 719"/>
                  <a:gd name="T22" fmla="*/ 713 w 717"/>
                  <a:gd name="T23" fmla="*/ 311 h 719"/>
                  <a:gd name="T24" fmla="*/ 717 w 717"/>
                  <a:gd name="T25" fmla="*/ 360 h 719"/>
                  <a:gd name="T26" fmla="*/ 713 w 717"/>
                  <a:gd name="T27" fmla="*/ 408 h 719"/>
                  <a:gd name="T28" fmla="*/ 704 w 717"/>
                  <a:gd name="T29" fmla="*/ 454 h 719"/>
                  <a:gd name="T30" fmla="*/ 689 w 717"/>
                  <a:gd name="T31" fmla="*/ 499 h 719"/>
                  <a:gd name="T32" fmla="*/ 668 w 717"/>
                  <a:gd name="T33" fmla="*/ 541 h 719"/>
                  <a:gd name="T34" fmla="*/ 642 w 717"/>
                  <a:gd name="T35" fmla="*/ 579 h 719"/>
                  <a:gd name="T36" fmla="*/ 612 w 717"/>
                  <a:gd name="T37" fmla="*/ 614 h 719"/>
                  <a:gd name="T38" fmla="*/ 577 w 717"/>
                  <a:gd name="T39" fmla="*/ 644 h 719"/>
                  <a:gd name="T40" fmla="*/ 539 w 717"/>
                  <a:gd name="T41" fmla="*/ 669 h 719"/>
                  <a:gd name="T42" fmla="*/ 498 w 717"/>
                  <a:gd name="T43" fmla="*/ 690 h 719"/>
                  <a:gd name="T44" fmla="*/ 454 w 717"/>
                  <a:gd name="T45" fmla="*/ 706 h 719"/>
                  <a:gd name="T46" fmla="*/ 407 w 717"/>
                  <a:gd name="T47" fmla="*/ 715 h 719"/>
                  <a:gd name="T48" fmla="*/ 358 w 717"/>
                  <a:gd name="T49" fmla="*/ 719 h 719"/>
                  <a:gd name="T50" fmla="*/ 310 w 717"/>
                  <a:gd name="T51" fmla="*/ 715 h 719"/>
                  <a:gd name="T52" fmla="*/ 262 w 717"/>
                  <a:gd name="T53" fmla="*/ 706 h 719"/>
                  <a:gd name="T54" fmla="*/ 219 w 717"/>
                  <a:gd name="T55" fmla="*/ 690 h 719"/>
                  <a:gd name="T56" fmla="*/ 177 w 717"/>
                  <a:gd name="T57" fmla="*/ 669 h 719"/>
                  <a:gd name="T58" fmla="*/ 139 w 717"/>
                  <a:gd name="T59" fmla="*/ 644 h 719"/>
                  <a:gd name="T60" fmla="*/ 105 w 717"/>
                  <a:gd name="T61" fmla="*/ 614 h 719"/>
                  <a:gd name="T62" fmla="*/ 75 w 717"/>
                  <a:gd name="T63" fmla="*/ 579 h 719"/>
                  <a:gd name="T64" fmla="*/ 49 w 717"/>
                  <a:gd name="T65" fmla="*/ 541 h 719"/>
                  <a:gd name="T66" fmla="*/ 27 w 717"/>
                  <a:gd name="T67" fmla="*/ 499 h 719"/>
                  <a:gd name="T68" fmla="*/ 12 w 717"/>
                  <a:gd name="T69" fmla="*/ 454 h 719"/>
                  <a:gd name="T70" fmla="*/ 3 w 717"/>
                  <a:gd name="T71" fmla="*/ 408 h 719"/>
                  <a:gd name="T72" fmla="*/ 0 w 717"/>
                  <a:gd name="T73" fmla="*/ 360 h 719"/>
                  <a:gd name="T74" fmla="*/ 3 w 717"/>
                  <a:gd name="T75" fmla="*/ 311 h 719"/>
                  <a:gd name="T76" fmla="*/ 12 w 717"/>
                  <a:gd name="T77" fmla="*/ 264 h 719"/>
                  <a:gd name="T78" fmla="*/ 27 w 717"/>
                  <a:gd name="T79" fmla="*/ 220 h 719"/>
                  <a:gd name="T80" fmla="*/ 49 w 717"/>
                  <a:gd name="T81" fmla="*/ 178 h 719"/>
                  <a:gd name="T82" fmla="*/ 75 w 717"/>
                  <a:gd name="T83" fmla="*/ 140 h 719"/>
                  <a:gd name="T84" fmla="*/ 105 w 717"/>
                  <a:gd name="T85" fmla="*/ 105 h 719"/>
                  <a:gd name="T86" fmla="*/ 139 w 717"/>
                  <a:gd name="T87" fmla="*/ 75 h 719"/>
                  <a:gd name="T88" fmla="*/ 177 w 717"/>
                  <a:gd name="T89" fmla="*/ 49 h 719"/>
                  <a:gd name="T90" fmla="*/ 219 w 717"/>
                  <a:gd name="T91" fmla="*/ 28 h 719"/>
                  <a:gd name="T92" fmla="*/ 262 w 717"/>
                  <a:gd name="T93" fmla="*/ 13 h 719"/>
                  <a:gd name="T94" fmla="*/ 310 w 717"/>
                  <a:gd name="T95" fmla="*/ 4 h 719"/>
                  <a:gd name="T96" fmla="*/ 358 w 717"/>
                  <a:gd name="T97" fmla="*/ 0 h 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717" h="719">
                    <a:moveTo>
                      <a:pt x="358" y="0"/>
                    </a:moveTo>
                    <a:lnTo>
                      <a:pt x="407" y="4"/>
                    </a:lnTo>
                    <a:lnTo>
                      <a:pt x="454" y="13"/>
                    </a:lnTo>
                    <a:lnTo>
                      <a:pt x="498" y="28"/>
                    </a:lnTo>
                    <a:lnTo>
                      <a:pt x="539" y="49"/>
                    </a:lnTo>
                    <a:lnTo>
                      <a:pt x="577" y="75"/>
                    </a:lnTo>
                    <a:lnTo>
                      <a:pt x="612" y="105"/>
                    </a:lnTo>
                    <a:lnTo>
                      <a:pt x="642" y="140"/>
                    </a:lnTo>
                    <a:lnTo>
                      <a:pt x="668" y="178"/>
                    </a:lnTo>
                    <a:lnTo>
                      <a:pt x="689" y="220"/>
                    </a:lnTo>
                    <a:lnTo>
                      <a:pt x="704" y="264"/>
                    </a:lnTo>
                    <a:lnTo>
                      <a:pt x="713" y="311"/>
                    </a:lnTo>
                    <a:lnTo>
                      <a:pt x="717" y="360"/>
                    </a:lnTo>
                    <a:lnTo>
                      <a:pt x="713" y="408"/>
                    </a:lnTo>
                    <a:lnTo>
                      <a:pt x="704" y="454"/>
                    </a:lnTo>
                    <a:lnTo>
                      <a:pt x="689" y="499"/>
                    </a:lnTo>
                    <a:lnTo>
                      <a:pt x="668" y="541"/>
                    </a:lnTo>
                    <a:lnTo>
                      <a:pt x="642" y="579"/>
                    </a:lnTo>
                    <a:lnTo>
                      <a:pt x="612" y="614"/>
                    </a:lnTo>
                    <a:lnTo>
                      <a:pt x="577" y="644"/>
                    </a:lnTo>
                    <a:lnTo>
                      <a:pt x="539" y="669"/>
                    </a:lnTo>
                    <a:lnTo>
                      <a:pt x="498" y="690"/>
                    </a:lnTo>
                    <a:lnTo>
                      <a:pt x="454" y="706"/>
                    </a:lnTo>
                    <a:lnTo>
                      <a:pt x="407" y="715"/>
                    </a:lnTo>
                    <a:lnTo>
                      <a:pt x="358" y="719"/>
                    </a:lnTo>
                    <a:lnTo>
                      <a:pt x="310" y="715"/>
                    </a:lnTo>
                    <a:lnTo>
                      <a:pt x="262" y="706"/>
                    </a:lnTo>
                    <a:lnTo>
                      <a:pt x="219" y="690"/>
                    </a:lnTo>
                    <a:lnTo>
                      <a:pt x="177" y="669"/>
                    </a:lnTo>
                    <a:lnTo>
                      <a:pt x="139" y="644"/>
                    </a:lnTo>
                    <a:lnTo>
                      <a:pt x="105" y="614"/>
                    </a:lnTo>
                    <a:lnTo>
                      <a:pt x="75" y="579"/>
                    </a:lnTo>
                    <a:lnTo>
                      <a:pt x="49" y="541"/>
                    </a:lnTo>
                    <a:lnTo>
                      <a:pt x="27" y="499"/>
                    </a:lnTo>
                    <a:lnTo>
                      <a:pt x="12" y="454"/>
                    </a:lnTo>
                    <a:lnTo>
                      <a:pt x="3" y="408"/>
                    </a:lnTo>
                    <a:lnTo>
                      <a:pt x="0" y="360"/>
                    </a:lnTo>
                    <a:lnTo>
                      <a:pt x="3" y="311"/>
                    </a:lnTo>
                    <a:lnTo>
                      <a:pt x="12" y="264"/>
                    </a:lnTo>
                    <a:lnTo>
                      <a:pt x="27" y="220"/>
                    </a:lnTo>
                    <a:lnTo>
                      <a:pt x="49" y="178"/>
                    </a:lnTo>
                    <a:lnTo>
                      <a:pt x="75" y="140"/>
                    </a:lnTo>
                    <a:lnTo>
                      <a:pt x="105" y="105"/>
                    </a:lnTo>
                    <a:lnTo>
                      <a:pt x="139" y="75"/>
                    </a:lnTo>
                    <a:lnTo>
                      <a:pt x="177" y="49"/>
                    </a:lnTo>
                    <a:lnTo>
                      <a:pt x="219" y="28"/>
                    </a:lnTo>
                    <a:lnTo>
                      <a:pt x="262" y="13"/>
                    </a:lnTo>
                    <a:lnTo>
                      <a:pt x="310" y="4"/>
                    </a:lnTo>
                    <a:lnTo>
                      <a:pt x="35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3" name="Freeform 7"/>
              <p:cNvSpPr>
                <a:spLocks/>
              </p:cNvSpPr>
              <p:nvPr/>
            </p:nvSpPr>
            <p:spPr bwMode="auto">
              <a:xfrm>
                <a:off x="3655" y="2836"/>
                <a:ext cx="699" cy="481"/>
              </a:xfrm>
              <a:custGeom>
                <a:avLst/>
                <a:gdLst>
                  <a:gd name="T0" fmla="*/ 430 w 1397"/>
                  <a:gd name="T1" fmla="*/ 2 h 961"/>
                  <a:gd name="T2" fmla="*/ 447 w 1397"/>
                  <a:gd name="T3" fmla="*/ 21 h 961"/>
                  <a:gd name="T4" fmla="*/ 669 w 1397"/>
                  <a:gd name="T5" fmla="*/ 625 h 961"/>
                  <a:gd name="T6" fmla="*/ 692 w 1397"/>
                  <a:gd name="T7" fmla="*/ 637 h 961"/>
                  <a:gd name="T8" fmla="*/ 717 w 1397"/>
                  <a:gd name="T9" fmla="*/ 634 h 961"/>
                  <a:gd name="T10" fmla="*/ 735 w 1397"/>
                  <a:gd name="T11" fmla="*/ 613 h 961"/>
                  <a:gd name="T12" fmla="*/ 956 w 1397"/>
                  <a:gd name="T13" fmla="*/ 10 h 961"/>
                  <a:gd name="T14" fmla="*/ 977 w 1397"/>
                  <a:gd name="T15" fmla="*/ 0 h 961"/>
                  <a:gd name="T16" fmla="*/ 1179 w 1397"/>
                  <a:gd name="T17" fmla="*/ 32 h 961"/>
                  <a:gd name="T18" fmla="*/ 1221 w 1397"/>
                  <a:gd name="T19" fmla="*/ 49 h 961"/>
                  <a:gd name="T20" fmla="*/ 1293 w 1397"/>
                  <a:gd name="T21" fmla="*/ 99 h 961"/>
                  <a:gd name="T22" fmla="*/ 1349 w 1397"/>
                  <a:gd name="T23" fmla="*/ 166 h 961"/>
                  <a:gd name="T24" fmla="*/ 1384 w 1397"/>
                  <a:gd name="T25" fmla="*/ 246 h 961"/>
                  <a:gd name="T26" fmla="*/ 1397 w 1397"/>
                  <a:gd name="T27" fmla="*/ 334 h 961"/>
                  <a:gd name="T28" fmla="*/ 1393 w 1397"/>
                  <a:gd name="T29" fmla="*/ 858 h 961"/>
                  <a:gd name="T30" fmla="*/ 1368 w 1397"/>
                  <a:gd name="T31" fmla="*/ 911 h 961"/>
                  <a:gd name="T32" fmla="*/ 1322 w 1397"/>
                  <a:gd name="T33" fmla="*/ 948 h 961"/>
                  <a:gd name="T34" fmla="*/ 1263 w 1397"/>
                  <a:gd name="T35" fmla="*/ 961 h 961"/>
                  <a:gd name="T36" fmla="*/ 102 w 1397"/>
                  <a:gd name="T37" fmla="*/ 957 h 961"/>
                  <a:gd name="T38" fmla="*/ 49 w 1397"/>
                  <a:gd name="T39" fmla="*/ 932 h 961"/>
                  <a:gd name="T40" fmla="*/ 13 w 1397"/>
                  <a:gd name="T41" fmla="*/ 886 h 961"/>
                  <a:gd name="T42" fmla="*/ 0 w 1397"/>
                  <a:gd name="T43" fmla="*/ 828 h 961"/>
                  <a:gd name="T44" fmla="*/ 3 w 1397"/>
                  <a:gd name="T45" fmla="*/ 290 h 961"/>
                  <a:gd name="T46" fmla="*/ 27 w 1397"/>
                  <a:gd name="T47" fmla="*/ 205 h 961"/>
                  <a:gd name="T48" fmla="*/ 73 w 1397"/>
                  <a:gd name="T49" fmla="*/ 131 h 961"/>
                  <a:gd name="T50" fmla="*/ 138 w 1397"/>
                  <a:gd name="T51" fmla="*/ 73 h 961"/>
                  <a:gd name="T52" fmla="*/ 217 w 1397"/>
                  <a:gd name="T53" fmla="*/ 32 h 961"/>
                  <a:gd name="T54" fmla="*/ 230 w 1397"/>
                  <a:gd name="T55" fmla="*/ 31 h 961"/>
                  <a:gd name="T56" fmla="*/ 262 w 1397"/>
                  <a:gd name="T57" fmla="*/ 25 h 961"/>
                  <a:gd name="T58" fmla="*/ 305 w 1397"/>
                  <a:gd name="T59" fmla="*/ 18 h 961"/>
                  <a:gd name="T60" fmla="*/ 350 w 1397"/>
                  <a:gd name="T61" fmla="*/ 10 h 961"/>
                  <a:gd name="T62" fmla="*/ 388 w 1397"/>
                  <a:gd name="T63" fmla="*/ 4 h 961"/>
                  <a:gd name="T64" fmla="*/ 412 w 1397"/>
                  <a:gd name="T65" fmla="*/ 1 h 9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397" h="961">
                    <a:moveTo>
                      <a:pt x="417" y="0"/>
                    </a:moveTo>
                    <a:lnTo>
                      <a:pt x="430" y="2"/>
                    </a:lnTo>
                    <a:lnTo>
                      <a:pt x="440" y="10"/>
                    </a:lnTo>
                    <a:lnTo>
                      <a:pt x="447" y="21"/>
                    </a:lnTo>
                    <a:lnTo>
                      <a:pt x="661" y="613"/>
                    </a:lnTo>
                    <a:lnTo>
                      <a:pt x="669" y="625"/>
                    </a:lnTo>
                    <a:lnTo>
                      <a:pt x="680" y="634"/>
                    </a:lnTo>
                    <a:lnTo>
                      <a:pt x="692" y="637"/>
                    </a:lnTo>
                    <a:lnTo>
                      <a:pt x="705" y="637"/>
                    </a:lnTo>
                    <a:lnTo>
                      <a:pt x="717" y="634"/>
                    </a:lnTo>
                    <a:lnTo>
                      <a:pt x="727" y="625"/>
                    </a:lnTo>
                    <a:lnTo>
                      <a:pt x="735" y="613"/>
                    </a:lnTo>
                    <a:lnTo>
                      <a:pt x="949" y="21"/>
                    </a:lnTo>
                    <a:lnTo>
                      <a:pt x="956" y="10"/>
                    </a:lnTo>
                    <a:lnTo>
                      <a:pt x="966" y="3"/>
                    </a:lnTo>
                    <a:lnTo>
                      <a:pt x="977" y="0"/>
                    </a:lnTo>
                    <a:lnTo>
                      <a:pt x="989" y="1"/>
                    </a:lnTo>
                    <a:lnTo>
                      <a:pt x="1179" y="32"/>
                    </a:lnTo>
                    <a:lnTo>
                      <a:pt x="1180" y="33"/>
                    </a:lnTo>
                    <a:lnTo>
                      <a:pt x="1221" y="49"/>
                    </a:lnTo>
                    <a:lnTo>
                      <a:pt x="1260" y="73"/>
                    </a:lnTo>
                    <a:lnTo>
                      <a:pt x="1293" y="99"/>
                    </a:lnTo>
                    <a:lnTo>
                      <a:pt x="1324" y="130"/>
                    </a:lnTo>
                    <a:lnTo>
                      <a:pt x="1349" y="166"/>
                    </a:lnTo>
                    <a:lnTo>
                      <a:pt x="1369" y="204"/>
                    </a:lnTo>
                    <a:lnTo>
                      <a:pt x="1384" y="246"/>
                    </a:lnTo>
                    <a:lnTo>
                      <a:pt x="1393" y="289"/>
                    </a:lnTo>
                    <a:lnTo>
                      <a:pt x="1397" y="334"/>
                    </a:lnTo>
                    <a:lnTo>
                      <a:pt x="1397" y="828"/>
                    </a:lnTo>
                    <a:lnTo>
                      <a:pt x="1393" y="858"/>
                    </a:lnTo>
                    <a:lnTo>
                      <a:pt x="1383" y="886"/>
                    </a:lnTo>
                    <a:lnTo>
                      <a:pt x="1368" y="911"/>
                    </a:lnTo>
                    <a:lnTo>
                      <a:pt x="1347" y="932"/>
                    </a:lnTo>
                    <a:lnTo>
                      <a:pt x="1322" y="948"/>
                    </a:lnTo>
                    <a:lnTo>
                      <a:pt x="1294" y="957"/>
                    </a:lnTo>
                    <a:lnTo>
                      <a:pt x="1263" y="961"/>
                    </a:lnTo>
                    <a:lnTo>
                      <a:pt x="133" y="961"/>
                    </a:lnTo>
                    <a:lnTo>
                      <a:pt x="102" y="957"/>
                    </a:lnTo>
                    <a:lnTo>
                      <a:pt x="75" y="948"/>
                    </a:lnTo>
                    <a:lnTo>
                      <a:pt x="49" y="932"/>
                    </a:lnTo>
                    <a:lnTo>
                      <a:pt x="28" y="911"/>
                    </a:lnTo>
                    <a:lnTo>
                      <a:pt x="13" y="886"/>
                    </a:lnTo>
                    <a:lnTo>
                      <a:pt x="3" y="858"/>
                    </a:lnTo>
                    <a:lnTo>
                      <a:pt x="0" y="828"/>
                    </a:lnTo>
                    <a:lnTo>
                      <a:pt x="0" y="335"/>
                    </a:lnTo>
                    <a:lnTo>
                      <a:pt x="3" y="290"/>
                    </a:lnTo>
                    <a:lnTo>
                      <a:pt x="12" y="247"/>
                    </a:lnTo>
                    <a:lnTo>
                      <a:pt x="27" y="205"/>
                    </a:lnTo>
                    <a:lnTo>
                      <a:pt x="48" y="167"/>
                    </a:lnTo>
                    <a:lnTo>
                      <a:pt x="73" y="131"/>
                    </a:lnTo>
                    <a:lnTo>
                      <a:pt x="103" y="100"/>
                    </a:lnTo>
                    <a:lnTo>
                      <a:pt x="138" y="73"/>
                    </a:lnTo>
                    <a:lnTo>
                      <a:pt x="176" y="51"/>
                    </a:lnTo>
                    <a:lnTo>
                      <a:pt x="217" y="32"/>
                    </a:lnTo>
                    <a:lnTo>
                      <a:pt x="221" y="32"/>
                    </a:lnTo>
                    <a:lnTo>
                      <a:pt x="230" y="31"/>
                    </a:lnTo>
                    <a:lnTo>
                      <a:pt x="244" y="29"/>
                    </a:lnTo>
                    <a:lnTo>
                      <a:pt x="262" y="25"/>
                    </a:lnTo>
                    <a:lnTo>
                      <a:pt x="282" y="22"/>
                    </a:lnTo>
                    <a:lnTo>
                      <a:pt x="305" y="18"/>
                    </a:lnTo>
                    <a:lnTo>
                      <a:pt x="327" y="15"/>
                    </a:lnTo>
                    <a:lnTo>
                      <a:pt x="350" y="10"/>
                    </a:lnTo>
                    <a:lnTo>
                      <a:pt x="371" y="7"/>
                    </a:lnTo>
                    <a:lnTo>
                      <a:pt x="388" y="4"/>
                    </a:lnTo>
                    <a:lnTo>
                      <a:pt x="403" y="2"/>
                    </a:lnTo>
                    <a:lnTo>
                      <a:pt x="412" y="1"/>
                    </a:lnTo>
                    <a:lnTo>
                      <a:pt x="41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4" name="Freeform 8"/>
              <p:cNvSpPr>
                <a:spLocks/>
              </p:cNvSpPr>
              <p:nvPr/>
            </p:nvSpPr>
            <p:spPr bwMode="auto">
              <a:xfrm>
                <a:off x="4278" y="3755"/>
                <a:ext cx="674" cy="529"/>
              </a:xfrm>
              <a:custGeom>
                <a:avLst/>
                <a:gdLst>
                  <a:gd name="T0" fmla="*/ 387 w 1346"/>
                  <a:gd name="T1" fmla="*/ 0 h 1058"/>
                  <a:gd name="T2" fmla="*/ 410 w 1346"/>
                  <a:gd name="T3" fmla="*/ 2 h 1058"/>
                  <a:gd name="T4" fmla="*/ 432 w 1346"/>
                  <a:gd name="T5" fmla="*/ 10 h 1058"/>
                  <a:gd name="T6" fmla="*/ 452 w 1346"/>
                  <a:gd name="T7" fmla="*/ 24 h 1058"/>
                  <a:gd name="T8" fmla="*/ 673 w 1346"/>
                  <a:gd name="T9" fmla="*/ 224 h 1058"/>
                  <a:gd name="T10" fmla="*/ 894 w 1346"/>
                  <a:gd name="T11" fmla="*/ 24 h 1058"/>
                  <a:gd name="T12" fmla="*/ 914 w 1346"/>
                  <a:gd name="T13" fmla="*/ 10 h 1058"/>
                  <a:gd name="T14" fmla="*/ 936 w 1346"/>
                  <a:gd name="T15" fmla="*/ 2 h 1058"/>
                  <a:gd name="T16" fmla="*/ 959 w 1346"/>
                  <a:gd name="T17" fmla="*/ 0 h 1058"/>
                  <a:gd name="T18" fmla="*/ 983 w 1346"/>
                  <a:gd name="T19" fmla="*/ 4 h 1058"/>
                  <a:gd name="T20" fmla="*/ 1086 w 1346"/>
                  <a:gd name="T21" fmla="*/ 35 h 1058"/>
                  <a:gd name="T22" fmla="*/ 1088 w 1346"/>
                  <a:gd name="T23" fmla="*/ 37 h 1058"/>
                  <a:gd name="T24" fmla="*/ 1133 w 1346"/>
                  <a:gd name="T25" fmla="*/ 54 h 1058"/>
                  <a:gd name="T26" fmla="*/ 1174 w 1346"/>
                  <a:gd name="T27" fmla="*/ 78 h 1058"/>
                  <a:gd name="T28" fmla="*/ 1212 w 1346"/>
                  <a:gd name="T29" fmla="*/ 106 h 1058"/>
                  <a:gd name="T30" fmla="*/ 1246 w 1346"/>
                  <a:gd name="T31" fmla="*/ 138 h 1058"/>
                  <a:gd name="T32" fmla="*/ 1275 w 1346"/>
                  <a:gd name="T33" fmla="*/ 174 h 1058"/>
                  <a:gd name="T34" fmla="*/ 1300 w 1346"/>
                  <a:gd name="T35" fmla="*/ 213 h 1058"/>
                  <a:gd name="T36" fmla="*/ 1320 w 1346"/>
                  <a:gd name="T37" fmla="*/ 256 h 1058"/>
                  <a:gd name="T38" fmla="*/ 1335 w 1346"/>
                  <a:gd name="T39" fmla="*/ 301 h 1058"/>
                  <a:gd name="T40" fmla="*/ 1344 w 1346"/>
                  <a:gd name="T41" fmla="*/ 347 h 1058"/>
                  <a:gd name="T42" fmla="*/ 1346 w 1346"/>
                  <a:gd name="T43" fmla="*/ 396 h 1058"/>
                  <a:gd name="T44" fmla="*/ 1346 w 1346"/>
                  <a:gd name="T45" fmla="*/ 967 h 1058"/>
                  <a:gd name="T46" fmla="*/ 1344 w 1346"/>
                  <a:gd name="T47" fmla="*/ 991 h 1058"/>
                  <a:gd name="T48" fmla="*/ 1335 w 1346"/>
                  <a:gd name="T49" fmla="*/ 1013 h 1058"/>
                  <a:gd name="T50" fmla="*/ 1320 w 1346"/>
                  <a:gd name="T51" fmla="*/ 1031 h 1058"/>
                  <a:gd name="T52" fmla="*/ 1301 w 1346"/>
                  <a:gd name="T53" fmla="*/ 1045 h 1058"/>
                  <a:gd name="T54" fmla="*/ 1279 w 1346"/>
                  <a:gd name="T55" fmla="*/ 1054 h 1058"/>
                  <a:gd name="T56" fmla="*/ 1255 w 1346"/>
                  <a:gd name="T57" fmla="*/ 1058 h 1058"/>
                  <a:gd name="T58" fmla="*/ 91 w 1346"/>
                  <a:gd name="T59" fmla="*/ 1058 h 1058"/>
                  <a:gd name="T60" fmla="*/ 67 w 1346"/>
                  <a:gd name="T61" fmla="*/ 1054 h 1058"/>
                  <a:gd name="T62" fmla="*/ 45 w 1346"/>
                  <a:gd name="T63" fmla="*/ 1045 h 1058"/>
                  <a:gd name="T64" fmla="*/ 26 w 1346"/>
                  <a:gd name="T65" fmla="*/ 1031 h 1058"/>
                  <a:gd name="T66" fmla="*/ 12 w 1346"/>
                  <a:gd name="T67" fmla="*/ 1013 h 1058"/>
                  <a:gd name="T68" fmla="*/ 3 w 1346"/>
                  <a:gd name="T69" fmla="*/ 991 h 1058"/>
                  <a:gd name="T70" fmla="*/ 0 w 1346"/>
                  <a:gd name="T71" fmla="*/ 967 h 1058"/>
                  <a:gd name="T72" fmla="*/ 0 w 1346"/>
                  <a:gd name="T73" fmla="*/ 396 h 1058"/>
                  <a:gd name="T74" fmla="*/ 3 w 1346"/>
                  <a:gd name="T75" fmla="*/ 347 h 1058"/>
                  <a:gd name="T76" fmla="*/ 11 w 1346"/>
                  <a:gd name="T77" fmla="*/ 301 h 1058"/>
                  <a:gd name="T78" fmla="*/ 26 w 1346"/>
                  <a:gd name="T79" fmla="*/ 256 h 1058"/>
                  <a:gd name="T80" fmla="*/ 46 w 1346"/>
                  <a:gd name="T81" fmla="*/ 213 h 1058"/>
                  <a:gd name="T82" fmla="*/ 71 w 1346"/>
                  <a:gd name="T83" fmla="*/ 174 h 1058"/>
                  <a:gd name="T84" fmla="*/ 101 w 1346"/>
                  <a:gd name="T85" fmla="*/ 138 h 1058"/>
                  <a:gd name="T86" fmla="*/ 135 w 1346"/>
                  <a:gd name="T87" fmla="*/ 106 h 1058"/>
                  <a:gd name="T88" fmla="*/ 173 w 1346"/>
                  <a:gd name="T89" fmla="*/ 78 h 1058"/>
                  <a:gd name="T90" fmla="*/ 214 w 1346"/>
                  <a:gd name="T91" fmla="*/ 54 h 1058"/>
                  <a:gd name="T92" fmla="*/ 259 w 1346"/>
                  <a:gd name="T93" fmla="*/ 37 h 1058"/>
                  <a:gd name="T94" fmla="*/ 261 w 1346"/>
                  <a:gd name="T95" fmla="*/ 35 h 1058"/>
                  <a:gd name="T96" fmla="*/ 364 w 1346"/>
                  <a:gd name="T97" fmla="*/ 4 h 1058"/>
                  <a:gd name="T98" fmla="*/ 387 w 1346"/>
                  <a:gd name="T99" fmla="*/ 0 h 1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346" h="1058">
                    <a:moveTo>
                      <a:pt x="387" y="0"/>
                    </a:moveTo>
                    <a:lnTo>
                      <a:pt x="410" y="2"/>
                    </a:lnTo>
                    <a:lnTo>
                      <a:pt x="432" y="10"/>
                    </a:lnTo>
                    <a:lnTo>
                      <a:pt x="452" y="24"/>
                    </a:lnTo>
                    <a:lnTo>
                      <a:pt x="673" y="224"/>
                    </a:lnTo>
                    <a:lnTo>
                      <a:pt x="894" y="24"/>
                    </a:lnTo>
                    <a:lnTo>
                      <a:pt x="914" y="10"/>
                    </a:lnTo>
                    <a:lnTo>
                      <a:pt x="936" y="2"/>
                    </a:lnTo>
                    <a:lnTo>
                      <a:pt x="959" y="0"/>
                    </a:lnTo>
                    <a:lnTo>
                      <a:pt x="983" y="4"/>
                    </a:lnTo>
                    <a:lnTo>
                      <a:pt x="1086" y="35"/>
                    </a:lnTo>
                    <a:lnTo>
                      <a:pt x="1088" y="37"/>
                    </a:lnTo>
                    <a:lnTo>
                      <a:pt x="1133" y="54"/>
                    </a:lnTo>
                    <a:lnTo>
                      <a:pt x="1174" y="78"/>
                    </a:lnTo>
                    <a:lnTo>
                      <a:pt x="1212" y="106"/>
                    </a:lnTo>
                    <a:lnTo>
                      <a:pt x="1246" y="138"/>
                    </a:lnTo>
                    <a:lnTo>
                      <a:pt x="1275" y="174"/>
                    </a:lnTo>
                    <a:lnTo>
                      <a:pt x="1300" y="213"/>
                    </a:lnTo>
                    <a:lnTo>
                      <a:pt x="1320" y="256"/>
                    </a:lnTo>
                    <a:lnTo>
                      <a:pt x="1335" y="301"/>
                    </a:lnTo>
                    <a:lnTo>
                      <a:pt x="1344" y="347"/>
                    </a:lnTo>
                    <a:lnTo>
                      <a:pt x="1346" y="396"/>
                    </a:lnTo>
                    <a:lnTo>
                      <a:pt x="1346" y="967"/>
                    </a:lnTo>
                    <a:lnTo>
                      <a:pt x="1344" y="991"/>
                    </a:lnTo>
                    <a:lnTo>
                      <a:pt x="1335" y="1013"/>
                    </a:lnTo>
                    <a:lnTo>
                      <a:pt x="1320" y="1031"/>
                    </a:lnTo>
                    <a:lnTo>
                      <a:pt x="1301" y="1045"/>
                    </a:lnTo>
                    <a:lnTo>
                      <a:pt x="1279" y="1054"/>
                    </a:lnTo>
                    <a:lnTo>
                      <a:pt x="1255" y="1058"/>
                    </a:lnTo>
                    <a:lnTo>
                      <a:pt x="91" y="1058"/>
                    </a:lnTo>
                    <a:lnTo>
                      <a:pt x="67" y="1054"/>
                    </a:lnTo>
                    <a:lnTo>
                      <a:pt x="45" y="1045"/>
                    </a:lnTo>
                    <a:lnTo>
                      <a:pt x="26" y="1031"/>
                    </a:lnTo>
                    <a:lnTo>
                      <a:pt x="12" y="1013"/>
                    </a:lnTo>
                    <a:lnTo>
                      <a:pt x="3" y="991"/>
                    </a:lnTo>
                    <a:lnTo>
                      <a:pt x="0" y="967"/>
                    </a:lnTo>
                    <a:lnTo>
                      <a:pt x="0" y="396"/>
                    </a:lnTo>
                    <a:lnTo>
                      <a:pt x="3" y="347"/>
                    </a:lnTo>
                    <a:lnTo>
                      <a:pt x="11" y="301"/>
                    </a:lnTo>
                    <a:lnTo>
                      <a:pt x="26" y="256"/>
                    </a:lnTo>
                    <a:lnTo>
                      <a:pt x="46" y="213"/>
                    </a:lnTo>
                    <a:lnTo>
                      <a:pt x="71" y="174"/>
                    </a:lnTo>
                    <a:lnTo>
                      <a:pt x="101" y="138"/>
                    </a:lnTo>
                    <a:lnTo>
                      <a:pt x="135" y="106"/>
                    </a:lnTo>
                    <a:lnTo>
                      <a:pt x="173" y="78"/>
                    </a:lnTo>
                    <a:lnTo>
                      <a:pt x="214" y="54"/>
                    </a:lnTo>
                    <a:lnTo>
                      <a:pt x="259" y="37"/>
                    </a:lnTo>
                    <a:lnTo>
                      <a:pt x="261" y="35"/>
                    </a:lnTo>
                    <a:lnTo>
                      <a:pt x="364" y="4"/>
                    </a:lnTo>
                    <a:lnTo>
                      <a:pt x="38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5" name="Freeform 9"/>
              <p:cNvSpPr>
                <a:spLocks/>
              </p:cNvSpPr>
              <p:nvPr/>
            </p:nvSpPr>
            <p:spPr bwMode="auto">
              <a:xfrm>
                <a:off x="4424" y="3342"/>
                <a:ext cx="382" cy="383"/>
              </a:xfrm>
              <a:custGeom>
                <a:avLst/>
                <a:gdLst>
                  <a:gd name="T0" fmla="*/ 383 w 766"/>
                  <a:gd name="T1" fmla="*/ 0 h 767"/>
                  <a:gd name="T2" fmla="*/ 435 w 766"/>
                  <a:gd name="T3" fmla="*/ 3 h 767"/>
                  <a:gd name="T4" fmla="*/ 484 w 766"/>
                  <a:gd name="T5" fmla="*/ 13 h 767"/>
                  <a:gd name="T6" fmla="*/ 532 w 766"/>
                  <a:gd name="T7" fmla="*/ 30 h 767"/>
                  <a:gd name="T8" fmla="*/ 577 w 766"/>
                  <a:gd name="T9" fmla="*/ 53 h 767"/>
                  <a:gd name="T10" fmla="*/ 617 w 766"/>
                  <a:gd name="T11" fmla="*/ 79 h 767"/>
                  <a:gd name="T12" fmla="*/ 654 w 766"/>
                  <a:gd name="T13" fmla="*/ 112 h 767"/>
                  <a:gd name="T14" fmla="*/ 686 w 766"/>
                  <a:gd name="T15" fmla="*/ 149 h 767"/>
                  <a:gd name="T16" fmla="*/ 714 w 766"/>
                  <a:gd name="T17" fmla="*/ 190 h 767"/>
                  <a:gd name="T18" fmla="*/ 736 w 766"/>
                  <a:gd name="T19" fmla="*/ 234 h 767"/>
                  <a:gd name="T20" fmla="*/ 752 w 766"/>
                  <a:gd name="T21" fmla="*/ 281 h 767"/>
                  <a:gd name="T22" fmla="*/ 762 w 766"/>
                  <a:gd name="T23" fmla="*/ 331 h 767"/>
                  <a:gd name="T24" fmla="*/ 766 w 766"/>
                  <a:gd name="T25" fmla="*/ 383 h 767"/>
                  <a:gd name="T26" fmla="*/ 762 w 766"/>
                  <a:gd name="T27" fmla="*/ 435 h 767"/>
                  <a:gd name="T28" fmla="*/ 752 w 766"/>
                  <a:gd name="T29" fmla="*/ 485 h 767"/>
                  <a:gd name="T30" fmla="*/ 736 w 766"/>
                  <a:gd name="T31" fmla="*/ 532 h 767"/>
                  <a:gd name="T32" fmla="*/ 714 w 766"/>
                  <a:gd name="T33" fmla="*/ 576 h 767"/>
                  <a:gd name="T34" fmla="*/ 686 w 766"/>
                  <a:gd name="T35" fmla="*/ 618 h 767"/>
                  <a:gd name="T36" fmla="*/ 654 w 766"/>
                  <a:gd name="T37" fmla="*/ 655 h 767"/>
                  <a:gd name="T38" fmla="*/ 617 w 766"/>
                  <a:gd name="T39" fmla="*/ 687 h 767"/>
                  <a:gd name="T40" fmla="*/ 577 w 766"/>
                  <a:gd name="T41" fmla="*/ 714 h 767"/>
                  <a:gd name="T42" fmla="*/ 532 w 766"/>
                  <a:gd name="T43" fmla="*/ 737 h 767"/>
                  <a:gd name="T44" fmla="*/ 484 w 766"/>
                  <a:gd name="T45" fmla="*/ 753 h 767"/>
                  <a:gd name="T46" fmla="*/ 435 w 766"/>
                  <a:gd name="T47" fmla="*/ 763 h 767"/>
                  <a:gd name="T48" fmla="*/ 383 w 766"/>
                  <a:gd name="T49" fmla="*/ 767 h 767"/>
                  <a:gd name="T50" fmla="*/ 331 w 766"/>
                  <a:gd name="T51" fmla="*/ 763 h 767"/>
                  <a:gd name="T52" fmla="*/ 281 w 766"/>
                  <a:gd name="T53" fmla="*/ 753 h 767"/>
                  <a:gd name="T54" fmla="*/ 234 w 766"/>
                  <a:gd name="T55" fmla="*/ 737 h 767"/>
                  <a:gd name="T56" fmla="*/ 190 w 766"/>
                  <a:gd name="T57" fmla="*/ 714 h 767"/>
                  <a:gd name="T58" fmla="*/ 150 w 766"/>
                  <a:gd name="T59" fmla="*/ 687 h 767"/>
                  <a:gd name="T60" fmla="*/ 113 w 766"/>
                  <a:gd name="T61" fmla="*/ 655 h 767"/>
                  <a:gd name="T62" fmla="*/ 81 w 766"/>
                  <a:gd name="T63" fmla="*/ 618 h 767"/>
                  <a:gd name="T64" fmla="*/ 53 w 766"/>
                  <a:gd name="T65" fmla="*/ 576 h 767"/>
                  <a:gd name="T66" fmla="*/ 30 w 766"/>
                  <a:gd name="T67" fmla="*/ 532 h 767"/>
                  <a:gd name="T68" fmla="*/ 14 w 766"/>
                  <a:gd name="T69" fmla="*/ 485 h 767"/>
                  <a:gd name="T70" fmla="*/ 4 w 766"/>
                  <a:gd name="T71" fmla="*/ 435 h 767"/>
                  <a:gd name="T72" fmla="*/ 0 w 766"/>
                  <a:gd name="T73" fmla="*/ 383 h 767"/>
                  <a:gd name="T74" fmla="*/ 4 w 766"/>
                  <a:gd name="T75" fmla="*/ 331 h 767"/>
                  <a:gd name="T76" fmla="*/ 14 w 766"/>
                  <a:gd name="T77" fmla="*/ 281 h 767"/>
                  <a:gd name="T78" fmla="*/ 30 w 766"/>
                  <a:gd name="T79" fmla="*/ 234 h 767"/>
                  <a:gd name="T80" fmla="*/ 53 w 766"/>
                  <a:gd name="T81" fmla="*/ 190 h 767"/>
                  <a:gd name="T82" fmla="*/ 81 w 766"/>
                  <a:gd name="T83" fmla="*/ 149 h 767"/>
                  <a:gd name="T84" fmla="*/ 113 w 766"/>
                  <a:gd name="T85" fmla="*/ 112 h 767"/>
                  <a:gd name="T86" fmla="*/ 150 w 766"/>
                  <a:gd name="T87" fmla="*/ 79 h 767"/>
                  <a:gd name="T88" fmla="*/ 190 w 766"/>
                  <a:gd name="T89" fmla="*/ 53 h 767"/>
                  <a:gd name="T90" fmla="*/ 234 w 766"/>
                  <a:gd name="T91" fmla="*/ 30 h 767"/>
                  <a:gd name="T92" fmla="*/ 281 w 766"/>
                  <a:gd name="T93" fmla="*/ 13 h 767"/>
                  <a:gd name="T94" fmla="*/ 331 w 766"/>
                  <a:gd name="T95" fmla="*/ 3 h 767"/>
                  <a:gd name="T96" fmla="*/ 383 w 766"/>
                  <a:gd name="T97" fmla="*/ 0 h 7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766" h="767">
                    <a:moveTo>
                      <a:pt x="383" y="0"/>
                    </a:moveTo>
                    <a:lnTo>
                      <a:pt x="435" y="3"/>
                    </a:lnTo>
                    <a:lnTo>
                      <a:pt x="484" y="13"/>
                    </a:lnTo>
                    <a:lnTo>
                      <a:pt x="532" y="30"/>
                    </a:lnTo>
                    <a:lnTo>
                      <a:pt x="577" y="53"/>
                    </a:lnTo>
                    <a:lnTo>
                      <a:pt x="617" y="79"/>
                    </a:lnTo>
                    <a:lnTo>
                      <a:pt x="654" y="112"/>
                    </a:lnTo>
                    <a:lnTo>
                      <a:pt x="686" y="149"/>
                    </a:lnTo>
                    <a:lnTo>
                      <a:pt x="714" y="190"/>
                    </a:lnTo>
                    <a:lnTo>
                      <a:pt x="736" y="234"/>
                    </a:lnTo>
                    <a:lnTo>
                      <a:pt x="752" y="281"/>
                    </a:lnTo>
                    <a:lnTo>
                      <a:pt x="762" y="331"/>
                    </a:lnTo>
                    <a:lnTo>
                      <a:pt x="766" y="383"/>
                    </a:lnTo>
                    <a:lnTo>
                      <a:pt x="762" y="435"/>
                    </a:lnTo>
                    <a:lnTo>
                      <a:pt x="752" y="485"/>
                    </a:lnTo>
                    <a:lnTo>
                      <a:pt x="736" y="532"/>
                    </a:lnTo>
                    <a:lnTo>
                      <a:pt x="714" y="576"/>
                    </a:lnTo>
                    <a:lnTo>
                      <a:pt x="686" y="618"/>
                    </a:lnTo>
                    <a:lnTo>
                      <a:pt x="654" y="655"/>
                    </a:lnTo>
                    <a:lnTo>
                      <a:pt x="617" y="687"/>
                    </a:lnTo>
                    <a:lnTo>
                      <a:pt x="577" y="714"/>
                    </a:lnTo>
                    <a:lnTo>
                      <a:pt x="532" y="737"/>
                    </a:lnTo>
                    <a:lnTo>
                      <a:pt x="484" y="753"/>
                    </a:lnTo>
                    <a:lnTo>
                      <a:pt x="435" y="763"/>
                    </a:lnTo>
                    <a:lnTo>
                      <a:pt x="383" y="767"/>
                    </a:lnTo>
                    <a:lnTo>
                      <a:pt x="331" y="763"/>
                    </a:lnTo>
                    <a:lnTo>
                      <a:pt x="281" y="753"/>
                    </a:lnTo>
                    <a:lnTo>
                      <a:pt x="234" y="737"/>
                    </a:lnTo>
                    <a:lnTo>
                      <a:pt x="190" y="714"/>
                    </a:lnTo>
                    <a:lnTo>
                      <a:pt x="150" y="687"/>
                    </a:lnTo>
                    <a:lnTo>
                      <a:pt x="113" y="655"/>
                    </a:lnTo>
                    <a:lnTo>
                      <a:pt x="81" y="618"/>
                    </a:lnTo>
                    <a:lnTo>
                      <a:pt x="53" y="576"/>
                    </a:lnTo>
                    <a:lnTo>
                      <a:pt x="30" y="532"/>
                    </a:lnTo>
                    <a:lnTo>
                      <a:pt x="14" y="485"/>
                    </a:lnTo>
                    <a:lnTo>
                      <a:pt x="4" y="435"/>
                    </a:lnTo>
                    <a:lnTo>
                      <a:pt x="0" y="383"/>
                    </a:lnTo>
                    <a:lnTo>
                      <a:pt x="4" y="331"/>
                    </a:lnTo>
                    <a:lnTo>
                      <a:pt x="14" y="281"/>
                    </a:lnTo>
                    <a:lnTo>
                      <a:pt x="30" y="234"/>
                    </a:lnTo>
                    <a:lnTo>
                      <a:pt x="53" y="190"/>
                    </a:lnTo>
                    <a:lnTo>
                      <a:pt x="81" y="149"/>
                    </a:lnTo>
                    <a:lnTo>
                      <a:pt x="113" y="112"/>
                    </a:lnTo>
                    <a:lnTo>
                      <a:pt x="150" y="79"/>
                    </a:lnTo>
                    <a:lnTo>
                      <a:pt x="190" y="53"/>
                    </a:lnTo>
                    <a:lnTo>
                      <a:pt x="234" y="30"/>
                    </a:lnTo>
                    <a:lnTo>
                      <a:pt x="281" y="13"/>
                    </a:lnTo>
                    <a:lnTo>
                      <a:pt x="331" y="3"/>
                    </a:lnTo>
                    <a:lnTo>
                      <a:pt x="38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6" name="Freeform 10"/>
              <p:cNvSpPr>
                <a:spLocks/>
              </p:cNvSpPr>
              <p:nvPr/>
            </p:nvSpPr>
            <p:spPr bwMode="auto">
              <a:xfrm>
                <a:off x="3053" y="3755"/>
                <a:ext cx="673" cy="529"/>
              </a:xfrm>
              <a:custGeom>
                <a:avLst/>
                <a:gdLst>
                  <a:gd name="T0" fmla="*/ 387 w 1346"/>
                  <a:gd name="T1" fmla="*/ 0 h 1058"/>
                  <a:gd name="T2" fmla="*/ 410 w 1346"/>
                  <a:gd name="T3" fmla="*/ 2 h 1058"/>
                  <a:gd name="T4" fmla="*/ 432 w 1346"/>
                  <a:gd name="T5" fmla="*/ 10 h 1058"/>
                  <a:gd name="T6" fmla="*/ 452 w 1346"/>
                  <a:gd name="T7" fmla="*/ 24 h 1058"/>
                  <a:gd name="T8" fmla="*/ 673 w 1346"/>
                  <a:gd name="T9" fmla="*/ 224 h 1058"/>
                  <a:gd name="T10" fmla="*/ 895 w 1346"/>
                  <a:gd name="T11" fmla="*/ 24 h 1058"/>
                  <a:gd name="T12" fmla="*/ 914 w 1346"/>
                  <a:gd name="T13" fmla="*/ 10 h 1058"/>
                  <a:gd name="T14" fmla="*/ 936 w 1346"/>
                  <a:gd name="T15" fmla="*/ 2 h 1058"/>
                  <a:gd name="T16" fmla="*/ 959 w 1346"/>
                  <a:gd name="T17" fmla="*/ 0 h 1058"/>
                  <a:gd name="T18" fmla="*/ 983 w 1346"/>
                  <a:gd name="T19" fmla="*/ 4 h 1058"/>
                  <a:gd name="T20" fmla="*/ 1086 w 1346"/>
                  <a:gd name="T21" fmla="*/ 35 h 1058"/>
                  <a:gd name="T22" fmla="*/ 1088 w 1346"/>
                  <a:gd name="T23" fmla="*/ 37 h 1058"/>
                  <a:gd name="T24" fmla="*/ 1133 w 1346"/>
                  <a:gd name="T25" fmla="*/ 54 h 1058"/>
                  <a:gd name="T26" fmla="*/ 1175 w 1346"/>
                  <a:gd name="T27" fmla="*/ 78 h 1058"/>
                  <a:gd name="T28" fmla="*/ 1213 w 1346"/>
                  <a:gd name="T29" fmla="*/ 106 h 1058"/>
                  <a:gd name="T30" fmla="*/ 1246 w 1346"/>
                  <a:gd name="T31" fmla="*/ 138 h 1058"/>
                  <a:gd name="T32" fmla="*/ 1275 w 1346"/>
                  <a:gd name="T33" fmla="*/ 174 h 1058"/>
                  <a:gd name="T34" fmla="*/ 1300 w 1346"/>
                  <a:gd name="T35" fmla="*/ 213 h 1058"/>
                  <a:gd name="T36" fmla="*/ 1320 w 1346"/>
                  <a:gd name="T37" fmla="*/ 256 h 1058"/>
                  <a:gd name="T38" fmla="*/ 1335 w 1346"/>
                  <a:gd name="T39" fmla="*/ 301 h 1058"/>
                  <a:gd name="T40" fmla="*/ 1344 w 1346"/>
                  <a:gd name="T41" fmla="*/ 347 h 1058"/>
                  <a:gd name="T42" fmla="*/ 1346 w 1346"/>
                  <a:gd name="T43" fmla="*/ 396 h 1058"/>
                  <a:gd name="T44" fmla="*/ 1346 w 1346"/>
                  <a:gd name="T45" fmla="*/ 967 h 1058"/>
                  <a:gd name="T46" fmla="*/ 1344 w 1346"/>
                  <a:gd name="T47" fmla="*/ 991 h 1058"/>
                  <a:gd name="T48" fmla="*/ 1335 w 1346"/>
                  <a:gd name="T49" fmla="*/ 1013 h 1058"/>
                  <a:gd name="T50" fmla="*/ 1320 w 1346"/>
                  <a:gd name="T51" fmla="*/ 1031 h 1058"/>
                  <a:gd name="T52" fmla="*/ 1301 w 1346"/>
                  <a:gd name="T53" fmla="*/ 1045 h 1058"/>
                  <a:gd name="T54" fmla="*/ 1280 w 1346"/>
                  <a:gd name="T55" fmla="*/ 1054 h 1058"/>
                  <a:gd name="T56" fmla="*/ 1255 w 1346"/>
                  <a:gd name="T57" fmla="*/ 1058 h 1058"/>
                  <a:gd name="T58" fmla="*/ 92 w 1346"/>
                  <a:gd name="T59" fmla="*/ 1058 h 1058"/>
                  <a:gd name="T60" fmla="*/ 67 w 1346"/>
                  <a:gd name="T61" fmla="*/ 1054 h 1058"/>
                  <a:gd name="T62" fmla="*/ 45 w 1346"/>
                  <a:gd name="T63" fmla="*/ 1045 h 1058"/>
                  <a:gd name="T64" fmla="*/ 27 w 1346"/>
                  <a:gd name="T65" fmla="*/ 1031 h 1058"/>
                  <a:gd name="T66" fmla="*/ 13 w 1346"/>
                  <a:gd name="T67" fmla="*/ 1013 h 1058"/>
                  <a:gd name="T68" fmla="*/ 3 w 1346"/>
                  <a:gd name="T69" fmla="*/ 991 h 1058"/>
                  <a:gd name="T70" fmla="*/ 0 w 1346"/>
                  <a:gd name="T71" fmla="*/ 967 h 1058"/>
                  <a:gd name="T72" fmla="*/ 0 w 1346"/>
                  <a:gd name="T73" fmla="*/ 396 h 1058"/>
                  <a:gd name="T74" fmla="*/ 3 w 1346"/>
                  <a:gd name="T75" fmla="*/ 347 h 1058"/>
                  <a:gd name="T76" fmla="*/ 12 w 1346"/>
                  <a:gd name="T77" fmla="*/ 301 h 1058"/>
                  <a:gd name="T78" fmla="*/ 27 w 1346"/>
                  <a:gd name="T79" fmla="*/ 256 h 1058"/>
                  <a:gd name="T80" fmla="*/ 46 w 1346"/>
                  <a:gd name="T81" fmla="*/ 213 h 1058"/>
                  <a:gd name="T82" fmla="*/ 71 w 1346"/>
                  <a:gd name="T83" fmla="*/ 174 h 1058"/>
                  <a:gd name="T84" fmla="*/ 101 w 1346"/>
                  <a:gd name="T85" fmla="*/ 138 h 1058"/>
                  <a:gd name="T86" fmla="*/ 135 w 1346"/>
                  <a:gd name="T87" fmla="*/ 106 h 1058"/>
                  <a:gd name="T88" fmla="*/ 173 w 1346"/>
                  <a:gd name="T89" fmla="*/ 78 h 1058"/>
                  <a:gd name="T90" fmla="*/ 214 w 1346"/>
                  <a:gd name="T91" fmla="*/ 54 h 1058"/>
                  <a:gd name="T92" fmla="*/ 259 w 1346"/>
                  <a:gd name="T93" fmla="*/ 37 h 1058"/>
                  <a:gd name="T94" fmla="*/ 262 w 1346"/>
                  <a:gd name="T95" fmla="*/ 35 h 1058"/>
                  <a:gd name="T96" fmla="*/ 270 w 1346"/>
                  <a:gd name="T97" fmla="*/ 33 h 1058"/>
                  <a:gd name="T98" fmla="*/ 282 w 1346"/>
                  <a:gd name="T99" fmla="*/ 28 h 1058"/>
                  <a:gd name="T100" fmla="*/ 296 w 1346"/>
                  <a:gd name="T101" fmla="*/ 25 h 1058"/>
                  <a:gd name="T102" fmla="*/ 311 w 1346"/>
                  <a:gd name="T103" fmla="*/ 20 h 1058"/>
                  <a:gd name="T104" fmla="*/ 327 w 1346"/>
                  <a:gd name="T105" fmla="*/ 15 h 1058"/>
                  <a:gd name="T106" fmla="*/ 341 w 1346"/>
                  <a:gd name="T107" fmla="*/ 11 h 1058"/>
                  <a:gd name="T108" fmla="*/ 353 w 1346"/>
                  <a:gd name="T109" fmla="*/ 8 h 1058"/>
                  <a:gd name="T110" fmla="*/ 361 w 1346"/>
                  <a:gd name="T111" fmla="*/ 4 h 1058"/>
                  <a:gd name="T112" fmla="*/ 364 w 1346"/>
                  <a:gd name="T113" fmla="*/ 4 h 1058"/>
                  <a:gd name="T114" fmla="*/ 387 w 1346"/>
                  <a:gd name="T115" fmla="*/ 0 h 1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46" h="1058">
                    <a:moveTo>
                      <a:pt x="387" y="0"/>
                    </a:moveTo>
                    <a:lnTo>
                      <a:pt x="410" y="2"/>
                    </a:lnTo>
                    <a:lnTo>
                      <a:pt x="432" y="10"/>
                    </a:lnTo>
                    <a:lnTo>
                      <a:pt x="452" y="24"/>
                    </a:lnTo>
                    <a:lnTo>
                      <a:pt x="673" y="224"/>
                    </a:lnTo>
                    <a:lnTo>
                      <a:pt x="895" y="24"/>
                    </a:lnTo>
                    <a:lnTo>
                      <a:pt x="914" y="10"/>
                    </a:lnTo>
                    <a:lnTo>
                      <a:pt x="936" y="2"/>
                    </a:lnTo>
                    <a:lnTo>
                      <a:pt x="959" y="0"/>
                    </a:lnTo>
                    <a:lnTo>
                      <a:pt x="983" y="4"/>
                    </a:lnTo>
                    <a:lnTo>
                      <a:pt x="1086" y="35"/>
                    </a:lnTo>
                    <a:lnTo>
                      <a:pt x="1088" y="37"/>
                    </a:lnTo>
                    <a:lnTo>
                      <a:pt x="1133" y="54"/>
                    </a:lnTo>
                    <a:lnTo>
                      <a:pt x="1175" y="78"/>
                    </a:lnTo>
                    <a:lnTo>
                      <a:pt x="1213" y="106"/>
                    </a:lnTo>
                    <a:lnTo>
                      <a:pt x="1246" y="138"/>
                    </a:lnTo>
                    <a:lnTo>
                      <a:pt x="1275" y="174"/>
                    </a:lnTo>
                    <a:lnTo>
                      <a:pt x="1300" y="213"/>
                    </a:lnTo>
                    <a:lnTo>
                      <a:pt x="1320" y="256"/>
                    </a:lnTo>
                    <a:lnTo>
                      <a:pt x="1335" y="301"/>
                    </a:lnTo>
                    <a:lnTo>
                      <a:pt x="1344" y="347"/>
                    </a:lnTo>
                    <a:lnTo>
                      <a:pt x="1346" y="396"/>
                    </a:lnTo>
                    <a:lnTo>
                      <a:pt x="1346" y="967"/>
                    </a:lnTo>
                    <a:lnTo>
                      <a:pt x="1344" y="991"/>
                    </a:lnTo>
                    <a:lnTo>
                      <a:pt x="1335" y="1013"/>
                    </a:lnTo>
                    <a:lnTo>
                      <a:pt x="1320" y="1031"/>
                    </a:lnTo>
                    <a:lnTo>
                      <a:pt x="1301" y="1045"/>
                    </a:lnTo>
                    <a:lnTo>
                      <a:pt x="1280" y="1054"/>
                    </a:lnTo>
                    <a:lnTo>
                      <a:pt x="1255" y="1058"/>
                    </a:lnTo>
                    <a:lnTo>
                      <a:pt x="92" y="1058"/>
                    </a:lnTo>
                    <a:lnTo>
                      <a:pt x="67" y="1054"/>
                    </a:lnTo>
                    <a:lnTo>
                      <a:pt x="45" y="1045"/>
                    </a:lnTo>
                    <a:lnTo>
                      <a:pt x="27" y="1031"/>
                    </a:lnTo>
                    <a:lnTo>
                      <a:pt x="13" y="1013"/>
                    </a:lnTo>
                    <a:lnTo>
                      <a:pt x="3" y="991"/>
                    </a:lnTo>
                    <a:lnTo>
                      <a:pt x="0" y="967"/>
                    </a:lnTo>
                    <a:lnTo>
                      <a:pt x="0" y="396"/>
                    </a:lnTo>
                    <a:lnTo>
                      <a:pt x="3" y="347"/>
                    </a:lnTo>
                    <a:lnTo>
                      <a:pt x="12" y="301"/>
                    </a:lnTo>
                    <a:lnTo>
                      <a:pt x="27" y="256"/>
                    </a:lnTo>
                    <a:lnTo>
                      <a:pt x="46" y="213"/>
                    </a:lnTo>
                    <a:lnTo>
                      <a:pt x="71" y="174"/>
                    </a:lnTo>
                    <a:lnTo>
                      <a:pt x="101" y="138"/>
                    </a:lnTo>
                    <a:lnTo>
                      <a:pt x="135" y="106"/>
                    </a:lnTo>
                    <a:lnTo>
                      <a:pt x="173" y="78"/>
                    </a:lnTo>
                    <a:lnTo>
                      <a:pt x="214" y="54"/>
                    </a:lnTo>
                    <a:lnTo>
                      <a:pt x="259" y="37"/>
                    </a:lnTo>
                    <a:lnTo>
                      <a:pt x="262" y="35"/>
                    </a:lnTo>
                    <a:lnTo>
                      <a:pt x="270" y="33"/>
                    </a:lnTo>
                    <a:lnTo>
                      <a:pt x="282" y="28"/>
                    </a:lnTo>
                    <a:lnTo>
                      <a:pt x="296" y="25"/>
                    </a:lnTo>
                    <a:lnTo>
                      <a:pt x="311" y="20"/>
                    </a:lnTo>
                    <a:lnTo>
                      <a:pt x="327" y="15"/>
                    </a:lnTo>
                    <a:lnTo>
                      <a:pt x="341" y="11"/>
                    </a:lnTo>
                    <a:lnTo>
                      <a:pt x="353" y="8"/>
                    </a:lnTo>
                    <a:lnTo>
                      <a:pt x="361" y="4"/>
                    </a:lnTo>
                    <a:lnTo>
                      <a:pt x="364" y="4"/>
                    </a:lnTo>
                    <a:lnTo>
                      <a:pt x="38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7" name="Freeform 11"/>
              <p:cNvSpPr>
                <a:spLocks/>
              </p:cNvSpPr>
              <p:nvPr/>
            </p:nvSpPr>
            <p:spPr bwMode="auto">
              <a:xfrm>
                <a:off x="3198" y="3342"/>
                <a:ext cx="383" cy="383"/>
              </a:xfrm>
              <a:custGeom>
                <a:avLst/>
                <a:gdLst>
                  <a:gd name="T0" fmla="*/ 383 w 766"/>
                  <a:gd name="T1" fmla="*/ 0 h 767"/>
                  <a:gd name="T2" fmla="*/ 435 w 766"/>
                  <a:gd name="T3" fmla="*/ 3 h 767"/>
                  <a:gd name="T4" fmla="*/ 485 w 766"/>
                  <a:gd name="T5" fmla="*/ 13 h 767"/>
                  <a:gd name="T6" fmla="*/ 532 w 766"/>
                  <a:gd name="T7" fmla="*/ 30 h 767"/>
                  <a:gd name="T8" fmla="*/ 577 w 766"/>
                  <a:gd name="T9" fmla="*/ 53 h 767"/>
                  <a:gd name="T10" fmla="*/ 617 w 766"/>
                  <a:gd name="T11" fmla="*/ 79 h 767"/>
                  <a:gd name="T12" fmla="*/ 654 w 766"/>
                  <a:gd name="T13" fmla="*/ 112 h 767"/>
                  <a:gd name="T14" fmla="*/ 686 w 766"/>
                  <a:gd name="T15" fmla="*/ 149 h 767"/>
                  <a:gd name="T16" fmla="*/ 714 w 766"/>
                  <a:gd name="T17" fmla="*/ 190 h 767"/>
                  <a:gd name="T18" fmla="*/ 736 w 766"/>
                  <a:gd name="T19" fmla="*/ 234 h 767"/>
                  <a:gd name="T20" fmla="*/ 752 w 766"/>
                  <a:gd name="T21" fmla="*/ 281 h 767"/>
                  <a:gd name="T22" fmla="*/ 762 w 766"/>
                  <a:gd name="T23" fmla="*/ 331 h 767"/>
                  <a:gd name="T24" fmla="*/ 766 w 766"/>
                  <a:gd name="T25" fmla="*/ 383 h 767"/>
                  <a:gd name="T26" fmla="*/ 762 w 766"/>
                  <a:gd name="T27" fmla="*/ 435 h 767"/>
                  <a:gd name="T28" fmla="*/ 752 w 766"/>
                  <a:gd name="T29" fmla="*/ 485 h 767"/>
                  <a:gd name="T30" fmla="*/ 736 w 766"/>
                  <a:gd name="T31" fmla="*/ 532 h 767"/>
                  <a:gd name="T32" fmla="*/ 714 w 766"/>
                  <a:gd name="T33" fmla="*/ 576 h 767"/>
                  <a:gd name="T34" fmla="*/ 686 w 766"/>
                  <a:gd name="T35" fmla="*/ 618 h 767"/>
                  <a:gd name="T36" fmla="*/ 654 w 766"/>
                  <a:gd name="T37" fmla="*/ 655 h 767"/>
                  <a:gd name="T38" fmla="*/ 617 w 766"/>
                  <a:gd name="T39" fmla="*/ 687 h 767"/>
                  <a:gd name="T40" fmla="*/ 577 w 766"/>
                  <a:gd name="T41" fmla="*/ 714 h 767"/>
                  <a:gd name="T42" fmla="*/ 532 w 766"/>
                  <a:gd name="T43" fmla="*/ 737 h 767"/>
                  <a:gd name="T44" fmla="*/ 485 w 766"/>
                  <a:gd name="T45" fmla="*/ 753 h 767"/>
                  <a:gd name="T46" fmla="*/ 435 w 766"/>
                  <a:gd name="T47" fmla="*/ 763 h 767"/>
                  <a:gd name="T48" fmla="*/ 383 w 766"/>
                  <a:gd name="T49" fmla="*/ 767 h 767"/>
                  <a:gd name="T50" fmla="*/ 331 w 766"/>
                  <a:gd name="T51" fmla="*/ 763 h 767"/>
                  <a:gd name="T52" fmla="*/ 282 w 766"/>
                  <a:gd name="T53" fmla="*/ 753 h 767"/>
                  <a:gd name="T54" fmla="*/ 234 w 766"/>
                  <a:gd name="T55" fmla="*/ 737 h 767"/>
                  <a:gd name="T56" fmla="*/ 191 w 766"/>
                  <a:gd name="T57" fmla="*/ 714 h 767"/>
                  <a:gd name="T58" fmla="*/ 150 w 766"/>
                  <a:gd name="T59" fmla="*/ 687 h 767"/>
                  <a:gd name="T60" fmla="*/ 113 w 766"/>
                  <a:gd name="T61" fmla="*/ 655 h 767"/>
                  <a:gd name="T62" fmla="*/ 81 w 766"/>
                  <a:gd name="T63" fmla="*/ 618 h 767"/>
                  <a:gd name="T64" fmla="*/ 54 w 766"/>
                  <a:gd name="T65" fmla="*/ 576 h 767"/>
                  <a:gd name="T66" fmla="*/ 30 w 766"/>
                  <a:gd name="T67" fmla="*/ 532 h 767"/>
                  <a:gd name="T68" fmla="*/ 14 w 766"/>
                  <a:gd name="T69" fmla="*/ 485 h 767"/>
                  <a:gd name="T70" fmla="*/ 4 w 766"/>
                  <a:gd name="T71" fmla="*/ 435 h 767"/>
                  <a:gd name="T72" fmla="*/ 0 w 766"/>
                  <a:gd name="T73" fmla="*/ 383 h 767"/>
                  <a:gd name="T74" fmla="*/ 4 w 766"/>
                  <a:gd name="T75" fmla="*/ 331 h 767"/>
                  <a:gd name="T76" fmla="*/ 14 w 766"/>
                  <a:gd name="T77" fmla="*/ 281 h 767"/>
                  <a:gd name="T78" fmla="*/ 30 w 766"/>
                  <a:gd name="T79" fmla="*/ 234 h 767"/>
                  <a:gd name="T80" fmla="*/ 54 w 766"/>
                  <a:gd name="T81" fmla="*/ 190 h 767"/>
                  <a:gd name="T82" fmla="*/ 81 w 766"/>
                  <a:gd name="T83" fmla="*/ 149 h 767"/>
                  <a:gd name="T84" fmla="*/ 113 w 766"/>
                  <a:gd name="T85" fmla="*/ 112 h 767"/>
                  <a:gd name="T86" fmla="*/ 150 w 766"/>
                  <a:gd name="T87" fmla="*/ 79 h 767"/>
                  <a:gd name="T88" fmla="*/ 191 w 766"/>
                  <a:gd name="T89" fmla="*/ 53 h 767"/>
                  <a:gd name="T90" fmla="*/ 234 w 766"/>
                  <a:gd name="T91" fmla="*/ 30 h 767"/>
                  <a:gd name="T92" fmla="*/ 282 w 766"/>
                  <a:gd name="T93" fmla="*/ 13 h 767"/>
                  <a:gd name="T94" fmla="*/ 331 w 766"/>
                  <a:gd name="T95" fmla="*/ 3 h 767"/>
                  <a:gd name="T96" fmla="*/ 383 w 766"/>
                  <a:gd name="T97" fmla="*/ 0 h 7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766" h="767">
                    <a:moveTo>
                      <a:pt x="383" y="0"/>
                    </a:moveTo>
                    <a:lnTo>
                      <a:pt x="435" y="3"/>
                    </a:lnTo>
                    <a:lnTo>
                      <a:pt x="485" y="13"/>
                    </a:lnTo>
                    <a:lnTo>
                      <a:pt x="532" y="30"/>
                    </a:lnTo>
                    <a:lnTo>
                      <a:pt x="577" y="53"/>
                    </a:lnTo>
                    <a:lnTo>
                      <a:pt x="617" y="79"/>
                    </a:lnTo>
                    <a:lnTo>
                      <a:pt x="654" y="112"/>
                    </a:lnTo>
                    <a:lnTo>
                      <a:pt x="686" y="149"/>
                    </a:lnTo>
                    <a:lnTo>
                      <a:pt x="714" y="190"/>
                    </a:lnTo>
                    <a:lnTo>
                      <a:pt x="736" y="234"/>
                    </a:lnTo>
                    <a:lnTo>
                      <a:pt x="752" y="281"/>
                    </a:lnTo>
                    <a:lnTo>
                      <a:pt x="762" y="331"/>
                    </a:lnTo>
                    <a:lnTo>
                      <a:pt x="766" y="383"/>
                    </a:lnTo>
                    <a:lnTo>
                      <a:pt x="762" y="435"/>
                    </a:lnTo>
                    <a:lnTo>
                      <a:pt x="752" y="485"/>
                    </a:lnTo>
                    <a:lnTo>
                      <a:pt x="736" y="532"/>
                    </a:lnTo>
                    <a:lnTo>
                      <a:pt x="714" y="576"/>
                    </a:lnTo>
                    <a:lnTo>
                      <a:pt x="686" y="618"/>
                    </a:lnTo>
                    <a:lnTo>
                      <a:pt x="654" y="655"/>
                    </a:lnTo>
                    <a:lnTo>
                      <a:pt x="617" y="687"/>
                    </a:lnTo>
                    <a:lnTo>
                      <a:pt x="577" y="714"/>
                    </a:lnTo>
                    <a:lnTo>
                      <a:pt x="532" y="737"/>
                    </a:lnTo>
                    <a:lnTo>
                      <a:pt x="485" y="753"/>
                    </a:lnTo>
                    <a:lnTo>
                      <a:pt x="435" y="763"/>
                    </a:lnTo>
                    <a:lnTo>
                      <a:pt x="383" y="767"/>
                    </a:lnTo>
                    <a:lnTo>
                      <a:pt x="331" y="763"/>
                    </a:lnTo>
                    <a:lnTo>
                      <a:pt x="282" y="753"/>
                    </a:lnTo>
                    <a:lnTo>
                      <a:pt x="234" y="737"/>
                    </a:lnTo>
                    <a:lnTo>
                      <a:pt x="191" y="714"/>
                    </a:lnTo>
                    <a:lnTo>
                      <a:pt x="150" y="687"/>
                    </a:lnTo>
                    <a:lnTo>
                      <a:pt x="113" y="655"/>
                    </a:lnTo>
                    <a:lnTo>
                      <a:pt x="81" y="618"/>
                    </a:lnTo>
                    <a:lnTo>
                      <a:pt x="54" y="576"/>
                    </a:lnTo>
                    <a:lnTo>
                      <a:pt x="30" y="532"/>
                    </a:lnTo>
                    <a:lnTo>
                      <a:pt x="14" y="485"/>
                    </a:lnTo>
                    <a:lnTo>
                      <a:pt x="4" y="435"/>
                    </a:lnTo>
                    <a:lnTo>
                      <a:pt x="0" y="383"/>
                    </a:lnTo>
                    <a:lnTo>
                      <a:pt x="4" y="331"/>
                    </a:lnTo>
                    <a:lnTo>
                      <a:pt x="14" y="281"/>
                    </a:lnTo>
                    <a:lnTo>
                      <a:pt x="30" y="234"/>
                    </a:lnTo>
                    <a:lnTo>
                      <a:pt x="54" y="190"/>
                    </a:lnTo>
                    <a:lnTo>
                      <a:pt x="81" y="149"/>
                    </a:lnTo>
                    <a:lnTo>
                      <a:pt x="113" y="112"/>
                    </a:lnTo>
                    <a:lnTo>
                      <a:pt x="150" y="79"/>
                    </a:lnTo>
                    <a:lnTo>
                      <a:pt x="191" y="53"/>
                    </a:lnTo>
                    <a:lnTo>
                      <a:pt x="234" y="30"/>
                    </a:lnTo>
                    <a:lnTo>
                      <a:pt x="282" y="13"/>
                    </a:lnTo>
                    <a:lnTo>
                      <a:pt x="331" y="3"/>
                    </a:lnTo>
                    <a:lnTo>
                      <a:pt x="38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" name="Freeform 12"/>
              <p:cNvSpPr>
                <a:spLocks/>
              </p:cNvSpPr>
              <p:nvPr/>
            </p:nvSpPr>
            <p:spPr bwMode="auto">
              <a:xfrm>
                <a:off x="4560" y="2727"/>
                <a:ext cx="276" cy="474"/>
              </a:xfrm>
              <a:custGeom>
                <a:avLst/>
                <a:gdLst>
                  <a:gd name="T0" fmla="*/ 116 w 554"/>
                  <a:gd name="T1" fmla="*/ 3 h 949"/>
                  <a:gd name="T2" fmla="*/ 155 w 554"/>
                  <a:gd name="T3" fmla="*/ 19 h 949"/>
                  <a:gd name="T4" fmla="*/ 216 w 554"/>
                  <a:gd name="T5" fmla="*/ 88 h 949"/>
                  <a:gd name="T6" fmla="*/ 292 w 554"/>
                  <a:gd name="T7" fmla="*/ 206 h 949"/>
                  <a:gd name="T8" fmla="*/ 351 w 554"/>
                  <a:gd name="T9" fmla="*/ 333 h 949"/>
                  <a:gd name="T10" fmla="*/ 391 w 554"/>
                  <a:gd name="T11" fmla="*/ 467 h 949"/>
                  <a:gd name="T12" fmla="*/ 414 w 554"/>
                  <a:gd name="T13" fmla="*/ 608 h 949"/>
                  <a:gd name="T14" fmla="*/ 458 w 554"/>
                  <a:gd name="T15" fmla="*/ 599 h 949"/>
                  <a:gd name="T16" fmla="*/ 502 w 554"/>
                  <a:gd name="T17" fmla="*/ 610 h 949"/>
                  <a:gd name="T18" fmla="*/ 536 w 554"/>
                  <a:gd name="T19" fmla="*/ 640 h 949"/>
                  <a:gd name="T20" fmla="*/ 552 w 554"/>
                  <a:gd name="T21" fmla="*/ 681 h 949"/>
                  <a:gd name="T22" fmla="*/ 550 w 554"/>
                  <a:gd name="T23" fmla="*/ 723 h 949"/>
                  <a:gd name="T24" fmla="*/ 529 w 554"/>
                  <a:gd name="T25" fmla="*/ 763 h 949"/>
                  <a:gd name="T26" fmla="*/ 379 w 554"/>
                  <a:gd name="T27" fmla="*/ 929 h 949"/>
                  <a:gd name="T28" fmla="*/ 343 w 554"/>
                  <a:gd name="T29" fmla="*/ 946 h 949"/>
                  <a:gd name="T30" fmla="*/ 301 w 554"/>
                  <a:gd name="T31" fmla="*/ 946 h 949"/>
                  <a:gd name="T32" fmla="*/ 263 w 554"/>
                  <a:gd name="T33" fmla="*/ 929 h 949"/>
                  <a:gd name="T34" fmla="*/ 113 w 554"/>
                  <a:gd name="T35" fmla="*/ 763 h 949"/>
                  <a:gd name="T36" fmla="*/ 92 w 554"/>
                  <a:gd name="T37" fmla="*/ 723 h 949"/>
                  <a:gd name="T38" fmla="*/ 91 w 554"/>
                  <a:gd name="T39" fmla="*/ 681 h 949"/>
                  <a:gd name="T40" fmla="*/ 107 w 554"/>
                  <a:gd name="T41" fmla="*/ 640 h 949"/>
                  <a:gd name="T42" fmla="*/ 140 w 554"/>
                  <a:gd name="T43" fmla="*/ 611 h 949"/>
                  <a:gd name="T44" fmla="*/ 177 w 554"/>
                  <a:gd name="T45" fmla="*/ 600 h 949"/>
                  <a:gd name="T46" fmla="*/ 216 w 554"/>
                  <a:gd name="T47" fmla="*/ 603 h 949"/>
                  <a:gd name="T48" fmla="*/ 188 w 554"/>
                  <a:gd name="T49" fmla="*/ 465 h 949"/>
                  <a:gd name="T50" fmla="*/ 137 w 554"/>
                  <a:gd name="T51" fmla="*/ 335 h 949"/>
                  <a:gd name="T52" fmla="*/ 67 w 554"/>
                  <a:gd name="T53" fmla="*/ 217 h 949"/>
                  <a:gd name="T54" fmla="*/ 12 w 554"/>
                  <a:gd name="T55" fmla="*/ 146 h 949"/>
                  <a:gd name="T56" fmla="*/ 0 w 554"/>
                  <a:gd name="T57" fmla="*/ 103 h 949"/>
                  <a:gd name="T58" fmla="*/ 7 w 554"/>
                  <a:gd name="T59" fmla="*/ 61 h 949"/>
                  <a:gd name="T60" fmla="*/ 34 w 554"/>
                  <a:gd name="T61" fmla="*/ 25 h 949"/>
                  <a:gd name="T62" fmla="*/ 72 w 554"/>
                  <a:gd name="T63" fmla="*/ 4 h 9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54" h="949">
                    <a:moveTo>
                      <a:pt x="94" y="0"/>
                    </a:moveTo>
                    <a:lnTo>
                      <a:pt x="116" y="3"/>
                    </a:lnTo>
                    <a:lnTo>
                      <a:pt x="136" y="8"/>
                    </a:lnTo>
                    <a:lnTo>
                      <a:pt x="155" y="19"/>
                    </a:lnTo>
                    <a:lnTo>
                      <a:pt x="172" y="34"/>
                    </a:lnTo>
                    <a:lnTo>
                      <a:pt x="216" y="88"/>
                    </a:lnTo>
                    <a:lnTo>
                      <a:pt x="256" y="146"/>
                    </a:lnTo>
                    <a:lnTo>
                      <a:pt x="292" y="206"/>
                    </a:lnTo>
                    <a:lnTo>
                      <a:pt x="323" y="268"/>
                    </a:lnTo>
                    <a:lnTo>
                      <a:pt x="351" y="333"/>
                    </a:lnTo>
                    <a:lnTo>
                      <a:pt x="373" y="399"/>
                    </a:lnTo>
                    <a:lnTo>
                      <a:pt x="391" y="467"/>
                    </a:lnTo>
                    <a:lnTo>
                      <a:pt x="405" y="537"/>
                    </a:lnTo>
                    <a:lnTo>
                      <a:pt x="414" y="608"/>
                    </a:lnTo>
                    <a:lnTo>
                      <a:pt x="435" y="601"/>
                    </a:lnTo>
                    <a:lnTo>
                      <a:pt x="458" y="599"/>
                    </a:lnTo>
                    <a:lnTo>
                      <a:pt x="480" y="602"/>
                    </a:lnTo>
                    <a:lnTo>
                      <a:pt x="502" y="610"/>
                    </a:lnTo>
                    <a:lnTo>
                      <a:pt x="520" y="623"/>
                    </a:lnTo>
                    <a:lnTo>
                      <a:pt x="536" y="640"/>
                    </a:lnTo>
                    <a:lnTo>
                      <a:pt x="547" y="660"/>
                    </a:lnTo>
                    <a:lnTo>
                      <a:pt x="552" y="681"/>
                    </a:lnTo>
                    <a:lnTo>
                      <a:pt x="554" y="701"/>
                    </a:lnTo>
                    <a:lnTo>
                      <a:pt x="550" y="723"/>
                    </a:lnTo>
                    <a:lnTo>
                      <a:pt x="542" y="743"/>
                    </a:lnTo>
                    <a:lnTo>
                      <a:pt x="529" y="763"/>
                    </a:lnTo>
                    <a:lnTo>
                      <a:pt x="396" y="915"/>
                    </a:lnTo>
                    <a:lnTo>
                      <a:pt x="379" y="929"/>
                    </a:lnTo>
                    <a:lnTo>
                      <a:pt x="362" y="939"/>
                    </a:lnTo>
                    <a:lnTo>
                      <a:pt x="343" y="946"/>
                    </a:lnTo>
                    <a:lnTo>
                      <a:pt x="322" y="949"/>
                    </a:lnTo>
                    <a:lnTo>
                      <a:pt x="301" y="946"/>
                    </a:lnTo>
                    <a:lnTo>
                      <a:pt x="281" y="939"/>
                    </a:lnTo>
                    <a:lnTo>
                      <a:pt x="263" y="929"/>
                    </a:lnTo>
                    <a:lnTo>
                      <a:pt x="248" y="915"/>
                    </a:lnTo>
                    <a:lnTo>
                      <a:pt x="113" y="763"/>
                    </a:lnTo>
                    <a:lnTo>
                      <a:pt x="101" y="743"/>
                    </a:lnTo>
                    <a:lnTo>
                      <a:pt x="92" y="723"/>
                    </a:lnTo>
                    <a:lnTo>
                      <a:pt x="89" y="701"/>
                    </a:lnTo>
                    <a:lnTo>
                      <a:pt x="91" y="681"/>
                    </a:lnTo>
                    <a:lnTo>
                      <a:pt x="97" y="660"/>
                    </a:lnTo>
                    <a:lnTo>
                      <a:pt x="107" y="640"/>
                    </a:lnTo>
                    <a:lnTo>
                      <a:pt x="122" y="623"/>
                    </a:lnTo>
                    <a:lnTo>
                      <a:pt x="140" y="611"/>
                    </a:lnTo>
                    <a:lnTo>
                      <a:pt x="158" y="603"/>
                    </a:lnTo>
                    <a:lnTo>
                      <a:pt x="177" y="600"/>
                    </a:lnTo>
                    <a:lnTo>
                      <a:pt x="196" y="600"/>
                    </a:lnTo>
                    <a:lnTo>
                      <a:pt x="216" y="603"/>
                    </a:lnTo>
                    <a:lnTo>
                      <a:pt x="204" y="533"/>
                    </a:lnTo>
                    <a:lnTo>
                      <a:pt x="188" y="465"/>
                    </a:lnTo>
                    <a:lnTo>
                      <a:pt x="165" y="399"/>
                    </a:lnTo>
                    <a:lnTo>
                      <a:pt x="137" y="335"/>
                    </a:lnTo>
                    <a:lnTo>
                      <a:pt x="105" y="275"/>
                    </a:lnTo>
                    <a:lnTo>
                      <a:pt x="67" y="217"/>
                    </a:lnTo>
                    <a:lnTo>
                      <a:pt x="24" y="164"/>
                    </a:lnTo>
                    <a:lnTo>
                      <a:pt x="12" y="146"/>
                    </a:lnTo>
                    <a:lnTo>
                      <a:pt x="4" y="125"/>
                    </a:lnTo>
                    <a:lnTo>
                      <a:pt x="0" y="103"/>
                    </a:lnTo>
                    <a:lnTo>
                      <a:pt x="1" y="82"/>
                    </a:lnTo>
                    <a:lnTo>
                      <a:pt x="7" y="61"/>
                    </a:lnTo>
                    <a:lnTo>
                      <a:pt x="18" y="42"/>
                    </a:lnTo>
                    <a:lnTo>
                      <a:pt x="34" y="25"/>
                    </a:lnTo>
                    <a:lnTo>
                      <a:pt x="52" y="12"/>
                    </a:lnTo>
                    <a:lnTo>
                      <a:pt x="72" y="4"/>
                    </a:lnTo>
                    <a:lnTo>
                      <a:pt x="9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9" name="Freeform 13"/>
              <p:cNvSpPr>
                <a:spLocks/>
              </p:cNvSpPr>
              <p:nvPr/>
            </p:nvSpPr>
            <p:spPr bwMode="auto">
              <a:xfrm>
                <a:off x="3173" y="2727"/>
                <a:ext cx="277" cy="474"/>
              </a:xfrm>
              <a:custGeom>
                <a:avLst/>
                <a:gdLst>
                  <a:gd name="T0" fmla="*/ 482 w 553"/>
                  <a:gd name="T1" fmla="*/ 4 h 949"/>
                  <a:gd name="T2" fmla="*/ 521 w 553"/>
                  <a:gd name="T3" fmla="*/ 25 h 949"/>
                  <a:gd name="T4" fmla="*/ 546 w 553"/>
                  <a:gd name="T5" fmla="*/ 61 h 949"/>
                  <a:gd name="T6" fmla="*/ 553 w 553"/>
                  <a:gd name="T7" fmla="*/ 103 h 949"/>
                  <a:gd name="T8" fmla="*/ 542 w 553"/>
                  <a:gd name="T9" fmla="*/ 146 h 949"/>
                  <a:gd name="T10" fmla="*/ 486 w 553"/>
                  <a:gd name="T11" fmla="*/ 217 h 949"/>
                  <a:gd name="T12" fmla="*/ 416 w 553"/>
                  <a:gd name="T13" fmla="*/ 335 h 949"/>
                  <a:gd name="T14" fmla="*/ 366 w 553"/>
                  <a:gd name="T15" fmla="*/ 465 h 949"/>
                  <a:gd name="T16" fmla="*/ 338 w 553"/>
                  <a:gd name="T17" fmla="*/ 603 h 949"/>
                  <a:gd name="T18" fmla="*/ 377 w 553"/>
                  <a:gd name="T19" fmla="*/ 600 h 949"/>
                  <a:gd name="T20" fmla="*/ 414 w 553"/>
                  <a:gd name="T21" fmla="*/ 611 h 949"/>
                  <a:gd name="T22" fmla="*/ 446 w 553"/>
                  <a:gd name="T23" fmla="*/ 640 h 949"/>
                  <a:gd name="T24" fmla="*/ 463 w 553"/>
                  <a:gd name="T25" fmla="*/ 681 h 949"/>
                  <a:gd name="T26" fmla="*/ 461 w 553"/>
                  <a:gd name="T27" fmla="*/ 723 h 949"/>
                  <a:gd name="T28" fmla="*/ 440 w 553"/>
                  <a:gd name="T29" fmla="*/ 763 h 949"/>
                  <a:gd name="T30" fmla="*/ 290 w 553"/>
                  <a:gd name="T31" fmla="*/ 929 h 949"/>
                  <a:gd name="T32" fmla="*/ 252 w 553"/>
                  <a:gd name="T33" fmla="*/ 946 h 949"/>
                  <a:gd name="T34" fmla="*/ 211 w 553"/>
                  <a:gd name="T35" fmla="*/ 946 h 949"/>
                  <a:gd name="T36" fmla="*/ 174 w 553"/>
                  <a:gd name="T37" fmla="*/ 929 h 949"/>
                  <a:gd name="T38" fmla="*/ 24 w 553"/>
                  <a:gd name="T39" fmla="*/ 763 h 949"/>
                  <a:gd name="T40" fmla="*/ 3 w 553"/>
                  <a:gd name="T41" fmla="*/ 723 h 949"/>
                  <a:gd name="T42" fmla="*/ 1 w 553"/>
                  <a:gd name="T43" fmla="*/ 681 h 949"/>
                  <a:gd name="T44" fmla="*/ 17 w 553"/>
                  <a:gd name="T45" fmla="*/ 640 h 949"/>
                  <a:gd name="T46" fmla="*/ 53 w 553"/>
                  <a:gd name="T47" fmla="*/ 610 h 949"/>
                  <a:gd name="T48" fmla="*/ 95 w 553"/>
                  <a:gd name="T49" fmla="*/ 599 h 949"/>
                  <a:gd name="T50" fmla="*/ 139 w 553"/>
                  <a:gd name="T51" fmla="*/ 608 h 949"/>
                  <a:gd name="T52" fmla="*/ 162 w 553"/>
                  <a:gd name="T53" fmla="*/ 467 h 949"/>
                  <a:gd name="T54" fmla="*/ 204 w 553"/>
                  <a:gd name="T55" fmla="*/ 333 h 949"/>
                  <a:gd name="T56" fmla="*/ 261 w 553"/>
                  <a:gd name="T57" fmla="*/ 206 h 949"/>
                  <a:gd name="T58" fmla="*/ 338 w 553"/>
                  <a:gd name="T59" fmla="*/ 88 h 949"/>
                  <a:gd name="T60" fmla="*/ 399 w 553"/>
                  <a:gd name="T61" fmla="*/ 19 h 949"/>
                  <a:gd name="T62" fmla="*/ 439 w 553"/>
                  <a:gd name="T63" fmla="*/ 3 h 9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53" h="949">
                    <a:moveTo>
                      <a:pt x="460" y="0"/>
                    </a:moveTo>
                    <a:lnTo>
                      <a:pt x="482" y="4"/>
                    </a:lnTo>
                    <a:lnTo>
                      <a:pt x="501" y="12"/>
                    </a:lnTo>
                    <a:lnTo>
                      <a:pt x="521" y="25"/>
                    </a:lnTo>
                    <a:lnTo>
                      <a:pt x="536" y="42"/>
                    </a:lnTo>
                    <a:lnTo>
                      <a:pt x="546" y="61"/>
                    </a:lnTo>
                    <a:lnTo>
                      <a:pt x="552" y="82"/>
                    </a:lnTo>
                    <a:lnTo>
                      <a:pt x="553" y="103"/>
                    </a:lnTo>
                    <a:lnTo>
                      <a:pt x="550" y="125"/>
                    </a:lnTo>
                    <a:lnTo>
                      <a:pt x="542" y="146"/>
                    </a:lnTo>
                    <a:lnTo>
                      <a:pt x="529" y="164"/>
                    </a:lnTo>
                    <a:lnTo>
                      <a:pt x="486" y="217"/>
                    </a:lnTo>
                    <a:lnTo>
                      <a:pt x="448" y="275"/>
                    </a:lnTo>
                    <a:lnTo>
                      <a:pt x="416" y="335"/>
                    </a:lnTo>
                    <a:lnTo>
                      <a:pt x="388" y="399"/>
                    </a:lnTo>
                    <a:lnTo>
                      <a:pt x="366" y="465"/>
                    </a:lnTo>
                    <a:lnTo>
                      <a:pt x="349" y="533"/>
                    </a:lnTo>
                    <a:lnTo>
                      <a:pt x="338" y="603"/>
                    </a:lnTo>
                    <a:lnTo>
                      <a:pt x="357" y="600"/>
                    </a:lnTo>
                    <a:lnTo>
                      <a:pt x="377" y="600"/>
                    </a:lnTo>
                    <a:lnTo>
                      <a:pt x="395" y="603"/>
                    </a:lnTo>
                    <a:lnTo>
                      <a:pt x="414" y="611"/>
                    </a:lnTo>
                    <a:lnTo>
                      <a:pt x="431" y="623"/>
                    </a:lnTo>
                    <a:lnTo>
                      <a:pt x="446" y="640"/>
                    </a:lnTo>
                    <a:lnTo>
                      <a:pt x="456" y="660"/>
                    </a:lnTo>
                    <a:lnTo>
                      <a:pt x="463" y="681"/>
                    </a:lnTo>
                    <a:lnTo>
                      <a:pt x="464" y="701"/>
                    </a:lnTo>
                    <a:lnTo>
                      <a:pt x="461" y="723"/>
                    </a:lnTo>
                    <a:lnTo>
                      <a:pt x="453" y="743"/>
                    </a:lnTo>
                    <a:lnTo>
                      <a:pt x="440" y="763"/>
                    </a:lnTo>
                    <a:lnTo>
                      <a:pt x="305" y="915"/>
                    </a:lnTo>
                    <a:lnTo>
                      <a:pt x="290" y="929"/>
                    </a:lnTo>
                    <a:lnTo>
                      <a:pt x="272" y="939"/>
                    </a:lnTo>
                    <a:lnTo>
                      <a:pt x="252" y="946"/>
                    </a:lnTo>
                    <a:lnTo>
                      <a:pt x="231" y="949"/>
                    </a:lnTo>
                    <a:lnTo>
                      <a:pt x="211" y="946"/>
                    </a:lnTo>
                    <a:lnTo>
                      <a:pt x="191" y="939"/>
                    </a:lnTo>
                    <a:lnTo>
                      <a:pt x="174" y="929"/>
                    </a:lnTo>
                    <a:lnTo>
                      <a:pt x="158" y="915"/>
                    </a:lnTo>
                    <a:lnTo>
                      <a:pt x="24" y="763"/>
                    </a:lnTo>
                    <a:lnTo>
                      <a:pt x="11" y="743"/>
                    </a:lnTo>
                    <a:lnTo>
                      <a:pt x="3" y="723"/>
                    </a:lnTo>
                    <a:lnTo>
                      <a:pt x="0" y="701"/>
                    </a:lnTo>
                    <a:lnTo>
                      <a:pt x="1" y="681"/>
                    </a:lnTo>
                    <a:lnTo>
                      <a:pt x="7" y="660"/>
                    </a:lnTo>
                    <a:lnTo>
                      <a:pt x="17" y="640"/>
                    </a:lnTo>
                    <a:lnTo>
                      <a:pt x="33" y="623"/>
                    </a:lnTo>
                    <a:lnTo>
                      <a:pt x="53" y="610"/>
                    </a:lnTo>
                    <a:lnTo>
                      <a:pt x="74" y="602"/>
                    </a:lnTo>
                    <a:lnTo>
                      <a:pt x="95" y="599"/>
                    </a:lnTo>
                    <a:lnTo>
                      <a:pt x="118" y="601"/>
                    </a:lnTo>
                    <a:lnTo>
                      <a:pt x="139" y="608"/>
                    </a:lnTo>
                    <a:lnTo>
                      <a:pt x="148" y="537"/>
                    </a:lnTo>
                    <a:lnTo>
                      <a:pt x="162" y="467"/>
                    </a:lnTo>
                    <a:lnTo>
                      <a:pt x="181" y="399"/>
                    </a:lnTo>
                    <a:lnTo>
                      <a:pt x="204" y="333"/>
                    </a:lnTo>
                    <a:lnTo>
                      <a:pt x="230" y="268"/>
                    </a:lnTo>
                    <a:lnTo>
                      <a:pt x="261" y="206"/>
                    </a:lnTo>
                    <a:lnTo>
                      <a:pt x="297" y="146"/>
                    </a:lnTo>
                    <a:lnTo>
                      <a:pt x="338" y="88"/>
                    </a:lnTo>
                    <a:lnTo>
                      <a:pt x="381" y="34"/>
                    </a:lnTo>
                    <a:lnTo>
                      <a:pt x="399" y="19"/>
                    </a:lnTo>
                    <a:lnTo>
                      <a:pt x="418" y="8"/>
                    </a:lnTo>
                    <a:lnTo>
                      <a:pt x="439" y="3"/>
                    </a:lnTo>
                    <a:lnTo>
                      <a:pt x="46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0" name="Freeform 14"/>
              <p:cNvSpPr>
                <a:spLocks/>
              </p:cNvSpPr>
              <p:nvPr/>
            </p:nvSpPr>
            <p:spPr bwMode="auto">
              <a:xfrm>
                <a:off x="3958" y="2833"/>
                <a:ext cx="89" cy="230"/>
              </a:xfrm>
              <a:custGeom>
                <a:avLst/>
                <a:gdLst>
                  <a:gd name="T0" fmla="*/ 44 w 178"/>
                  <a:gd name="T1" fmla="*/ 0 h 460"/>
                  <a:gd name="T2" fmla="*/ 135 w 178"/>
                  <a:gd name="T3" fmla="*/ 0 h 460"/>
                  <a:gd name="T4" fmla="*/ 146 w 178"/>
                  <a:gd name="T5" fmla="*/ 2 h 460"/>
                  <a:gd name="T6" fmla="*/ 158 w 178"/>
                  <a:gd name="T7" fmla="*/ 7 h 460"/>
                  <a:gd name="T8" fmla="*/ 167 w 178"/>
                  <a:gd name="T9" fmla="*/ 14 h 460"/>
                  <a:gd name="T10" fmla="*/ 175 w 178"/>
                  <a:gd name="T11" fmla="*/ 25 h 460"/>
                  <a:gd name="T12" fmla="*/ 178 w 178"/>
                  <a:gd name="T13" fmla="*/ 38 h 460"/>
                  <a:gd name="T14" fmla="*/ 177 w 178"/>
                  <a:gd name="T15" fmla="*/ 52 h 460"/>
                  <a:gd name="T16" fmla="*/ 173 w 178"/>
                  <a:gd name="T17" fmla="*/ 63 h 460"/>
                  <a:gd name="T18" fmla="*/ 124 w 178"/>
                  <a:gd name="T19" fmla="*/ 137 h 460"/>
                  <a:gd name="T20" fmla="*/ 146 w 178"/>
                  <a:gd name="T21" fmla="*/ 330 h 460"/>
                  <a:gd name="T22" fmla="*/ 101 w 178"/>
                  <a:gd name="T23" fmla="*/ 450 h 460"/>
                  <a:gd name="T24" fmla="*/ 98 w 178"/>
                  <a:gd name="T25" fmla="*/ 456 h 460"/>
                  <a:gd name="T26" fmla="*/ 91 w 178"/>
                  <a:gd name="T27" fmla="*/ 460 h 460"/>
                  <a:gd name="T28" fmla="*/ 85 w 178"/>
                  <a:gd name="T29" fmla="*/ 460 h 460"/>
                  <a:gd name="T30" fmla="*/ 79 w 178"/>
                  <a:gd name="T31" fmla="*/ 456 h 460"/>
                  <a:gd name="T32" fmla="*/ 76 w 178"/>
                  <a:gd name="T33" fmla="*/ 450 h 460"/>
                  <a:gd name="T34" fmla="*/ 31 w 178"/>
                  <a:gd name="T35" fmla="*/ 330 h 460"/>
                  <a:gd name="T36" fmla="*/ 54 w 178"/>
                  <a:gd name="T37" fmla="*/ 137 h 460"/>
                  <a:gd name="T38" fmla="*/ 6 w 178"/>
                  <a:gd name="T39" fmla="*/ 63 h 460"/>
                  <a:gd name="T40" fmla="*/ 0 w 178"/>
                  <a:gd name="T41" fmla="*/ 52 h 460"/>
                  <a:gd name="T42" fmla="*/ 0 w 178"/>
                  <a:gd name="T43" fmla="*/ 38 h 460"/>
                  <a:gd name="T44" fmla="*/ 3 w 178"/>
                  <a:gd name="T45" fmla="*/ 25 h 460"/>
                  <a:gd name="T46" fmla="*/ 10 w 178"/>
                  <a:gd name="T47" fmla="*/ 14 h 460"/>
                  <a:gd name="T48" fmla="*/ 21 w 178"/>
                  <a:gd name="T49" fmla="*/ 7 h 460"/>
                  <a:gd name="T50" fmla="*/ 31 w 178"/>
                  <a:gd name="T51" fmla="*/ 2 h 460"/>
                  <a:gd name="T52" fmla="*/ 44 w 178"/>
                  <a:gd name="T53" fmla="*/ 0 h 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78" h="460">
                    <a:moveTo>
                      <a:pt x="44" y="0"/>
                    </a:moveTo>
                    <a:lnTo>
                      <a:pt x="135" y="0"/>
                    </a:lnTo>
                    <a:lnTo>
                      <a:pt x="146" y="2"/>
                    </a:lnTo>
                    <a:lnTo>
                      <a:pt x="158" y="7"/>
                    </a:lnTo>
                    <a:lnTo>
                      <a:pt x="167" y="14"/>
                    </a:lnTo>
                    <a:lnTo>
                      <a:pt x="175" y="25"/>
                    </a:lnTo>
                    <a:lnTo>
                      <a:pt x="178" y="38"/>
                    </a:lnTo>
                    <a:lnTo>
                      <a:pt x="177" y="52"/>
                    </a:lnTo>
                    <a:lnTo>
                      <a:pt x="173" y="63"/>
                    </a:lnTo>
                    <a:lnTo>
                      <a:pt x="124" y="137"/>
                    </a:lnTo>
                    <a:lnTo>
                      <a:pt x="146" y="330"/>
                    </a:lnTo>
                    <a:lnTo>
                      <a:pt x="101" y="450"/>
                    </a:lnTo>
                    <a:lnTo>
                      <a:pt x="98" y="456"/>
                    </a:lnTo>
                    <a:lnTo>
                      <a:pt x="91" y="460"/>
                    </a:lnTo>
                    <a:lnTo>
                      <a:pt x="85" y="460"/>
                    </a:lnTo>
                    <a:lnTo>
                      <a:pt x="79" y="456"/>
                    </a:lnTo>
                    <a:lnTo>
                      <a:pt x="76" y="450"/>
                    </a:lnTo>
                    <a:lnTo>
                      <a:pt x="31" y="330"/>
                    </a:lnTo>
                    <a:lnTo>
                      <a:pt x="54" y="137"/>
                    </a:lnTo>
                    <a:lnTo>
                      <a:pt x="6" y="63"/>
                    </a:lnTo>
                    <a:lnTo>
                      <a:pt x="0" y="52"/>
                    </a:lnTo>
                    <a:lnTo>
                      <a:pt x="0" y="38"/>
                    </a:lnTo>
                    <a:lnTo>
                      <a:pt x="3" y="25"/>
                    </a:lnTo>
                    <a:lnTo>
                      <a:pt x="10" y="14"/>
                    </a:lnTo>
                    <a:lnTo>
                      <a:pt x="21" y="7"/>
                    </a:lnTo>
                    <a:lnTo>
                      <a:pt x="31" y="2"/>
                    </a:lnTo>
                    <a:lnTo>
                      <a:pt x="4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grpSp>
        <p:nvGrpSpPr>
          <p:cNvPr id="50" name="Group 49"/>
          <p:cNvGrpSpPr/>
          <p:nvPr/>
        </p:nvGrpSpPr>
        <p:grpSpPr>
          <a:xfrm>
            <a:off x="-65381" y="1246624"/>
            <a:ext cx="2413468" cy="5007386"/>
            <a:chOff x="-65381" y="1365160"/>
            <a:chExt cx="2413468" cy="5007386"/>
          </a:xfrm>
        </p:grpSpPr>
        <p:sp>
          <p:nvSpPr>
            <p:cNvPr id="14" name="Oval 13"/>
            <p:cNvSpPr/>
            <p:nvPr/>
          </p:nvSpPr>
          <p:spPr>
            <a:xfrm>
              <a:off x="34148" y="1365160"/>
              <a:ext cx="1560374" cy="1560374"/>
            </a:xfrm>
            <a:prstGeom prst="ellipse">
              <a:avLst/>
            </a:prstGeom>
            <a:solidFill>
              <a:srgbClr val="45535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787713" y="2517166"/>
              <a:ext cx="1560374" cy="1560374"/>
            </a:xfrm>
            <a:prstGeom prst="ellipse">
              <a:avLst/>
            </a:prstGeom>
            <a:solidFill>
              <a:srgbClr val="45535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22364" y="3581967"/>
              <a:ext cx="1560374" cy="1560374"/>
            </a:xfrm>
            <a:prstGeom prst="ellipse">
              <a:avLst/>
            </a:prstGeom>
            <a:solidFill>
              <a:srgbClr val="45535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Oval 16"/>
            <p:cNvSpPr/>
            <p:nvPr/>
          </p:nvSpPr>
          <p:spPr>
            <a:xfrm>
              <a:off x="511931" y="4812172"/>
              <a:ext cx="1560374" cy="1560374"/>
            </a:xfrm>
            <a:prstGeom prst="ellipse">
              <a:avLst/>
            </a:prstGeom>
            <a:solidFill>
              <a:srgbClr val="45535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 flipH="1">
              <a:off x="34148" y="2143293"/>
              <a:ext cx="1616057" cy="52322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buClr>
                  <a:srgbClr val="7A0000"/>
                </a:buClr>
              </a:pPr>
              <a:r>
                <a:rPr lang="en-US" sz="1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Board of Realtors meetings</a:t>
              </a:r>
            </a:p>
          </p:txBody>
        </p:sp>
        <p:sp>
          <p:nvSpPr>
            <p:cNvPr id="11" name="Rectangle 10"/>
            <p:cNvSpPr/>
            <p:nvPr/>
          </p:nvSpPr>
          <p:spPr>
            <a:xfrm flipH="1">
              <a:off x="850976" y="3300707"/>
              <a:ext cx="1433848" cy="52322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buClr>
                  <a:srgbClr val="7A0000"/>
                </a:buClr>
              </a:pPr>
              <a:r>
                <a:rPr lang="en-US" sz="1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Electronic Flyers</a:t>
              </a:r>
            </a:p>
          </p:txBody>
        </p:sp>
        <p:sp>
          <p:nvSpPr>
            <p:cNvPr id="12" name="Rectangle 11"/>
            <p:cNvSpPr/>
            <p:nvPr/>
          </p:nvSpPr>
          <p:spPr>
            <a:xfrm flipH="1">
              <a:off x="-65381" y="4208757"/>
              <a:ext cx="1771721" cy="52322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buClr>
                  <a:srgbClr val="7A0000"/>
                </a:buClr>
              </a:pPr>
              <a:r>
                <a:rPr lang="en-US" sz="1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MLS to thousands of Brokers/Agents </a:t>
              </a:r>
            </a:p>
          </p:txBody>
        </p:sp>
        <p:sp>
          <p:nvSpPr>
            <p:cNvPr id="13" name="Rectangle 12"/>
            <p:cNvSpPr/>
            <p:nvPr/>
          </p:nvSpPr>
          <p:spPr>
            <a:xfrm flipH="1">
              <a:off x="584982" y="5651542"/>
              <a:ext cx="1414272" cy="58477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buClr>
                  <a:srgbClr val="7A0000"/>
                </a:buClr>
              </a:pPr>
              <a:r>
                <a: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We Pay Up to $300</a:t>
              </a:r>
            </a:p>
          </p:txBody>
        </p:sp>
        <p:grpSp>
          <p:nvGrpSpPr>
            <p:cNvPr id="33" name="Group 4"/>
            <p:cNvGrpSpPr>
              <a:grpSpLocks noChangeAspect="1"/>
            </p:cNvGrpSpPr>
            <p:nvPr/>
          </p:nvGrpSpPr>
          <p:grpSpPr bwMode="auto">
            <a:xfrm>
              <a:off x="514028" y="1636607"/>
              <a:ext cx="600614" cy="406038"/>
              <a:chOff x="1984" y="509"/>
              <a:chExt cx="1778" cy="1202"/>
            </a:xfrm>
            <a:solidFill>
              <a:schemeClr val="bg1"/>
            </a:solidFill>
          </p:grpSpPr>
          <p:sp>
            <p:nvSpPr>
              <p:cNvPr id="36" name="Freeform 6"/>
              <p:cNvSpPr>
                <a:spLocks/>
              </p:cNvSpPr>
              <p:nvPr/>
            </p:nvSpPr>
            <p:spPr bwMode="auto">
              <a:xfrm>
                <a:off x="2737" y="509"/>
                <a:ext cx="271" cy="271"/>
              </a:xfrm>
              <a:custGeom>
                <a:avLst/>
                <a:gdLst>
                  <a:gd name="T0" fmla="*/ 271 w 542"/>
                  <a:gd name="T1" fmla="*/ 0 h 543"/>
                  <a:gd name="T2" fmla="*/ 311 w 542"/>
                  <a:gd name="T3" fmla="*/ 3 h 543"/>
                  <a:gd name="T4" fmla="*/ 348 w 542"/>
                  <a:gd name="T5" fmla="*/ 12 h 543"/>
                  <a:gd name="T6" fmla="*/ 385 w 542"/>
                  <a:gd name="T7" fmla="*/ 25 h 543"/>
                  <a:gd name="T8" fmla="*/ 419 w 542"/>
                  <a:gd name="T9" fmla="*/ 43 h 543"/>
                  <a:gd name="T10" fmla="*/ 449 w 542"/>
                  <a:gd name="T11" fmla="*/ 66 h 543"/>
                  <a:gd name="T12" fmla="*/ 475 w 542"/>
                  <a:gd name="T13" fmla="*/ 93 h 543"/>
                  <a:gd name="T14" fmla="*/ 497 w 542"/>
                  <a:gd name="T15" fmla="*/ 123 h 543"/>
                  <a:gd name="T16" fmla="*/ 517 w 542"/>
                  <a:gd name="T17" fmla="*/ 157 h 543"/>
                  <a:gd name="T18" fmla="*/ 530 w 542"/>
                  <a:gd name="T19" fmla="*/ 192 h 543"/>
                  <a:gd name="T20" fmla="*/ 539 w 542"/>
                  <a:gd name="T21" fmla="*/ 231 h 543"/>
                  <a:gd name="T22" fmla="*/ 542 w 542"/>
                  <a:gd name="T23" fmla="*/ 271 h 543"/>
                  <a:gd name="T24" fmla="*/ 539 w 542"/>
                  <a:gd name="T25" fmla="*/ 311 h 543"/>
                  <a:gd name="T26" fmla="*/ 530 w 542"/>
                  <a:gd name="T27" fmla="*/ 349 h 543"/>
                  <a:gd name="T28" fmla="*/ 517 w 542"/>
                  <a:gd name="T29" fmla="*/ 386 h 543"/>
                  <a:gd name="T30" fmla="*/ 497 w 542"/>
                  <a:gd name="T31" fmla="*/ 418 h 543"/>
                  <a:gd name="T32" fmla="*/ 475 w 542"/>
                  <a:gd name="T33" fmla="*/ 449 h 543"/>
                  <a:gd name="T34" fmla="*/ 449 w 542"/>
                  <a:gd name="T35" fmla="*/ 476 h 543"/>
                  <a:gd name="T36" fmla="*/ 419 w 542"/>
                  <a:gd name="T37" fmla="*/ 498 h 543"/>
                  <a:gd name="T38" fmla="*/ 385 w 542"/>
                  <a:gd name="T39" fmla="*/ 517 h 543"/>
                  <a:gd name="T40" fmla="*/ 348 w 542"/>
                  <a:gd name="T41" fmla="*/ 531 h 543"/>
                  <a:gd name="T42" fmla="*/ 311 w 542"/>
                  <a:gd name="T43" fmla="*/ 539 h 543"/>
                  <a:gd name="T44" fmla="*/ 271 w 542"/>
                  <a:gd name="T45" fmla="*/ 543 h 543"/>
                  <a:gd name="T46" fmla="*/ 231 w 542"/>
                  <a:gd name="T47" fmla="*/ 539 h 543"/>
                  <a:gd name="T48" fmla="*/ 193 w 542"/>
                  <a:gd name="T49" fmla="*/ 531 h 543"/>
                  <a:gd name="T50" fmla="*/ 156 w 542"/>
                  <a:gd name="T51" fmla="*/ 517 h 543"/>
                  <a:gd name="T52" fmla="*/ 123 w 542"/>
                  <a:gd name="T53" fmla="*/ 498 h 543"/>
                  <a:gd name="T54" fmla="*/ 92 w 542"/>
                  <a:gd name="T55" fmla="*/ 476 h 543"/>
                  <a:gd name="T56" fmla="*/ 67 w 542"/>
                  <a:gd name="T57" fmla="*/ 449 h 543"/>
                  <a:gd name="T58" fmla="*/ 44 w 542"/>
                  <a:gd name="T59" fmla="*/ 418 h 543"/>
                  <a:gd name="T60" fmla="*/ 24 w 542"/>
                  <a:gd name="T61" fmla="*/ 386 h 543"/>
                  <a:gd name="T62" fmla="*/ 11 w 542"/>
                  <a:gd name="T63" fmla="*/ 349 h 543"/>
                  <a:gd name="T64" fmla="*/ 3 w 542"/>
                  <a:gd name="T65" fmla="*/ 311 h 543"/>
                  <a:gd name="T66" fmla="*/ 0 w 542"/>
                  <a:gd name="T67" fmla="*/ 271 h 543"/>
                  <a:gd name="T68" fmla="*/ 3 w 542"/>
                  <a:gd name="T69" fmla="*/ 231 h 543"/>
                  <a:gd name="T70" fmla="*/ 11 w 542"/>
                  <a:gd name="T71" fmla="*/ 192 h 543"/>
                  <a:gd name="T72" fmla="*/ 24 w 542"/>
                  <a:gd name="T73" fmla="*/ 157 h 543"/>
                  <a:gd name="T74" fmla="*/ 44 w 542"/>
                  <a:gd name="T75" fmla="*/ 123 h 543"/>
                  <a:gd name="T76" fmla="*/ 67 w 542"/>
                  <a:gd name="T77" fmla="*/ 93 h 543"/>
                  <a:gd name="T78" fmla="*/ 92 w 542"/>
                  <a:gd name="T79" fmla="*/ 66 h 543"/>
                  <a:gd name="T80" fmla="*/ 123 w 542"/>
                  <a:gd name="T81" fmla="*/ 43 h 543"/>
                  <a:gd name="T82" fmla="*/ 156 w 542"/>
                  <a:gd name="T83" fmla="*/ 25 h 543"/>
                  <a:gd name="T84" fmla="*/ 193 w 542"/>
                  <a:gd name="T85" fmla="*/ 12 h 543"/>
                  <a:gd name="T86" fmla="*/ 231 w 542"/>
                  <a:gd name="T87" fmla="*/ 3 h 543"/>
                  <a:gd name="T88" fmla="*/ 271 w 542"/>
                  <a:gd name="T89" fmla="*/ 0 h 5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42" h="543">
                    <a:moveTo>
                      <a:pt x="271" y="0"/>
                    </a:moveTo>
                    <a:lnTo>
                      <a:pt x="311" y="3"/>
                    </a:lnTo>
                    <a:lnTo>
                      <a:pt x="348" y="12"/>
                    </a:lnTo>
                    <a:lnTo>
                      <a:pt x="385" y="25"/>
                    </a:lnTo>
                    <a:lnTo>
                      <a:pt x="419" y="43"/>
                    </a:lnTo>
                    <a:lnTo>
                      <a:pt x="449" y="66"/>
                    </a:lnTo>
                    <a:lnTo>
                      <a:pt x="475" y="93"/>
                    </a:lnTo>
                    <a:lnTo>
                      <a:pt x="497" y="123"/>
                    </a:lnTo>
                    <a:lnTo>
                      <a:pt x="517" y="157"/>
                    </a:lnTo>
                    <a:lnTo>
                      <a:pt x="530" y="192"/>
                    </a:lnTo>
                    <a:lnTo>
                      <a:pt x="539" y="231"/>
                    </a:lnTo>
                    <a:lnTo>
                      <a:pt x="542" y="271"/>
                    </a:lnTo>
                    <a:lnTo>
                      <a:pt x="539" y="311"/>
                    </a:lnTo>
                    <a:lnTo>
                      <a:pt x="530" y="349"/>
                    </a:lnTo>
                    <a:lnTo>
                      <a:pt x="517" y="386"/>
                    </a:lnTo>
                    <a:lnTo>
                      <a:pt x="497" y="418"/>
                    </a:lnTo>
                    <a:lnTo>
                      <a:pt x="475" y="449"/>
                    </a:lnTo>
                    <a:lnTo>
                      <a:pt x="449" y="476"/>
                    </a:lnTo>
                    <a:lnTo>
                      <a:pt x="419" y="498"/>
                    </a:lnTo>
                    <a:lnTo>
                      <a:pt x="385" y="517"/>
                    </a:lnTo>
                    <a:lnTo>
                      <a:pt x="348" y="531"/>
                    </a:lnTo>
                    <a:lnTo>
                      <a:pt x="311" y="539"/>
                    </a:lnTo>
                    <a:lnTo>
                      <a:pt x="271" y="543"/>
                    </a:lnTo>
                    <a:lnTo>
                      <a:pt x="231" y="539"/>
                    </a:lnTo>
                    <a:lnTo>
                      <a:pt x="193" y="531"/>
                    </a:lnTo>
                    <a:lnTo>
                      <a:pt x="156" y="517"/>
                    </a:lnTo>
                    <a:lnTo>
                      <a:pt x="123" y="498"/>
                    </a:lnTo>
                    <a:lnTo>
                      <a:pt x="92" y="476"/>
                    </a:lnTo>
                    <a:lnTo>
                      <a:pt x="67" y="449"/>
                    </a:lnTo>
                    <a:lnTo>
                      <a:pt x="44" y="418"/>
                    </a:lnTo>
                    <a:lnTo>
                      <a:pt x="24" y="386"/>
                    </a:lnTo>
                    <a:lnTo>
                      <a:pt x="11" y="349"/>
                    </a:lnTo>
                    <a:lnTo>
                      <a:pt x="3" y="311"/>
                    </a:lnTo>
                    <a:lnTo>
                      <a:pt x="0" y="271"/>
                    </a:lnTo>
                    <a:lnTo>
                      <a:pt x="3" y="231"/>
                    </a:lnTo>
                    <a:lnTo>
                      <a:pt x="11" y="192"/>
                    </a:lnTo>
                    <a:lnTo>
                      <a:pt x="24" y="157"/>
                    </a:lnTo>
                    <a:lnTo>
                      <a:pt x="44" y="123"/>
                    </a:lnTo>
                    <a:lnTo>
                      <a:pt x="67" y="93"/>
                    </a:lnTo>
                    <a:lnTo>
                      <a:pt x="92" y="66"/>
                    </a:lnTo>
                    <a:lnTo>
                      <a:pt x="123" y="43"/>
                    </a:lnTo>
                    <a:lnTo>
                      <a:pt x="156" y="25"/>
                    </a:lnTo>
                    <a:lnTo>
                      <a:pt x="193" y="12"/>
                    </a:lnTo>
                    <a:lnTo>
                      <a:pt x="231" y="3"/>
                    </a:lnTo>
                    <a:lnTo>
                      <a:pt x="27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7" name="Freeform 7"/>
              <p:cNvSpPr>
                <a:spLocks noEditPoints="1"/>
              </p:cNvSpPr>
              <p:nvPr/>
            </p:nvSpPr>
            <p:spPr bwMode="auto">
              <a:xfrm>
                <a:off x="2488" y="788"/>
                <a:ext cx="770" cy="920"/>
              </a:xfrm>
              <a:custGeom>
                <a:avLst/>
                <a:gdLst>
                  <a:gd name="T0" fmla="*/ 466 w 1539"/>
                  <a:gd name="T1" fmla="*/ 478 h 1840"/>
                  <a:gd name="T2" fmla="*/ 450 w 1539"/>
                  <a:gd name="T3" fmla="*/ 602 h 1840"/>
                  <a:gd name="T4" fmla="*/ 450 w 1539"/>
                  <a:gd name="T5" fmla="*/ 713 h 1840"/>
                  <a:gd name="T6" fmla="*/ 457 w 1539"/>
                  <a:gd name="T7" fmla="*/ 790 h 1840"/>
                  <a:gd name="T8" fmla="*/ 491 w 1539"/>
                  <a:gd name="T9" fmla="*/ 398 h 1840"/>
                  <a:gd name="T10" fmla="*/ 1080 w 1539"/>
                  <a:gd name="T11" fmla="*/ 804 h 1840"/>
                  <a:gd name="T12" fmla="*/ 1087 w 1539"/>
                  <a:gd name="T13" fmla="*/ 744 h 1840"/>
                  <a:gd name="T14" fmla="*/ 1091 w 1539"/>
                  <a:gd name="T15" fmla="*/ 641 h 1840"/>
                  <a:gd name="T16" fmla="*/ 1081 w 1539"/>
                  <a:gd name="T17" fmla="*/ 519 h 1840"/>
                  <a:gd name="T18" fmla="*/ 1046 w 1539"/>
                  <a:gd name="T19" fmla="*/ 397 h 1840"/>
                  <a:gd name="T20" fmla="*/ 769 w 1539"/>
                  <a:gd name="T21" fmla="*/ 605 h 1840"/>
                  <a:gd name="T22" fmla="*/ 770 w 1539"/>
                  <a:gd name="T23" fmla="*/ 78 h 1840"/>
                  <a:gd name="T24" fmla="*/ 770 w 1539"/>
                  <a:gd name="T25" fmla="*/ 68 h 1840"/>
                  <a:gd name="T26" fmla="*/ 860 w 1539"/>
                  <a:gd name="T27" fmla="*/ 6 h 1840"/>
                  <a:gd name="T28" fmla="*/ 905 w 1539"/>
                  <a:gd name="T29" fmla="*/ 21 h 1840"/>
                  <a:gd name="T30" fmla="*/ 933 w 1539"/>
                  <a:gd name="T31" fmla="*/ 31 h 1840"/>
                  <a:gd name="T32" fmla="*/ 1065 w 1539"/>
                  <a:gd name="T33" fmla="*/ 96 h 1840"/>
                  <a:gd name="T34" fmla="*/ 1161 w 1539"/>
                  <a:gd name="T35" fmla="*/ 187 h 1840"/>
                  <a:gd name="T36" fmla="*/ 1228 w 1539"/>
                  <a:gd name="T37" fmla="*/ 294 h 1840"/>
                  <a:gd name="T38" fmla="*/ 1270 w 1539"/>
                  <a:gd name="T39" fmla="*/ 410 h 1840"/>
                  <a:gd name="T40" fmla="*/ 1292 w 1539"/>
                  <a:gd name="T41" fmla="*/ 526 h 1840"/>
                  <a:gd name="T42" fmla="*/ 1301 w 1539"/>
                  <a:gd name="T43" fmla="*/ 637 h 1840"/>
                  <a:gd name="T44" fmla="*/ 1299 w 1539"/>
                  <a:gd name="T45" fmla="*/ 732 h 1840"/>
                  <a:gd name="T46" fmla="*/ 1292 w 1539"/>
                  <a:gd name="T47" fmla="*/ 804 h 1840"/>
                  <a:gd name="T48" fmla="*/ 1451 w 1539"/>
                  <a:gd name="T49" fmla="*/ 986 h 1840"/>
                  <a:gd name="T50" fmla="*/ 1283 w 1539"/>
                  <a:gd name="T51" fmla="*/ 986 h 1840"/>
                  <a:gd name="T52" fmla="*/ 1123 w 1539"/>
                  <a:gd name="T53" fmla="*/ 1035 h 1840"/>
                  <a:gd name="T54" fmla="*/ 1038 w 1539"/>
                  <a:gd name="T55" fmla="*/ 1754 h 1840"/>
                  <a:gd name="T56" fmla="*/ 991 w 1539"/>
                  <a:gd name="T57" fmla="*/ 1816 h 1840"/>
                  <a:gd name="T58" fmla="*/ 918 w 1539"/>
                  <a:gd name="T59" fmla="*/ 1840 h 1840"/>
                  <a:gd name="T60" fmla="*/ 879 w 1539"/>
                  <a:gd name="T61" fmla="*/ 1834 h 1840"/>
                  <a:gd name="T62" fmla="*/ 819 w 1539"/>
                  <a:gd name="T63" fmla="*/ 1793 h 1840"/>
                  <a:gd name="T64" fmla="*/ 792 w 1539"/>
                  <a:gd name="T65" fmla="*/ 1725 h 1840"/>
                  <a:gd name="T66" fmla="*/ 769 w 1539"/>
                  <a:gd name="T67" fmla="*/ 1090 h 1840"/>
                  <a:gd name="T68" fmla="*/ 743 w 1539"/>
                  <a:gd name="T69" fmla="*/ 1725 h 1840"/>
                  <a:gd name="T70" fmla="*/ 716 w 1539"/>
                  <a:gd name="T71" fmla="*/ 1792 h 1840"/>
                  <a:gd name="T72" fmla="*/ 656 w 1539"/>
                  <a:gd name="T73" fmla="*/ 1833 h 1840"/>
                  <a:gd name="T74" fmla="*/ 590 w 1539"/>
                  <a:gd name="T75" fmla="*/ 1837 h 1840"/>
                  <a:gd name="T76" fmla="*/ 525 w 1539"/>
                  <a:gd name="T77" fmla="*/ 1799 h 1840"/>
                  <a:gd name="T78" fmla="*/ 492 w 1539"/>
                  <a:gd name="T79" fmla="*/ 1727 h 1840"/>
                  <a:gd name="T80" fmla="*/ 418 w 1539"/>
                  <a:gd name="T81" fmla="*/ 1010 h 1840"/>
                  <a:gd name="T82" fmla="*/ 255 w 1539"/>
                  <a:gd name="T83" fmla="*/ 1840 h 1840"/>
                  <a:gd name="T84" fmla="*/ 0 w 1539"/>
                  <a:gd name="T85" fmla="*/ 986 h 1840"/>
                  <a:gd name="T86" fmla="*/ 244 w 1539"/>
                  <a:gd name="T87" fmla="*/ 784 h 1840"/>
                  <a:gd name="T88" fmla="*/ 238 w 1539"/>
                  <a:gd name="T89" fmla="*/ 704 h 1840"/>
                  <a:gd name="T90" fmla="*/ 239 w 1539"/>
                  <a:gd name="T91" fmla="*/ 603 h 1840"/>
                  <a:gd name="T92" fmla="*/ 251 w 1539"/>
                  <a:gd name="T93" fmla="*/ 492 h 1840"/>
                  <a:gd name="T94" fmla="*/ 279 w 1539"/>
                  <a:gd name="T95" fmla="*/ 374 h 1840"/>
                  <a:gd name="T96" fmla="*/ 329 w 1539"/>
                  <a:gd name="T97" fmla="*/ 260 h 1840"/>
                  <a:gd name="T98" fmla="*/ 406 w 1539"/>
                  <a:gd name="T99" fmla="*/ 158 h 1840"/>
                  <a:gd name="T100" fmla="*/ 515 w 1539"/>
                  <a:gd name="T101" fmla="*/ 73 h 1840"/>
                  <a:gd name="T102" fmla="*/ 612 w 1539"/>
                  <a:gd name="T103" fmla="*/ 29 h 1840"/>
                  <a:gd name="T104" fmla="*/ 648 w 1539"/>
                  <a:gd name="T105" fmla="*/ 16 h 1840"/>
                  <a:gd name="T106" fmla="*/ 692 w 1539"/>
                  <a:gd name="T107" fmla="*/ 2 h 18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539" h="1840">
                    <a:moveTo>
                      <a:pt x="491" y="398"/>
                    </a:moveTo>
                    <a:lnTo>
                      <a:pt x="477" y="438"/>
                    </a:lnTo>
                    <a:lnTo>
                      <a:pt x="466" y="478"/>
                    </a:lnTo>
                    <a:lnTo>
                      <a:pt x="458" y="520"/>
                    </a:lnTo>
                    <a:lnTo>
                      <a:pt x="452" y="562"/>
                    </a:lnTo>
                    <a:lnTo>
                      <a:pt x="450" y="602"/>
                    </a:lnTo>
                    <a:lnTo>
                      <a:pt x="448" y="642"/>
                    </a:lnTo>
                    <a:lnTo>
                      <a:pt x="449" y="679"/>
                    </a:lnTo>
                    <a:lnTo>
                      <a:pt x="450" y="713"/>
                    </a:lnTo>
                    <a:lnTo>
                      <a:pt x="452" y="744"/>
                    </a:lnTo>
                    <a:lnTo>
                      <a:pt x="454" y="770"/>
                    </a:lnTo>
                    <a:lnTo>
                      <a:pt x="457" y="790"/>
                    </a:lnTo>
                    <a:lnTo>
                      <a:pt x="459" y="804"/>
                    </a:lnTo>
                    <a:lnTo>
                      <a:pt x="491" y="804"/>
                    </a:lnTo>
                    <a:lnTo>
                      <a:pt x="491" y="398"/>
                    </a:lnTo>
                    <a:close/>
                    <a:moveTo>
                      <a:pt x="1046" y="397"/>
                    </a:moveTo>
                    <a:lnTo>
                      <a:pt x="1046" y="804"/>
                    </a:lnTo>
                    <a:lnTo>
                      <a:pt x="1080" y="804"/>
                    </a:lnTo>
                    <a:lnTo>
                      <a:pt x="1082" y="790"/>
                    </a:lnTo>
                    <a:lnTo>
                      <a:pt x="1084" y="770"/>
                    </a:lnTo>
                    <a:lnTo>
                      <a:pt x="1087" y="744"/>
                    </a:lnTo>
                    <a:lnTo>
                      <a:pt x="1089" y="713"/>
                    </a:lnTo>
                    <a:lnTo>
                      <a:pt x="1091" y="679"/>
                    </a:lnTo>
                    <a:lnTo>
                      <a:pt x="1091" y="641"/>
                    </a:lnTo>
                    <a:lnTo>
                      <a:pt x="1089" y="602"/>
                    </a:lnTo>
                    <a:lnTo>
                      <a:pt x="1086" y="561"/>
                    </a:lnTo>
                    <a:lnTo>
                      <a:pt x="1081" y="519"/>
                    </a:lnTo>
                    <a:lnTo>
                      <a:pt x="1072" y="478"/>
                    </a:lnTo>
                    <a:lnTo>
                      <a:pt x="1061" y="435"/>
                    </a:lnTo>
                    <a:lnTo>
                      <a:pt x="1046" y="397"/>
                    </a:lnTo>
                    <a:close/>
                    <a:moveTo>
                      <a:pt x="769" y="78"/>
                    </a:moveTo>
                    <a:lnTo>
                      <a:pt x="703" y="515"/>
                    </a:lnTo>
                    <a:lnTo>
                      <a:pt x="769" y="605"/>
                    </a:lnTo>
                    <a:lnTo>
                      <a:pt x="770" y="605"/>
                    </a:lnTo>
                    <a:lnTo>
                      <a:pt x="835" y="515"/>
                    </a:lnTo>
                    <a:lnTo>
                      <a:pt x="770" y="78"/>
                    </a:lnTo>
                    <a:lnTo>
                      <a:pt x="769" y="78"/>
                    </a:lnTo>
                    <a:close/>
                    <a:moveTo>
                      <a:pt x="703" y="0"/>
                    </a:moveTo>
                    <a:lnTo>
                      <a:pt x="770" y="68"/>
                    </a:lnTo>
                    <a:lnTo>
                      <a:pt x="836" y="0"/>
                    </a:lnTo>
                    <a:lnTo>
                      <a:pt x="848" y="2"/>
                    </a:lnTo>
                    <a:lnTo>
                      <a:pt x="860" y="6"/>
                    </a:lnTo>
                    <a:lnTo>
                      <a:pt x="876" y="12"/>
                    </a:lnTo>
                    <a:lnTo>
                      <a:pt x="891" y="16"/>
                    </a:lnTo>
                    <a:lnTo>
                      <a:pt x="905" y="21"/>
                    </a:lnTo>
                    <a:lnTo>
                      <a:pt x="918" y="26"/>
                    </a:lnTo>
                    <a:lnTo>
                      <a:pt x="926" y="29"/>
                    </a:lnTo>
                    <a:lnTo>
                      <a:pt x="933" y="31"/>
                    </a:lnTo>
                    <a:lnTo>
                      <a:pt x="980" y="50"/>
                    </a:lnTo>
                    <a:lnTo>
                      <a:pt x="1025" y="71"/>
                    </a:lnTo>
                    <a:lnTo>
                      <a:pt x="1065" y="96"/>
                    </a:lnTo>
                    <a:lnTo>
                      <a:pt x="1100" y="124"/>
                    </a:lnTo>
                    <a:lnTo>
                      <a:pt x="1133" y="154"/>
                    </a:lnTo>
                    <a:lnTo>
                      <a:pt x="1161" y="187"/>
                    </a:lnTo>
                    <a:lnTo>
                      <a:pt x="1187" y="220"/>
                    </a:lnTo>
                    <a:lnTo>
                      <a:pt x="1208" y="256"/>
                    </a:lnTo>
                    <a:lnTo>
                      <a:pt x="1228" y="294"/>
                    </a:lnTo>
                    <a:lnTo>
                      <a:pt x="1245" y="332"/>
                    </a:lnTo>
                    <a:lnTo>
                      <a:pt x="1259" y="371"/>
                    </a:lnTo>
                    <a:lnTo>
                      <a:pt x="1270" y="410"/>
                    </a:lnTo>
                    <a:lnTo>
                      <a:pt x="1280" y="448"/>
                    </a:lnTo>
                    <a:lnTo>
                      <a:pt x="1287" y="488"/>
                    </a:lnTo>
                    <a:lnTo>
                      <a:pt x="1292" y="526"/>
                    </a:lnTo>
                    <a:lnTo>
                      <a:pt x="1297" y="564"/>
                    </a:lnTo>
                    <a:lnTo>
                      <a:pt x="1299" y="602"/>
                    </a:lnTo>
                    <a:lnTo>
                      <a:pt x="1301" y="637"/>
                    </a:lnTo>
                    <a:lnTo>
                      <a:pt x="1301" y="671"/>
                    </a:lnTo>
                    <a:lnTo>
                      <a:pt x="1300" y="703"/>
                    </a:lnTo>
                    <a:lnTo>
                      <a:pt x="1299" y="732"/>
                    </a:lnTo>
                    <a:lnTo>
                      <a:pt x="1297" y="759"/>
                    </a:lnTo>
                    <a:lnTo>
                      <a:pt x="1295" y="784"/>
                    </a:lnTo>
                    <a:lnTo>
                      <a:pt x="1292" y="804"/>
                    </a:lnTo>
                    <a:lnTo>
                      <a:pt x="1539" y="804"/>
                    </a:lnTo>
                    <a:lnTo>
                      <a:pt x="1539" y="986"/>
                    </a:lnTo>
                    <a:lnTo>
                      <a:pt x="1451" y="986"/>
                    </a:lnTo>
                    <a:lnTo>
                      <a:pt x="1451" y="1840"/>
                    </a:lnTo>
                    <a:lnTo>
                      <a:pt x="1283" y="1840"/>
                    </a:lnTo>
                    <a:lnTo>
                      <a:pt x="1283" y="986"/>
                    </a:lnTo>
                    <a:lnTo>
                      <a:pt x="1107" y="986"/>
                    </a:lnTo>
                    <a:lnTo>
                      <a:pt x="1118" y="1010"/>
                    </a:lnTo>
                    <a:lnTo>
                      <a:pt x="1123" y="1035"/>
                    </a:lnTo>
                    <a:lnTo>
                      <a:pt x="1123" y="1063"/>
                    </a:lnTo>
                    <a:lnTo>
                      <a:pt x="1043" y="1727"/>
                    </a:lnTo>
                    <a:lnTo>
                      <a:pt x="1038" y="1754"/>
                    </a:lnTo>
                    <a:lnTo>
                      <a:pt x="1027" y="1778"/>
                    </a:lnTo>
                    <a:lnTo>
                      <a:pt x="1011" y="1799"/>
                    </a:lnTo>
                    <a:lnTo>
                      <a:pt x="991" y="1816"/>
                    </a:lnTo>
                    <a:lnTo>
                      <a:pt x="970" y="1829"/>
                    </a:lnTo>
                    <a:lnTo>
                      <a:pt x="945" y="1838"/>
                    </a:lnTo>
                    <a:lnTo>
                      <a:pt x="918" y="1840"/>
                    </a:lnTo>
                    <a:lnTo>
                      <a:pt x="911" y="1840"/>
                    </a:lnTo>
                    <a:lnTo>
                      <a:pt x="904" y="1839"/>
                    </a:lnTo>
                    <a:lnTo>
                      <a:pt x="879" y="1834"/>
                    </a:lnTo>
                    <a:lnTo>
                      <a:pt x="856" y="1824"/>
                    </a:lnTo>
                    <a:lnTo>
                      <a:pt x="837" y="1811"/>
                    </a:lnTo>
                    <a:lnTo>
                      <a:pt x="819" y="1793"/>
                    </a:lnTo>
                    <a:lnTo>
                      <a:pt x="806" y="1773"/>
                    </a:lnTo>
                    <a:lnTo>
                      <a:pt x="797" y="1750"/>
                    </a:lnTo>
                    <a:lnTo>
                      <a:pt x="792" y="1725"/>
                    </a:lnTo>
                    <a:lnTo>
                      <a:pt x="792" y="1700"/>
                    </a:lnTo>
                    <a:lnTo>
                      <a:pt x="862" y="1128"/>
                    </a:lnTo>
                    <a:lnTo>
                      <a:pt x="769" y="1090"/>
                    </a:lnTo>
                    <a:lnTo>
                      <a:pt x="674" y="1128"/>
                    </a:lnTo>
                    <a:lnTo>
                      <a:pt x="743" y="1699"/>
                    </a:lnTo>
                    <a:lnTo>
                      <a:pt x="743" y="1725"/>
                    </a:lnTo>
                    <a:lnTo>
                      <a:pt x="738" y="1749"/>
                    </a:lnTo>
                    <a:lnTo>
                      <a:pt x="730" y="1772"/>
                    </a:lnTo>
                    <a:lnTo>
                      <a:pt x="716" y="1792"/>
                    </a:lnTo>
                    <a:lnTo>
                      <a:pt x="700" y="1810"/>
                    </a:lnTo>
                    <a:lnTo>
                      <a:pt x="679" y="1824"/>
                    </a:lnTo>
                    <a:lnTo>
                      <a:pt x="656" y="1833"/>
                    </a:lnTo>
                    <a:lnTo>
                      <a:pt x="632" y="1839"/>
                    </a:lnTo>
                    <a:lnTo>
                      <a:pt x="617" y="1840"/>
                    </a:lnTo>
                    <a:lnTo>
                      <a:pt x="590" y="1837"/>
                    </a:lnTo>
                    <a:lnTo>
                      <a:pt x="567" y="1829"/>
                    </a:lnTo>
                    <a:lnTo>
                      <a:pt x="544" y="1816"/>
                    </a:lnTo>
                    <a:lnTo>
                      <a:pt x="525" y="1799"/>
                    </a:lnTo>
                    <a:lnTo>
                      <a:pt x="509" y="1778"/>
                    </a:lnTo>
                    <a:lnTo>
                      <a:pt x="499" y="1754"/>
                    </a:lnTo>
                    <a:lnTo>
                      <a:pt x="492" y="1727"/>
                    </a:lnTo>
                    <a:lnTo>
                      <a:pt x="412" y="1063"/>
                    </a:lnTo>
                    <a:lnTo>
                      <a:pt x="412" y="1035"/>
                    </a:lnTo>
                    <a:lnTo>
                      <a:pt x="418" y="1010"/>
                    </a:lnTo>
                    <a:lnTo>
                      <a:pt x="428" y="986"/>
                    </a:lnTo>
                    <a:lnTo>
                      <a:pt x="255" y="986"/>
                    </a:lnTo>
                    <a:lnTo>
                      <a:pt x="255" y="1840"/>
                    </a:lnTo>
                    <a:lnTo>
                      <a:pt x="86" y="1840"/>
                    </a:lnTo>
                    <a:lnTo>
                      <a:pt x="86" y="986"/>
                    </a:lnTo>
                    <a:lnTo>
                      <a:pt x="0" y="986"/>
                    </a:lnTo>
                    <a:lnTo>
                      <a:pt x="0" y="804"/>
                    </a:lnTo>
                    <a:lnTo>
                      <a:pt x="246" y="804"/>
                    </a:lnTo>
                    <a:lnTo>
                      <a:pt x="244" y="784"/>
                    </a:lnTo>
                    <a:lnTo>
                      <a:pt x="242" y="760"/>
                    </a:lnTo>
                    <a:lnTo>
                      <a:pt x="239" y="733"/>
                    </a:lnTo>
                    <a:lnTo>
                      <a:pt x="238" y="704"/>
                    </a:lnTo>
                    <a:lnTo>
                      <a:pt x="237" y="672"/>
                    </a:lnTo>
                    <a:lnTo>
                      <a:pt x="237" y="639"/>
                    </a:lnTo>
                    <a:lnTo>
                      <a:pt x="239" y="603"/>
                    </a:lnTo>
                    <a:lnTo>
                      <a:pt x="242" y="567"/>
                    </a:lnTo>
                    <a:lnTo>
                      <a:pt x="245" y="530"/>
                    </a:lnTo>
                    <a:lnTo>
                      <a:pt x="251" y="492"/>
                    </a:lnTo>
                    <a:lnTo>
                      <a:pt x="258" y="453"/>
                    </a:lnTo>
                    <a:lnTo>
                      <a:pt x="268" y="413"/>
                    </a:lnTo>
                    <a:lnTo>
                      <a:pt x="279" y="374"/>
                    </a:lnTo>
                    <a:lnTo>
                      <a:pt x="293" y="336"/>
                    </a:lnTo>
                    <a:lnTo>
                      <a:pt x="310" y="297"/>
                    </a:lnTo>
                    <a:lnTo>
                      <a:pt x="329" y="260"/>
                    </a:lnTo>
                    <a:lnTo>
                      <a:pt x="352" y="225"/>
                    </a:lnTo>
                    <a:lnTo>
                      <a:pt x="377" y="190"/>
                    </a:lnTo>
                    <a:lnTo>
                      <a:pt x="406" y="158"/>
                    </a:lnTo>
                    <a:lnTo>
                      <a:pt x="438" y="127"/>
                    </a:lnTo>
                    <a:lnTo>
                      <a:pt x="475" y="98"/>
                    </a:lnTo>
                    <a:lnTo>
                      <a:pt x="515" y="73"/>
                    </a:lnTo>
                    <a:lnTo>
                      <a:pt x="558" y="51"/>
                    </a:lnTo>
                    <a:lnTo>
                      <a:pt x="607" y="31"/>
                    </a:lnTo>
                    <a:lnTo>
                      <a:pt x="612" y="29"/>
                    </a:lnTo>
                    <a:lnTo>
                      <a:pt x="622" y="26"/>
                    </a:lnTo>
                    <a:lnTo>
                      <a:pt x="634" y="21"/>
                    </a:lnTo>
                    <a:lnTo>
                      <a:pt x="648" y="16"/>
                    </a:lnTo>
                    <a:lnTo>
                      <a:pt x="663" y="12"/>
                    </a:lnTo>
                    <a:lnTo>
                      <a:pt x="678" y="6"/>
                    </a:lnTo>
                    <a:lnTo>
                      <a:pt x="692" y="2"/>
                    </a:lnTo>
                    <a:lnTo>
                      <a:pt x="703" y="0"/>
                    </a:lnTo>
                    <a:lnTo>
                      <a:pt x="70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8" name="Freeform 8"/>
              <p:cNvSpPr>
                <a:spLocks/>
              </p:cNvSpPr>
              <p:nvPr/>
            </p:nvSpPr>
            <p:spPr bwMode="auto">
              <a:xfrm>
                <a:off x="2118" y="585"/>
                <a:ext cx="260" cy="259"/>
              </a:xfrm>
              <a:custGeom>
                <a:avLst/>
                <a:gdLst>
                  <a:gd name="T0" fmla="*/ 260 w 519"/>
                  <a:gd name="T1" fmla="*/ 0 h 519"/>
                  <a:gd name="T2" fmla="*/ 302 w 519"/>
                  <a:gd name="T3" fmla="*/ 4 h 519"/>
                  <a:gd name="T4" fmla="*/ 342 w 519"/>
                  <a:gd name="T5" fmla="*/ 13 h 519"/>
                  <a:gd name="T6" fmla="*/ 379 w 519"/>
                  <a:gd name="T7" fmla="*/ 30 h 519"/>
                  <a:gd name="T8" fmla="*/ 413 w 519"/>
                  <a:gd name="T9" fmla="*/ 50 h 519"/>
                  <a:gd name="T10" fmla="*/ 444 w 519"/>
                  <a:gd name="T11" fmla="*/ 76 h 519"/>
                  <a:gd name="T12" fmla="*/ 470 w 519"/>
                  <a:gd name="T13" fmla="*/ 106 h 519"/>
                  <a:gd name="T14" fmla="*/ 490 w 519"/>
                  <a:gd name="T15" fmla="*/ 141 h 519"/>
                  <a:gd name="T16" fmla="*/ 506 w 519"/>
                  <a:gd name="T17" fmla="*/ 178 h 519"/>
                  <a:gd name="T18" fmla="*/ 516 w 519"/>
                  <a:gd name="T19" fmla="*/ 218 h 519"/>
                  <a:gd name="T20" fmla="*/ 519 w 519"/>
                  <a:gd name="T21" fmla="*/ 260 h 519"/>
                  <a:gd name="T22" fmla="*/ 516 w 519"/>
                  <a:gd name="T23" fmla="*/ 302 h 519"/>
                  <a:gd name="T24" fmla="*/ 506 w 519"/>
                  <a:gd name="T25" fmla="*/ 342 h 519"/>
                  <a:gd name="T26" fmla="*/ 490 w 519"/>
                  <a:gd name="T27" fmla="*/ 380 h 519"/>
                  <a:gd name="T28" fmla="*/ 470 w 519"/>
                  <a:gd name="T29" fmla="*/ 413 h 519"/>
                  <a:gd name="T30" fmla="*/ 444 w 519"/>
                  <a:gd name="T31" fmla="*/ 444 h 519"/>
                  <a:gd name="T32" fmla="*/ 413 w 519"/>
                  <a:gd name="T33" fmla="*/ 470 h 519"/>
                  <a:gd name="T34" fmla="*/ 379 w 519"/>
                  <a:gd name="T35" fmla="*/ 491 h 519"/>
                  <a:gd name="T36" fmla="*/ 342 w 519"/>
                  <a:gd name="T37" fmla="*/ 506 h 519"/>
                  <a:gd name="T38" fmla="*/ 302 w 519"/>
                  <a:gd name="T39" fmla="*/ 516 h 519"/>
                  <a:gd name="T40" fmla="*/ 260 w 519"/>
                  <a:gd name="T41" fmla="*/ 519 h 519"/>
                  <a:gd name="T42" fmla="*/ 218 w 519"/>
                  <a:gd name="T43" fmla="*/ 516 h 519"/>
                  <a:gd name="T44" fmla="*/ 178 w 519"/>
                  <a:gd name="T45" fmla="*/ 506 h 519"/>
                  <a:gd name="T46" fmla="*/ 140 w 519"/>
                  <a:gd name="T47" fmla="*/ 491 h 519"/>
                  <a:gd name="T48" fmla="*/ 107 w 519"/>
                  <a:gd name="T49" fmla="*/ 470 h 519"/>
                  <a:gd name="T50" fmla="*/ 77 w 519"/>
                  <a:gd name="T51" fmla="*/ 444 h 519"/>
                  <a:gd name="T52" fmla="*/ 51 w 519"/>
                  <a:gd name="T53" fmla="*/ 413 h 519"/>
                  <a:gd name="T54" fmla="*/ 29 w 519"/>
                  <a:gd name="T55" fmla="*/ 380 h 519"/>
                  <a:gd name="T56" fmla="*/ 14 w 519"/>
                  <a:gd name="T57" fmla="*/ 342 h 519"/>
                  <a:gd name="T58" fmla="*/ 4 w 519"/>
                  <a:gd name="T59" fmla="*/ 302 h 519"/>
                  <a:gd name="T60" fmla="*/ 0 w 519"/>
                  <a:gd name="T61" fmla="*/ 260 h 519"/>
                  <a:gd name="T62" fmla="*/ 4 w 519"/>
                  <a:gd name="T63" fmla="*/ 218 h 519"/>
                  <a:gd name="T64" fmla="*/ 14 w 519"/>
                  <a:gd name="T65" fmla="*/ 178 h 519"/>
                  <a:gd name="T66" fmla="*/ 29 w 519"/>
                  <a:gd name="T67" fmla="*/ 141 h 519"/>
                  <a:gd name="T68" fmla="*/ 51 w 519"/>
                  <a:gd name="T69" fmla="*/ 106 h 519"/>
                  <a:gd name="T70" fmla="*/ 77 w 519"/>
                  <a:gd name="T71" fmla="*/ 76 h 519"/>
                  <a:gd name="T72" fmla="*/ 107 w 519"/>
                  <a:gd name="T73" fmla="*/ 50 h 519"/>
                  <a:gd name="T74" fmla="*/ 140 w 519"/>
                  <a:gd name="T75" fmla="*/ 30 h 519"/>
                  <a:gd name="T76" fmla="*/ 178 w 519"/>
                  <a:gd name="T77" fmla="*/ 13 h 519"/>
                  <a:gd name="T78" fmla="*/ 218 w 519"/>
                  <a:gd name="T79" fmla="*/ 4 h 519"/>
                  <a:gd name="T80" fmla="*/ 260 w 519"/>
                  <a:gd name="T81" fmla="*/ 0 h 5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19" h="519">
                    <a:moveTo>
                      <a:pt x="260" y="0"/>
                    </a:moveTo>
                    <a:lnTo>
                      <a:pt x="302" y="4"/>
                    </a:lnTo>
                    <a:lnTo>
                      <a:pt x="342" y="13"/>
                    </a:lnTo>
                    <a:lnTo>
                      <a:pt x="379" y="30"/>
                    </a:lnTo>
                    <a:lnTo>
                      <a:pt x="413" y="50"/>
                    </a:lnTo>
                    <a:lnTo>
                      <a:pt x="444" y="76"/>
                    </a:lnTo>
                    <a:lnTo>
                      <a:pt x="470" y="106"/>
                    </a:lnTo>
                    <a:lnTo>
                      <a:pt x="490" y="141"/>
                    </a:lnTo>
                    <a:lnTo>
                      <a:pt x="506" y="178"/>
                    </a:lnTo>
                    <a:lnTo>
                      <a:pt x="516" y="218"/>
                    </a:lnTo>
                    <a:lnTo>
                      <a:pt x="519" y="260"/>
                    </a:lnTo>
                    <a:lnTo>
                      <a:pt x="516" y="302"/>
                    </a:lnTo>
                    <a:lnTo>
                      <a:pt x="506" y="342"/>
                    </a:lnTo>
                    <a:lnTo>
                      <a:pt x="490" y="380"/>
                    </a:lnTo>
                    <a:lnTo>
                      <a:pt x="470" y="413"/>
                    </a:lnTo>
                    <a:lnTo>
                      <a:pt x="444" y="444"/>
                    </a:lnTo>
                    <a:lnTo>
                      <a:pt x="413" y="470"/>
                    </a:lnTo>
                    <a:lnTo>
                      <a:pt x="379" y="491"/>
                    </a:lnTo>
                    <a:lnTo>
                      <a:pt x="342" y="506"/>
                    </a:lnTo>
                    <a:lnTo>
                      <a:pt x="302" y="516"/>
                    </a:lnTo>
                    <a:lnTo>
                      <a:pt x="260" y="519"/>
                    </a:lnTo>
                    <a:lnTo>
                      <a:pt x="218" y="516"/>
                    </a:lnTo>
                    <a:lnTo>
                      <a:pt x="178" y="506"/>
                    </a:lnTo>
                    <a:lnTo>
                      <a:pt x="140" y="491"/>
                    </a:lnTo>
                    <a:lnTo>
                      <a:pt x="107" y="470"/>
                    </a:lnTo>
                    <a:lnTo>
                      <a:pt x="77" y="444"/>
                    </a:lnTo>
                    <a:lnTo>
                      <a:pt x="51" y="413"/>
                    </a:lnTo>
                    <a:lnTo>
                      <a:pt x="29" y="380"/>
                    </a:lnTo>
                    <a:lnTo>
                      <a:pt x="14" y="342"/>
                    </a:lnTo>
                    <a:lnTo>
                      <a:pt x="4" y="302"/>
                    </a:lnTo>
                    <a:lnTo>
                      <a:pt x="0" y="260"/>
                    </a:lnTo>
                    <a:lnTo>
                      <a:pt x="4" y="218"/>
                    </a:lnTo>
                    <a:lnTo>
                      <a:pt x="14" y="178"/>
                    </a:lnTo>
                    <a:lnTo>
                      <a:pt x="29" y="141"/>
                    </a:lnTo>
                    <a:lnTo>
                      <a:pt x="51" y="106"/>
                    </a:lnTo>
                    <a:lnTo>
                      <a:pt x="77" y="76"/>
                    </a:lnTo>
                    <a:lnTo>
                      <a:pt x="107" y="50"/>
                    </a:lnTo>
                    <a:lnTo>
                      <a:pt x="140" y="30"/>
                    </a:lnTo>
                    <a:lnTo>
                      <a:pt x="178" y="13"/>
                    </a:lnTo>
                    <a:lnTo>
                      <a:pt x="218" y="4"/>
                    </a:lnTo>
                    <a:lnTo>
                      <a:pt x="26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9" name="Freeform 9"/>
              <p:cNvSpPr>
                <a:spLocks/>
              </p:cNvSpPr>
              <p:nvPr/>
            </p:nvSpPr>
            <p:spPr bwMode="auto">
              <a:xfrm>
                <a:off x="2101" y="853"/>
                <a:ext cx="500" cy="858"/>
              </a:xfrm>
              <a:custGeom>
                <a:avLst/>
                <a:gdLst>
                  <a:gd name="T0" fmla="*/ 274 w 999"/>
                  <a:gd name="T1" fmla="*/ 2 h 1715"/>
                  <a:gd name="T2" fmla="*/ 297 w 999"/>
                  <a:gd name="T3" fmla="*/ 7 h 1715"/>
                  <a:gd name="T4" fmla="*/ 374 w 999"/>
                  <a:gd name="T5" fmla="*/ 40 h 1715"/>
                  <a:gd name="T6" fmla="*/ 439 w 999"/>
                  <a:gd name="T7" fmla="*/ 97 h 1715"/>
                  <a:gd name="T8" fmla="*/ 479 w 999"/>
                  <a:gd name="T9" fmla="*/ 182 h 1715"/>
                  <a:gd name="T10" fmla="*/ 518 w 999"/>
                  <a:gd name="T11" fmla="*/ 274 h 1715"/>
                  <a:gd name="T12" fmla="*/ 563 w 999"/>
                  <a:gd name="T13" fmla="*/ 348 h 1715"/>
                  <a:gd name="T14" fmla="*/ 625 w 999"/>
                  <a:gd name="T15" fmla="*/ 400 h 1715"/>
                  <a:gd name="T16" fmla="*/ 713 w 999"/>
                  <a:gd name="T17" fmla="*/ 431 h 1715"/>
                  <a:gd name="T18" fmla="*/ 840 w 999"/>
                  <a:gd name="T19" fmla="*/ 439 h 1715"/>
                  <a:gd name="T20" fmla="*/ 937 w 999"/>
                  <a:gd name="T21" fmla="*/ 443 h 1715"/>
                  <a:gd name="T22" fmla="*/ 985 w 999"/>
                  <a:gd name="T23" fmla="*/ 485 h 1715"/>
                  <a:gd name="T24" fmla="*/ 998 w 999"/>
                  <a:gd name="T25" fmla="*/ 552 h 1715"/>
                  <a:gd name="T26" fmla="*/ 967 w 999"/>
                  <a:gd name="T27" fmla="*/ 610 h 1715"/>
                  <a:gd name="T28" fmla="*/ 906 w 999"/>
                  <a:gd name="T29" fmla="*/ 636 h 1715"/>
                  <a:gd name="T30" fmla="*/ 734 w 999"/>
                  <a:gd name="T31" fmla="*/ 641 h 1715"/>
                  <a:gd name="T32" fmla="*/ 603 w 999"/>
                  <a:gd name="T33" fmla="*/ 622 h 1715"/>
                  <a:gd name="T34" fmla="*/ 505 w 999"/>
                  <a:gd name="T35" fmla="*/ 581 h 1715"/>
                  <a:gd name="T36" fmla="*/ 524 w 999"/>
                  <a:gd name="T37" fmla="*/ 735 h 1715"/>
                  <a:gd name="T38" fmla="*/ 630 w 999"/>
                  <a:gd name="T39" fmla="*/ 755 h 1715"/>
                  <a:gd name="T40" fmla="*/ 693 w 999"/>
                  <a:gd name="T41" fmla="*/ 783 h 1715"/>
                  <a:gd name="T42" fmla="*/ 726 w 999"/>
                  <a:gd name="T43" fmla="*/ 815 h 1715"/>
                  <a:gd name="T44" fmla="*/ 740 w 999"/>
                  <a:gd name="T45" fmla="*/ 840 h 1715"/>
                  <a:gd name="T46" fmla="*/ 748 w 999"/>
                  <a:gd name="T47" fmla="*/ 860 h 1715"/>
                  <a:gd name="T48" fmla="*/ 754 w 999"/>
                  <a:gd name="T49" fmla="*/ 892 h 1715"/>
                  <a:gd name="T50" fmla="*/ 760 w 999"/>
                  <a:gd name="T51" fmla="*/ 942 h 1715"/>
                  <a:gd name="T52" fmla="*/ 761 w 999"/>
                  <a:gd name="T53" fmla="*/ 1021 h 1715"/>
                  <a:gd name="T54" fmla="*/ 756 w 999"/>
                  <a:gd name="T55" fmla="*/ 1138 h 1715"/>
                  <a:gd name="T56" fmla="*/ 748 w 999"/>
                  <a:gd name="T57" fmla="*/ 1299 h 1715"/>
                  <a:gd name="T58" fmla="*/ 730 w 999"/>
                  <a:gd name="T59" fmla="*/ 1515 h 1715"/>
                  <a:gd name="T60" fmla="*/ 708 w 999"/>
                  <a:gd name="T61" fmla="*/ 1653 h 1715"/>
                  <a:gd name="T62" fmla="*/ 651 w 999"/>
                  <a:gd name="T63" fmla="*/ 1704 h 1715"/>
                  <a:gd name="T64" fmla="*/ 587 w 999"/>
                  <a:gd name="T65" fmla="*/ 1715 h 1715"/>
                  <a:gd name="T66" fmla="*/ 519 w 999"/>
                  <a:gd name="T67" fmla="*/ 1687 h 1715"/>
                  <a:gd name="T68" fmla="*/ 478 w 999"/>
                  <a:gd name="T69" fmla="*/ 1629 h 1715"/>
                  <a:gd name="T70" fmla="*/ 483 w 999"/>
                  <a:gd name="T71" fmla="*/ 1463 h 1715"/>
                  <a:gd name="T72" fmla="*/ 514 w 999"/>
                  <a:gd name="T73" fmla="*/ 1147 h 1715"/>
                  <a:gd name="T74" fmla="*/ 507 w 999"/>
                  <a:gd name="T75" fmla="*/ 1067 h 1715"/>
                  <a:gd name="T76" fmla="*/ 477 w 999"/>
                  <a:gd name="T77" fmla="*/ 1016 h 1715"/>
                  <a:gd name="T78" fmla="*/ 436 w 999"/>
                  <a:gd name="T79" fmla="*/ 987 h 1715"/>
                  <a:gd name="T80" fmla="*/ 395 w 999"/>
                  <a:gd name="T81" fmla="*/ 974 h 1715"/>
                  <a:gd name="T82" fmla="*/ 366 w 999"/>
                  <a:gd name="T83" fmla="*/ 970 h 1715"/>
                  <a:gd name="T84" fmla="*/ 356 w 999"/>
                  <a:gd name="T85" fmla="*/ 970 h 1715"/>
                  <a:gd name="T86" fmla="*/ 312 w 999"/>
                  <a:gd name="T87" fmla="*/ 970 h 1715"/>
                  <a:gd name="T88" fmla="*/ 249 w 999"/>
                  <a:gd name="T89" fmla="*/ 970 h 1715"/>
                  <a:gd name="T90" fmla="*/ 203 w 999"/>
                  <a:gd name="T91" fmla="*/ 970 h 1715"/>
                  <a:gd name="T92" fmla="*/ 135 w 999"/>
                  <a:gd name="T93" fmla="*/ 963 h 1715"/>
                  <a:gd name="T94" fmla="*/ 57 w 999"/>
                  <a:gd name="T95" fmla="*/ 922 h 1715"/>
                  <a:gd name="T96" fmla="*/ 10 w 999"/>
                  <a:gd name="T97" fmla="*/ 847 h 1715"/>
                  <a:gd name="T98" fmla="*/ 0 w 999"/>
                  <a:gd name="T99" fmla="*/ 206 h 1715"/>
                  <a:gd name="T100" fmla="*/ 23 w 999"/>
                  <a:gd name="T101" fmla="*/ 120 h 1715"/>
                  <a:gd name="T102" fmla="*/ 80 w 999"/>
                  <a:gd name="T103" fmla="*/ 55 h 1715"/>
                  <a:gd name="T104" fmla="*/ 155 w 999"/>
                  <a:gd name="T105" fmla="*/ 15 h 1715"/>
                  <a:gd name="T106" fmla="*/ 184 w 999"/>
                  <a:gd name="T107" fmla="*/ 6 h 1715"/>
                  <a:gd name="T108" fmla="*/ 213 w 999"/>
                  <a:gd name="T109" fmla="*/ 2 h 17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999" h="1715">
                    <a:moveTo>
                      <a:pt x="241" y="0"/>
                    </a:moveTo>
                    <a:lnTo>
                      <a:pt x="258" y="0"/>
                    </a:lnTo>
                    <a:lnTo>
                      <a:pt x="274" y="2"/>
                    </a:lnTo>
                    <a:lnTo>
                      <a:pt x="285" y="4"/>
                    </a:lnTo>
                    <a:lnTo>
                      <a:pt x="294" y="6"/>
                    </a:lnTo>
                    <a:lnTo>
                      <a:pt x="297" y="7"/>
                    </a:lnTo>
                    <a:lnTo>
                      <a:pt x="323" y="15"/>
                    </a:lnTo>
                    <a:lnTo>
                      <a:pt x="349" y="26"/>
                    </a:lnTo>
                    <a:lnTo>
                      <a:pt x="374" y="40"/>
                    </a:lnTo>
                    <a:lnTo>
                      <a:pt x="398" y="56"/>
                    </a:lnTo>
                    <a:lnTo>
                      <a:pt x="419" y="75"/>
                    </a:lnTo>
                    <a:lnTo>
                      <a:pt x="439" y="97"/>
                    </a:lnTo>
                    <a:lnTo>
                      <a:pt x="454" y="122"/>
                    </a:lnTo>
                    <a:lnTo>
                      <a:pt x="466" y="148"/>
                    </a:lnTo>
                    <a:lnTo>
                      <a:pt x="479" y="182"/>
                    </a:lnTo>
                    <a:lnTo>
                      <a:pt x="492" y="216"/>
                    </a:lnTo>
                    <a:lnTo>
                      <a:pt x="505" y="246"/>
                    </a:lnTo>
                    <a:lnTo>
                      <a:pt x="518" y="274"/>
                    </a:lnTo>
                    <a:lnTo>
                      <a:pt x="532" y="301"/>
                    </a:lnTo>
                    <a:lnTo>
                      <a:pt x="547" y="325"/>
                    </a:lnTo>
                    <a:lnTo>
                      <a:pt x="563" y="348"/>
                    </a:lnTo>
                    <a:lnTo>
                      <a:pt x="581" y="367"/>
                    </a:lnTo>
                    <a:lnTo>
                      <a:pt x="602" y="384"/>
                    </a:lnTo>
                    <a:lnTo>
                      <a:pt x="625" y="400"/>
                    </a:lnTo>
                    <a:lnTo>
                      <a:pt x="651" y="413"/>
                    </a:lnTo>
                    <a:lnTo>
                      <a:pt x="681" y="422"/>
                    </a:lnTo>
                    <a:lnTo>
                      <a:pt x="713" y="431"/>
                    </a:lnTo>
                    <a:lnTo>
                      <a:pt x="751" y="435"/>
                    </a:lnTo>
                    <a:lnTo>
                      <a:pt x="793" y="439"/>
                    </a:lnTo>
                    <a:lnTo>
                      <a:pt x="840" y="439"/>
                    </a:lnTo>
                    <a:lnTo>
                      <a:pt x="891" y="435"/>
                    </a:lnTo>
                    <a:lnTo>
                      <a:pt x="914" y="436"/>
                    </a:lnTo>
                    <a:lnTo>
                      <a:pt x="937" y="443"/>
                    </a:lnTo>
                    <a:lnTo>
                      <a:pt x="956" y="453"/>
                    </a:lnTo>
                    <a:lnTo>
                      <a:pt x="972" y="468"/>
                    </a:lnTo>
                    <a:lnTo>
                      <a:pt x="985" y="485"/>
                    </a:lnTo>
                    <a:lnTo>
                      <a:pt x="995" y="506"/>
                    </a:lnTo>
                    <a:lnTo>
                      <a:pt x="999" y="528"/>
                    </a:lnTo>
                    <a:lnTo>
                      <a:pt x="998" y="552"/>
                    </a:lnTo>
                    <a:lnTo>
                      <a:pt x="992" y="574"/>
                    </a:lnTo>
                    <a:lnTo>
                      <a:pt x="982" y="593"/>
                    </a:lnTo>
                    <a:lnTo>
                      <a:pt x="967" y="610"/>
                    </a:lnTo>
                    <a:lnTo>
                      <a:pt x="950" y="623"/>
                    </a:lnTo>
                    <a:lnTo>
                      <a:pt x="929" y="632"/>
                    </a:lnTo>
                    <a:lnTo>
                      <a:pt x="906" y="636"/>
                    </a:lnTo>
                    <a:lnTo>
                      <a:pt x="843" y="641"/>
                    </a:lnTo>
                    <a:lnTo>
                      <a:pt x="786" y="642"/>
                    </a:lnTo>
                    <a:lnTo>
                      <a:pt x="734" y="641"/>
                    </a:lnTo>
                    <a:lnTo>
                      <a:pt x="686" y="636"/>
                    </a:lnTo>
                    <a:lnTo>
                      <a:pt x="643" y="631"/>
                    </a:lnTo>
                    <a:lnTo>
                      <a:pt x="603" y="622"/>
                    </a:lnTo>
                    <a:lnTo>
                      <a:pt x="567" y="612"/>
                    </a:lnTo>
                    <a:lnTo>
                      <a:pt x="534" y="597"/>
                    </a:lnTo>
                    <a:lnTo>
                      <a:pt x="505" y="581"/>
                    </a:lnTo>
                    <a:lnTo>
                      <a:pt x="477" y="562"/>
                    </a:lnTo>
                    <a:lnTo>
                      <a:pt x="477" y="730"/>
                    </a:lnTo>
                    <a:lnTo>
                      <a:pt x="524" y="735"/>
                    </a:lnTo>
                    <a:lnTo>
                      <a:pt x="565" y="740"/>
                    </a:lnTo>
                    <a:lnTo>
                      <a:pt x="600" y="748"/>
                    </a:lnTo>
                    <a:lnTo>
                      <a:pt x="630" y="755"/>
                    </a:lnTo>
                    <a:lnTo>
                      <a:pt x="655" y="764"/>
                    </a:lnTo>
                    <a:lnTo>
                      <a:pt x="676" y="774"/>
                    </a:lnTo>
                    <a:lnTo>
                      <a:pt x="693" y="783"/>
                    </a:lnTo>
                    <a:lnTo>
                      <a:pt x="707" y="794"/>
                    </a:lnTo>
                    <a:lnTo>
                      <a:pt x="717" y="804"/>
                    </a:lnTo>
                    <a:lnTo>
                      <a:pt x="726" y="815"/>
                    </a:lnTo>
                    <a:lnTo>
                      <a:pt x="733" y="824"/>
                    </a:lnTo>
                    <a:lnTo>
                      <a:pt x="738" y="834"/>
                    </a:lnTo>
                    <a:lnTo>
                      <a:pt x="740" y="840"/>
                    </a:lnTo>
                    <a:lnTo>
                      <a:pt x="743" y="846"/>
                    </a:lnTo>
                    <a:lnTo>
                      <a:pt x="746" y="853"/>
                    </a:lnTo>
                    <a:lnTo>
                      <a:pt x="748" y="860"/>
                    </a:lnTo>
                    <a:lnTo>
                      <a:pt x="750" y="869"/>
                    </a:lnTo>
                    <a:lnTo>
                      <a:pt x="753" y="879"/>
                    </a:lnTo>
                    <a:lnTo>
                      <a:pt x="754" y="892"/>
                    </a:lnTo>
                    <a:lnTo>
                      <a:pt x="756" y="906"/>
                    </a:lnTo>
                    <a:lnTo>
                      <a:pt x="757" y="923"/>
                    </a:lnTo>
                    <a:lnTo>
                      <a:pt x="760" y="942"/>
                    </a:lnTo>
                    <a:lnTo>
                      <a:pt x="760" y="965"/>
                    </a:lnTo>
                    <a:lnTo>
                      <a:pt x="761" y="991"/>
                    </a:lnTo>
                    <a:lnTo>
                      <a:pt x="761" y="1021"/>
                    </a:lnTo>
                    <a:lnTo>
                      <a:pt x="760" y="1056"/>
                    </a:lnTo>
                    <a:lnTo>
                      <a:pt x="759" y="1095"/>
                    </a:lnTo>
                    <a:lnTo>
                      <a:pt x="756" y="1138"/>
                    </a:lnTo>
                    <a:lnTo>
                      <a:pt x="754" y="1187"/>
                    </a:lnTo>
                    <a:lnTo>
                      <a:pt x="751" y="1240"/>
                    </a:lnTo>
                    <a:lnTo>
                      <a:pt x="748" y="1299"/>
                    </a:lnTo>
                    <a:lnTo>
                      <a:pt x="742" y="1365"/>
                    </a:lnTo>
                    <a:lnTo>
                      <a:pt x="737" y="1436"/>
                    </a:lnTo>
                    <a:lnTo>
                      <a:pt x="730" y="1515"/>
                    </a:lnTo>
                    <a:lnTo>
                      <a:pt x="724" y="1601"/>
                    </a:lnTo>
                    <a:lnTo>
                      <a:pt x="719" y="1628"/>
                    </a:lnTo>
                    <a:lnTo>
                      <a:pt x="708" y="1653"/>
                    </a:lnTo>
                    <a:lnTo>
                      <a:pt x="693" y="1673"/>
                    </a:lnTo>
                    <a:lnTo>
                      <a:pt x="673" y="1691"/>
                    </a:lnTo>
                    <a:lnTo>
                      <a:pt x="651" y="1704"/>
                    </a:lnTo>
                    <a:lnTo>
                      <a:pt x="626" y="1713"/>
                    </a:lnTo>
                    <a:lnTo>
                      <a:pt x="599" y="1715"/>
                    </a:lnTo>
                    <a:lnTo>
                      <a:pt x="587" y="1715"/>
                    </a:lnTo>
                    <a:lnTo>
                      <a:pt x="562" y="1711"/>
                    </a:lnTo>
                    <a:lnTo>
                      <a:pt x="539" y="1701"/>
                    </a:lnTo>
                    <a:lnTo>
                      <a:pt x="519" y="1687"/>
                    </a:lnTo>
                    <a:lnTo>
                      <a:pt x="501" y="1671"/>
                    </a:lnTo>
                    <a:lnTo>
                      <a:pt x="487" y="1650"/>
                    </a:lnTo>
                    <a:lnTo>
                      <a:pt x="478" y="1629"/>
                    </a:lnTo>
                    <a:lnTo>
                      <a:pt x="472" y="1604"/>
                    </a:lnTo>
                    <a:lnTo>
                      <a:pt x="472" y="1579"/>
                    </a:lnTo>
                    <a:lnTo>
                      <a:pt x="483" y="1463"/>
                    </a:lnTo>
                    <a:lnTo>
                      <a:pt x="494" y="1353"/>
                    </a:lnTo>
                    <a:lnTo>
                      <a:pt x="505" y="1247"/>
                    </a:lnTo>
                    <a:lnTo>
                      <a:pt x="514" y="1147"/>
                    </a:lnTo>
                    <a:lnTo>
                      <a:pt x="516" y="1116"/>
                    </a:lnTo>
                    <a:lnTo>
                      <a:pt x="512" y="1090"/>
                    </a:lnTo>
                    <a:lnTo>
                      <a:pt x="507" y="1067"/>
                    </a:lnTo>
                    <a:lnTo>
                      <a:pt x="499" y="1047"/>
                    </a:lnTo>
                    <a:lnTo>
                      <a:pt x="489" y="1030"/>
                    </a:lnTo>
                    <a:lnTo>
                      <a:pt x="477" y="1016"/>
                    </a:lnTo>
                    <a:lnTo>
                      <a:pt x="464" y="1004"/>
                    </a:lnTo>
                    <a:lnTo>
                      <a:pt x="450" y="994"/>
                    </a:lnTo>
                    <a:lnTo>
                      <a:pt x="436" y="987"/>
                    </a:lnTo>
                    <a:lnTo>
                      <a:pt x="422" y="981"/>
                    </a:lnTo>
                    <a:lnTo>
                      <a:pt x="408" y="977"/>
                    </a:lnTo>
                    <a:lnTo>
                      <a:pt x="395" y="974"/>
                    </a:lnTo>
                    <a:lnTo>
                      <a:pt x="384" y="972"/>
                    </a:lnTo>
                    <a:lnTo>
                      <a:pt x="374" y="970"/>
                    </a:lnTo>
                    <a:lnTo>
                      <a:pt x="366" y="970"/>
                    </a:lnTo>
                    <a:lnTo>
                      <a:pt x="361" y="970"/>
                    </a:lnTo>
                    <a:lnTo>
                      <a:pt x="360" y="970"/>
                    </a:lnTo>
                    <a:lnTo>
                      <a:pt x="356" y="970"/>
                    </a:lnTo>
                    <a:lnTo>
                      <a:pt x="346" y="970"/>
                    </a:lnTo>
                    <a:lnTo>
                      <a:pt x="331" y="970"/>
                    </a:lnTo>
                    <a:lnTo>
                      <a:pt x="312" y="970"/>
                    </a:lnTo>
                    <a:lnTo>
                      <a:pt x="291" y="970"/>
                    </a:lnTo>
                    <a:lnTo>
                      <a:pt x="269" y="970"/>
                    </a:lnTo>
                    <a:lnTo>
                      <a:pt x="249" y="970"/>
                    </a:lnTo>
                    <a:lnTo>
                      <a:pt x="229" y="970"/>
                    </a:lnTo>
                    <a:lnTo>
                      <a:pt x="214" y="970"/>
                    </a:lnTo>
                    <a:lnTo>
                      <a:pt x="203" y="970"/>
                    </a:lnTo>
                    <a:lnTo>
                      <a:pt x="200" y="970"/>
                    </a:lnTo>
                    <a:lnTo>
                      <a:pt x="167" y="968"/>
                    </a:lnTo>
                    <a:lnTo>
                      <a:pt x="135" y="963"/>
                    </a:lnTo>
                    <a:lnTo>
                      <a:pt x="106" y="952"/>
                    </a:lnTo>
                    <a:lnTo>
                      <a:pt x="80" y="939"/>
                    </a:lnTo>
                    <a:lnTo>
                      <a:pt x="57" y="922"/>
                    </a:lnTo>
                    <a:lnTo>
                      <a:pt x="37" y="900"/>
                    </a:lnTo>
                    <a:lnTo>
                      <a:pt x="22" y="875"/>
                    </a:lnTo>
                    <a:lnTo>
                      <a:pt x="10" y="847"/>
                    </a:lnTo>
                    <a:lnTo>
                      <a:pt x="3" y="815"/>
                    </a:lnTo>
                    <a:lnTo>
                      <a:pt x="0" y="779"/>
                    </a:lnTo>
                    <a:lnTo>
                      <a:pt x="0" y="206"/>
                    </a:lnTo>
                    <a:lnTo>
                      <a:pt x="4" y="175"/>
                    </a:lnTo>
                    <a:lnTo>
                      <a:pt x="11" y="146"/>
                    </a:lnTo>
                    <a:lnTo>
                      <a:pt x="23" y="120"/>
                    </a:lnTo>
                    <a:lnTo>
                      <a:pt x="39" y="96"/>
                    </a:lnTo>
                    <a:lnTo>
                      <a:pt x="59" y="74"/>
                    </a:lnTo>
                    <a:lnTo>
                      <a:pt x="80" y="55"/>
                    </a:lnTo>
                    <a:lnTo>
                      <a:pt x="104" y="39"/>
                    </a:lnTo>
                    <a:lnTo>
                      <a:pt x="129" y="26"/>
                    </a:lnTo>
                    <a:lnTo>
                      <a:pt x="155" y="15"/>
                    </a:lnTo>
                    <a:lnTo>
                      <a:pt x="182" y="6"/>
                    </a:lnTo>
                    <a:lnTo>
                      <a:pt x="182" y="6"/>
                    </a:lnTo>
                    <a:lnTo>
                      <a:pt x="184" y="6"/>
                    </a:lnTo>
                    <a:lnTo>
                      <a:pt x="192" y="5"/>
                    </a:lnTo>
                    <a:lnTo>
                      <a:pt x="201" y="3"/>
                    </a:lnTo>
                    <a:lnTo>
                      <a:pt x="213" y="2"/>
                    </a:lnTo>
                    <a:lnTo>
                      <a:pt x="227" y="0"/>
                    </a:lnTo>
                    <a:lnTo>
                      <a:pt x="24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0" name="Freeform 10"/>
              <p:cNvSpPr>
                <a:spLocks/>
              </p:cNvSpPr>
              <p:nvPr/>
            </p:nvSpPr>
            <p:spPr bwMode="auto">
              <a:xfrm>
                <a:off x="1984" y="942"/>
                <a:ext cx="351" cy="765"/>
              </a:xfrm>
              <a:custGeom>
                <a:avLst/>
                <a:gdLst>
                  <a:gd name="T0" fmla="*/ 97 w 702"/>
                  <a:gd name="T1" fmla="*/ 0 h 1530"/>
                  <a:gd name="T2" fmla="*/ 119 w 702"/>
                  <a:gd name="T3" fmla="*/ 2 h 1530"/>
                  <a:gd name="T4" fmla="*/ 139 w 702"/>
                  <a:gd name="T5" fmla="*/ 10 h 1530"/>
                  <a:gd name="T6" fmla="*/ 158 w 702"/>
                  <a:gd name="T7" fmla="*/ 22 h 1530"/>
                  <a:gd name="T8" fmla="*/ 173 w 702"/>
                  <a:gd name="T9" fmla="*/ 37 h 1530"/>
                  <a:gd name="T10" fmla="*/ 184 w 702"/>
                  <a:gd name="T11" fmla="*/ 54 h 1530"/>
                  <a:gd name="T12" fmla="*/ 191 w 702"/>
                  <a:gd name="T13" fmla="*/ 75 h 1530"/>
                  <a:gd name="T14" fmla="*/ 194 w 702"/>
                  <a:gd name="T15" fmla="*/ 97 h 1530"/>
                  <a:gd name="T16" fmla="*/ 194 w 702"/>
                  <a:gd name="T17" fmla="*/ 604 h 1530"/>
                  <a:gd name="T18" fmla="*/ 193 w 702"/>
                  <a:gd name="T19" fmla="*/ 605 h 1530"/>
                  <a:gd name="T20" fmla="*/ 193 w 702"/>
                  <a:gd name="T21" fmla="*/ 611 h 1530"/>
                  <a:gd name="T22" fmla="*/ 193 w 702"/>
                  <a:gd name="T23" fmla="*/ 618 h 1530"/>
                  <a:gd name="T24" fmla="*/ 193 w 702"/>
                  <a:gd name="T25" fmla="*/ 629 h 1530"/>
                  <a:gd name="T26" fmla="*/ 194 w 702"/>
                  <a:gd name="T27" fmla="*/ 641 h 1530"/>
                  <a:gd name="T28" fmla="*/ 195 w 702"/>
                  <a:gd name="T29" fmla="*/ 656 h 1530"/>
                  <a:gd name="T30" fmla="*/ 198 w 702"/>
                  <a:gd name="T31" fmla="*/ 671 h 1530"/>
                  <a:gd name="T32" fmla="*/ 202 w 702"/>
                  <a:gd name="T33" fmla="*/ 689 h 1530"/>
                  <a:gd name="T34" fmla="*/ 206 w 702"/>
                  <a:gd name="T35" fmla="*/ 706 h 1530"/>
                  <a:gd name="T36" fmla="*/ 214 w 702"/>
                  <a:gd name="T37" fmla="*/ 724 h 1530"/>
                  <a:gd name="T38" fmla="*/ 222 w 702"/>
                  <a:gd name="T39" fmla="*/ 743 h 1530"/>
                  <a:gd name="T40" fmla="*/ 234 w 702"/>
                  <a:gd name="T41" fmla="*/ 760 h 1530"/>
                  <a:gd name="T42" fmla="*/ 247 w 702"/>
                  <a:gd name="T43" fmla="*/ 777 h 1530"/>
                  <a:gd name="T44" fmla="*/ 265 w 702"/>
                  <a:gd name="T45" fmla="*/ 792 h 1530"/>
                  <a:gd name="T46" fmla="*/ 283 w 702"/>
                  <a:gd name="T47" fmla="*/ 806 h 1530"/>
                  <a:gd name="T48" fmla="*/ 306 w 702"/>
                  <a:gd name="T49" fmla="*/ 819 h 1530"/>
                  <a:gd name="T50" fmla="*/ 332 w 702"/>
                  <a:gd name="T51" fmla="*/ 830 h 1530"/>
                  <a:gd name="T52" fmla="*/ 362 w 702"/>
                  <a:gd name="T53" fmla="*/ 838 h 1530"/>
                  <a:gd name="T54" fmla="*/ 395 w 702"/>
                  <a:gd name="T55" fmla="*/ 843 h 1530"/>
                  <a:gd name="T56" fmla="*/ 433 w 702"/>
                  <a:gd name="T57" fmla="*/ 844 h 1530"/>
                  <a:gd name="T58" fmla="*/ 605 w 702"/>
                  <a:gd name="T59" fmla="*/ 844 h 1530"/>
                  <a:gd name="T60" fmla="*/ 627 w 702"/>
                  <a:gd name="T61" fmla="*/ 847 h 1530"/>
                  <a:gd name="T62" fmla="*/ 648 w 702"/>
                  <a:gd name="T63" fmla="*/ 854 h 1530"/>
                  <a:gd name="T64" fmla="*/ 665 w 702"/>
                  <a:gd name="T65" fmla="*/ 866 h 1530"/>
                  <a:gd name="T66" fmla="*/ 680 w 702"/>
                  <a:gd name="T67" fmla="*/ 881 h 1530"/>
                  <a:gd name="T68" fmla="*/ 692 w 702"/>
                  <a:gd name="T69" fmla="*/ 899 h 1530"/>
                  <a:gd name="T70" fmla="*/ 700 w 702"/>
                  <a:gd name="T71" fmla="*/ 919 h 1530"/>
                  <a:gd name="T72" fmla="*/ 702 w 702"/>
                  <a:gd name="T73" fmla="*/ 942 h 1530"/>
                  <a:gd name="T74" fmla="*/ 699 w 702"/>
                  <a:gd name="T75" fmla="*/ 965 h 1530"/>
                  <a:gd name="T76" fmla="*/ 691 w 702"/>
                  <a:gd name="T77" fmla="*/ 986 h 1530"/>
                  <a:gd name="T78" fmla="*/ 678 w 702"/>
                  <a:gd name="T79" fmla="*/ 1004 h 1530"/>
                  <a:gd name="T80" fmla="*/ 662 w 702"/>
                  <a:gd name="T81" fmla="*/ 1019 h 1530"/>
                  <a:gd name="T82" fmla="*/ 643 w 702"/>
                  <a:gd name="T83" fmla="*/ 1031 h 1530"/>
                  <a:gd name="T84" fmla="*/ 621 w 702"/>
                  <a:gd name="T85" fmla="*/ 1037 h 1530"/>
                  <a:gd name="T86" fmla="*/ 621 w 702"/>
                  <a:gd name="T87" fmla="*/ 1530 h 1530"/>
                  <a:gd name="T88" fmla="*/ 504 w 702"/>
                  <a:gd name="T89" fmla="*/ 1530 h 1530"/>
                  <a:gd name="T90" fmla="*/ 504 w 702"/>
                  <a:gd name="T91" fmla="*/ 1039 h 1530"/>
                  <a:gd name="T92" fmla="*/ 156 w 702"/>
                  <a:gd name="T93" fmla="*/ 1039 h 1530"/>
                  <a:gd name="T94" fmla="*/ 156 w 702"/>
                  <a:gd name="T95" fmla="*/ 1530 h 1530"/>
                  <a:gd name="T96" fmla="*/ 39 w 702"/>
                  <a:gd name="T97" fmla="*/ 1530 h 1530"/>
                  <a:gd name="T98" fmla="*/ 39 w 702"/>
                  <a:gd name="T99" fmla="*/ 1018 h 1530"/>
                  <a:gd name="T100" fmla="*/ 23 w 702"/>
                  <a:gd name="T101" fmla="*/ 1003 h 1530"/>
                  <a:gd name="T102" fmla="*/ 11 w 702"/>
                  <a:gd name="T103" fmla="*/ 986 h 1530"/>
                  <a:gd name="T104" fmla="*/ 3 w 702"/>
                  <a:gd name="T105" fmla="*/ 964 h 1530"/>
                  <a:gd name="T106" fmla="*/ 0 w 702"/>
                  <a:gd name="T107" fmla="*/ 942 h 1530"/>
                  <a:gd name="T108" fmla="*/ 0 w 702"/>
                  <a:gd name="T109" fmla="*/ 97 h 1530"/>
                  <a:gd name="T110" fmla="*/ 2 w 702"/>
                  <a:gd name="T111" fmla="*/ 75 h 1530"/>
                  <a:gd name="T112" fmla="*/ 10 w 702"/>
                  <a:gd name="T113" fmla="*/ 54 h 1530"/>
                  <a:gd name="T114" fmla="*/ 22 w 702"/>
                  <a:gd name="T115" fmla="*/ 37 h 1530"/>
                  <a:gd name="T116" fmla="*/ 37 w 702"/>
                  <a:gd name="T117" fmla="*/ 22 h 1530"/>
                  <a:gd name="T118" fmla="*/ 54 w 702"/>
                  <a:gd name="T119" fmla="*/ 10 h 1530"/>
                  <a:gd name="T120" fmla="*/ 75 w 702"/>
                  <a:gd name="T121" fmla="*/ 2 h 1530"/>
                  <a:gd name="T122" fmla="*/ 97 w 702"/>
                  <a:gd name="T123" fmla="*/ 0 h 1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702" h="1530">
                    <a:moveTo>
                      <a:pt x="97" y="0"/>
                    </a:moveTo>
                    <a:lnTo>
                      <a:pt x="119" y="2"/>
                    </a:lnTo>
                    <a:lnTo>
                      <a:pt x="139" y="10"/>
                    </a:lnTo>
                    <a:lnTo>
                      <a:pt x="158" y="22"/>
                    </a:lnTo>
                    <a:lnTo>
                      <a:pt x="173" y="37"/>
                    </a:lnTo>
                    <a:lnTo>
                      <a:pt x="184" y="54"/>
                    </a:lnTo>
                    <a:lnTo>
                      <a:pt x="191" y="75"/>
                    </a:lnTo>
                    <a:lnTo>
                      <a:pt x="194" y="97"/>
                    </a:lnTo>
                    <a:lnTo>
                      <a:pt x="194" y="604"/>
                    </a:lnTo>
                    <a:lnTo>
                      <a:pt x="193" y="605"/>
                    </a:lnTo>
                    <a:lnTo>
                      <a:pt x="193" y="611"/>
                    </a:lnTo>
                    <a:lnTo>
                      <a:pt x="193" y="618"/>
                    </a:lnTo>
                    <a:lnTo>
                      <a:pt x="193" y="629"/>
                    </a:lnTo>
                    <a:lnTo>
                      <a:pt x="194" y="641"/>
                    </a:lnTo>
                    <a:lnTo>
                      <a:pt x="195" y="656"/>
                    </a:lnTo>
                    <a:lnTo>
                      <a:pt x="198" y="671"/>
                    </a:lnTo>
                    <a:lnTo>
                      <a:pt x="202" y="689"/>
                    </a:lnTo>
                    <a:lnTo>
                      <a:pt x="206" y="706"/>
                    </a:lnTo>
                    <a:lnTo>
                      <a:pt x="214" y="724"/>
                    </a:lnTo>
                    <a:lnTo>
                      <a:pt x="222" y="743"/>
                    </a:lnTo>
                    <a:lnTo>
                      <a:pt x="234" y="760"/>
                    </a:lnTo>
                    <a:lnTo>
                      <a:pt x="247" y="777"/>
                    </a:lnTo>
                    <a:lnTo>
                      <a:pt x="265" y="792"/>
                    </a:lnTo>
                    <a:lnTo>
                      <a:pt x="283" y="806"/>
                    </a:lnTo>
                    <a:lnTo>
                      <a:pt x="306" y="819"/>
                    </a:lnTo>
                    <a:lnTo>
                      <a:pt x="332" y="830"/>
                    </a:lnTo>
                    <a:lnTo>
                      <a:pt x="362" y="838"/>
                    </a:lnTo>
                    <a:lnTo>
                      <a:pt x="395" y="843"/>
                    </a:lnTo>
                    <a:lnTo>
                      <a:pt x="433" y="844"/>
                    </a:lnTo>
                    <a:lnTo>
                      <a:pt x="605" y="844"/>
                    </a:lnTo>
                    <a:lnTo>
                      <a:pt x="627" y="847"/>
                    </a:lnTo>
                    <a:lnTo>
                      <a:pt x="648" y="854"/>
                    </a:lnTo>
                    <a:lnTo>
                      <a:pt x="665" y="866"/>
                    </a:lnTo>
                    <a:lnTo>
                      <a:pt x="680" y="881"/>
                    </a:lnTo>
                    <a:lnTo>
                      <a:pt x="692" y="899"/>
                    </a:lnTo>
                    <a:lnTo>
                      <a:pt x="700" y="919"/>
                    </a:lnTo>
                    <a:lnTo>
                      <a:pt x="702" y="942"/>
                    </a:lnTo>
                    <a:lnTo>
                      <a:pt x="699" y="965"/>
                    </a:lnTo>
                    <a:lnTo>
                      <a:pt x="691" y="986"/>
                    </a:lnTo>
                    <a:lnTo>
                      <a:pt x="678" y="1004"/>
                    </a:lnTo>
                    <a:lnTo>
                      <a:pt x="662" y="1019"/>
                    </a:lnTo>
                    <a:lnTo>
                      <a:pt x="643" y="1031"/>
                    </a:lnTo>
                    <a:lnTo>
                      <a:pt x="621" y="1037"/>
                    </a:lnTo>
                    <a:lnTo>
                      <a:pt x="621" y="1530"/>
                    </a:lnTo>
                    <a:lnTo>
                      <a:pt x="504" y="1530"/>
                    </a:lnTo>
                    <a:lnTo>
                      <a:pt x="504" y="1039"/>
                    </a:lnTo>
                    <a:lnTo>
                      <a:pt x="156" y="1039"/>
                    </a:lnTo>
                    <a:lnTo>
                      <a:pt x="156" y="1530"/>
                    </a:lnTo>
                    <a:lnTo>
                      <a:pt x="39" y="1530"/>
                    </a:lnTo>
                    <a:lnTo>
                      <a:pt x="39" y="1018"/>
                    </a:lnTo>
                    <a:lnTo>
                      <a:pt x="23" y="1003"/>
                    </a:lnTo>
                    <a:lnTo>
                      <a:pt x="11" y="986"/>
                    </a:lnTo>
                    <a:lnTo>
                      <a:pt x="3" y="964"/>
                    </a:lnTo>
                    <a:lnTo>
                      <a:pt x="0" y="942"/>
                    </a:lnTo>
                    <a:lnTo>
                      <a:pt x="0" y="97"/>
                    </a:lnTo>
                    <a:lnTo>
                      <a:pt x="2" y="75"/>
                    </a:lnTo>
                    <a:lnTo>
                      <a:pt x="10" y="54"/>
                    </a:lnTo>
                    <a:lnTo>
                      <a:pt x="22" y="37"/>
                    </a:lnTo>
                    <a:lnTo>
                      <a:pt x="37" y="22"/>
                    </a:lnTo>
                    <a:lnTo>
                      <a:pt x="54" y="10"/>
                    </a:lnTo>
                    <a:lnTo>
                      <a:pt x="75" y="2"/>
                    </a:lnTo>
                    <a:lnTo>
                      <a:pt x="9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1" name="Freeform 11"/>
              <p:cNvSpPr>
                <a:spLocks/>
              </p:cNvSpPr>
              <p:nvPr/>
            </p:nvSpPr>
            <p:spPr bwMode="auto">
              <a:xfrm>
                <a:off x="3369" y="585"/>
                <a:ext cx="259" cy="259"/>
              </a:xfrm>
              <a:custGeom>
                <a:avLst/>
                <a:gdLst>
                  <a:gd name="T0" fmla="*/ 259 w 520"/>
                  <a:gd name="T1" fmla="*/ 0 h 519"/>
                  <a:gd name="T2" fmla="*/ 301 w 520"/>
                  <a:gd name="T3" fmla="*/ 4 h 519"/>
                  <a:gd name="T4" fmla="*/ 341 w 520"/>
                  <a:gd name="T5" fmla="*/ 13 h 519"/>
                  <a:gd name="T6" fmla="*/ 379 w 520"/>
                  <a:gd name="T7" fmla="*/ 30 h 519"/>
                  <a:gd name="T8" fmla="*/ 413 w 520"/>
                  <a:gd name="T9" fmla="*/ 50 h 519"/>
                  <a:gd name="T10" fmla="*/ 443 w 520"/>
                  <a:gd name="T11" fmla="*/ 76 h 519"/>
                  <a:gd name="T12" fmla="*/ 469 w 520"/>
                  <a:gd name="T13" fmla="*/ 106 h 519"/>
                  <a:gd name="T14" fmla="*/ 490 w 520"/>
                  <a:gd name="T15" fmla="*/ 141 h 519"/>
                  <a:gd name="T16" fmla="*/ 506 w 520"/>
                  <a:gd name="T17" fmla="*/ 178 h 519"/>
                  <a:gd name="T18" fmla="*/ 516 w 520"/>
                  <a:gd name="T19" fmla="*/ 218 h 519"/>
                  <a:gd name="T20" fmla="*/ 520 w 520"/>
                  <a:gd name="T21" fmla="*/ 260 h 519"/>
                  <a:gd name="T22" fmla="*/ 516 w 520"/>
                  <a:gd name="T23" fmla="*/ 302 h 519"/>
                  <a:gd name="T24" fmla="*/ 506 w 520"/>
                  <a:gd name="T25" fmla="*/ 342 h 519"/>
                  <a:gd name="T26" fmla="*/ 490 w 520"/>
                  <a:gd name="T27" fmla="*/ 380 h 519"/>
                  <a:gd name="T28" fmla="*/ 469 w 520"/>
                  <a:gd name="T29" fmla="*/ 413 h 519"/>
                  <a:gd name="T30" fmla="*/ 443 w 520"/>
                  <a:gd name="T31" fmla="*/ 444 h 519"/>
                  <a:gd name="T32" fmla="*/ 413 w 520"/>
                  <a:gd name="T33" fmla="*/ 470 h 519"/>
                  <a:gd name="T34" fmla="*/ 379 w 520"/>
                  <a:gd name="T35" fmla="*/ 491 h 519"/>
                  <a:gd name="T36" fmla="*/ 341 w 520"/>
                  <a:gd name="T37" fmla="*/ 506 h 519"/>
                  <a:gd name="T38" fmla="*/ 301 w 520"/>
                  <a:gd name="T39" fmla="*/ 516 h 519"/>
                  <a:gd name="T40" fmla="*/ 259 w 520"/>
                  <a:gd name="T41" fmla="*/ 519 h 519"/>
                  <a:gd name="T42" fmla="*/ 217 w 520"/>
                  <a:gd name="T43" fmla="*/ 516 h 519"/>
                  <a:gd name="T44" fmla="*/ 177 w 520"/>
                  <a:gd name="T45" fmla="*/ 506 h 519"/>
                  <a:gd name="T46" fmla="*/ 141 w 520"/>
                  <a:gd name="T47" fmla="*/ 491 h 519"/>
                  <a:gd name="T48" fmla="*/ 106 w 520"/>
                  <a:gd name="T49" fmla="*/ 470 h 519"/>
                  <a:gd name="T50" fmla="*/ 76 w 520"/>
                  <a:gd name="T51" fmla="*/ 444 h 519"/>
                  <a:gd name="T52" fmla="*/ 50 w 520"/>
                  <a:gd name="T53" fmla="*/ 413 h 519"/>
                  <a:gd name="T54" fmla="*/ 29 w 520"/>
                  <a:gd name="T55" fmla="*/ 380 h 519"/>
                  <a:gd name="T56" fmla="*/ 13 w 520"/>
                  <a:gd name="T57" fmla="*/ 342 h 519"/>
                  <a:gd name="T58" fmla="*/ 3 w 520"/>
                  <a:gd name="T59" fmla="*/ 302 h 519"/>
                  <a:gd name="T60" fmla="*/ 0 w 520"/>
                  <a:gd name="T61" fmla="*/ 260 h 519"/>
                  <a:gd name="T62" fmla="*/ 3 w 520"/>
                  <a:gd name="T63" fmla="*/ 218 h 519"/>
                  <a:gd name="T64" fmla="*/ 13 w 520"/>
                  <a:gd name="T65" fmla="*/ 178 h 519"/>
                  <a:gd name="T66" fmla="*/ 29 w 520"/>
                  <a:gd name="T67" fmla="*/ 141 h 519"/>
                  <a:gd name="T68" fmla="*/ 50 w 520"/>
                  <a:gd name="T69" fmla="*/ 106 h 519"/>
                  <a:gd name="T70" fmla="*/ 76 w 520"/>
                  <a:gd name="T71" fmla="*/ 76 h 519"/>
                  <a:gd name="T72" fmla="*/ 106 w 520"/>
                  <a:gd name="T73" fmla="*/ 50 h 519"/>
                  <a:gd name="T74" fmla="*/ 141 w 520"/>
                  <a:gd name="T75" fmla="*/ 30 h 519"/>
                  <a:gd name="T76" fmla="*/ 177 w 520"/>
                  <a:gd name="T77" fmla="*/ 13 h 519"/>
                  <a:gd name="T78" fmla="*/ 217 w 520"/>
                  <a:gd name="T79" fmla="*/ 4 h 519"/>
                  <a:gd name="T80" fmla="*/ 259 w 520"/>
                  <a:gd name="T81" fmla="*/ 0 h 5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0" h="519">
                    <a:moveTo>
                      <a:pt x="259" y="0"/>
                    </a:moveTo>
                    <a:lnTo>
                      <a:pt x="301" y="4"/>
                    </a:lnTo>
                    <a:lnTo>
                      <a:pt x="341" y="13"/>
                    </a:lnTo>
                    <a:lnTo>
                      <a:pt x="379" y="30"/>
                    </a:lnTo>
                    <a:lnTo>
                      <a:pt x="413" y="50"/>
                    </a:lnTo>
                    <a:lnTo>
                      <a:pt x="443" y="76"/>
                    </a:lnTo>
                    <a:lnTo>
                      <a:pt x="469" y="106"/>
                    </a:lnTo>
                    <a:lnTo>
                      <a:pt x="490" y="141"/>
                    </a:lnTo>
                    <a:lnTo>
                      <a:pt x="506" y="178"/>
                    </a:lnTo>
                    <a:lnTo>
                      <a:pt x="516" y="218"/>
                    </a:lnTo>
                    <a:lnTo>
                      <a:pt x="520" y="260"/>
                    </a:lnTo>
                    <a:lnTo>
                      <a:pt x="516" y="302"/>
                    </a:lnTo>
                    <a:lnTo>
                      <a:pt x="506" y="342"/>
                    </a:lnTo>
                    <a:lnTo>
                      <a:pt x="490" y="380"/>
                    </a:lnTo>
                    <a:lnTo>
                      <a:pt x="469" y="413"/>
                    </a:lnTo>
                    <a:lnTo>
                      <a:pt x="443" y="444"/>
                    </a:lnTo>
                    <a:lnTo>
                      <a:pt x="413" y="470"/>
                    </a:lnTo>
                    <a:lnTo>
                      <a:pt x="379" y="491"/>
                    </a:lnTo>
                    <a:lnTo>
                      <a:pt x="341" y="506"/>
                    </a:lnTo>
                    <a:lnTo>
                      <a:pt x="301" y="516"/>
                    </a:lnTo>
                    <a:lnTo>
                      <a:pt x="259" y="519"/>
                    </a:lnTo>
                    <a:lnTo>
                      <a:pt x="217" y="516"/>
                    </a:lnTo>
                    <a:lnTo>
                      <a:pt x="177" y="506"/>
                    </a:lnTo>
                    <a:lnTo>
                      <a:pt x="141" y="491"/>
                    </a:lnTo>
                    <a:lnTo>
                      <a:pt x="106" y="470"/>
                    </a:lnTo>
                    <a:lnTo>
                      <a:pt x="76" y="444"/>
                    </a:lnTo>
                    <a:lnTo>
                      <a:pt x="50" y="413"/>
                    </a:lnTo>
                    <a:lnTo>
                      <a:pt x="29" y="380"/>
                    </a:lnTo>
                    <a:lnTo>
                      <a:pt x="13" y="342"/>
                    </a:lnTo>
                    <a:lnTo>
                      <a:pt x="3" y="302"/>
                    </a:lnTo>
                    <a:lnTo>
                      <a:pt x="0" y="260"/>
                    </a:lnTo>
                    <a:lnTo>
                      <a:pt x="3" y="218"/>
                    </a:lnTo>
                    <a:lnTo>
                      <a:pt x="13" y="178"/>
                    </a:lnTo>
                    <a:lnTo>
                      <a:pt x="29" y="141"/>
                    </a:lnTo>
                    <a:lnTo>
                      <a:pt x="50" y="106"/>
                    </a:lnTo>
                    <a:lnTo>
                      <a:pt x="76" y="76"/>
                    </a:lnTo>
                    <a:lnTo>
                      <a:pt x="106" y="50"/>
                    </a:lnTo>
                    <a:lnTo>
                      <a:pt x="141" y="30"/>
                    </a:lnTo>
                    <a:lnTo>
                      <a:pt x="177" y="13"/>
                    </a:lnTo>
                    <a:lnTo>
                      <a:pt x="217" y="4"/>
                    </a:lnTo>
                    <a:lnTo>
                      <a:pt x="25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2" name="Freeform 12"/>
              <p:cNvSpPr>
                <a:spLocks/>
              </p:cNvSpPr>
              <p:nvPr/>
            </p:nvSpPr>
            <p:spPr bwMode="auto">
              <a:xfrm>
                <a:off x="3146" y="853"/>
                <a:ext cx="499" cy="858"/>
              </a:xfrm>
              <a:custGeom>
                <a:avLst/>
                <a:gdLst>
                  <a:gd name="T0" fmla="*/ 786 w 999"/>
                  <a:gd name="T1" fmla="*/ 2 h 1715"/>
                  <a:gd name="T2" fmla="*/ 815 w 999"/>
                  <a:gd name="T3" fmla="*/ 6 h 1715"/>
                  <a:gd name="T4" fmla="*/ 845 w 999"/>
                  <a:gd name="T5" fmla="*/ 15 h 1715"/>
                  <a:gd name="T6" fmla="*/ 919 w 999"/>
                  <a:gd name="T7" fmla="*/ 55 h 1715"/>
                  <a:gd name="T8" fmla="*/ 976 w 999"/>
                  <a:gd name="T9" fmla="*/ 120 h 1715"/>
                  <a:gd name="T10" fmla="*/ 999 w 999"/>
                  <a:gd name="T11" fmla="*/ 206 h 1715"/>
                  <a:gd name="T12" fmla="*/ 989 w 999"/>
                  <a:gd name="T13" fmla="*/ 847 h 1715"/>
                  <a:gd name="T14" fmla="*/ 943 w 999"/>
                  <a:gd name="T15" fmla="*/ 922 h 1715"/>
                  <a:gd name="T16" fmla="*/ 864 w 999"/>
                  <a:gd name="T17" fmla="*/ 963 h 1715"/>
                  <a:gd name="T18" fmla="*/ 796 w 999"/>
                  <a:gd name="T19" fmla="*/ 970 h 1715"/>
                  <a:gd name="T20" fmla="*/ 751 w 999"/>
                  <a:gd name="T21" fmla="*/ 970 h 1715"/>
                  <a:gd name="T22" fmla="*/ 687 w 999"/>
                  <a:gd name="T23" fmla="*/ 970 h 1715"/>
                  <a:gd name="T24" fmla="*/ 644 w 999"/>
                  <a:gd name="T25" fmla="*/ 970 h 1715"/>
                  <a:gd name="T26" fmla="*/ 633 w 999"/>
                  <a:gd name="T27" fmla="*/ 970 h 1715"/>
                  <a:gd name="T28" fmla="*/ 605 w 999"/>
                  <a:gd name="T29" fmla="*/ 974 h 1715"/>
                  <a:gd name="T30" fmla="*/ 564 w 999"/>
                  <a:gd name="T31" fmla="*/ 987 h 1715"/>
                  <a:gd name="T32" fmla="*/ 523 w 999"/>
                  <a:gd name="T33" fmla="*/ 1016 h 1715"/>
                  <a:gd name="T34" fmla="*/ 493 w 999"/>
                  <a:gd name="T35" fmla="*/ 1067 h 1715"/>
                  <a:gd name="T36" fmla="*/ 485 w 999"/>
                  <a:gd name="T37" fmla="*/ 1147 h 1715"/>
                  <a:gd name="T38" fmla="*/ 516 w 999"/>
                  <a:gd name="T39" fmla="*/ 1463 h 1715"/>
                  <a:gd name="T40" fmla="*/ 522 w 999"/>
                  <a:gd name="T41" fmla="*/ 1629 h 1715"/>
                  <a:gd name="T42" fmla="*/ 481 w 999"/>
                  <a:gd name="T43" fmla="*/ 1687 h 1715"/>
                  <a:gd name="T44" fmla="*/ 413 w 999"/>
                  <a:gd name="T45" fmla="*/ 1715 h 1715"/>
                  <a:gd name="T46" fmla="*/ 349 w 999"/>
                  <a:gd name="T47" fmla="*/ 1704 h 1715"/>
                  <a:gd name="T48" fmla="*/ 292 w 999"/>
                  <a:gd name="T49" fmla="*/ 1653 h 1715"/>
                  <a:gd name="T50" fmla="*/ 269 w 999"/>
                  <a:gd name="T51" fmla="*/ 1515 h 1715"/>
                  <a:gd name="T52" fmla="*/ 252 w 999"/>
                  <a:gd name="T53" fmla="*/ 1299 h 1715"/>
                  <a:gd name="T54" fmla="*/ 243 w 999"/>
                  <a:gd name="T55" fmla="*/ 1138 h 1715"/>
                  <a:gd name="T56" fmla="*/ 240 w 999"/>
                  <a:gd name="T57" fmla="*/ 1021 h 1715"/>
                  <a:gd name="T58" fmla="*/ 241 w 999"/>
                  <a:gd name="T59" fmla="*/ 942 h 1715"/>
                  <a:gd name="T60" fmla="*/ 245 w 999"/>
                  <a:gd name="T61" fmla="*/ 890 h 1715"/>
                  <a:gd name="T62" fmla="*/ 252 w 999"/>
                  <a:gd name="T63" fmla="*/ 860 h 1715"/>
                  <a:gd name="T64" fmla="*/ 259 w 999"/>
                  <a:gd name="T65" fmla="*/ 840 h 1715"/>
                  <a:gd name="T66" fmla="*/ 273 w 999"/>
                  <a:gd name="T67" fmla="*/ 815 h 1715"/>
                  <a:gd name="T68" fmla="*/ 307 w 999"/>
                  <a:gd name="T69" fmla="*/ 783 h 1715"/>
                  <a:gd name="T70" fmla="*/ 369 w 999"/>
                  <a:gd name="T71" fmla="*/ 755 h 1715"/>
                  <a:gd name="T72" fmla="*/ 475 w 999"/>
                  <a:gd name="T73" fmla="*/ 735 h 1715"/>
                  <a:gd name="T74" fmla="*/ 496 w 999"/>
                  <a:gd name="T75" fmla="*/ 581 h 1715"/>
                  <a:gd name="T76" fmla="*/ 396 w 999"/>
                  <a:gd name="T77" fmla="*/ 622 h 1715"/>
                  <a:gd name="T78" fmla="*/ 266 w 999"/>
                  <a:gd name="T79" fmla="*/ 641 h 1715"/>
                  <a:gd name="T80" fmla="*/ 93 w 999"/>
                  <a:gd name="T81" fmla="*/ 636 h 1715"/>
                  <a:gd name="T82" fmla="*/ 32 w 999"/>
                  <a:gd name="T83" fmla="*/ 610 h 1715"/>
                  <a:gd name="T84" fmla="*/ 1 w 999"/>
                  <a:gd name="T85" fmla="*/ 552 h 1715"/>
                  <a:gd name="T86" fmla="*/ 14 w 999"/>
                  <a:gd name="T87" fmla="*/ 485 h 1715"/>
                  <a:gd name="T88" fmla="*/ 64 w 999"/>
                  <a:gd name="T89" fmla="*/ 443 h 1715"/>
                  <a:gd name="T90" fmla="*/ 160 w 999"/>
                  <a:gd name="T91" fmla="*/ 439 h 1715"/>
                  <a:gd name="T92" fmla="*/ 286 w 999"/>
                  <a:gd name="T93" fmla="*/ 431 h 1715"/>
                  <a:gd name="T94" fmla="*/ 375 w 999"/>
                  <a:gd name="T95" fmla="*/ 400 h 1715"/>
                  <a:gd name="T96" fmla="*/ 436 w 999"/>
                  <a:gd name="T97" fmla="*/ 348 h 1715"/>
                  <a:gd name="T98" fmla="*/ 482 w 999"/>
                  <a:gd name="T99" fmla="*/ 274 h 1715"/>
                  <a:gd name="T100" fmla="*/ 521 w 999"/>
                  <a:gd name="T101" fmla="*/ 182 h 1715"/>
                  <a:gd name="T102" fmla="*/ 561 w 999"/>
                  <a:gd name="T103" fmla="*/ 97 h 1715"/>
                  <a:gd name="T104" fmla="*/ 625 w 999"/>
                  <a:gd name="T105" fmla="*/ 40 h 1715"/>
                  <a:gd name="T106" fmla="*/ 702 w 999"/>
                  <a:gd name="T107" fmla="*/ 7 h 1715"/>
                  <a:gd name="T108" fmla="*/ 726 w 999"/>
                  <a:gd name="T109" fmla="*/ 2 h 17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999" h="1715">
                    <a:moveTo>
                      <a:pt x="758" y="0"/>
                    </a:moveTo>
                    <a:lnTo>
                      <a:pt x="772" y="0"/>
                    </a:lnTo>
                    <a:lnTo>
                      <a:pt x="786" y="2"/>
                    </a:lnTo>
                    <a:lnTo>
                      <a:pt x="798" y="3"/>
                    </a:lnTo>
                    <a:lnTo>
                      <a:pt x="808" y="5"/>
                    </a:lnTo>
                    <a:lnTo>
                      <a:pt x="815" y="6"/>
                    </a:lnTo>
                    <a:lnTo>
                      <a:pt x="818" y="6"/>
                    </a:lnTo>
                    <a:lnTo>
                      <a:pt x="819" y="6"/>
                    </a:lnTo>
                    <a:lnTo>
                      <a:pt x="845" y="15"/>
                    </a:lnTo>
                    <a:lnTo>
                      <a:pt x="871" y="26"/>
                    </a:lnTo>
                    <a:lnTo>
                      <a:pt x="895" y="39"/>
                    </a:lnTo>
                    <a:lnTo>
                      <a:pt x="919" y="55"/>
                    </a:lnTo>
                    <a:lnTo>
                      <a:pt x="941" y="74"/>
                    </a:lnTo>
                    <a:lnTo>
                      <a:pt x="960" y="96"/>
                    </a:lnTo>
                    <a:lnTo>
                      <a:pt x="976" y="120"/>
                    </a:lnTo>
                    <a:lnTo>
                      <a:pt x="988" y="146"/>
                    </a:lnTo>
                    <a:lnTo>
                      <a:pt x="996" y="175"/>
                    </a:lnTo>
                    <a:lnTo>
                      <a:pt x="999" y="206"/>
                    </a:lnTo>
                    <a:lnTo>
                      <a:pt x="999" y="779"/>
                    </a:lnTo>
                    <a:lnTo>
                      <a:pt x="997" y="815"/>
                    </a:lnTo>
                    <a:lnTo>
                      <a:pt x="989" y="847"/>
                    </a:lnTo>
                    <a:lnTo>
                      <a:pt x="977" y="875"/>
                    </a:lnTo>
                    <a:lnTo>
                      <a:pt x="962" y="900"/>
                    </a:lnTo>
                    <a:lnTo>
                      <a:pt x="943" y="922"/>
                    </a:lnTo>
                    <a:lnTo>
                      <a:pt x="919" y="939"/>
                    </a:lnTo>
                    <a:lnTo>
                      <a:pt x="893" y="952"/>
                    </a:lnTo>
                    <a:lnTo>
                      <a:pt x="864" y="963"/>
                    </a:lnTo>
                    <a:lnTo>
                      <a:pt x="833" y="968"/>
                    </a:lnTo>
                    <a:lnTo>
                      <a:pt x="800" y="970"/>
                    </a:lnTo>
                    <a:lnTo>
                      <a:pt x="796" y="970"/>
                    </a:lnTo>
                    <a:lnTo>
                      <a:pt x="785" y="970"/>
                    </a:lnTo>
                    <a:lnTo>
                      <a:pt x="770" y="970"/>
                    </a:lnTo>
                    <a:lnTo>
                      <a:pt x="751" y="970"/>
                    </a:lnTo>
                    <a:lnTo>
                      <a:pt x="730" y="970"/>
                    </a:lnTo>
                    <a:lnTo>
                      <a:pt x="709" y="970"/>
                    </a:lnTo>
                    <a:lnTo>
                      <a:pt x="687" y="970"/>
                    </a:lnTo>
                    <a:lnTo>
                      <a:pt x="669" y="970"/>
                    </a:lnTo>
                    <a:lnTo>
                      <a:pt x="653" y="970"/>
                    </a:lnTo>
                    <a:lnTo>
                      <a:pt x="644" y="970"/>
                    </a:lnTo>
                    <a:lnTo>
                      <a:pt x="639" y="970"/>
                    </a:lnTo>
                    <a:lnTo>
                      <a:pt x="638" y="970"/>
                    </a:lnTo>
                    <a:lnTo>
                      <a:pt x="633" y="970"/>
                    </a:lnTo>
                    <a:lnTo>
                      <a:pt x="625" y="970"/>
                    </a:lnTo>
                    <a:lnTo>
                      <a:pt x="616" y="972"/>
                    </a:lnTo>
                    <a:lnTo>
                      <a:pt x="605" y="974"/>
                    </a:lnTo>
                    <a:lnTo>
                      <a:pt x="592" y="977"/>
                    </a:lnTo>
                    <a:lnTo>
                      <a:pt x="578" y="981"/>
                    </a:lnTo>
                    <a:lnTo>
                      <a:pt x="564" y="987"/>
                    </a:lnTo>
                    <a:lnTo>
                      <a:pt x="550" y="994"/>
                    </a:lnTo>
                    <a:lnTo>
                      <a:pt x="536" y="1004"/>
                    </a:lnTo>
                    <a:lnTo>
                      <a:pt x="523" y="1016"/>
                    </a:lnTo>
                    <a:lnTo>
                      <a:pt x="511" y="1030"/>
                    </a:lnTo>
                    <a:lnTo>
                      <a:pt x="500" y="1047"/>
                    </a:lnTo>
                    <a:lnTo>
                      <a:pt x="493" y="1067"/>
                    </a:lnTo>
                    <a:lnTo>
                      <a:pt x="487" y="1090"/>
                    </a:lnTo>
                    <a:lnTo>
                      <a:pt x="484" y="1116"/>
                    </a:lnTo>
                    <a:lnTo>
                      <a:pt x="485" y="1147"/>
                    </a:lnTo>
                    <a:lnTo>
                      <a:pt x="495" y="1247"/>
                    </a:lnTo>
                    <a:lnTo>
                      <a:pt x="506" y="1353"/>
                    </a:lnTo>
                    <a:lnTo>
                      <a:pt x="516" y="1463"/>
                    </a:lnTo>
                    <a:lnTo>
                      <a:pt x="527" y="1579"/>
                    </a:lnTo>
                    <a:lnTo>
                      <a:pt x="527" y="1604"/>
                    </a:lnTo>
                    <a:lnTo>
                      <a:pt x="522" y="1629"/>
                    </a:lnTo>
                    <a:lnTo>
                      <a:pt x="512" y="1650"/>
                    </a:lnTo>
                    <a:lnTo>
                      <a:pt x="498" y="1671"/>
                    </a:lnTo>
                    <a:lnTo>
                      <a:pt x="481" y="1687"/>
                    </a:lnTo>
                    <a:lnTo>
                      <a:pt x="460" y="1701"/>
                    </a:lnTo>
                    <a:lnTo>
                      <a:pt x="437" y="1711"/>
                    </a:lnTo>
                    <a:lnTo>
                      <a:pt x="413" y="1715"/>
                    </a:lnTo>
                    <a:lnTo>
                      <a:pt x="401" y="1715"/>
                    </a:lnTo>
                    <a:lnTo>
                      <a:pt x="374" y="1713"/>
                    </a:lnTo>
                    <a:lnTo>
                      <a:pt x="349" y="1704"/>
                    </a:lnTo>
                    <a:lnTo>
                      <a:pt x="326" y="1691"/>
                    </a:lnTo>
                    <a:lnTo>
                      <a:pt x="307" y="1673"/>
                    </a:lnTo>
                    <a:lnTo>
                      <a:pt x="292" y="1653"/>
                    </a:lnTo>
                    <a:lnTo>
                      <a:pt x="281" y="1628"/>
                    </a:lnTo>
                    <a:lnTo>
                      <a:pt x="275" y="1601"/>
                    </a:lnTo>
                    <a:lnTo>
                      <a:pt x="269" y="1515"/>
                    </a:lnTo>
                    <a:lnTo>
                      <a:pt x="263" y="1436"/>
                    </a:lnTo>
                    <a:lnTo>
                      <a:pt x="257" y="1365"/>
                    </a:lnTo>
                    <a:lnTo>
                      <a:pt x="252" y="1299"/>
                    </a:lnTo>
                    <a:lnTo>
                      <a:pt x="248" y="1240"/>
                    </a:lnTo>
                    <a:lnTo>
                      <a:pt x="245" y="1187"/>
                    </a:lnTo>
                    <a:lnTo>
                      <a:pt x="243" y="1138"/>
                    </a:lnTo>
                    <a:lnTo>
                      <a:pt x="241" y="1095"/>
                    </a:lnTo>
                    <a:lnTo>
                      <a:pt x="240" y="1056"/>
                    </a:lnTo>
                    <a:lnTo>
                      <a:pt x="240" y="1021"/>
                    </a:lnTo>
                    <a:lnTo>
                      <a:pt x="239" y="991"/>
                    </a:lnTo>
                    <a:lnTo>
                      <a:pt x="240" y="965"/>
                    </a:lnTo>
                    <a:lnTo>
                      <a:pt x="241" y="942"/>
                    </a:lnTo>
                    <a:lnTo>
                      <a:pt x="242" y="922"/>
                    </a:lnTo>
                    <a:lnTo>
                      <a:pt x="243" y="906"/>
                    </a:lnTo>
                    <a:lnTo>
                      <a:pt x="245" y="890"/>
                    </a:lnTo>
                    <a:lnTo>
                      <a:pt x="247" y="879"/>
                    </a:lnTo>
                    <a:lnTo>
                      <a:pt x="250" y="869"/>
                    </a:lnTo>
                    <a:lnTo>
                      <a:pt x="252" y="860"/>
                    </a:lnTo>
                    <a:lnTo>
                      <a:pt x="254" y="853"/>
                    </a:lnTo>
                    <a:lnTo>
                      <a:pt x="256" y="846"/>
                    </a:lnTo>
                    <a:lnTo>
                      <a:pt x="259" y="840"/>
                    </a:lnTo>
                    <a:lnTo>
                      <a:pt x="261" y="834"/>
                    </a:lnTo>
                    <a:lnTo>
                      <a:pt x="267" y="824"/>
                    </a:lnTo>
                    <a:lnTo>
                      <a:pt x="273" y="815"/>
                    </a:lnTo>
                    <a:lnTo>
                      <a:pt x="282" y="804"/>
                    </a:lnTo>
                    <a:lnTo>
                      <a:pt x="293" y="794"/>
                    </a:lnTo>
                    <a:lnTo>
                      <a:pt x="307" y="783"/>
                    </a:lnTo>
                    <a:lnTo>
                      <a:pt x="324" y="774"/>
                    </a:lnTo>
                    <a:lnTo>
                      <a:pt x="345" y="764"/>
                    </a:lnTo>
                    <a:lnTo>
                      <a:pt x="369" y="755"/>
                    </a:lnTo>
                    <a:lnTo>
                      <a:pt x="400" y="748"/>
                    </a:lnTo>
                    <a:lnTo>
                      <a:pt x="434" y="740"/>
                    </a:lnTo>
                    <a:lnTo>
                      <a:pt x="475" y="735"/>
                    </a:lnTo>
                    <a:lnTo>
                      <a:pt x="523" y="730"/>
                    </a:lnTo>
                    <a:lnTo>
                      <a:pt x="523" y="562"/>
                    </a:lnTo>
                    <a:lnTo>
                      <a:pt x="496" y="581"/>
                    </a:lnTo>
                    <a:lnTo>
                      <a:pt x="466" y="597"/>
                    </a:lnTo>
                    <a:lnTo>
                      <a:pt x="432" y="612"/>
                    </a:lnTo>
                    <a:lnTo>
                      <a:pt x="396" y="622"/>
                    </a:lnTo>
                    <a:lnTo>
                      <a:pt x="356" y="631"/>
                    </a:lnTo>
                    <a:lnTo>
                      <a:pt x="313" y="636"/>
                    </a:lnTo>
                    <a:lnTo>
                      <a:pt x="266" y="641"/>
                    </a:lnTo>
                    <a:lnTo>
                      <a:pt x="214" y="642"/>
                    </a:lnTo>
                    <a:lnTo>
                      <a:pt x="157" y="641"/>
                    </a:lnTo>
                    <a:lnTo>
                      <a:pt x="93" y="636"/>
                    </a:lnTo>
                    <a:lnTo>
                      <a:pt x="70" y="632"/>
                    </a:lnTo>
                    <a:lnTo>
                      <a:pt x="50" y="623"/>
                    </a:lnTo>
                    <a:lnTo>
                      <a:pt x="32" y="610"/>
                    </a:lnTo>
                    <a:lnTo>
                      <a:pt x="17" y="593"/>
                    </a:lnTo>
                    <a:lnTo>
                      <a:pt x="8" y="574"/>
                    </a:lnTo>
                    <a:lnTo>
                      <a:pt x="1" y="552"/>
                    </a:lnTo>
                    <a:lnTo>
                      <a:pt x="0" y="528"/>
                    </a:lnTo>
                    <a:lnTo>
                      <a:pt x="4" y="506"/>
                    </a:lnTo>
                    <a:lnTo>
                      <a:pt x="14" y="485"/>
                    </a:lnTo>
                    <a:lnTo>
                      <a:pt x="27" y="468"/>
                    </a:lnTo>
                    <a:lnTo>
                      <a:pt x="43" y="453"/>
                    </a:lnTo>
                    <a:lnTo>
                      <a:pt x="64" y="443"/>
                    </a:lnTo>
                    <a:lnTo>
                      <a:pt x="85" y="436"/>
                    </a:lnTo>
                    <a:lnTo>
                      <a:pt x="108" y="435"/>
                    </a:lnTo>
                    <a:lnTo>
                      <a:pt x="160" y="439"/>
                    </a:lnTo>
                    <a:lnTo>
                      <a:pt x="206" y="439"/>
                    </a:lnTo>
                    <a:lnTo>
                      <a:pt x="248" y="435"/>
                    </a:lnTo>
                    <a:lnTo>
                      <a:pt x="286" y="431"/>
                    </a:lnTo>
                    <a:lnTo>
                      <a:pt x="319" y="422"/>
                    </a:lnTo>
                    <a:lnTo>
                      <a:pt x="349" y="413"/>
                    </a:lnTo>
                    <a:lnTo>
                      <a:pt x="375" y="400"/>
                    </a:lnTo>
                    <a:lnTo>
                      <a:pt x="398" y="384"/>
                    </a:lnTo>
                    <a:lnTo>
                      <a:pt x="418" y="367"/>
                    </a:lnTo>
                    <a:lnTo>
                      <a:pt x="436" y="348"/>
                    </a:lnTo>
                    <a:lnTo>
                      <a:pt x="454" y="325"/>
                    </a:lnTo>
                    <a:lnTo>
                      <a:pt x="468" y="301"/>
                    </a:lnTo>
                    <a:lnTo>
                      <a:pt x="482" y="274"/>
                    </a:lnTo>
                    <a:lnTo>
                      <a:pt x="495" y="246"/>
                    </a:lnTo>
                    <a:lnTo>
                      <a:pt x="508" y="216"/>
                    </a:lnTo>
                    <a:lnTo>
                      <a:pt x="521" y="182"/>
                    </a:lnTo>
                    <a:lnTo>
                      <a:pt x="534" y="148"/>
                    </a:lnTo>
                    <a:lnTo>
                      <a:pt x="545" y="122"/>
                    </a:lnTo>
                    <a:lnTo>
                      <a:pt x="561" y="97"/>
                    </a:lnTo>
                    <a:lnTo>
                      <a:pt x="580" y="75"/>
                    </a:lnTo>
                    <a:lnTo>
                      <a:pt x="602" y="56"/>
                    </a:lnTo>
                    <a:lnTo>
                      <a:pt x="625" y="40"/>
                    </a:lnTo>
                    <a:lnTo>
                      <a:pt x="650" y="26"/>
                    </a:lnTo>
                    <a:lnTo>
                      <a:pt x="676" y="15"/>
                    </a:lnTo>
                    <a:lnTo>
                      <a:pt x="702" y="7"/>
                    </a:lnTo>
                    <a:lnTo>
                      <a:pt x="705" y="6"/>
                    </a:lnTo>
                    <a:lnTo>
                      <a:pt x="714" y="4"/>
                    </a:lnTo>
                    <a:lnTo>
                      <a:pt x="726" y="2"/>
                    </a:lnTo>
                    <a:lnTo>
                      <a:pt x="742" y="0"/>
                    </a:lnTo>
                    <a:lnTo>
                      <a:pt x="75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3" name="Freeform 13"/>
              <p:cNvSpPr>
                <a:spLocks/>
              </p:cNvSpPr>
              <p:nvPr/>
            </p:nvSpPr>
            <p:spPr bwMode="auto">
              <a:xfrm>
                <a:off x="3411" y="942"/>
                <a:ext cx="351" cy="765"/>
              </a:xfrm>
              <a:custGeom>
                <a:avLst/>
                <a:gdLst>
                  <a:gd name="T0" fmla="*/ 605 w 702"/>
                  <a:gd name="T1" fmla="*/ 0 h 1530"/>
                  <a:gd name="T2" fmla="*/ 628 w 702"/>
                  <a:gd name="T3" fmla="*/ 2 h 1530"/>
                  <a:gd name="T4" fmla="*/ 648 w 702"/>
                  <a:gd name="T5" fmla="*/ 10 h 1530"/>
                  <a:gd name="T6" fmla="*/ 666 w 702"/>
                  <a:gd name="T7" fmla="*/ 22 h 1530"/>
                  <a:gd name="T8" fmla="*/ 681 w 702"/>
                  <a:gd name="T9" fmla="*/ 37 h 1530"/>
                  <a:gd name="T10" fmla="*/ 693 w 702"/>
                  <a:gd name="T11" fmla="*/ 54 h 1530"/>
                  <a:gd name="T12" fmla="*/ 700 w 702"/>
                  <a:gd name="T13" fmla="*/ 75 h 1530"/>
                  <a:gd name="T14" fmla="*/ 702 w 702"/>
                  <a:gd name="T15" fmla="*/ 97 h 1530"/>
                  <a:gd name="T16" fmla="*/ 702 w 702"/>
                  <a:gd name="T17" fmla="*/ 942 h 1530"/>
                  <a:gd name="T18" fmla="*/ 699 w 702"/>
                  <a:gd name="T19" fmla="*/ 964 h 1530"/>
                  <a:gd name="T20" fmla="*/ 692 w 702"/>
                  <a:gd name="T21" fmla="*/ 986 h 1530"/>
                  <a:gd name="T22" fmla="*/ 680 w 702"/>
                  <a:gd name="T23" fmla="*/ 1004 h 1530"/>
                  <a:gd name="T24" fmla="*/ 664 w 702"/>
                  <a:gd name="T25" fmla="*/ 1018 h 1530"/>
                  <a:gd name="T26" fmla="*/ 664 w 702"/>
                  <a:gd name="T27" fmla="*/ 1530 h 1530"/>
                  <a:gd name="T28" fmla="*/ 547 w 702"/>
                  <a:gd name="T29" fmla="*/ 1530 h 1530"/>
                  <a:gd name="T30" fmla="*/ 547 w 702"/>
                  <a:gd name="T31" fmla="*/ 1039 h 1530"/>
                  <a:gd name="T32" fmla="*/ 198 w 702"/>
                  <a:gd name="T33" fmla="*/ 1039 h 1530"/>
                  <a:gd name="T34" fmla="*/ 198 w 702"/>
                  <a:gd name="T35" fmla="*/ 1530 h 1530"/>
                  <a:gd name="T36" fmla="*/ 81 w 702"/>
                  <a:gd name="T37" fmla="*/ 1530 h 1530"/>
                  <a:gd name="T38" fmla="*/ 81 w 702"/>
                  <a:gd name="T39" fmla="*/ 1037 h 1530"/>
                  <a:gd name="T40" fmla="*/ 60 w 702"/>
                  <a:gd name="T41" fmla="*/ 1031 h 1530"/>
                  <a:gd name="T42" fmla="*/ 40 w 702"/>
                  <a:gd name="T43" fmla="*/ 1019 h 1530"/>
                  <a:gd name="T44" fmla="*/ 24 w 702"/>
                  <a:gd name="T45" fmla="*/ 1004 h 1530"/>
                  <a:gd name="T46" fmla="*/ 11 w 702"/>
                  <a:gd name="T47" fmla="*/ 986 h 1530"/>
                  <a:gd name="T48" fmla="*/ 4 w 702"/>
                  <a:gd name="T49" fmla="*/ 965 h 1530"/>
                  <a:gd name="T50" fmla="*/ 0 w 702"/>
                  <a:gd name="T51" fmla="*/ 942 h 1530"/>
                  <a:gd name="T52" fmla="*/ 4 w 702"/>
                  <a:gd name="T53" fmla="*/ 919 h 1530"/>
                  <a:gd name="T54" fmla="*/ 10 w 702"/>
                  <a:gd name="T55" fmla="*/ 899 h 1530"/>
                  <a:gd name="T56" fmla="*/ 22 w 702"/>
                  <a:gd name="T57" fmla="*/ 881 h 1530"/>
                  <a:gd name="T58" fmla="*/ 37 w 702"/>
                  <a:gd name="T59" fmla="*/ 866 h 1530"/>
                  <a:gd name="T60" fmla="*/ 54 w 702"/>
                  <a:gd name="T61" fmla="*/ 854 h 1530"/>
                  <a:gd name="T62" fmla="*/ 75 w 702"/>
                  <a:gd name="T63" fmla="*/ 847 h 1530"/>
                  <a:gd name="T64" fmla="*/ 98 w 702"/>
                  <a:gd name="T65" fmla="*/ 844 h 1530"/>
                  <a:gd name="T66" fmla="*/ 269 w 702"/>
                  <a:gd name="T67" fmla="*/ 844 h 1530"/>
                  <a:gd name="T68" fmla="*/ 307 w 702"/>
                  <a:gd name="T69" fmla="*/ 843 h 1530"/>
                  <a:gd name="T70" fmla="*/ 341 w 702"/>
                  <a:gd name="T71" fmla="*/ 838 h 1530"/>
                  <a:gd name="T72" fmla="*/ 371 w 702"/>
                  <a:gd name="T73" fmla="*/ 830 h 1530"/>
                  <a:gd name="T74" fmla="*/ 397 w 702"/>
                  <a:gd name="T75" fmla="*/ 819 h 1530"/>
                  <a:gd name="T76" fmla="*/ 419 w 702"/>
                  <a:gd name="T77" fmla="*/ 806 h 1530"/>
                  <a:gd name="T78" fmla="*/ 439 w 702"/>
                  <a:gd name="T79" fmla="*/ 792 h 1530"/>
                  <a:gd name="T80" fmla="*/ 455 w 702"/>
                  <a:gd name="T81" fmla="*/ 777 h 1530"/>
                  <a:gd name="T82" fmla="*/ 468 w 702"/>
                  <a:gd name="T83" fmla="*/ 760 h 1530"/>
                  <a:gd name="T84" fmla="*/ 480 w 702"/>
                  <a:gd name="T85" fmla="*/ 743 h 1530"/>
                  <a:gd name="T86" fmla="*/ 489 w 702"/>
                  <a:gd name="T87" fmla="*/ 724 h 1530"/>
                  <a:gd name="T88" fmla="*/ 496 w 702"/>
                  <a:gd name="T89" fmla="*/ 706 h 1530"/>
                  <a:gd name="T90" fmla="*/ 500 w 702"/>
                  <a:gd name="T91" fmla="*/ 689 h 1530"/>
                  <a:gd name="T92" fmla="*/ 505 w 702"/>
                  <a:gd name="T93" fmla="*/ 671 h 1530"/>
                  <a:gd name="T94" fmla="*/ 507 w 702"/>
                  <a:gd name="T95" fmla="*/ 656 h 1530"/>
                  <a:gd name="T96" fmla="*/ 509 w 702"/>
                  <a:gd name="T97" fmla="*/ 641 h 1530"/>
                  <a:gd name="T98" fmla="*/ 509 w 702"/>
                  <a:gd name="T99" fmla="*/ 629 h 1530"/>
                  <a:gd name="T100" fmla="*/ 509 w 702"/>
                  <a:gd name="T101" fmla="*/ 618 h 1530"/>
                  <a:gd name="T102" fmla="*/ 509 w 702"/>
                  <a:gd name="T103" fmla="*/ 611 h 1530"/>
                  <a:gd name="T104" fmla="*/ 509 w 702"/>
                  <a:gd name="T105" fmla="*/ 605 h 1530"/>
                  <a:gd name="T106" fmla="*/ 508 w 702"/>
                  <a:gd name="T107" fmla="*/ 604 h 1530"/>
                  <a:gd name="T108" fmla="*/ 508 w 702"/>
                  <a:gd name="T109" fmla="*/ 97 h 1530"/>
                  <a:gd name="T110" fmla="*/ 511 w 702"/>
                  <a:gd name="T111" fmla="*/ 75 h 1530"/>
                  <a:gd name="T112" fmla="*/ 519 w 702"/>
                  <a:gd name="T113" fmla="*/ 54 h 1530"/>
                  <a:gd name="T114" fmla="*/ 530 w 702"/>
                  <a:gd name="T115" fmla="*/ 37 h 1530"/>
                  <a:gd name="T116" fmla="*/ 545 w 702"/>
                  <a:gd name="T117" fmla="*/ 22 h 1530"/>
                  <a:gd name="T118" fmla="*/ 563 w 702"/>
                  <a:gd name="T119" fmla="*/ 10 h 1530"/>
                  <a:gd name="T120" fmla="*/ 584 w 702"/>
                  <a:gd name="T121" fmla="*/ 2 h 1530"/>
                  <a:gd name="T122" fmla="*/ 605 w 702"/>
                  <a:gd name="T123" fmla="*/ 0 h 1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702" h="1530">
                    <a:moveTo>
                      <a:pt x="605" y="0"/>
                    </a:moveTo>
                    <a:lnTo>
                      <a:pt x="628" y="2"/>
                    </a:lnTo>
                    <a:lnTo>
                      <a:pt x="648" y="10"/>
                    </a:lnTo>
                    <a:lnTo>
                      <a:pt x="666" y="22"/>
                    </a:lnTo>
                    <a:lnTo>
                      <a:pt x="681" y="37"/>
                    </a:lnTo>
                    <a:lnTo>
                      <a:pt x="693" y="54"/>
                    </a:lnTo>
                    <a:lnTo>
                      <a:pt x="700" y="75"/>
                    </a:lnTo>
                    <a:lnTo>
                      <a:pt x="702" y="97"/>
                    </a:lnTo>
                    <a:lnTo>
                      <a:pt x="702" y="942"/>
                    </a:lnTo>
                    <a:lnTo>
                      <a:pt x="699" y="964"/>
                    </a:lnTo>
                    <a:lnTo>
                      <a:pt x="692" y="986"/>
                    </a:lnTo>
                    <a:lnTo>
                      <a:pt x="680" y="1004"/>
                    </a:lnTo>
                    <a:lnTo>
                      <a:pt x="664" y="1018"/>
                    </a:lnTo>
                    <a:lnTo>
                      <a:pt x="664" y="1530"/>
                    </a:lnTo>
                    <a:lnTo>
                      <a:pt x="547" y="1530"/>
                    </a:lnTo>
                    <a:lnTo>
                      <a:pt x="547" y="1039"/>
                    </a:lnTo>
                    <a:lnTo>
                      <a:pt x="198" y="1039"/>
                    </a:lnTo>
                    <a:lnTo>
                      <a:pt x="198" y="1530"/>
                    </a:lnTo>
                    <a:lnTo>
                      <a:pt x="81" y="1530"/>
                    </a:lnTo>
                    <a:lnTo>
                      <a:pt x="81" y="1037"/>
                    </a:lnTo>
                    <a:lnTo>
                      <a:pt x="60" y="1031"/>
                    </a:lnTo>
                    <a:lnTo>
                      <a:pt x="40" y="1019"/>
                    </a:lnTo>
                    <a:lnTo>
                      <a:pt x="24" y="1004"/>
                    </a:lnTo>
                    <a:lnTo>
                      <a:pt x="11" y="986"/>
                    </a:lnTo>
                    <a:lnTo>
                      <a:pt x="4" y="965"/>
                    </a:lnTo>
                    <a:lnTo>
                      <a:pt x="0" y="942"/>
                    </a:lnTo>
                    <a:lnTo>
                      <a:pt x="4" y="919"/>
                    </a:lnTo>
                    <a:lnTo>
                      <a:pt x="10" y="899"/>
                    </a:lnTo>
                    <a:lnTo>
                      <a:pt x="22" y="881"/>
                    </a:lnTo>
                    <a:lnTo>
                      <a:pt x="37" y="866"/>
                    </a:lnTo>
                    <a:lnTo>
                      <a:pt x="54" y="854"/>
                    </a:lnTo>
                    <a:lnTo>
                      <a:pt x="75" y="847"/>
                    </a:lnTo>
                    <a:lnTo>
                      <a:pt x="98" y="844"/>
                    </a:lnTo>
                    <a:lnTo>
                      <a:pt x="269" y="844"/>
                    </a:lnTo>
                    <a:lnTo>
                      <a:pt x="307" y="843"/>
                    </a:lnTo>
                    <a:lnTo>
                      <a:pt x="341" y="838"/>
                    </a:lnTo>
                    <a:lnTo>
                      <a:pt x="371" y="830"/>
                    </a:lnTo>
                    <a:lnTo>
                      <a:pt x="397" y="819"/>
                    </a:lnTo>
                    <a:lnTo>
                      <a:pt x="419" y="806"/>
                    </a:lnTo>
                    <a:lnTo>
                      <a:pt x="439" y="792"/>
                    </a:lnTo>
                    <a:lnTo>
                      <a:pt x="455" y="777"/>
                    </a:lnTo>
                    <a:lnTo>
                      <a:pt x="468" y="760"/>
                    </a:lnTo>
                    <a:lnTo>
                      <a:pt x="480" y="743"/>
                    </a:lnTo>
                    <a:lnTo>
                      <a:pt x="489" y="724"/>
                    </a:lnTo>
                    <a:lnTo>
                      <a:pt x="496" y="706"/>
                    </a:lnTo>
                    <a:lnTo>
                      <a:pt x="500" y="689"/>
                    </a:lnTo>
                    <a:lnTo>
                      <a:pt x="505" y="671"/>
                    </a:lnTo>
                    <a:lnTo>
                      <a:pt x="507" y="656"/>
                    </a:lnTo>
                    <a:lnTo>
                      <a:pt x="509" y="641"/>
                    </a:lnTo>
                    <a:lnTo>
                      <a:pt x="509" y="629"/>
                    </a:lnTo>
                    <a:lnTo>
                      <a:pt x="509" y="618"/>
                    </a:lnTo>
                    <a:lnTo>
                      <a:pt x="509" y="611"/>
                    </a:lnTo>
                    <a:lnTo>
                      <a:pt x="509" y="605"/>
                    </a:lnTo>
                    <a:lnTo>
                      <a:pt x="508" y="604"/>
                    </a:lnTo>
                    <a:lnTo>
                      <a:pt x="508" y="97"/>
                    </a:lnTo>
                    <a:lnTo>
                      <a:pt x="511" y="75"/>
                    </a:lnTo>
                    <a:lnTo>
                      <a:pt x="519" y="54"/>
                    </a:lnTo>
                    <a:lnTo>
                      <a:pt x="530" y="37"/>
                    </a:lnTo>
                    <a:lnTo>
                      <a:pt x="545" y="22"/>
                    </a:lnTo>
                    <a:lnTo>
                      <a:pt x="563" y="10"/>
                    </a:lnTo>
                    <a:lnTo>
                      <a:pt x="584" y="2"/>
                    </a:lnTo>
                    <a:lnTo>
                      <a:pt x="60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45" name="Freeform 6"/>
            <p:cNvSpPr>
              <a:spLocks noEditPoints="1"/>
            </p:cNvSpPr>
            <p:nvPr/>
          </p:nvSpPr>
          <p:spPr bwMode="auto">
            <a:xfrm>
              <a:off x="1364385" y="2720051"/>
              <a:ext cx="407030" cy="521826"/>
            </a:xfrm>
            <a:custGeom>
              <a:avLst/>
              <a:gdLst>
                <a:gd name="T0" fmla="*/ 1381 w 3106"/>
                <a:gd name="T1" fmla="*/ 2401 h 3981"/>
                <a:gd name="T2" fmla="*/ 375 w 3106"/>
                <a:gd name="T3" fmla="*/ 2499 h 3981"/>
                <a:gd name="T4" fmla="*/ 450 w 3106"/>
                <a:gd name="T5" fmla="*/ 2366 h 3981"/>
                <a:gd name="T6" fmla="*/ 1699 w 3106"/>
                <a:gd name="T7" fmla="*/ 2319 h 3981"/>
                <a:gd name="T8" fmla="*/ 1795 w 3106"/>
                <a:gd name="T9" fmla="*/ 2454 h 3981"/>
                <a:gd name="T10" fmla="*/ 1967 w 3106"/>
                <a:gd name="T11" fmla="*/ 2733 h 3981"/>
                <a:gd name="T12" fmla="*/ 2073 w 3106"/>
                <a:gd name="T13" fmla="*/ 2887 h 3981"/>
                <a:gd name="T14" fmla="*/ 2148 w 3106"/>
                <a:gd name="T15" fmla="*/ 2799 h 3981"/>
                <a:gd name="T16" fmla="*/ 2327 w 3106"/>
                <a:gd name="T17" fmla="*/ 2820 h 3981"/>
                <a:gd name="T18" fmla="*/ 2440 w 3106"/>
                <a:gd name="T19" fmla="*/ 2742 h 3981"/>
                <a:gd name="T20" fmla="*/ 2597 w 3106"/>
                <a:gd name="T21" fmla="*/ 2790 h 3981"/>
                <a:gd name="T22" fmla="*/ 2764 w 3106"/>
                <a:gd name="T23" fmla="*/ 2794 h 3981"/>
                <a:gd name="T24" fmla="*/ 2882 w 3106"/>
                <a:gd name="T25" fmla="*/ 2932 h 3981"/>
                <a:gd name="T26" fmla="*/ 3011 w 3106"/>
                <a:gd name="T27" fmla="*/ 3197 h 3981"/>
                <a:gd name="T28" fmla="*/ 3106 w 3106"/>
                <a:gd name="T29" fmla="*/ 3671 h 3981"/>
                <a:gd name="T30" fmla="*/ 2501 w 3106"/>
                <a:gd name="T31" fmla="*/ 3916 h 3981"/>
                <a:gd name="T32" fmla="*/ 2360 w 3106"/>
                <a:gd name="T33" fmla="*/ 3872 h 3981"/>
                <a:gd name="T34" fmla="*/ 1982 w 3106"/>
                <a:gd name="T35" fmla="*/ 3741 h 3981"/>
                <a:gd name="T36" fmla="*/ 1846 w 3106"/>
                <a:gd name="T37" fmla="*/ 3681 h 3981"/>
                <a:gd name="T38" fmla="*/ 1715 w 3106"/>
                <a:gd name="T39" fmla="*/ 3530 h 3981"/>
                <a:gd name="T40" fmla="*/ 1668 w 3106"/>
                <a:gd name="T41" fmla="*/ 3479 h 3981"/>
                <a:gd name="T42" fmla="*/ 1585 w 3106"/>
                <a:gd name="T43" fmla="*/ 3354 h 3981"/>
                <a:gd name="T44" fmla="*/ 1659 w 3106"/>
                <a:gd name="T45" fmla="*/ 3268 h 3981"/>
                <a:gd name="T46" fmla="*/ 1793 w 3106"/>
                <a:gd name="T47" fmla="*/ 3338 h 3981"/>
                <a:gd name="T48" fmla="*/ 1882 w 3106"/>
                <a:gd name="T49" fmla="*/ 3406 h 3981"/>
                <a:gd name="T50" fmla="*/ 2014 w 3106"/>
                <a:gd name="T51" fmla="*/ 3492 h 3981"/>
                <a:gd name="T52" fmla="*/ 2050 w 3106"/>
                <a:gd name="T53" fmla="*/ 3390 h 3981"/>
                <a:gd name="T54" fmla="*/ 1939 w 3106"/>
                <a:gd name="T55" fmla="*/ 3165 h 3981"/>
                <a:gd name="T56" fmla="*/ 1884 w 3106"/>
                <a:gd name="T57" fmla="*/ 3059 h 3981"/>
                <a:gd name="T58" fmla="*/ 1694 w 3106"/>
                <a:gd name="T59" fmla="*/ 2699 h 3981"/>
                <a:gd name="T60" fmla="*/ 1546 w 3106"/>
                <a:gd name="T61" fmla="*/ 2309 h 3981"/>
                <a:gd name="T62" fmla="*/ 1801 w 3106"/>
                <a:gd name="T63" fmla="*/ 1994 h 3981"/>
                <a:gd name="T64" fmla="*/ 1839 w 3106"/>
                <a:gd name="T65" fmla="*/ 2140 h 3981"/>
                <a:gd name="T66" fmla="*/ 1634 w 3106"/>
                <a:gd name="T67" fmla="*/ 2161 h 3981"/>
                <a:gd name="T68" fmla="*/ 375 w 3106"/>
                <a:gd name="T69" fmla="*/ 2123 h 3981"/>
                <a:gd name="T70" fmla="*/ 450 w 3106"/>
                <a:gd name="T71" fmla="*/ 1990 h 3981"/>
                <a:gd name="T72" fmla="*/ 1873 w 3106"/>
                <a:gd name="T73" fmla="*/ 1709 h 3981"/>
                <a:gd name="T74" fmla="*/ 435 w 3106"/>
                <a:gd name="T75" fmla="*/ 1794 h 3981"/>
                <a:gd name="T76" fmla="*/ 397 w 3106"/>
                <a:gd name="T77" fmla="*/ 1647 h 3981"/>
                <a:gd name="T78" fmla="*/ 481 w 3106"/>
                <a:gd name="T79" fmla="*/ 806 h 3981"/>
                <a:gd name="T80" fmla="*/ 1025 w 3106"/>
                <a:gd name="T81" fmla="*/ 744 h 3981"/>
                <a:gd name="T82" fmla="*/ 1012 w 3106"/>
                <a:gd name="T83" fmla="*/ 1421 h 3981"/>
                <a:gd name="T84" fmla="*/ 420 w 3106"/>
                <a:gd name="T85" fmla="*/ 761 h 3981"/>
                <a:gd name="T86" fmla="*/ 731 w 3106"/>
                <a:gd name="T87" fmla="*/ 210 h 3981"/>
                <a:gd name="T88" fmla="*/ 1694 w 3106"/>
                <a:gd name="T89" fmla="*/ 299 h 3981"/>
                <a:gd name="T90" fmla="*/ 1826 w 3106"/>
                <a:gd name="T91" fmla="*/ 257 h 3981"/>
                <a:gd name="T92" fmla="*/ 1987 w 3106"/>
                <a:gd name="T93" fmla="*/ 4 h 3981"/>
                <a:gd name="T94" fmla="*/ 2224 w 3106"/>
                <a:gd name="T95" fmla="*/ 243 h 3981"/>
                <a:gd name="T96" fmla="*/ 2097 w 3106"/>
                <a:gd name="T97" fmla="*/ 2704 h 3981"/>
                <a:gd name="T98" fmla="*/ 2013 w 3106"/>
                <a:gd name="T99" fmla="*/ 488 h 3981"/>
                <a:gd name="T100" fmla="*/ 1485 w 3106"/>
                <a:gd name="T101" fmla="*/ 3345 h 3981"/>
                <a:gd name="T102" fmla="*/ 1596 w 3106"/>
                <a:gd name="T103" fmla="*/ 3526 h 3981"/>
                <a:gd name="T104" fmla="*/ 1690 w 3106"/>
                <a:gd name="T105" fmla="*/ 3672 h 3981"/>
                <a:gd name="T106" fmla="*/ 1936 w 3106"/>
                <a:gd name="T107" fmla="*/ 3843 h 3981"/>
                <a:gd name="T108" fmla="*/ 286 w 3106"/>
                <a:gd name="T109" fmla="*/ 3981 h 3981"/>
                <a:gd name="T110" fmla="*/ 15 w 3106"/>
                <a:gd name="T111" fmla="*/ 3783 h 3981"/>
                <a:gd name="T112" fmla="*/ 85 w 3106"/>
                <a:gd name="T113" fmla="*/ 85 h 39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106" h="3981">
                  <a:moveTo>
                    <a:pt x="764" y="3455"/>
                  </a:moveTo>
                  <a:lnTo>
                    <a:pt x="764" y="3672"/>
                  </a:lnTo>
                  <a:lnTo>
                    <a:pt x="1462" y="3672"/>
                  </a:lnTo>
                  <a:lnTo>
                    <a:pt x="1462" y="3455"/>
                  </a:lnTo>
                  <a:lnTo>
                    <a:pt x="764" y="3455"/>
                  </a:lnTo>
                  <a:close/>
                  <a:moveTo>
                    <a:pt x="450" y="2366"/>
                  </a:moveTo>
                  <a:lnTo>
                    <a:pt x="1376" y="2366"/>
                  </a:lnTo>
                  <a:lnTo>
                    <a:pt x="1381" y="2401"/>
                  </a:lnTo>
                  <a:lnTo>
                    <a:pt x="1390" y="2436"/>
                  </a:lnTo>
                  <a:lnTo>
                    <a:pt x="1410" y="2491"/>
                  </a:lnTo>
                  <a:lnTo>
                    <a:pt x="1430" y="2542"/>
                  </a:lnTo>
                  <a:lnTo>
                    <a:pt x="450" y="2542"/>
                  </a:lnTo>
                  <a:lnTo>
                    <a:pt x="426" y="2540"/>
                  </a:lnTo>
                  <a:lnTo>
                    <a:pt x="405" y="2530"/>
                  </a:lnTo>
                  <a:lnTo>
                    <a:pt x="388" y="2517"/>
                  </a:lnTo>
                  <a:lnTo>
                    <a:pt x="375" y="2499"/>
                  </a:lnTo>
                  <a:lnTo>
                    <a:pt x="366" y="2479"/>
                  </a:lnTo>
                  <a:lnTo>
                    <a:pt x="363" y="2455"/>
                  </a:lnTo>
                  <a:lnTo>
                    <a:pt x="366" y="2431"/>
                  </a:lnTo>
                  <a:lnTo>
                    <a:pt x="375" y="2410"/>
                  </a:lnTo>
                  <a:lnTo>
                    <a:pt x="388" y="2393"/>
                  </a:lnTo>
                  <a:lnTo>
                    <a:pt x="405" y="2379"/>
                  </a:lnTo>
                  <a:lnTo>
                    <a:pt x="426" y="2370"/>
                  </a:lnTo>
                  <a:lnTo>
                    <a:pt x="450" y="2366"/>
                  </a:lnTo>
                  <a:close/>
                  <a:moveTo>
                    <a:pt x="1593" y="2267"/>
                  </a:moveTo>
                  <a:lnTo>
                    <a:pt x="1608" y="2268"/>
                  </a:lnTo>
                  <a:lnTo>
                    <a:pt x="1623" y="2271"/>
                  </a:lnTo>
                  <a:lnTo>
                    <a:pt x="1639" y="2278"/>
                  </a:lnTo>
                  <a:lnTo>
                    <a:pt x="1655" y="2285"/>
                  </a:lnTo>
                  <a:lnTo>
                    <a:pt x="1670" y="2295"/>
                  </a:lnTo>
                  <a:lnTo>
                    <a:pt x="1686" y="2307"/>
                  </a:lnTo>
                  <a:lnTo>
                    <a:pt x="1699" y="2319"/>
                  </a:lnTo>
                  <a:lnTo>
                    <a:pt x="1711" y="2332"/>
                  </a:lnTo>
                  <a:lnTo>
                    <a:pt x="1715" y="2334"/>
                  </a:lnTo>
                  <a:lnTo>
                    <a:pt x="1723" y="2342"/>
                  </a:lnTo>
                  <a:lnTo>
                    <a:pt x="1732" y="2357"/>
                  </a:lnTo>
                  <a:lnTo>
                    <a:pt x="1745" y="2376"/>
                  </a:lnTo>
                  <a:lnTo>
                    <a:pt x="1759" y="2398"/>
                  </a:lnTo>
                  <a:lnTo>
                    <a:pt x="1776" y="2425"/>
                  </a:lnTo>
                  <a:lnTo>
                    <a:pt x="1795" y="2454"/>
                  </a:lnTo>
                  <a:lnTo>
                    <a:pt x="1814" y="2485"/>
                  </a:lnTo>
                  <a:lnTo>
                    <a:pt x="1835" y="2520"/>
                  </a:lnTo>
                  <a:lnTo>
                    <a:pt x="1857" y="2554"/>
                  </a:lnTo>
                  <a:lnTo>
                    <a:pt x="1880" y="2591"/>
                  </a:lnTo>
                  <a:lnTo>
                    <a:pt x="1902" y="2627"/>
                  </a:lnTo>
                  <a:lnTo>
                    <a:pt x="1924" y="2663"/>
                  </a:lnTo>
                  <a:lnTo>
                    <a:pt x="1946" y="2699"/>
                  </a:lnTo>
                  <a:lnTo>
                    <a:pt x="1967" y="2733"/>
                  </a:lnTo>
                  <a:lnTo>
                    <a:pt x="1987" y="2765"/>
                  </a:lnTo>
                  <a:lnTo>
                    <a:pt x="2005" y="2794"/>
                  </a:lnTo>
                  <a:lnTo>
                    <a:pt x="2022" y="2820"/>
                  </a:lnTo>
                  <a:lnTo>
                    <a:pt x="2038" y="2843"/>
                  </a:lnTo>
                  <a:lnTo>
                    <a:pt x="2051" y="2862"/>
                  </a:lnTo>
                  <a:lnTo>
                    <a:pt x="2062" y="2876"/>
                  </a:lnTo>
                  <a:lnTo>
                    <a:pt x="2068" y="2884"/>
                  </a:lnTo>
                  <a:lnTo>
                    <a:pt x="2073" y="2887"/>
                  </a:lnTo>
                  <a:lnTo>
                    <a:pt x="2075" y="2884"/>
                  </a:lnTo>
                  <a:lnTo>
                    <a:pt x="2079" y="2877"/>
                  </a:lnTo>
                  <a:lnTo>
                    <a:pt x="2084" y="2867"/>
                  </a:lnTo>
                  <a:lnTo>
                    <a:pt x="2092" y="2855"/>
                  </a:lnTo>
                  <a:lnTo>
                    <a:pt x="2103" y="2840"/>
                  </a:lnTo>
                  <a:lnTo>
                    <a:pt x="2115" y="2826"/>
                  </a:lnTo>
                  <a:lnTo>
                    <a:pt x="2131" y="2813"/>
                  </a:lnTo>
                  <a:lnTo>
                    <a:pt x="2148" y="2799"/>
                  </a:lnTo>
                  <a:lnTo>
                    <a:pt x="2168" y="2789"/>
                  </a:lnTo>
                  <a:lnTo>
                    <a:pt x="2188" y="2781"/>
                  </a:lnTo>
                  <a:lnTo>
                    <a:pt x="2212" y="2777"/>
                  </a:lnTo>
                  <a:lnTo>
                    <a:pt x="2238" y="2779"/>
                  </a:lnTo>
                  <a:lnTo>
                    <a:pt x="2266" y="2786"/>
                  </a:lnTo>
                  <a:lnTo>
                    <a:pt x="2294" y="2801"/>
                  </a:lnTo>
                  <a:lnTo>
                    <a:pt x="2326" y="2823"/>
                  </a:lnTo>
                  <a:lnTo>
                    <a:pt x="2327" y="2820"/>
                  </a:lnTo>
                  <a:lnTo>
                    <a:pt x="2332" y="2814"/>
                  </a:lnTo>
                  <a:lnTo>
                    <a:pt x="2340" y="2805"/>
                  </a:lnTo>
                  <a:lnTo>
                    <a:pt x="2351" y="2793"/>
                  </a:lnTo>
                  <a:lnTo>
                    <a:pt x="2364" y="2781"/>
                  </a:lnTo>
                  <a:lnTo>
                    <a:pt x="2379" y="2769"/>
                  </a:lnTo>
                  <a:lnTo>
                    <a:pt x="2396" y="2757"/>
                  </a:lnTo>
                  <a:lnTo>
                    <a:pt x="2417" y="2748"/>
                  </a:lnTo>
                  <a:lnTo>
                    <a:pt x="2440" y="2742"/>
                  </a:lnTo>
                  <a:lnTo>
                    <a:pt x="2463" y="2741"/>
                  </a:lnTo>
                  <a:lnTo>
                    <a:pt x="2489" y="2744"/>
                  </a:lnTo>
                  <a:lnTo>
                    <a:pt x="2517" y="2754"/>
                  </a:lnTo>
                  <a:lnTo>
                    <a:pt x="2546" y="2771"/>
                  </a:lnTo>
                  <a:lnTo>
                    <a:pt x="2577" y="2797"/>
                  </a:lnTo>
                  <a:lnTo>
                    <a:pt x="2578" y="2797"/>
                  </a:lnTo>
                  <a:lnTo>
                    <a:pt x="2586" y="2794"/>
                  </a:lnTo>
                  <a:lnTo>
                    <a:pt x="2597" y="2790"/>
                  </a:lnTo>
                  <a:lnTo>
                    <a:pt x="2611" y="2786"/>
                  </a:lnTo>
                  <a:lnTo>
                    <a:pt x="2628" y="2783"/>
                  </a:lnTo>
                  <a:lnTo>
                    <a:pt x="2648" y="2779"/>
                  </a:lnTo>
                  <a:lnTo>
                    <a:pt x="2669" y="2778"/>
                  </a:lnTo>
                  <a:lnTo>
                    <a:pt x="2692" y="2778"/>
                  </a:lnTo>
                  <a:lnTo>
                    <a:pt x="2716" y="2779"/>
                  </a:lnTo>
                  <a:lnTo>
                    <a:pt x="2741" y="2785"/>
                  </a:lnTo>
                  <a:lnTo>
                    <a:pt x="2764" y="2794"/>
                  </a:lnTo>
                  <a:lnTo>
                    <a:pt x="2788" y="2806"/>
                  </a:lnTo>
                  <a:lnTo>
                    <a:pt x="2810" y="2823"/>
                  </a:lnTo>
                  <a:lnTo>
                    <a:pt x="2831" y="2846"/>
                  </a:lnTo>
                  <a:lnTo>
                    <a:pt x="2849" y="2872"/>
                  </a:lnTo>
                  <a:lnTo>
                    <a:pt x="2866" y="2907"/>
                  </a:lnTo>
                  <a:lnTo>
                    <a:pt x="2867" y="2909"/>
                  </a:lnTo>
                  <a:lnTo>
                    <a:pt x="2873" y="2918"/>
                  </a:lnTo>
                  <a:lnTo>
                    <a:pt x="2882" y="2932"/>
                  </a:lnTo>
                  <a:lnTo>
                    <a:pt x="2894" y="2952"/>
                  </a:lnTo>
                  <a:lnTo>
                    <a:pt x="2907" y="2975"/>
                  </a:lnTo>
                  <a:lnTo>
                    <a:pt x="2922" y="3003"/>
                  </a:lnTo>
                  <a:lnTo>
                    <a:pt x="2939" y="3035"/>
                  </a:lnTo>
                  <a:lnTo>
                    <a:pt x="2956" y="3071"/>
                  </a:lnTo>
                  <a:lnTo>
                    <a:pt x="2975" y="3110"/>
                  </a:lnTo>
                  <a:lnTo>
                    <a:pt x="2993" y="3152"/>
                  </a:lnTo>
                  <a:lnTo>
                    <a:pt x="3011" y="3197"/>
                  </a:lnTo>
                  <a:lnTo>
                    <a:pt x="3027" y="3243"/>
                  </a:lnTo>
                  <a:lnTo>
                    <a:pt x="3043" y="3292"/>
                  </a:lnTo>
                  <a:lnTo>
                    <a:pt x="3056" y="3341"/>
                  </a:lnTo>
                  <a:lnTo>
                    <a:pt x="3068" y="3393"/>
                  </a:lnTo>
                  <a:lnTo>
                    <a:pt x="3075" y="3444"/>
                  </a:lnTo>
                  <a:lnTo>
                    <a:pt x="3081" y="3496"/>
                  </a:lnTo>
                  <a:lnTo>
                    <a:pt x="3082" y="3547"/>
                  </a:lnTo>
                  <a:lnTo>
                    <a:pt x="3106" y="3671"/>
                  </a:lnTo>
                  <a:lnTo>
                    <a:pt x="2513" y="3969"/>
                  </a:lnTo>
                  <a:lnTo>
                    <a:pt x="2514" y="3967"/>
                  </a:lnTo>
                  <a:lnTo>
                    <a:pt x="2514" y="3963"/>
                  </a:lnTo>
                  <a:lnTo>
                    <a:pt x="2516" y="3957"/>
                  </a:lnTo>
                  <a:lnTo>
                    <a:pt x="2516" y="3947"/>
                  </a:lnTo>
                  <a:lnTo>
                    <a:pt x="2514" y="3938"/>
                  </a:lnTo>
                  <a:lnTo>
                    <a:pt x="2509" y="3928"/>
                  </a:lnTo>
                  <a:lnTo>
                    <a:pt x="2501" y="3916"/>
                  </a:lnTo>
                  <a:lnTo>
                    <a:pt x="2489" y="3905"/>
                  </a:lnTo>
                  <a:lnTo>
                    <a:pt x="2474" y="3893"/>
                  </a:lnTo>
                  <a:lnTo>
                    <a:pt x="2451" y="3884"/>
                  </a:lnTo>
                  <a:lnTo>
                    <a:pt x="2423" y="3875"/>
                  </a:lnTo>
                  <a:lnTo>
                    <a:pt x="2419" y="3875"/>
                  </a:lnTo>
                  <a:lnTo>
                    <a:pt x="2406" y="3875"/>
                  </a:lnTo>
                  <a:lnTo>
                    <a:pt x="2386" y="3873"/>
                  </a:lnTo>
                  <a:lnTo>
                    <a:pt x="2360" y="3872"/>
                  </a:lnTo>
                  <a:lnTo>
                    <a:pt x="2326" y="3867"/>
                  </a:lnTo>
                  <a:lnTo>
                    <a:pt x="2288" y="3860"/>
                  </a:lnTo>
                  <a:lnTo>
                    <a:pt x="2245" y="3851"/>
                  </a:lnTo>
                  <a:lnTo>
                    <a:pt x="2198" y="3837"/>
                  </a:lnTo>
                  <a:lnTo>
                    <a:pt x="2147" y="3820"/>
                  </a:lnTo>
                  <a:lnTo>
                    <a:pt x="2093" y="3799"/>
                  </a:lnTo>
                  <a:lnTo>
                    <a:pt x="2038" y="3773"/>
                  </a:lnTo>
                  <a:lnTo>
                    <a:pt x="1982" y="3741"/>
                  </a:lnTo>
                  <a:lnTo>
                    <a:pt x="1978" y="3739"/>
                  </a:lnTo>
                  <a:lnTo>
                    <a:pt x="1967" y="3736"/>
                  </a:lnTo>
                  <a:lnTo>
                    <a:pt x="1952" y="3730"/>
                  </a:lnTo>
                  <a:lnTo>
                    <a:pt x="1933" y="3722"/>
                  </a:lnTo>
                  <a:lnTo>
                    <a:pt x="1911" y="3714"/>
                  </a:lnTo>
                  <a:lnTo>
                    <a:pt x="1889" y="3704"/>
                  </a:lnTo>
                  <a:lnTo>
                    <a:pt x="1867" y="3693"/>
                  </a:lnTo>
                  <a:lnTo>
                    <a:pt x="1846" y="3681"/>
                  </a:lnTo>
                  <a:lnTo>
                    <a:pt x="1829" y="3669"/>
                  </a:lnTo>
                  <a:lnTo>
                    <a:pt x="1816" y="3657"/>
                  </a:lnTo>
                  <a:lnTo>
                    <a:pt x="1808" y="3647"/>
                  </a:lnTo>
                  <a:lnTo>
                    <a:pt x="1783" y="3612"/>
                  </a:lnTo>
                  <a:lnTo>
                    <a:pt x="1762" y="3586"/>
                  </a:lnTo>
                  <a:lnTo>
                    <a:pt x="1744" y="3562"/>
                  </a:lnTo>
                  <a:lnTo>
                    <a:pt x="1728" y="3545"/>
                  </a:lnTo>
                  <a:lnTo>
                    <a:pt x="1715" y="3530"/>
                  </a:lnTo>
                  <a:lnTo>
                    <a:pt x="1703" y="3518"/>
                  </a:lnTo>
                  <a:lnTo>
                    <a:pt x="1694" y="3510"/>
                  </a:lnTo>
                  <a:lnTo>
                    <a:pt x="1686" y="3504"/>
                  </a:lnTo>
                  <a:lnTo>
                    <a:pt x="1680" y="3498"/>
                  </a:lnTo>
                  <a:lnTo>
                    <a:pt x="1676" y="3493"/>
                  </a:lnTo>
                  <a:lnTo>
                    <a:pt x="1672" y="3489"/>
                  </a:lnTo>
                  <a:lnTo>
                    <a:pt x="1669" y="3485"/>
                  </a:lnTo>
                  <a:lnTo>
                    <a:pt x="1668" y="3479"/>
                  </a:lnTo>
                  <a:lnTo>
                    <a:pt x="1651" y="3469"/>
                  </a:lnTo>
                  <a:lnTo>
                    <a:pt x="1636" y="3457"/>
                  </a:lnTo>
                  <a:lnTo>
                    <a:pt x="1623" y="3444"/>
                  </a:lnTo>
                  <a:lnTo>
                    <a:pt x="1611" y="3427"/>
                  </a:lnTo>
                  <a:lnTo>
                    <a:pt x="1602" y="3410"/>
                  </a:lnTo>
                  <a:lnTo>
                    <a:pt x="1594" y="3391"/>
                  </a:lnTo>
                  <a:lnTo>
                    <a:pt x="1589" y="3373"/>
                  </a:lnTo>
                  <a:lnTo>
                    <a:pt x="1585" y="3354"/>
                  </a:lnTo>
                  <a:lnTo>
                    <a:pt x="1585" y="3337"/>
                  </a:lnTo>
                  <a:lnTo>
                    <a:pt x="1587" y="3320"/>
                  </a:lnTo>
                  <a:lnTo>
                    <a:pt x="1592" y="3304"/>
                  </a:lnTo>
                  <a:lnTo>
                    <a:pt x="1598" y="3291"/>
                  </a:lnTo>
                  <a:lnTo>
                    <a:pt x="1609" y="3280"/>
                  </a:lnTo>
                  <a:lnTo>
                    <a:pt x="1622" y="3273"/>
                  </a:lnTo>
                  <a:lnTo>
                    <a:pt x="1639" y="3268"/>
                  </a:lnTo>
                  <a:lnTo>
                    <a:pt x="1659" y="3268"/>
                  </a:lnTo>
                  <a:lnTo>
                    <a:pt x="1682" y="3273"/>
                  </a:lnTo>
                  <a:lnTo>
                    <a:pt x="1708" y="3283"/>
                  </a:lnTo>
                  <a:lnTo>
                    <a:pt x="1740" y="3297"/>
                  </a:lnTo>
                  <a:lnTo>
                    <a:pt x="1742" y="3300"/>
                  </a:lnTo>
                  <a:lnTo>
                    <a:pt x="1750" y="3305"/>
                  </a:lnTo>
                  <a:lnTo>
                    <a:pt x="1762" y="3314"/>
                  </a:lnTo>
                  <a:lnTo>
                    <a:pt x="1778" y="3325"/>
                  </a:lnTo>
                  <a:lnTo>
                    <a:pt x="1793" y="3338"/>
                  </a:lnTo>
                  <a:lnTo>
                    <a:pt x="1810" y="3351"/>
                  </a:lnTo>
                  <a:lnTo>
                    <a:pt x="1827" y="3365"/>
                  </a:lnTo>
                  <a:lnTo>
                    <a:pt x="1844" y="3377"/>
                  </a:lnTo>
                  <a:lnTo>
                    <a:pt x="1859" y="3387"/>
                  </a:lnTo>
                  <a:lnTo>
                    <a:pt x="1869" y="3397"/>
                  </a:lnTo>
                  <a:lnTo>
                    <a:pt x="1877" y="3402"/>
                  </a:lnTo>
                  <a:lnTo>
                    <a:pt x="1880" y="3403"/>
                  </a:lnTo>
                  <a:lnTo>
                    <a:pt x="1882" y="3406"/>
                  </a:lnTo>
                  <a:lnTo>
                    <a:pt x="1890" y="3411"/>
                  </a:lnTo>
                  <a:lnTo>
                    <a:pt x="1902" y="3420"/>
                  </a:lnTo>
                  <a:lnTo>
                    <a:pt x="1916" y="3432"/>
                  </a:lnTo>
                  <a:lnTo>
                    <a:pt x="1933" y="3444"/>
                  </a:lnTo>
                  <a:lnTo>
                    <a:pt x="1953" y="3457"/>
                  </a:lnTo>
                  <a:lnTo>
                    <a:pt x="1973" y="3471"/>
                  </a:lnTo>
                  <a:lnTo>
                    <a:pt x="1994" y="3481"/>
                  </a:lnTo>
                  <a:lnTo>
                    <a:pt x="2014" y="3492"/>
                  </a:lnTo>
                  <a:lnTo>
                    <a:pt x="2033" y="3498"/>
                  </a:lnTo>
                  <a:lnTo>
                    <a:pt x="2050" y="3501"/>
                  </a:lnTo>
                  <a:lnTo>
                    <a:pt x="2060" y="3492"/>
                  </a:lnTo>
                  <a:lnTo>
                    <a:pt x="2065" y="3479"/>
                  </a:lnTo>
                  <a:lnTo>
                    <a:pt x="2065" y="3461"/>
                  </a:lnTo>
                  <a:lnTo>
                    <a:pt x="2063" y="3440"/>
                  </a:lnTo>
                  <a:lnTo>
                    <a:pt x="2058" y="3416"/>
                  </a:lnTo>
                  <a:lnTo>
                    <a:pt x="2050" y="3390"/>
                  </a:lnTo>
                  <a:lnTo>
                    <a:pt x="2038" y="3362"/>
                  </a:lnTo>
                  <a:lnTo>
                    <a:pt x="2026" y="3334"/>
                  </a:lnTo>
                  <a:lnTo>
                    <a:pt x="2012" y="3304"/>
                  </a:lnTo>
                  <a:lnTo>
                    <a:pt x="1997" y="3275"/>
                  </a:lnTo>
                  <a:lnTo>
                    <a:pt x="1982" y="3246"/>
                  </a:lnTo>
                  <a:lnTo>
                    <a:pt x="1967" y="3216"/>
                  </a:lnTo>
                  <a:lnTo>
                    <a:pt x="1952" y="3190"/>
                  </a:lnTo>
                  <a:lnTo>
                    <a:pt x="1939" y="3165"/>
                  </a:lnTo>
                  <a:lnTo>
                    <a:pt x="1925" y="3142"/>
                  </a:lnTo>
                  <a:lnTo>
                    <a:pt x="1915" y="3122"/>
                  </a:lnTo>
                  <a:lnTo>
                    <a:pt x="1907" y="3107"/>
                  </a:lnTo>
                  <a:lnTo>
                    <a:pt x="1902" y="3095"/>
                  </a:lnTo>
                  <a:lnTo>
                    <a:pt x="1901" y="3087"/>
                  </a:lnTo>
                  <a:lnTo>
                    <a:pt x="1898" y="3084"/>
                  </a:lnTo>
                  <a:lnTo>
                    <a:pt x="1893" y="3075"/>
                  </a:lnTo>
                  <a:lnTo>
                    <a:pt x="1884" y="3059"/>
                  </a:lnTo>
                  <a:lnTo>
                    <a:pt x="1871" y="3036"/>
                  </a:lnTo>
                  <a:lnTo>
                    <a:pt x="1855" y="3007"/>
                  </a:lnTo>
                  <a:lnTo>
                    <a:pt x="1835" y="2971"/>
                  </a:lnTo>
                  <a:lnTo>
                    <a:pt x="1813" y="2930"/>
                  </a:lnTo>
                  <a:lnTo>
                    <a:pt x="1788" y="2881"/>
                  </a:lnTo>
                  <a:lnTo>
                    <a:pt x="1759" y="2827"/>
                  </a:lnTo>
                  <a:lnTo>
                    <a:pt x="1728" y="2766"/>
                  </a:lnTo>
                  <a:lnTo>
                    <a:pt x="1694" y="2699"/>
                  </a:lnTo>
                  <a:lnTo>
                    <a:pt x="1656" y="2624"/>
                  </a:lnTo>
                  <a:lnTo>
                    <a:pt x="1617" y="2544"/>
                  </a:lnTo>
                  <a:lnTo>
                    <a:pt x="1575" y="2456"/>
                  </a:lnTo>
                  <a:lnTo>
                    <a:pt x="1560" y="2417"/>
                  </a:lnTo>
                  <a:lnTo>
                    <a:pt x="1551" y="2383"/>
                  </a:lnTo>
                  <a:lnTo>
                    <a:pt x="1545" y="2354"/>
                  </a:lnTo>
                  <a:lnTo>
                    <a:pt x="1543" y="2329"/>
                  </a:lnTo>
                  <a:lnTo>
                    <a:pt x="1546" y="2309"/>
                  </a:lnTo>
                  <a:lnTo>
                    <a:pt x="1550" y="2293"/>
                  </a:lnTo>
                  <a:lnTo>
                    <a:pt x="1558" y="2281"/>
                  </a:lnTo>
                  <a:lnTo>
                    <a:pt x="1568" y="2274"/>
                  </a:lnTo>
                  <a:lnTo>
                    <a:pt x="1580" y="2268"/>
                  </a:lnTo>
                  <a:lnTo>
                    <a:pt x="1593" y="2267"/>
                  </a:lnTo>
                  <a:close/>
                  <a:moveTo>
                    <a:pt x="450" y="1990"/>
                  </a:moveTo>
                  <a:lnTo>
                    <a:pt x="1778" y="1990"/>
                  </a:lnTo>
                  <a:lnTo>
                    <a:pt x="1801" y="1994"/>
                  </a:lnTo>
                  <a:lnTo>
                    <a:pt x="1822" y="2002"/>
                  </a:lnTo>
                  <a:lnTo>
                    <a:pt x="1839" y="2017"/>
                  </a:lnTo>
                  <a:lnTo>
                    <a:pt x="1854" y="2034"/>
                  </a:lnTo>
                  <a:lnTo>
                    <a:pt x="1861" y="2055"/>
                  </a:lnTo>
                  <a:lnTo>
                    <a:pt x="1865" y="2079"/>
                  </a:lnTo>
                  <a:lnTo>
                    <a:pt x="1861" y="2101"/>
                  </a:lnTo>
                  <a:lnTo>
                    <a:pt x="1854" y="2123"/>
                  </a:lnTo>
                  <a:lnTo>
                    <a:pt x="1839" y="2140"/>
                  </a:lnTo>
                  <a:lnTo>
                    <a:pt x="1822" y="2153"/>
                  </a:lnTo>
                  <a:lnTo>
                    <a:pt x="1801" y="2162"/>
                  </a:lnTo>
                  <a:lnTo>
                    <a:pt x="1778" y="2165"/>
                  </a:lnTo>
                  <a:lnTo>
                    <a:pt x="1758" y="2165"/>
                  </a:lnTo>
                  <a:lnTo>
                    <a:pt x="1728" y="2156"/>
                  </a:lnTo>
                  <a:lnTo>
                    <a:pt x="1697" y="2152"/>
                  </a:lnTo>
                  <a:lnTo>
                    <a:pt x="1665" y="2153"/>
                  </a:lnTo>
                  <a:lnTo>
                    <a:pt x="1634" y="2161"/>
                  </a:lnTo>
                  <a:lnTo>
                    <a:pt x="1630" y="2162"/>
                  </a:lnTo>
                  <a:lnTo>
                    <a:pt x="1627" y="2164"/>
                  </a:lnTo>
                  <a:lnTo>
                    <a:pt x="1625" y="2165"/>
                  </a:lnTo>
                  <a:lnTo>
                    <a:pt x="450" y="2165"/>
                  </a:lnTo>
                  <a:lnTo>
                    <a:pt x="426" y="2162"/>
                  </a:lnTo>
                  <a:lnTo>
                    <a:pt x="405" y="2153"/>
                  </a:lnTo>
                  <a:lnTo>
                    <a:pt x="388" y="2140"/>
                  </a:lnTo>
                  <a:lnTo>
                    <a:pt x="375" y="2123"/>
                  </a:lnTo>
                  <a:lnTo>
                    <a:pt x="366" y="2101"/>
                  </a:lnTo>
                  <a:lnTo>
                    <a:pt x="363" y="2079"/>
                  </a:lnTo>
                  <a:lnTo>
                    <a:pt x="366" y="2055"/>
                  </a:lnTo>
                  <a:lnTo>
                    <a:pt x="375" y="2034"/>
                  </a:lnTo>
                  <a:lnTo>
                    <a:pt x="388" y="2017"/>
                  </a:lnTo>
                  <a:lnTo>
                    <a:pt x="405" y="2002"/>
                  </a:lnTo>
                  <a:lnTo>
                    <a:pt x="426" y="1994"/>
                  </a:lnTo>
                  <a:lnTo>
                    <a:pt x="450" y="1990"/>
                  </a:lnTo>
                  <a:close/>
                  <a:moveTo>
                    <a:pt x="458" y="1622"/>
                  </a:moveTo>
                  <a:lnTo>
                    <a:pt x="1787" y="1622"/>
                  </a:lnTo>
                  <a:lnTo>
                    <a:pt x="1810" y="1625"/>
                  </a:lnTo>
                  <a:lnTo>
                    <a:pt x="1830" y="1634"/>
                  </a:lnTo>
                  <a:lnTo>
                    <a:pt x="1848" y="1647"/>
                  </a:lnTo>
                  <a:lnTo>
                    <a:pt x="1861" y="1666"/>
                  </a:lnTo>
                  <a:lnTo>
                    <a:pt x="1871" y="1687"/>
                  </a:lnTo>
                  <a:lnTo>
                    <a:pt x="1873" y="1709"/>
                  </a:lnTo>
                  <a:lnTo>
                    <a:pt x="1871" y="1733"/>
                  </a:lnTo>
                  <a:lnTo>
                    <a:pt x="1861" y="1753"/>
                  </a:lnTo>
                  <a:lnTo>
                    <a:pt x="1848" y="1772"/>
                  </a:lnTo>
                  <a:lnTo>
                    <a:pt x="1830" y="1785"/>
                  </a:lnTo>
                  <a:lnTo>
                    <a:pt x="1809" y="1794"/>
                  </a:lnTo>
                  <a:lnTo>
                    <a:pt x="1787" y="1797"/>
                  </a:lnTo>
                  <a:lnTo>
                    <a:pt x="458" y="1797"/>
                  </a:lnTo>
                  <a:lnTo>
                    <a:pt x="435" y="1794"/>
                  </a:lnTo>
                  <a:lnTo>
                    <a:pt x="414" y="1785"/>
                  </a:lnTo>
                  <a:lnTo>
                    <a:pt x="397" y="1772"/>
                  </a:lnTo>
                  <a:lnTo>
                    <a:pt x="383" y="1753"/>
                  </a:lnTo>
                  <a:lnTo>
                    <a:pt x="374" y="1733"/>
                  </a:lnTo>
                  <a:lnTo>
                    <a:pt x="371" y="1709"/>
                  </a:lnTo>
                  <a:lnTo>
                    <a:pt x="374" y="1687"/>
                  </a:lnTo>
                  <a:lnTo>
                    <a:pt x="383" y="1666"/>
                  </a:lnTo>
                  <a:lnTo>
                    <a:pt x="397" y="1647"/>
                  </a:lnTo>
                  <a:lnTo>
                    <a:pt x="414" y="1634"/>
                  </a:lnTo>
                  <a:lnTo>
                    <a:pt x="435" y="1625"/>
                  </a:lnTo>
                  <a:lnTo>
                    <a:pt x="458" y="1622"/>
                  </a:lnTo>
                  <a:close/>
                  <a:moveTo>
                    <a:pt x="481" y="806"/>
                  </a:moveTo>
                  <a:lnTo>
                    <a:pt x="980" y="806"/>
                  </a:lnTo>
                  <a:lnTo>
                    <a:pt x="980" y="1356"/>
                  </a:lnTo>
                  <a:lnTo>
                    <a:pt x="481" y="1356"/>
                  </a:lnTo>
                  <a:lnTo>
                    <a:pt x="481" y="806"/>
                  </a:lnTo>
                  <a:close/>
                  <a:moveTo>
                    <a:pt x="450" y="775"/>
                  </a:moveTo>
                  <a:lnTo>
                    <a:pt x="450" y="1388"/>
                  </a:lnTo>
                  <a:lnTo>
                    <a:pt x="1012" y="1388"/>
                  </a:lnTo>
                  <a:lnTo>
                    <a:pt x="1012" y="775"/>
                  </a:lnTo>
                  <a:lnTo>
                    <a:pt x="450" y="775"/>
                  </a:lnTo>
                  <a:close/>
                  <a:moveTo>
                    <a:pt x="450" y="741"/>
                  </a:moveTo>
                  <a:lnTo>
                    <a:pt x="1012" y="741"/>
                  </a:lnTo>
                  <a:lnTo>
                    <a:pt x="1025" y="744"/>
                  </a:lnTo>
                  <a:lnTo>
                    <a:pt x="1035" y="751"/>
                  </a:lnTo>
                  <a:lnTo>
                    <a:pt x="1042" y="761"/>
                  </a:lnTo>
                  <a:lnTo>
                    <a:pt x="1044" y="775"/>
                  </a:lnTo>
                  <a:lnTo>
                    <a:pt x="1044" y="1388"/>
                  </a:lnTo>
                  <a:lnTo>
                    <a:pt x="1042" y="1401"/>
                  </a:lnTo>
                  <a:lnTo>
                    <a:pt x="1035" y="1411"/>
                  </a:lnTo>
                  <a:lnTo>
                    <a:pt x="1025" y="1418"/>
                  </a:lnTo>
                  <a:lnTo>
                    <a:pt x="1012" y="1421"/>
                  </a:lnTo>
                  <a:lnTo>
                    <a:pt x="1012" y="1421"/>
                  </a:lnTo>
                  <a:lnTo>
                    <a:pt x="450" y="1421"/>
                  </a:lnTo>
                  <a:lnTo>
                    <a:pt x="437" y="1418"/>
                  </a:lnTo>
                  <a:lnTo>
                    <a:pt x="426" y="1411"/>
                  </a:lnTo>
                  <a:lnTo>
                    <a:pt x="420" y="1401"/>
                  </a:lnTo>
                  <a:lnTo>
                    <a:pt x="417" y="1388"/>
                  </a:lnTo>
                  <a:lnTo>
                    <a:pt x="417" y="775"/>
                  </a:lnTo>
                  <a:lnTo>
                    <a:pt x="420" y="761"/>
                  </a:lnTo>
                  <a:lnTo>
                    <a:pt x="426" y="751"/>
                  </a:lnTo>
                  <a:lnTo>
                    <a:pt x="437" y="744"/>
                  </a:lnTo>
                  <a:lnTo>
                    <a:pt x="450" y="741"/>
                  </a:lnTo>
                  <a:close/>
                  <a:moveTo>
                    <a:pt x="731" y="210"/>
                  </a:moveTo>
                  <a:lnTo>
                    <a:pt x="731" y="295"/>
                  </a:lnTo>
                  <a:lnTo>
                    <a:pt x="1498" y="295"/>
                  </a:lnTo>
                  <a:lnTo>
                    <a:pt x="1498" y="210"/>
                  </a:lnTo>
                  <a:lnTo>
                    <a:pt x="731" y="210"/>
                  </a:lnTo>
                  <a:close/>
                  <a:moveTo>
                    <a:pt x="1753" y="181"/>
                  </a:moveTo>
                  <a:lnTo>
                    <a:pt x="1729" y="185"/>
                  </a:lnTo>
                  <a:lnTo>
                    <a:pt x="1710" y="196"/>
                  </a:lnTo>
                  <a:lnTo>
                    <a:pt x="1694" y="212"/>
                  </a:lnTo>
                  <a:lnTo>
                    <a:pt x="1683" y="233"/>
                  </a:lnTo>
                  <a:lnTo>
                    <a:pt x="1680" y="257"/>
                  </a:lnTo>
                  <a:lnTo>
                    <a:pt x="1683" y="279"/>
                  </a:lnTo>
                  <a:lnTo>
                    <a:pt x="1694" y="299"/>
                  </a:lnTo>
                  <a:lnTo>
                    <a:pt x="1710" y="315"/>
                  </a:lnTo>
                  <a:lnTo>
                    <a:pt x="1729" y="326"/>
                  </a:lnTo>
                  <a:lnTo>
                    <a:pt x="1753" y="330"/>
                  </a:lnTo>
                  <a:lnTo>
                    <a:pt x="1776" y="326"/>
                  </a:lnTo>
                  <a:lnTo>
                    <a:pt x="1796" y="315"/>
                  </a:lnTo>
                  <a:lnTo>
                    <a:pt x="1812" y="299"/>
                  </a:lnTo>
                  <a:lnTo>
                    <a:pt x="1822" y="279"/>
                  </a:lnTo>
                  <a:lnTo>
                    <a:pt x="1826" y="257"/>
                  </a:lnTo>
                  <a:lnTo>
                    <a:pt x="1822" y="233"/>
                  </a:lnTo>
                  <a:lnTo>
                    <a:pt x="1812" y="212"/>
                  </a:lnTo>
                  <a:lnTo>
                    <a:pt x="1796" y="196"/>
                  </a:lnTo>
                  <a:lnTo>
                    <a:pt x="1776" y="185"/>
                  </a:lnTo>
                  <a:lnTo>
                    <a:pt x="1753" y="181"/>
                  </a:lnTo>
                  <a:close/>
                  <a:moveTo>
                    <a:pt x="286" y="0"/>
                  </a:moveTo>
                  <a:lnTo>
                    <a:pt x="1941" y="0"/>
                  </a:lnTo>
                  <a:lnTo>
                    <a:pt x="1987" y="4"/>
                  </a:lnTo>
                  <a:lnTo>
                    <a:pt x="2031" y="14"/>
                  </a:lnTo>
                  <a:lnTo>
                    <a:pt x="2072" y="33"/>
                  </a:lnTo>
                  <a:lnTo>
                    <a:pt x="2110" y="55"/>
                  </a:lnTo>
                  <a:lnTo>
                    <a:pt x="2144" y="85"/>
                  </a:lnTo>
                  <a:lnTo>
                    <a:pt x="2171" y="119"/>
                  </a:lnTo>
                  <a:lnTo>
                    <a:pt x="2195" y="157"/>
                  </a:lnTo>
                  <a:lnTo>
                    <a:pt x="2212" y="198"/>
                  </a:lnTo>
                  <a:lnTo>
                    <a:pt x="2224" y="243"/>
                  </a:lnTo>
                  <a:lnTo>
                    <a:pt x="2228" y="290"/>
                  </a:lnTo>
                  <a:lnTo>
                    <a:pt x="2228" y="2703"/>
                  </a:lnTo>
                  <a:lnTo>
                    <a:pt x="2203" y="2707"/>
                  </a:lnTo>
                  <a:lnTo>
                    <a:pt x="2182" y="2712"/>
                  </a:lnTo>
                  <a:lnTo>
                    <a:pt x="2164" y="2717"/>
                  </a:lnTo>
                  <a:lnTo>
                    <a:pt x="2139" y="2729"/>
                  </a:lnTo>
                  <a:lnTo>
                    <a:pt x="2116" y="2744"/>
                  </a:lnTo>
                  <a:lnTo>
                    <a:pt x="2097" y="2704"/>
                  </a:lnTo>
                  <a:lnTo>
                    <a:pt x="2076" y="2662"/>
                  </a:lnTo>
                  <a:lnTo>
                    <a:pt x="2054" y="2618"/>
                  </a:lnTo>
                  <a:lnTo>
                    <a:pt x="2033" y="2575"/>
                  </a:lnTo>
                  <a:lnTo>
                    <a:pt x="2014" y="2536"/>
                  </a:lnTo>
                  <a:lnTo>
                    <a:pt x="2013" y="2534"/>
                  </a:lnTo>
                  <a:lnTo>
                    <a:pt x="2013" y="2533"/>
                  </a:lnTo>
                  <a:lnTo>
                    <a:pt x="2013" y="2533"/>
                  </a:lnTo>
                  <a:lnTo>
                    <a:pt x="2013" y="488"/>
                  </a:lnTo>
                  <a:lnTo>
                    <a:pt x="214" y="488"/>
                  </a:lnTo>
                  <a:lnTo>
                    <a:pt x="214" y="3226"/>
                  </a:lnTo>
                  <a:lnTo>
                    <a:pt x="1495" y="3226"/>
                  </a:lnTo>
                  <a:lnTo>
                    <a:pt x="1489" y="3244"/>
                  </a:lnTo>
                  <a:lnTo>
                    <a:pt x="1483" y="3263"/>
                  </a:lnTo>
                  <a:lnTo>
                    <a:pt x="1481" y="3284"/>
                  </a:lnTo>
                  <a:lnTo>
                    <a:pt x="1481" y="3313"/>
                  </a:lnTo>
                  <a:lnTo>
                    <a:pt x="1485" y="3345"/>
                  </a:lnTo>
                  <a:lnTo>
                    <a:pt x="1492" y="3377"/>
                  </a:lnTo>
                  <a:lnTo>
                    <a:pt x="1504" y="3407"/>
                  </a:lnTo>
                  <a:lnTo>
                    <a:pt x="1520" y="3438"/>
                  </a:lnTo>
                  <a:lnTo>
                    <a:pt x="1541" y="3465"/>
                  </a:lnTo>
                  <a:lnTo>
                    <a:pt x="1564" y="3489"/>
                  </a:lnTo>
                  <a:lnTo>
                    <a:pt x="1577" y="3506"/>
                  </a:lnTo>
                  <a:lnTo>
                    <a:pt x="1589" y="3520"/>
                  </a:lnTo>
                  <a:lnTo>
                    <a:pt x="1596" y="3526"/>
                  </a:lnTo>
                  <a:lnTo>
                    <a:pt x="1604" y="3536"/>
                  </a:lnTo>
                  <a:lnTo>
                    <a:pt x="1614" y="3549"/>
                  </a:lnTo>
                  <a:lnTo>
                    <a:pt x="1626" y="3566"/>
                  </a:lnTo>
                  <a:lnTo>
                    <a:pt x="1642" y="3587"/>
                  </a:lnTo>
                  <a:lnTo>
                    <a:pt x="1659" y="3615"/>
                  </a:lnTo>
                  <a:lnTo>
                    <a:pt x="1678" y="3649"/>
                  </a:lnTo>
                  <a:lnTo>
                    <a:pt x="1683" y="3660"/>
                  </a:lnTo>
                  <a:lnTo>
                    <a:pt x="1690" y="3672"/>
                  </a:lnTo>
                  <a:lnTo>
                    <a:pt x="1700" y="3685"/>
                  </a:lnTo>
                  <a:lnTo>
                    <a:pt x="1715" y="3701"/>
                  </a:lnTo>
                  <a:lnTo>
                    <a:pt x="1734" y="3718"/>
                  </a:lnTo>
                  <a:lnTo>
                    <a:pt x="1759" y="3737"/>
                  </a:lnTo>
                  <a:lnTo>
                    <a:pt x="1791" y="3757"/>
                  </a:lnTo>
                  <a:lnTo>
                    <a:pt x="1830" y="3779"/>
                  </a:lnTo>
                  <a:lnTo>
                    <a:pt x="1877" y="3802"/>
                  </a:lnTo>
                  <a:lnTo>
                    <a:pt x="1936" y="3843"/>
                  </a:lnTo>
                  <a:lnTo>
                    <a:pt x="1995" y="3876"/>
                  </a:lnTo>
                  <a:lnTo>
                    <a:pt x="2050" y="3905"/>
                  </a:lnTo>
                  <a:lnTo>
                    <a:pt x="2105" y="3928"/>
                  </a:lnTo>
                  <a:lnTo>
                    <a:pt x="2068" y="3950"/>
                  </a:lnTo>
                  <a:lnTo>
                    <a:pt x="2028" y="3967"/>
                  </a:lnTo>
                  <a:lnTo>
                    <a:pt x="1986" y="3978"/>
                  </a:lnTo>
                  <a:lnTo>
                    <a:pt x="1941" y="3981"/>
                  </a:lnTo>
                  <a:lnTo>
                    <a:pt x="286" y="3981"/>
                  </a:lnTo>
                  <a:lnTo>
                    <a:pt x="240" y="3977"/>
                  </a:lnTo>
                  <a:lnTo>
                    <a:pt x="196" y="3966"/>
                  </a:lnTo>
                  <a:lnTo>
                    <a:pt x="155" y="3949"/>
                  </a:lnTo>
                  <a:lnTo>
                    <a:pt x="117" y="3925"/>
                  </a:lnTo>
                  <a:lnTo>
                    <a:pt x="85" y="3896"/>
                  </a:lnTo>
                  <a:lnTo>
                    <a:pt x="56" y="3863"/>
                  </a:lnTo>
                  <a:lnTo>
                    <a:pt x="32" y="3824"/>
                  </a:lnTo>
                  <a:lnTo>
                    <a:pt x="15" y="3783"/>
                  </a:lnTo>
                  <a:lnTo>
                    <a:pt x="4" y="3738"/>
                  </a:lnTo>
                  <a:lnTo>
                    <a:pt x="0" y="3690"/>
                  </a:lnTo>
                  <a:lnTo>
                    <a:pt x="0" y="290"/>
                  </a:lnTo>
                  <a:lnTo>
                    <a:pt x="4" y="243"/>
                  </a:lnTo>
                  <a:lnTo>
                    <a:pt x="15" y="198"/>
                  </a:lnTo>
                  <a:lnTo>
                    <a:pt x="32" y="157"/>
                  </a:lnTo>
                  <a:lnTo>
                    <a:pt x="56" y="119"/>
                  </a:lnTo>
                  <a:lnTo>
                    <a:pt x="85" y="85"/>
                  </a:lnTo>
                  <a:lnTo>
                    <a:pt x="117" y="55"/>
                  </a:lnTo>
                  <a:lnTo>
                    <a:pt x="155" y="33"/>
                  </a:lnTo>
                  <a:lnTo>
                    <a:pt x="196" y="14"/>
                  </a:lnTo>
                  <a:lnTo>
                    <a:pt x="240" y="4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" name="Freeform 23"/>
            <p:cNvSpPr>
              <a:spLocks noEditPoints="1"/>
            </p:cNvSpPr>
            <p:nvPr/>
          </p:nvSpPr>
          <p:spPr bwMode="auto">
            <a:xfrm>
              <a:off x="434245" y="3777847"/>
              <a:ext cx="736612" cy="484336"/>
            </a:xfrm>
            <a:custGeom>
              <a:avLst/>
              <a:gdLst>
                <a:gd name="T0" fmla="*/ 2480 w 6472"/>
                <a:gd name="T1" fmla="*/ 1455 h 4255"/>
                <a:gd name="T2" fmla="*/ 3053 w 6472"/>
                <a:gd name="T3" fmla="*/ 460 h 4255"/>
                <a:gd name="T4" fmla="*/ 3753 w 6472"/>
                <a:gd name="T5" fmla="*/ 715 h 4255"/>
                <a:gd name="T6" fmla="*/ 4077 w 6472"/>
                <a:gd name="T7" fmla="*/ 1765 h 4255"/>
                <a:gd name="T8" fmla="*/ 2831 w 6472"/>
                <a:gd name="T9" fmla="*/ 2517 h 4255"/>
                <a:gd name="T10" fmla="*/ 4799 w 6472"/>
                <a:gd name="T11" fmla="*/ 3558 h 4255"/>
                <a:gd name="T12" fmla="*/ 3456 w 6472"/>
                <a:gd name="T13" fmla="*/ 3715 h 4255"/>
                <a:gd name="T14" fmla="*/ 3017 w 6472"/>
                <a:gd name="T15" fmla="*/ 3712 h 4255"/>
                <a:gd name="T16" fmla="*/ 2929 w 6472"/>
                <a:gd name="T17" fmla="*/ 3441 h 4255"/>
                <a:gd name="T18" fmla="*/ 1708 w 6472"/>
                <a:gd name="T19" fmla="*/ 3884 h 4255"/>
                <a:gd name="T20" fmla="*/ 4766 w 6472"/>
                <a:gd name="T21" fmla="*/ 3884 h 4255"/>
                <a:gd name="T22" fmla="*/ 1511 w 6472"/>
                <a:gd name="T23" fmla="*/ 3255 h 4255"/>
                <a:gd name="T24" fmla="*/ 1292 w 6472"/>
                <a:gd name="T25" fmla="*/ 3273 h 4255"/>
                <a:gd name="T26" fmla="*/ 187 w 6472"/>
                <a:gd name="T27" fmla="*/ 2326 h 4255"/>
                <a:gd name="T28" fmla="*/ 819 w 6472"/>
                <a:gd name="T29" fmla="*/ 2581 h 4255"/>
                <a:gd name="T30" fmla="*/ 1223 w 6472"/>
                <a:gd name="T31" fmla="*/ 3033 h 4255"/>
                <a:gd name="T32" fmla="*/ 603 w 6472"/>
                <a:gd name="T33" fmla="*/ 992 h 4255"/>
                <a:gd name="T34" fmla="*/ 2247 w 6472"/>
                <a:gd name="T35" fmla="*/ 1703 h 4255"/>
                <a:gd name="T36" fmla="*/ 1763 w 6472"/>
                <a:gd name="T37" fmla="*/ 2584 h 4255"/>
                <a:gd name="T38" fmla="*/ 1765 w 6472"/>
                <a:gd name="T39" fmla="*/ 2581 h 4255"/>
                <a:gd name="T40" fmla="*/ 1811 w 6472"/>
                <a:gd name="T41" fmla="*/ 2093 h 4255"/>
                <a:gd name="T42" fmla="*/ 1834 w 6472"/>
                <a:gd name="T43" fmla="*/ 2110 h 4255"/>
                <a:gd name="T44" fmla="*/ 1859 w 6472"/>
                <a:gd name="T45" fmla="*/ 2125 h 4255"/>
                <a:gd name="T46" fmla="*/ 1892 w 6472"/>
                <a:gd name="T47" fmla="*/ 2142 h 4255"/>
                <a:gd name="T48" fmla="*/ 1921 w 6472"/>
                <a:gd name="T49" fmla="*/ 2155 h 4255"/>
                <a:gd name="T50" fmla="*/ 1955 w 6472"/>
                <a:gd name="T51" fmla="*/ 2169 h 4255"/>
                <a:gd name="T52" fmla="*/ 1986 w 6472"/>
                <a:gd name="T53" fmla="*/ 2180 h 4255"/>
                <a:gd name="T54" fmla="*/ 2122 w 6472"/>
                <a:gd name="T55" fmla="*/ 2222 h 4255"/>
                <a:gd name="T56" fmla="*/ 2460 w 6472"/>
                <a:gd name="T57" fmla="*/ 2365 h 4255"/>
                <a:gd name="T58" fmla="*/ 2486 w 6472"/>
                <a:gd name="T59" fmla="*/ 2388 h 4255"/>
                <a:gd name="T60" fmla="*/ 2533 w 6472"/>
                <a:gd name="T61" fmla="*/ 2445 h 4255"/>
                <a:gd name="T62" fmla="*/ 2546 w 6472"/>
                <a:gd name="T63" fmla="*/ 2468 h 4255"/>
                <a:gd name="T64" fmla="*/ 2558 w 6472"/>
                <a:gd name="T65" fmla="*/ 2492 h 4255"/>
                <a:gd name="T66" fmla="*/ 2571 w 6472"/>
                <a:gd name="T67" fmla="*/ 2526 h 4255"/>
                <a:gd name="T68" fmla="*/ 2529 w 6472"/>
                <a:gd name="T69" fmla="*/ 2549 h 4255"/>
                <a:gd name="T70" fmla="*/ 1292 w 6472"/>
                <a:gd name="T71" fmla="*/ 3273 h 4255"/>
                <a:gd name="T72" fmla="*/ 3938 w 6472"/>
                <a:gd name="T73" fmla="*/ 2546 h 4255"/>
                <a:gd name="T74" fmla="*/ 3909 w 6472"/>
                <a:gd name="T75" fmla="*/ 2504 h 4255"/>
                <a:gd name="T76" fmla="*/ 3920 w 6472"/>
                <a:gd name="T77" fmla="*/ 2480 h 4255"/>
                <a:gd name="T78" fmla="*/ 3932 w 6472"/>
                <a:gd name="T79" fmla="*/ 2456 h 4255"/>
                <a:gd name="T80" fmla="*/ 3974 w 6472"/>
                <a:gd name="T81" fmla="*/ 2400 h 4255"/>
                <a:gd name="T82" fmla="*/ 3998 w 6472"/>
                <a:gd name="T83" fmla="*/ 2376 h 4255"/>
                <a:gd name="T84" fmla="*/ 4025 w 6472"/>
                <a:gd name="T85" fmla="*/ 2355 h 4255"/>
                <a:gd name="T86" fmla="*/ 4472 w 6472"/>
                <a:gd name="T87" fmla="*/ 2185 h 4255"/>
                <a:gd name="T88" fmla="*/ 4502 w 6472"/>
                <a:gd name="T89" fmla="*/ 2175 h 4255"/>
                <a:gd name="T90" fmla="*/ 4536 w 6472"/>
                <a:gd name="T91" fmla="*/ 2161 h 4255"/>
                <a:gd name="T92" fmla="*/ 4566 w 6472"/>
                <a:gd name="T93" fmla="*/ 2149 h 4255"/>
                <a:gd name="T94" fmla="*/ 4595 w 6472"/>
                <a:gd name="T95" fmla="*/ 2135 h 4255"/>
                <a:gd name="T96" fmla="*/ 4626 w 6472"/>
                <a:gd name="T97" fmla="*/ 2117 h 4255"/>
                <a:gd name="T98" fmla="*/ 4650 w 6472"/>
                <a:gd name="T99" fmla="*/ 2102 h 4255"/>
                <a:gd name="T100" fmla="*/ 4673 w 6472"/>
                <a:gd name="T101" fmla="*/ 2082 h 4255"/>
                <a:gd name="T102" fmla="*/ 4707 w 6472"/>
                <a:gd name="T103" fmla="*/ 2581 h 4255"/>
                <a:gd name="T104" fmla="*/ 4816 w 6472"/>
                <a:gd name="T105" fmla="*/ 2097 h 4255"/>
                <a:gd name="T106" fmla="*/ 4919 w 6472"/>
                <a:gd name="T107" fmla="*/ 211 h 4255"/>
                <a:gd name="T108" fmla="*/ 5518 w 6472"/>
                <a:gd name="T109" fmla="*/ 1889 h 4255"/>
                <a:gd name="T110" fmla="*/ 5180 w 6472"/>
                <a:gd name="T111" fmla="*/ 3273 h 4255"/>
                <a:gd name="T112" fmla="*/ 5671 w 6472"/>
                <a:gd name="T113" fmla="*/ 2083 h 4255"/>
                <a:gd name="T114" fmla="*/ 6472 w 6472"/>
                <a:gd name="T115" fmla="*/ 2885 h 4255"/>
                <a:gd name="T116" fmla="*/ 5180 w 6472"/>
                <a:gd name="T117" fmla="*/ 3273 h 4255"/>
                <a:gd name="T118" fmla="*/ 3943 w 6472"/>
                <a:gd name="T119" fmla="*/ 2549 h 4255"/>
                <a:gd name="T120" fmla="*/ 5180 w 6472"/>
                <a:gd name="T121" fmla="*/ 3273 h 4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472" h="4255">
                  <a:moveTo>
                    <a:pt x="2395" y="1765"/>
                  </a:moveTo>
                  <a:cubicBezTo>
                    <a:pt x="2328" y="1507"/>
                    <a:pt x="2391" y="1456"/>
                    <a:pt x="2452" y="1457"/>
                  </a:cubicBezTo>
                  <a:cubicBezTo>
                    <a:pt x="2466" y="1457"/>
                    <a:pt x="2468" y="1457"/>
                    <a:pt x="2480" y="1460"/>
                  </a:cubicBezTo>
                  <a:lnTo>
                    <a:pt x="2480" y="1455"/>
                  </a:lnTo>
                  <a:cubicBezTo>
                    <a:pt x="2480" y="1455"/>
                    <a:pt x="2300" y="853"/>
                    <a:pt x="2734" y="588"/>
                  </a:cubicBezTo>
                  <a:cubicBezTo>
                    <a:pt x="2734" y="588"/>
                    <a:pt x="2657" y="526"/>
                    <a:pt x="2663" y="437"/>
                  </a:cubicBezTo>
                  <a:lnTo>
                    <a:pt x="2663" y="437"/>
                  </a:lnTo>
                  <a:cubicBezTo>
                    <a:pt x="2663" y="437"/>
                    <a:pt x="2862" y="460"/>
                    <a:pt x="3053" y="460"/>
                  </a:cubicBezTo>
                  <a:cubicBezTo>
                    <a:pt x="3140" y="460"/>
                    <a:pt x="3225" y="456"/>
                    <a:pt x="3288" y="443"/>
                  </a:cubicBezTo>
                  <a:cubicBezTo>
                    <a:pt x="3314" y="437"/>
                    <a:pt x="3340" y="435"/>
                    <a:pt x="3365" y="436"/>
                  </a:cubicBezTo>
                  <a:cubicBezTo>
                    <a:pt x="3544" y="441"/>
                    <a:pt x="3716" y="580"/>
                    <a:pt x="3746" y="715"/>
                  </a:cubicBezTo>
                  <a:cubicBezTo>
                    <a:pt x="3746" y="715"/>
                    <a:pt x="3749" y="715"/>
                    <a:pt x="3753" y="715"/>
                  </a:cubicBezTo>
                  <a:cubicBezTo>
                    <a:pt x="3810" y="715"/>
                    <a:pt x="4166" y="742"/>
                    <a:pt x="3995" y="1457"/>
                  </a:cubicBezTo>
                  <a:cubicBezTo>
                    <a:pt x="3995" y="1457"/>
                    <a:pt x="3995" y="1458"/>
                    <a:pt x="3995" y="1460"/>
                  </a:cubicBezTo>
                  <a:cubicBezTo>
                    <a:pt x="4003" y="1458"/>
                    <a:pt x="4011" y="1457"/>
                    <a:pt x="4020" y="1457"/>
                  </a:cubicBezTo>
                  <a:cubicBezTo>
                    <a:pt x="4081" y="1456"/>
                    <a:pt x="4145" y="1507"/>
                    <a:pt x="4077" y="1765"/>
                  </a:cubicBezTo>
                  <a:cubicBezTo>
                    <a:pt x="4024" y="1971"/>
                    <a:pt x="3974" y="2024"/>
                    <a:pt x="3937" y="2024"/>
                  </a:cubicBezTo>
                  <a:cubicBezTo>
                    <a:pt x="3925" y="2024"/>
                    <a:pt x="3914" y="2018"/>
                    <a:pt x="3905" y="2010"/>
                  </a:cubicBezTo>
                  <a:cubicBezTo>
                    <a:pt x="3879" y="2172"/>
                    <a:pt x="3811" y="2370"/>
                    <a:pt x="3642" y="2510"/>
                  </a:cubicBezTo>
                  <a:cubicBezTo>
                    <a:pt x="3226" y="2830"/>
                    <a:pt x="2831" y="2517"/>
                    <a:pt x="2831" y="2517"/>
                  </a:cubicBezTo>
                  <a:cubicBezTo>
                    <a:pt x="2659" y="2377"/>
                    <a:pt x="2589" y="2178"/>
                    <a:pt x="2562" y="2015"/>
                  </a:cubicBezTo>
                  <a:cubicBezTo>
                    <a:pt x="2554" y="2021"/>
                    <a:pt x="2545" y="2024"/>
                    <a:pt x="2534" y="2024"/>
                  </a:cubicBezTo>
                  <a:cubicBezTo>
                    <a:pt x="2497" y="2023"/>
                    <a:pt x="2448" y="1969"/>
                    <a:pt x="2395" y="1765"/>
                  </a:cubicBezTo>
                  <a:close/>
                  <a:moveTo>
                    <a:pt x="4799" y="3558"/>
                  </a:moveTo>
                  <a:cubicBezTo>
                    <a:pt x="4810" y="3391"/>
                    <a:pt x="4796" y="3053"/>
                    <a:pt x="4504" y="2978"/>
                  </a:cubicBezTo>
                  <a:cubicBezTo>
                    <a:pt x="4111" y="2878"/>
                    <a:pt x="3792" y="2654"/>
                    <a:pt x="3792" y="2654"/>
                  </a:cubicBezTo>
                  <a:lnTo>
                    <a:pt x="3497" y="3589"/>
                  </a:lnTo>
                  <a:lnTo>
                    <a:pt x="3456" y="3715"/>
                  </a:lnTo>
                  <a:lnTo>
                    <a:pt x="3324" y="3340"/>
                  </a:lnTo>
                  <a:cubicBezTo>
                    <a:pt x="3656" y="2877"/>
                    <a:pt x="3236" y="2895"/>
                    <a:pt x="3236" y="2895"/>
                  </a:cubicBezTo>
                  <a:cubicBezTo>
                    <a:pt x="3236" y="2895"/>
                    <a:pt x="2817" y="2877"/>
                    <a:pt x="3148" y="3340"/>
                  </a:cubicBezTo>
                  <a:lnTo>
                    <a:pt x="3017" y="3712"/>
                  </a:lnTo>
                  <a:lnTo>
                    <a:pt x="2976" y="3587"/>
                  </a:lnTo>
                  <a:lnTo>
                    <a:pt x="2975" y="3589"/>
                  </a:lnTo>
                  <a:lnTo>
                    <a:pt x="2929" y="3441"/>
                  </a:lnTo>
                  <a:lnTo>
                    <a:pt x="2929" y="3441"/>
                  </a:lnTo>
                  <a:lnTo>
                    <a:pt x="2680" y="2654"/>
                  </a:lnTo>
                  <a:cubicBezTo>
                    <a:pt x="2680" y="2654"/>
                    <a:pt x="2361" y="2878"/>
                    <a:pt x="1968" y="2978"/>
                  </a:cubicBezTo>
                  <a:cubicBezTo>
                    <a:pt x="1676" y="3053"/>
                    <a:pt x="1662" y="3390"/>
                    <a:pt x="1673" y="3557"/>
                  </a:cubicBezTo>
                  <a:cubicBezTo>
                    <a:pt x="1673" y="3557"/>
                    <a:pt x="1670" y="3790"/>
                    <a:pt x="1708" y="3884"/>
                  </a:cubicBezTo>
                  <a:cubicBezTo>
                    <a:pt x="1708" y="3884"/>
                    <a:pt x="2279" y="4255"/>
                    <a:pt x="3236" y="4255"/>
                  </a:cubicBezTo>
                  <a:lnTo>
                    <a:pt x="3238" y="4234"/>
                  </a:lnTo>
                  <a:lnTo>
                    <a:pt x="3237" y="4255"/>
                  </a:lnTo>
                  <a:cubicBezTo>
                    <a:pt x="4194" y="4255"/>
                    <a:pt x="4766" y="3884"/>
                    <a:pt x="4766" y="3884"/>
                  </a:cubicBezTo>
                  <a:cubicBezTo>
                    <a:pt x="4803" y="3790"/>
                    <a:pt x="4800" y="3557"/>
                    <a:pt x="4800" y="3557"/>
                  </a:cubicBezTo>
                  <a:lnTo>
                    <a:pt x="4799" y="3558"/>
                  </a:lnTo>
                  <a:close/>
                  <a:moveTo>
                    <a:pt x="1866" y="2823"/>
                  </a:moveTo>
                  <a:cubicBezTo>
                    <a:pt x="1635" y="2882"/>
                    <a:pt x="1543" y="3071"/>
                    <a:pt x="1511" y="3255"/>
                  </a:cubicBezTo>
                  <a:cubicBezTo>
                    <a:pt x="1384" y="3269"/>
                    <a:pt x="1298" y="3273"/>
                    <a:pt x="1293" y="3273"/>
                  </a:cubicBezTo>
                  <a:lnTo>
                    <a:pt x="1293" y="3273"/>
                  </a:lnTo>
                  <a:lnTo>
                    <a:pt x="1293" y="3273"/>
                  </a:lnTo>
                  <a:cubicBezTo>
                    <a:pt x="1292" y="3273"/>
                    <a:pt x="1292" y="3273"/>
                    <a:pt x="1292" y="3273"/>
                  </a:cubicBezTo>
                  <a:lnTo>
                    <a:pt x="1292" y="3273"/>
                  </a:lnTo>
                  <a:cubicBezTo>
                    <a:pt x="1292" y="3273"/>
                    <a:pt x="304" y="3233"/>
                    <a:pt x="0" y="2886"/>
                  </a:cubicBezTo>
                  <a:lnTo>
                    <a:pt x="0" y="2591"/>
                  </a:lnTo>
                  <a:cubicBezTo>
                    <a:pt x="0" y="2591"/>
                    <a:pt x="10" y="2409"/>
                    <a:pt x="187" y="2326"/>
                  </a:cubicBezTo>
                  <a:cubicBezTo>
                    <a:pt x="365" y="2242"/>
                    <a:pt x="456" y="2225"/>
                    <a:pt x="462" y="2222"/>
                  </a:cubicBezTo>
                  <a:cubicBezTo>
                    <a:pt x="468" y="2219"/>
                    <a:pt x="718" y="2165"/>
                    <a:pt x="801" y="2083"/>
                  </a:cubicBezTo>
                  <a:lnTo>
                    <a:pt x="570" y="2618"/>
                  </a:lnTo>
                  <a:lnTo>
                    <a:pt x="819" y="2581"/>
                  </a:lnTo>
                  <a:lnTo>
                    <a:pt x="1292" y="3273"/>
                  </a:lnTo>
                  <a:lnTo>
                    <a:pt x="1292" y="3273"/>
                  </a:lnTo>
                  <a:lnTo>
                    <a:pt x="819" y="2581"/>
                  </a:lnTo>
                  <a:lnTo>
                    <a:pt x="1223" y="3033"/>
                  </a:lnTo>
                  <a:lnTo>
                    <a:pt x="954" y="2097"/>
                  </a:lnTo>
                  <a:lnTo>
                    <a:pt x="954" y="1889"/>
                  </a:lnTo>
                  <a:cubicBezTo>
                    <a:pt x="491" y="1893"/>
                    <a:pt x="354" y="1694"/>
                    <a:pt x="354" y="1694"/>
                  </a:cubicBezTo>
                  <a:cubicBezTo>
                    <a:pt x="354" y="1694"/>
                    <a:pt x="619" y="1690"/>
                    <a:pt x="603" y="992"/>
                  </a:cubicBezTo>
                  <a:cubicBezTo>
                    <a:pt x="586" y="294"/>
                    <a:pt x="908" y="178"/>
                    <a:pt x="1028" y="133"/>
                  </a:cubicBezTo>
                  <a:cubicBezTo>
                    <a:pt x="1377" y="0"/>
                    <a:pt x="1553" y="211"/>
                    <a:pt x="1553" y="211"/>
                  </a:cubicBezTo>
                  <a:cubicBezTo>
                    <a:pt x="1958" y="174"/>
                    <a:pt x="2070" y="616"/>
                    <a:pt x="2020" y="1120"/>
                  </a:cubicBezTo>
                  <a:cubicBezTo>
                    <a:pt x="1970" y="1624"/>
                    <a:pt x="2247" y="1703"/>
                    <a:pt x="2247" y="1703"/>
                  </a:cubicBezTo>
                  <a:cubicBezTo>
                    <a:pt x="2057" y="1897"/>
                    <a:pt x="1656" y="1885"/>
                    <a:pt x="1656" y="1885"/>
                  </a:cubicBezTo>
                  <a:lnTo>
                    <a:pt x="1656" y="2097"/>
                  </a:lnTo>
                  <a:lnTo>
                    <a:pt x="1369" y="3025"/>
                  </a:lnTo>
                  <a:lnTo>
                    <a:pt x="1763" y="2584"/>
                  </a:lnTo>
                  <a:lnTo>
                    <a:pt x="1765" y="2581"/>
                  </a:lnTo>
                  <a:lnTo>
                    <a:pt x="1765" y="2581"/>
                  </a:lnTo>
                  <a:lnTo>
                    <a:pt x="1765" y="2581"/>
                  </a:lnTo>
                  <a:lnTo>
                    <a:pt x="1765" y="2581"/>
                  </a:lnTo>
                  <a:lnTo>
                    <a:pt x="2014" y="2618"/>
                  </a:lnTo>
                  <a:lnTo>
                    <a:pt x="1799" y="2082"/>
                  </a:lnTo>
                  <a:cubicBezTo>
                    <a:pt x="1802" y="2084"/>
                    <a:pt x="1805" y="2087"/>
                    <a:pt x="1808" y="2090"/>
                  </a:cubicBezTo>
                  <a:cubicBezTo>
                    <a:pt x="1809" y="2091"/>
                    <a:pt x="1810" y="2092"/>
                    <a:pt x="1811" y="2093"/>
                  </a:cubicBezTo>
                  <a:cubicBezTo>
                    <a:pt x="1814" y="2095"/>
                    <a:pt x="1816" y="2097"/>
                    <a:pt x="1818" y="2098"/>
                  </a:cubicBezTo>
                  <a:cubicBezTo>
                    <a:pt x="1820" y="2099"/>
                    <a:pt x="1821" y="2100"/>
                    <a:pt x="1823" y="2101"/>
                  </a:cubicBezTo>
                  <a:cubicBezTo>
                    <a:pt x="1825" y="2103"/>
                    <a:pt x="1827" y="2105"/>
                    <a:pt x="1830" y="2107"/>
                  </a:cubicBezTo>
                  <a:cubicBezTo>
                    <a:pt x="1831" y="2108"/>
                    <a:pt x="1833" y="2109"/>
                    <a:pt x="1834" y="2110"/>
                  </a:cubicBezTo>
                  <a:cubicBezTo>
                    <a:pt x="1837" y="2111"/>
                    <a:pt x="1839" y="2113"/>
                    <a:pt x="1842" y="2115"/>
                  </a:cubicBezTo>
                  <a:cubicBezTo>
                    <a:pt x="1844" y="2116"/>
                    <a:pt x="1845" y="2116"/>
                    <a:pt x="1846" y="2117"/>
                  </a:cubicBezTo>
                  <a:cubicBezTo>
                    <a:pt x="1850" y="2120"/>
                    <a:pt x="1854" y="2122"/>
                    <a:pt x="1858" y="2124"/>
                  </a:cubicBezTo>
                  <a:cubicBezTo>
                    <a:pt x="1858" y="2124"/>
                    <a:pt x="1859" y="2125"/>
                    <a:pt x="1859" y="2125"/>
                  </a:cubicBezTo>
                  <a:cubicBezTo>
                    <a:pt x="1863" y="2127"/>
                    <a:pt x="1868" y="2130"/>
                    <a:pt x="1872" y="2132"/>
                  </a:cubicBezTo>
                  <a:cubicBezTo>
                    <a:pt x="1874" y="2133"/>
                    <a:pt x="1875" y="2134"/>
                    <a:pt x="1877" y="2134"/>
                  </a:cubicBezTo>
                  <a:cubicBezTo>
                    <a:pt x="1880" y="2136"/>
                    <a:pt x="1883" y="2138"/>
                    <a:pt x="1886" y="2139"/>
                  </a:cubicBezTo>
                  <a:cubicBezTo>
                    <a:pt x="1888" y="2140"/>
                    <a:pt x="1890" y="2141"/>
                    <a:pt x="1892" y="2142"/>
                  </a:cubicBezTo>
                  <a:cubicBezTo>
                    <a:pt x="1895" y="2143"/>
                    <a:pt x="1898" y="2145"/>
                    <a:pt x="1901" y="2146"/>
                  </a:cubicBezTo>
                  <a:cubicBezTo>
                    <a:pt x="1903" y="2147"/>
                    <a:pt x="1905" y="2148"/>
                    <a:pt x="1906" y="2149"/>
                  </a:cubicBezTo>
                  <a:cubicBezTo>
                    <a:pt x="1910" y="2150"/>
                    <a:pt x="1913" y="2152"/>
                    <a:pt x="1916" y="2153"/>
                  </a:cubicBezTo>
                  <a:cubicBezTo>
                    <a:pt x="1918" y="2154"/>
                    <a:pt x="1919" y="2154"/>
                    <a:pt x="1921" y="2155"/>
                  </a:cubicBezTo>
                  <a:cubicBezTo>
                    <a:pt x="1926" y="2157"/>
                    <a:pt x="1930" y="2159"/>
                    <a:pt x="1935" y="2161"/>
                  </a:cubicBezTo>
                  <a:cubicBezTo>
                    <a:pt x="1935" y="2161"/>
                    <a:pt x="1936" y="2161"/>
                    <a:pt x="1936" y="2161"/>
                  </a:cubicBezTo>
                  <a:cubicBezTo>
                    <a:pt x="1941" y="2163"/>
                    <a:pt x="1946" y="2165"/>
                    <a:pt x="1951" y="2167"/>
                  </a:cubicBezTo>
                  <a:cubicBezTo>
                    <a:pt x="1952" y="2168"/>
                    <a:pt x="1953" y="2168"/>
                    <a:pt x="1955" y="2169"/>
                  </a:cubicBezTo>
                  <a:cubicBezTo>
                    <a:pt x="1958" y="2170"/>
                    <a:pt x="1962" y="2172"/>
                    <a:pt x="1966" y="2173"/>
                  </a:cubicBezTo>
                  <a:cubicBezTo>
                    <a:pt x="1968" y="2174"/>
                    <a:pt x="1969" y="2174"/>
                    <a:pt x="1971" y="2175"/>
                  </a:cubicBezTo>
                  <a:cubicBezTo>
                    <a:pt x="1974" y="2176"/>
                    <a:pt x="1978" y="2177"/>
                    <a:pt x="1981" y="2179"/>
                  </a:cubicBezTo>
                  <a:cubicBezTo>
                    <a:pt x="1983" y="2179"/>
                    <a:pt x="1984" y="2180"/>
                    <a:pt x="1986" y="2180"/>
                  </a:cubicBezTo>
                  <a:cubicBezTo>
                    <a:pt x="1989" y="2182"/>
                    <a:pt x="1993" y="2183"/>
                    <a:pt x="1997" y="2184"/>
                  </a:cubicBezTo>
                  <a:cubicBezTo>
                    <a:pt x="1998" y="2184"/>
                    <a:pt x="1999" y="2185"/>
                    <a:pt x="2000" y="2185"/>
                  </a:cubicBezTo>
                  <a:cubicBezTo>
                    <a:pt x="2010" y="2189"/>
                    <a:pt x="2020" y="2192"/>
                    <a:pt x="2029" y="2195"/>
                  </a:cubicBezTo>
                  <a:cubicBezTo>
                    <a:pt x="2080" y="2211"/>
                    <a:pt x="2120" y="2221"/>
                    <a:pt x="2122" y="2222"/>
                  </a:cubicBezTo>
                  <a:cubicBezTo>
                    <a:pt x="2129" y="2225"/>
                    <a:pt x="2219" y="2242"/>
                    <a:pt x="2397" y="2326"/>
                  </a:cubicBezTo>
                  <a:cubicBezTo>
                    <a:pt x="2415" y="2334"/>
                    <a:pt x="2432" y="2344"/>
                    <a:pt x="2447" y="2355"/>
                  </a:cubicBezTo>
                  <a:cubicBezTo>
                    <a:pt x="2448" y="2355"/>
                    <a:pt x="2448" y="2356"/>
                    <a:pt x="2448" y="2356"/>
                  </a:cubicBezTo>
                  <a:cubicBezTo>
                    <a:pt x="2452" y="2359"/>
                    <a:pt x="2457" y="2362"/>
                    <a:pt x="2460" y="2365"/>
                  </a:cubicBezTo>
                  <a:cubicBezTo>
                    <a:pt x="2461" y="2366"/>
                    <a:pt x="2462" y="2366"/>
                    <a:pt x="2463" y="2367"/>
                  </a:cubicBezTo>
                  <a:cubicBezTo>
                    <a:pt x="2467" y="2370"/>
                    <a:pt x="2470" y="2373"/>
                    <a:pt x="2474" y="2376"/>
                  </a:cubicBezTo>
                  <a:cubicBezTo>
                    <a:pt x="2475" y="2377"/>
                    <a:pt x="2476" y="2377"/>
                    <a:pt x="2476" y="2378"/>
                  </a:cubicBezTo>
                  <a:cubicBezTo>
                    <a:pt x="2480" y="2381"/>
                    <a:pt x="2483" y="2384"/>
                    <a:pt x="2486" y="2388"/>
                  </a:cubicBezTo>
                  <a:cubicBezTo>
                    <a:pt x="2487" y="2388"/>
                    <a:pt x="2488" y="2389"/>
                    <a:pt x="2489" y="2390"/>
                  </a:cubicBezTo>
                  <a:cubicBezTo>
                    <a:pt x="2492" y="2393"/>
                    <a:pt x="2495" y="2396"/>
                    <a:pt x="2498" y="2400"/>
                  </a:cubicBezTo>
                  <a:cubicBezTo>
                    <a:pt x="2499" y="2400"/>
                    <a:pt x="2499" y="2401"/>
                    <a:pt x="2500" y="2401"/>
                  </a:cubicBezTo>
                  <a:cubicBezTo>
                    <a:pt x="2513" y="2415"/>
                    <a:pt x="2524" y="2430"/>
                    <a:pt x="2533" y="2445"/>
                  </a:cubicBezTo>
                  <a:cubicBezTo>
                    <a:pt x="2534" y="2446"/>
                    <a:pt x="2534" y="2447"/>
                    <a:pt x="2535" y="2448"/>
                  </a:cubicBezTo>
                  <a:cubicBezTo>
                    <a:pt x="2537" y="2451"/>
                    <a:pt x="2538" y="2453"/>
                    <a:pt x="2540" y="2456"/>
                  </a:cubicBezTo>
                  <a:cubicBezTo>
                    <a:pt x="2541" y="2458"/>
                    <a:pt x="2542" y="2460"/>
                    <a:pt x="2543" y="2461"/>
                  </a:cubicBezTo>
                  <a:cubicBezTo>
                    <a:pt x="2544" y="2464"/>
                    <a:pt x="2545" y="2466"/>
                    <a:pt x="2546" y="2468"/>
                  </a:cubicBezTo>
                  <a:cubicBezTo>
                    <a:pt x="2548" y="2470"/>
                    <a:pt x="2549" y="2472"/>
                    <a:pt x="2550" y="2474"/>
                  </a:cubicBezTo>
                  <a:cubicBezTo>
                    <a:pt x="2551" y="2476"/>
                    <a:pt x="2552" y="2478"/>
                    <a:pt x="2552" y="2480"/>
                  </a:cubicBezTo>
                  <a:cubicBezTo>
                    <a:pt x="2554" y="2483"/>
                    <a:pt x="2555" y="2485"/>
                    <a:pt x="2556" y="2488"/>
                  </a:cubicBezTo>
                  <a:cubicBezTo>
                    <a:pt x="2557" y="2489"/>
                    <a:pt x="2557" y="2491"/>
                    <a:pt x="2558" y="2492"/>
                  </a:cubicBezTo>
                  <a:cubicBezTo>
                    <a:pt x="2559" y="2495"/>
                    <a:pt x="2561" y="2498"/>
                    <a:pt x="2562" y="2501"/>
                  </a:cubicBezTo>
                  <a:cubicBezTo>
                    <a:pt x="2562" y="2502"/>
                    <a:pt x="2562" y="2503"/>
                    <a:pt x="2563" y="2504"/>
                  </a:cubicBezTo>
                  <a:cubicBezTo>
                    <a:pt x="2566" y="2512"/>
                    <a:pt x="2568" y="2519"/>
                    <a:pt x="2571" y="2526"/>
                  </a:cubicBezTo>
                  <a:cubicBezTo>
                    <a:pt x="2571" y="2526"/>
                    <a:pt x="2571" y="2526"/>
                    <a:pt x="2571" y="2526"/>
                  </a:cubicBezTo>
                  <a:cubicBezTo>
                    <a:pt x="2571" y="2527"/>
                    <a:pt x="2571" y="2527"/>
                    <a:pt x="2571" y="2527"/>
                  </a:cubicBezTo>
                  <a:lnTo>
                    <a:pt x="2534" y="2546"/>
                  </a:lnTo>
                  <a:lnTo>
                    <a:pt x="2534" y="2546"/>
                  </a:lnTo>
                  <a:cubicBezTo>
                    <a:pt x="2533" y="2547"/>
                    <a:pt x="2531" y="2548"/>
                    <a:pt x="2529" y="2549"/>
                  </a:cubicBezTo>
                  <a:cubicBezTo>
                    <a:pt x="2349" y="2646"/>
                    <a:pt x="2102" y="2763"/>
                    <a:pt x="1866" y="2823"/>
                  </a:cubicBezTo>
                  <a:close/>
                  <a:moveTo>
                    <a:pt x="1293" y="3272"/>
                  </a:moveTo>
                  <a:lnTo>
                    <a:pt x="1293" y="3269"/>
                  </a:lnTo>
                  <a:lnTo>
                    <a:pt x="1292" y="3273"/>
                  </a:lnTo>
                  <a:lnTo>
                    <a:pt x="1293" y="3272"/>
                  </a:lnTo>
                  <a:close/>
                  <a:moveTo>
                    <a:pt x="3943" y="2549"/>
                  </a:moveTo>
                  <a:cubicBezTo>
                    <a:pt x="3941" y="2548"/>
                    <a:pt x="3940" y="2547"/>
                    <a:pt x="3938" y="2546"/>
                  </a:cubicBezTo>
                  <a:lnTo>
                    <a:pt x="3938" y="2546"/>
                  </a:lnTo>
                  <a:lnTo>
                    <a:pt x="3901" y="2527"/>
                  </a:lnTo>
                  <a:cubicBezTo>
                    <a:pt x="3901" y="2527"/>
                    <a:pt x="3901" y="2527"/>
                    <a:pt x="3901" y="2526"/>
                  </a:cubicBezTo>
                  <a:cubicBezTo>
                    <a:pt x="3901" y="2526"/>
                    <a:pt x="3901" y="2526"/>
                    <a:pt x="3901" y="2526"/>
                  </a:cubicBezTo>
                  <a:cubicBezTo>
                    <a:pt x="3904" y="2519"/>
                    <a:pt x="3906" y="2512"/>
                    <a:pt x="3909" y="2504"/>
                  </a:cubicBezTo>
                  <a:cubicBezTo>
                    <a:pt x="3910" y="2503"/>
                    <a:pt x="3910" y="2502"/>
                    <a:pt x="3910" y="2501"/>
                  </a:cubicBezTo>
                  <a:cubicBezTo>
                    <a:pt x="3912" y="2498"/>
                    <a:pt x="3913" y="2495"/>
                    <a:pt x="3914" y="2492"/>
                  </a:cubicBezTo>
                  <a:cubicBezTo>
                    <a:pt x="3915" y="2491"/>
                    <a:pt x="3915" y="2489"/>
                    <a:pt x="3916" y="2488"/>
                  </a:cubicBezTo>
                  <a:cubicBezTo>
                    <a:pt x="3917" y="2485"/>
                    <a:pt x="3918" y="2483"/>
                    <a:pt x="3920" y="2480"/>
                  </a:cubicBezTo>
                  <a:cubicBezTo>
                    <a:pt x="3921" y="2478"/>
                    <a:pt x="3921" y="2476"/>
                    <a:pt x="3922" y="2474"/>
                  </a:cubicBezTo>
                  <a:cubicBezTo>
                    <a:pt x="3924" y="2472"/>
                    <a:pt x="3925" y="2470"/>
                    <a:pt x="3926" y="2468"/>
                  </a:cubicBezTo>
                  <a:cubicBezTo>
                    <a:pt x="3927" y="2466"/>
                    <a:pt x="3928" y="2464"/>
                    <a:pt x="3929" y="2461"/>
                  </a:cubicBezTo>
                  <a:cubicBezTo>
                    <a:pt x="3930" y="2460"/>
                    <a:pt x="3931" y="2458"/>
                    <a:pt x="3932" y="2456"/>
                  </a:cubicBezTo>
                  <a:cubicBezTo>
                    <a:pt x="3934" y="2454"/>
                    <a:pt x="3935" y="2451"/>
                    <a:pt x="3937" y="2448"/>
                  </a:cubicBezTo>
                  <a:cubicBezTo>
                    <a:pt x="3938" y="2447"/>
                    <a:pt x="3938" y="2446"/>
                    <a:pt x="3939" y="2445"/>
                  </a:cubicBezTo>
                  <a:cubicBezTo>
                    <a:pt x="3949" y="2430"/>
                    <a:pt x="3960" y="2416"/>
                    <a:pt x="3973" y="2401"/>
                  </a:cubicBezTo>
                  <a:cubicBezTo>
                    <a:pt x="3973" y="2401"/>
                    <a:pt x="3974" y="2400"/>
                    <a:pt x="3974" y="2400"/>
                  </a:cubicBezTo>
                  <a:cubicBezTo>
                    <a:pt x="3977" y="2396"/>
                    <a:pt x="3980" y="2393"/>
                    <a:pt x="3983" y="2390"/>
                  </a:cubicBezTo>
                  <a:cubicBezTo>
                    <a:pt x="3984" y="2389"/>
                    <a:pt x="3985" y="2388"/>
                    <a:pt x="3986" y="2388"/>
                  </a:cubicBezTo>
                  <a:cubicBezTo>
                    <a:pt x="3989" y="2384"/>
                    <a:pt x="3992" y="2381"/>
                    <a:pt x="3996" y="2378"/>
                  </a:cubicBezTo>
                  <a:cubicBezTo>
                    <a:pt x="3997" y="2378"/>
                    <a:pt x="3997" y="2377"/>
                    <a:pt x="3998" y="2376"/>
                  </a:cubicBezTo>
                  <a:cubicBezTo>
                    <a:pt x="4002" y="2373"/>
                    <a:pt x="4005" y="2370"/>
                    <a:pt x="4009" y="2367"/>
                  </a:cubicBezTo>
                  <a:cubicBezTo>
                    <a:pt x="4010" y="2366"/>
                    <a:pt x="4011" y="2366"/>
                    <a:pt x="4012" y="2365"/>
                  </a:cubicBezTo>
                  <a:cubicBezTo>
                    <a:pt x="4016" y="2362"/>
                    <a:pt x="4020" y="2359"/>
                    <a:pt x="4024" y="2356"/>
                  </a:cubicBezTo>
                  <a:cubicBezTo>
                    <a:pt x="4024" y="2356"/>
                    <a:pt x="4025" y="2355"/>
                    <a:pt x="4025" y="2355"/>
                  </a:cubicBezTo>
                  <a:cubicBezTo>
                    <a:pt x="4040" y="2344"/>
                    <a:pt x="4057" y="2335"/>
                    <a:pt x="4075" y="2326"/>
                  </a:cubicBezTo>
                  <a:cubicBezTo>
                    <a:pt x="4253" y="2242"/>
                    <a:pt x="4344" y="2225"/>
                    <a:pt x="4350" y="2222"/>
                  </a:cubicBezTo>
                  <a:cubicBezTo>
                    <a:pt x="4352" y="2221"/>
                    <a:pt x="4392" y="2211"/>
                    <a:pt x="4443" y="2195"/>
                  </a:cubicBezTo>
                  <a:cubicBezTo>
                    <a:pt x="4452" y="2192"/>
                    <a:pt x="4462" y="2189"/>
                    <a:pt x="4472" y="2185"/>
                  </a:cubicBezTo>
                  <a:cubicBezTo>
                    <a:pt x="4473" y="2185"/>
                    <a:pt x="4474" y="2185"/>
                    <a:pt x="4475" y="2184"/>
                  </a:cubicBezTo>
                  <a:cubicBezTo>
                    <a:pt x="4479" y="2183"/>
                    <a:pt x="4483" y="2182"/>
                    <a:pt x="4487" y="2180"/>
                  </a:cubicBezTo>
                  <a:cubicBezTo>
                    <a:pt x="4488" y="2180"/>
                    <a:pt x="4489" y="2179"/>
                    <a:pt x="4491" y="2179"/>
                  </a:cubicBezTo>
                  <a:cubicBezTo>
                    <a:pt x="4494" y="2177"/>
                    <a:pt x="4498" y="2176"/>
                    <a:pt x="4502" y="2175"/>
                  </a:cubicBezTo>
                  <a:cubicBezTo>
                    <a:pt x="4503" y="2174"/>
                    <a:pt x="4505" y="2174"/>
                    <a:pt x="4506" y="2173"/>
                  </a:cubicBezTo>
                  <a:cubicBezTo>
                    <a:pt x="4510" y="2172"/>
                    <a:pt x="4514" y="2170"/>
                    <a:pt x="4518" y="2169"/>
                  </a:cubicBezTo>
                  <a:cubicBezTo>
                    <a:pt x="4519" y="2168"/>
                    <a:pt x="4520" y="2168"/>
                    <a:pt x="4521" y="2167"/>
                  </a:cubicBezTo>
                  <a:cubicBezTo>
                    <a:pt x="4526" y="2165"/>
                    <a:pt x="4531" y="2163"/>
                    <a:pt x="4536" y="2161"/>
                  </a:cubicBezTo>
                  <a:cubicBezTo>
                    <a:pt x="4537" y="2161"/>
                    <a:pt x="4537" y="2161"/>
                    <a:pt x="4537" y="2161"/>
                  </a:cubicBezTo>
                  <a:cubicBezTo>
                    <a:pt x="4542" y="2159"/>
                    <a:pt x="4546" y="2157"/>
                    <a:pt x="4551" y="2155"/>
                  </a:cubicBezTo>
                  <a:cubicBezTo>
                    <a:pt x="4553" y="2154"/>
                    <a:pt x="4554" y="2154"/>
                    <a:pt x="4556" y="2153"/>
                  </a:cubicBezTo>
                  <a:cubicBezTo>
                    <a:pt x="4559" y="2152"/>
                    <a:pt x="4562" y="2150"/>
                    <a:pt x="4566" y="2149"/>
                  </a:cubicBezTo>
                  <a:cubicBezTo>
                    <a:pt x="4568" y="2148"/>
                    <a:pt x="4569" y="2147"/>
                    <a:pt x="4571" y="2146"/>
                  </a:cubicBezTo>
                  <a:cubicBezTo>
                    <a:pt x="4574" y="2145"/>
                    <a:pt x="4577" y="2143"/>
                    <a:pt x="4580" y="2142"/>
                  </a:cubicBezTo>
                  <a:cubicBezTo>
                    <a:pt x="4582" y="2141"/>
                    <a:pt x="4584" y="2140"/>
                    <a:pt x="4586" y="2139"/>
                  </a:cubicBezTo>
                  <a:cubicBezTo>
                    <a:pt x="4589" y="2138"/>
                    <a:pt x="4592" y="2136"/>
                    <a:pt x="4595" y="2135"/>
                  </a:cubicBezTo>
                  <a:cubicBezTo>
                    <a:pt x="4597" y="2134"/>
                    <a:pt x="4598" y="2133"/>
                    <a:pt x="4600" y="2132"/>
                  </a:cubicBezTo>
                  <a:cubicBezTo>
                    <a:pt x="4604" y="2130"/>
                    <a:pt x="4609" y="2127"/>
                    <a:pt x="4613" y="2125"/>
                  </a:cubicBezTo>
                  <a:cubicBezTo>
                    <a:pt x="4613" y="2125"/>
                    <a:pt x="4614" y="2124"/>
                    <a:pt x="4614" y="2124"/>
                  </a:cubicBezTo>
                  <a:cubicBezTo>
                    <a:pt x="4618" y="2122"/>
                    <a:pt x="4622" y="2120"/>
                    <a:pt x="4626" y="2117"/>
                  </a:cubicBezTo>
                  <a:cubicBezTo>
                    <a:pt x="4627" y="2117"/>
                    <a:pt x="4629" y="2116"/>
                    <a:pt x="4630" y="2115"/>
                  </a:cubicBezTo>
                  <a:cubicBezTo>
                    <a:pt x="4633" y="2113"/>
                    <a:pt x="4635" y="2111"/>
                    <a:pt x="4638" y="2110"/>
                  </a:cubicBezTo>
                  <a:cubicBezTo>
                    <a:pt x="4640" y="2109"/>
                    <a:pt x="4641" y="2108"/>
                    <a:pt x="4642" y="2107"/>
                  </a:cubicBezTo>
                  <a:cubicBezTo>
                    <a:pt x="4645" y="2105"/>
                    <a:pt x="4647" y="2103"/>
                    <a:pt x="4650" y="2102"/>
                  </a:cubicBezTo>
                  <a:cubicBezTo>
                    <a:pt x="4651" y="2100"/>
                    <a:pt x="4652" y="2099"/>
                    <a:pt x="4654" y="2098"/>
                  </a:cubicBezTo>
                  <a:cubicBezTo>
                    <a:pt x="4656" y="2097"/>
                    <a:pt x="4658" y="2095"/>
                    <a:pt x="4661" y="2093"/>
                  </a:cubicBezTo>
                  <a:cubicBezTo>
                    <a:pt x="4662" y="2092"/>
                    <a:pt x="4663" y="2091"/>
                    <a:pt x="4664" y="2090"/>
                  </a:cubicBezTo>
                  <a:cubicBezTo>
                    <a:pt x="4667" y="2087"/>
                    <a:pt x="4670" y="2085"/>
                    <a:pt x="4673" y="2082"/>
                  </a:cubicBezTo>
                  <a:lnTo>
                    <a:pt x="4458" y="2618"/>
                  </a:lnTo>
                  <a:lnTo>
                    <a:pt x="4707" y="2581"/>
                  </a:lnTo>
                  <a:lnTo>
                    <a:pt x="4707" y="2581"/>
                  </a:lnTo>
                  <a:lnTo>
                    <a:pt x="4707" y="2581"/>
                  </a:lnTo>
                  <a:lnTo>
                    <a:pt x="4708" y="2581"/>
                  </a:lnTo>
                  <a:lnTo>
                    <a:pt x="4709" y="2584"/>
                  </a:lnTo>
                  <a:lnTo>
                    <a:pt x="5103" y="3025"/>
                  </a:lnTo>
                  <a:lnTo>
                    <a:pt x="4816" y="2097"/>
                  </a:lnTo>
                  <a:lnTo>
                    <a:pt x="4816" y="1885"/>
                  </a:lnTo>
                  <a:cubicBezTo>
                    <a:pt x="4816" y="1885"/>
                    <a:pt x="4415" y="1897"/>
                    <a:pt x="4225" y="1703"/>
                  </a:cubicBezTo>
                  <a:cubicBezTo>
                    <a:pt x="4225" y="1703"/>
                    <a:pt x="4502" y="1624"/>
                    <a:pt x="4452" y="1120"/>
                  </a:cubicBezTo>
                  <a:cubicBezTo>
                    <a:pt x="4402" y="616"/>
                    <a:pt x="4514" y="174"/>
                    <a:pt x="4919" y="211"/>
                  </a:cubicBezTo>
                  <a:cubicBezTo>
                    <a:pt x="4919" y="211"/>
                    <a:pt x="5095" y="0"/>
                    <a:pt x="5444" y="133"/>
                  </a:cubicBezTo>
                  <a:cubicBezTo>
                    <a:pt x="5564" y="178"/>
                    <a:pt x="5886" y="294"/>
                    <a:pt x="5870" y="992"/>
                  </a:cubicBezTo>
                  <a:cubicBezTo>
                    <a:pt x="5853" y="1690"/>
                    <a:pt x="6118" y="1695"/>
                    <a:pt x="6118" y="1695"/>
                  </a:cubicBezTo>
                  <a:cubicBezTo>
                    <a:pt x="6118" y="1695"/>
                    <a:pt x="5981" y="1893"/>
                    <a:pt x="5518" y="1889"/>
                  </a:cubicBezTo>
                  <a:lnTo>
                    <a:pt x="5518" y="2097"/>
                  </a:lnTo>
                  <a:lnTo>
                    <a:pt x="5249" y="3033"/>
                  </a:lnTo>
                  <a:lnTo>
                    <a:pt x="5653" y="2581"/>
                  </a:lnTo>
                  <a:lnTo>
                    <a:pt x="5180" y="3273"/>
                  </a:lnTo>
                  <a:lnTo>
                    <a:pt x="5180" y="3273"/>
                  </a:lnTo>
                  <a:lnTo>
                    <a:pt x="5653" y="2581"/>
                  </a:lnTo>
                  <a:lnTo>
                    <a:pt x="5902" y="2618"/>
                  </a:lnTo>
                  <a:lnTo>
                    <a:pt x="5671" y="2083"/>
                  </a:lnTo>
                  <a:cubicBezTo>
                    <a:pt x="5754" y="2165"/>
                    <a:pt x="6004" y="2219"/>
                    <a:pt x="6010" y="2222"/>
                  </a:cubicBezTo>
                  <a:cubicBezTo>
                    <a:pt x="6017" y="2225"/>
                    <a:pt x="6107" y="2242"/>
                    <a:pt x="6285" y="2326"/>
                  </a:cubicBezTo>
                  <a:cubicBezTo>
                    <a:pt x="6463" y="2409"/>
                    <a:pt x="6472" y="2591"/>
                    <a:pt x="6472" y="2591"/>
                  </a:cubicBezTo>
                  <a:lnTo>
                    <a:pt x="6472" y="2885"/>
                  </a:lnTo>
                  <a:cubicBezTo>
                    <a:pt x="6168" y="3233"/>
                    <a:pt x="5180" y="3273"/>
                    <a:pt x="5180" y="3273"/>
                  </a:cubicBezTo>
                  <a:lnTo>
                    <a:pt x="5180" y="3273"/>
                  </a:lnTo>
                  <a:cubicBezTo>
                    <a:pt x="5180" y="3273"/>
                    <a:pt x="5180" y="3273"/>
                    <a:pt x="5180" y="3273"/>
                  </a:cubicBezTo>
                  <a:lnTo>
                    <a:pt x="5180" y="3273"/>
                  </a:lnTo>
                  <a:lnTo>
                    <a:pt x="5180" y="3273"/>
                  </a:lnTo>
                  <a:cubicBezTo>
                    <a:pt x="5174" y="3273"/>
                    <a:pt x="5088" y="3269"/>
                    <a:pt x="4962" y="3255"/>
                  </a:cubicBezTo>
                  <a:cubicBezTo>
                    <a:pt x="4929" y="3071"/>
                    <a:pt x="4837" y="2882"/>
                    <a:pt x="4607" y="2823"/>
                  </a:cubicBezTo>
                  <a:cubicBezTo>
                    <a:pt x="4370" y="2763"/>
                    <a:pt x="4123" y="2646"/>
                    <a:pt x="3943" y="2549"/>
                  </a:cubicBezTo>
                  <a:close/>
                  <a:moveTo>
                    <a:pt x="5180" y="3273"/>
                  </a:moveTo>
                  <a:lnTo>
                    <a:pt x="5179" y="3269"/>
                  </a:lnTo>
                  <a:lnTo>
                    <a:pt x="5179" y="3272"/>
                  </a:lnTo>
                  <a:lnTo>
                    <a:pt x="5180" y="327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1045025" y="5059400"/>
              <a:ext cx="494186" cy="494186"/>
              <a:chOff x="2605957" y="4210196"/>
              <a:chExt cx="420168" cy="420168"/>
            </a:xfrm>
          </p:grpSpPr>
          <p:sp>
            <p:nvSpPr>
              <p:cNvPr id="48" name="Oval 47"/>
              <p:cNvSpPr/>
              <p:nvPr/>
            </p:nvSpPr>
            <p:spPr>
              <a:xfrm>
                <a:off x="2605957" y="4210196"/>
                <a:ext cx="420168" cy="420168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" name="Freeform 48"/>
              <p:cNvSpPr/>
              <p:nvPr/>
            </p:nvSpPr>
            <p:spPr>
              <a:xfrm>
                <a:off x="2701914" y="4266947"/>
                <a:ext cx="228254" cy="306667"/>
              </a:xfrm>
              <a:custGeom>
                <a:avLst/>
                <a:gdLst/>
                <a:ahLst/>
                <a:cxnLst/>
                <a:rect l="l" t="t" r="r" b="b"/>
                <a:pathLst>
                  <a:path w="461367" h="666750">
                    <a:moveTo>
                      <a:pt x="205755" y="0"/>
                    </a:moveTo>
                    <a:lnTo>
                      <a:pt x="260077" y="0"/>
                    </a:lnTo>
                    <a:lnTo>
                      <a:pt x="260077" y="36835"/>
                    </a:lnTo>
                    <a:cubicBezTo>
                      <a:pt x="315640" y="40308"/>
                      <a:pt x="358118" y="53454"/>
                      <a:pt x="387511" y="76275"/>
                    </a:cubicBezTo>
                    <a:cubicBezTo>
                      <a:pt x="416905" y="99095"/>
                      <a:pt x="436066" y="130349"/>
                      <a:pt x="444996" y="170036"/>
                    </a:cubicBezTo>
                    <a:lnTo>
                      <a:pt x="306586" y="191988"/>
                    </a:lnTo>
                    <a:cubicBezTo>
                      <a:pt x="299641" y="174377"/>
                      <a:pt x="293377" y="162161"/>
                      <a:pt x="287796" y="155340"/>
                    </a:cubicBezTo>
                    <a:cubicBezTo>
                      <a:pt x="282215" y="148518"/>
                      <a:pt x="272976" y="141635"/>
                      <a:pt x="260077" y="134690"/>
                    </a:cubicBezTo>
                    <a:lnTo>
                      <a:pt x="260077" y="242328"/>
                    </a:lnTo>
                    <a:cubicBezTo>
                      <a:pt x="335483" y="262440"/>
                      <a:pt x="385837" y="283665"/>
                      <a:pt x="411138" y="306005"/>
                    </a:cubicBezTo>
                    <a:cubicBezTo>
                      <a:pt x="444624" y="336042"/>
                      <a:pt x="461367" y="374144"/>
                      <a:pt x="461367" y="420312"/>
                    </a:cubicBezTo>
                    <a:cubicBezTo>
                      <a:pt x="461367" y="447368"/>
                      <a:pt x="455352" y="472191"/>
                      <a:pt x="443322" y="494781"/>
                    </a:cubicBezTo>
                    <a:cubicBezTo>
                      <a:pt x="431291" y="517371"/>
                      <a:pt x="415913" y="536236"/>
                      <a:pt x="397185" y="551376"/>
                    </a:cubicBezTo>
                    <a:cubicBezTo>
                      <a:pt x="378458" y="566517"/>
                      <a:pt x="358552" y="577501"/>
                      <a:pt x="337468" y="584328"/>
                    </a:cubicBezTo>
                    <a:cubicBezTo>
                      <a:pt x="316384" y="591155"/>
                      <a:pt x="290587" y="595189"/>
                      <a:pt x="260077" y="596429"/>
                    </a:cubicBezTo>
                    <a:lnTo>
                      <a:pt x="260077" y="666750"/>
                    </a:lnTo>
                    <a:lnTo>
                      <a:pt x="205755" y="666750"/>
                    </a:lnTo>
                    <a:lnTo>
                      <a:pt x="205755" y="596429"/>
                    </a:lnTo>
                    <a:cubicBezTo>
                      <a:pt x="169292" y="593204"/>
                      <a:pt x="139712" y="587313"/>
                      <a:pt x="117016" y="578756"/>
                    </a:cubicBezTo>
                    <a:cubicBezTo>
                      <a:pt x="94320" y="570198"/>
                      <a:pt x="74724" y="558354"/>
                      <a:pt x="58229" y="543223"/>
                    </a:cubicBezTo>
                    <a:cubicBezTo>
                      <a:pt x="41734" y="528092"/>
                      <a:pt x="29022" y="511783"/>
                      <a:pt x="20092" y="494296"/>
                    </a:cubicBezTo>
                    <a:cubicBezTo>
                      <a:pt x="11162" y="476808"/>
                      <a:pt x="4465" y="455662"/>
                      <a:pt x="0" y="430858"/>
                    </a:cubicBezTo>
                    <a:lnTo>
                      <a:pt x="150316" y="413370"/>
                    </a:lnTo>
                    <a:cubicBezTo>
                      <a:pt x="154781" y="437927"/>
                      <a:pt x="160796" y="455662"/>
                      <a:pt x="168362" y="466576"/>
                    </a:cubicBezTo>
                    <a:cubicBezTo>
                      <a:pt x="175927" y="477490"/>
                      <a:pt x="188392" y="487164"/>
                      <a:pt x="205755" y="495598"/>
                    </a:cubicBezTo>
                    <a:lnTo>
                      <a:pt x="205755" y="364123"/>
                    </a:lnTo>
                    <a:cubicBezTo>
                      <a:pt x="155649" y="350217"/>
                      <a:pt x="120117" y="338175"/>
                      <a:pt x="99157" y="327998"/>
                    </a:cubicBezTo>
                    <a:cubicBezTo>
                      <a:pt x="78197" y="317820"/>
                      <a:pt x="60027" y="301499"/>
                      <a:pt x="44648" y="279035"/>
                    </a:cubicBezTo>
                    <a:cubicBezTo>
                      <a:pt x="29270" y="256572"/>
                      <a:pt x="21580" y="229205"/>
                      <a:pt x="21580" y="196936"/>
                    </a:cubicBezTo>
                    <a:cubicBezTo>
                      <a:pt x="21580" y="152752"/>
                      <a:pt x="37021" y="115830"/>
                      <a:pt x="67903" y="86169"/>
                    </a:cubicBezTo>
                    <a:cubicBezTo>
                      <a:pt x="98785" y="56508"/>
                      <a:pt x="144735" y="40064"/>
                      <a:pt x="205755" y="36835"/>
                    </a:cubicBezTo>
                    <a:lnTo>
                      <a:pt x="205755" y="0"/>
                    </a:lnTo>
                    <a:close/>
                    <a:moveTo>
                      <a:pt x="205755" y="132829"/>
                    </a:moveTo>
                    <a:cubicBezTo>
                      <a:pt x="189880" y="138065"/>
                      <a:pt x="178842" y="144547"/>
                      <a:pt x="172641" y="152273"/>
                    </a:cubicBezTo>
                    <a:cubicBezTo>
                      <a:pt x="166439" y="159999"/>
                      <a:pt x="163339" y="169096"/>
                      <a:pt x="163339" y="179565"/>
                    </a:cubicBezTo>
                    <a:cubicBezTo>
                      <a:pt x="163339" y="190533"/>
                      <a:pt x="166485" y="200067"/>
                      <a:pt x="172777" y="208168"/>
                    </a:cubicBezTo>
                    <a:cubicBezTo>
                      <a:pt x="179070" y="216268"/>
                      <a:pt x="190062" y="223047"/>
                      <a:pt x="205755" y="228504"/>
                    </a:cubicBezTo>
                    <a:lnTo>
                      <a:pt x="205755" y="132829"/>
                    </a:lnTo>
                    <a:close/>
                    <a:moveTo>
                      <a:pt x="260077" y="379913"/>
                    </a:moveTo>
                    <a:lnTo>
                      <a:pt x="260077" y="499319"/>
                    </a:lnTo>
                    <a:cubicBezTo>
                      <a:pt x="281161" y="494590"/>
                      <a:pt x="296602" y="486814"/>
                      <a:pt x="306400" y="475989"/>
                    </a:cubicBezTo>
                    <a:cubicBezTo>
                      <a:pt x="316198" y="465164"/>
                      <a:pt x="321097" y="453033"/>
                      <a:pt x="321097" y="439595"/>
                    </a:cubicBezTo>
                    <a:cubicBezTo>
                      <a:pt x="321097" y="427898"/>
                      <a:pt x="316953" y="417136"/>
                      <a:pt x="308664" y="407307"/>
                    </a:cubicBezTo>
                    <a:cubicBezTo>
                      <a:pt x="300376" y="397478"/>
                      <a:pt x="284180" y="388347"/>
                      <a:pt x="260077" y="379913"/>
                    </a:cubicBezTo>
                    <a:close/>
                  </a:path>
                </a:pathLst>
              </a:custGeom>
              <a:solidFill>
                <a:srgbClr val="45535D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32" name="Group 31"/>
          <p:cNvGrpSpPr/>
          <p:nvPr/>
        </p:nvGrpSpPr>
        <p:grpSpPr>
          <a:xfrm>
            <a:off x="3055039" y="933691"/>
            <a:ext cx="3494292" cy="4540132"/>
            <a:chOff x="3055039" y="933691"/>
            <a:chExt cx="3494292" cy="454013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r="279"/>
            <a:stretch/>
          </p:blipFill>
          <p:spPr>
            <a:xfrm>
              <a:off x="3055039" y="933691"/>
              <a:ext cx="3494292" cy="454013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2" t="17394" r="4919" b="1332"/>
            <a:stretch/>
          </p:blipFill>
          <p:spPr bwMode="auto">
            <a:xfrm>
              <a:off x="3306604" y="1539699"/>
              <a:ext cx="2916195" cy="3345167"/>
            </a:xfrm>
            <a:prstGeom prst="rect">
              <a:avLst/>
            </a:prstGeom>
            <a:noFill/>
            <a:ln w="38100">
              <a:noFill/>
            </a:ln>
            <a:effectLst/>
            <a:extLst/>
          </p:spPr>
        </p:pic>
        <p:pic>
          <p:nvPicPr>
            <p:cNvPr id="51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1" t="12835" r="55167" b="82407"/>
            <a:stretch/>
          </p:blipFill>
          <p:spPr bwMode="auto">
            <a:xfrm>
              <a:off x="3299609" y="1343858"/>
              <a:ext cx="1326905" cy="195841"/>
            </a:xfrm>
            <a:prstGeom prst="rect">
              <a:avLst/>
            </a:prstGeom>
            <a:noFill/>
            <a:ln w="38100">
              <a:noFill/>
            </a:ln>
            <a:effectLst/>
            <a:extLst/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6460" y="969229"/>
            <a:ext cx="647700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17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1824487"/>
            <a:ext cx="9144000" cy="783025"/>
            <a:chOff x="0" y="768161"/>
            <a:chExt cx="9144000" cy="1135075"/>
          </a:xfrm>
        </p:grpSpPr>
        <p:sp>
          <p:nvSpPr>
            <p:cNvPr id="12" name="Flowchart: Process 11"/>
            <p:cNvSpPr/>
            <p:nvPr/>
          </p:nvSpPr>
          <p:spPr>
            <a:xfrm>
              <a:off x="0" y="1873061"/>
              <a:ext cx="9144000" cy="30175"/>
            </a:xfrm>
            <a:prstGeom prst="flowChartProcess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" name="Flowchart: Process 12"/>
            <p:cNvSpPr/>
            <p:nvPr/>
          </p:nvSpPr>
          <p:spPr>
            <a:xfrm>
              <a:off x="0" y="819147"/>
              <a:ext cx="9144000" cy="1033103"/>
            </a:xfrm>
            <a:prstGeom prst="flowChartProcess">
              <a:avLst/>
            </a:prstGeom>
            <a:solidFill>
              <a:srgbClr val="4654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4" name="Flowchart: Process 13"/>
            <p:cNvSpPr/>
            <p:nvPr/>
          </p:nvSpPr>
          <p:spPr>
            <a:xfrm>
              <a:off x="0" y="768161"/>
              <a:ext cx="9144000" cy="30175"/>
            </a:xfrm>
            <a:prstGeom prst="flowChartProcess">
              <a:avLst/>
            </a:prstGeom>
            <a:solidFill>
              <a:srgbClr val="66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Management One’s - </a:t>
            </a:r>
            <a:r>
              <a:rPr lang="en-US" b="0" i="1" dirty="0"/>
              <a:t>Knowledge and Experience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t>2</a:t>
            </a:fld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66288" y="978004"/>
            <a:ext cx="3530372" cy="5202717"/>
            <a:chOff x="66288" y="1068157"/>
            <a:chExt cx="3530372" cy="5202717"/>
          </a:xfrm>
        </p:grpSpPr>
        <p:sp>
          <p:nvSpPr>
            <p:cNvPr id="19" name="Rectangle 18"/>
            <p:cNvSpPr/>
            <p:nvPr/>
          </p:nvSpPr>
          <p:spPr>
            <a:xfrm>
              <a:off x="66288" y="1068157"/>
              <a:ext cx="373488" cy="363134"/>
            </a:xfrm>
            <a:prstGeom prst="rect">
              <a:avLst/>
            </a:prstGeom>
            <a:solidFill>
              <a:srgbClr val="4654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223172" y="5907740"/>
              <a:ext cx="373488" cy="363134"/>
            </a:xfrm>
            <a:prstGeom prst="rect">
              <a:avLst/>
            </a:prstGeom>
            <a:solidFill>
              <a:srgbClr val="4654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44231" y="1130362"/>
              <a:ext cx="3376313" cy="5068237"/>
              <a:chOff x="157110" y="1078846"/>
              <a:chExt cx="3376313" cy="5068237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157110" y="1078846"/>
                <a:ext cx="3376313" cy="5068237"/>
              </a:xfrm>
              <a:prstGeom prst="rect">
                <a:avLst/>
              </a:prstGeom>
              <a:solidFill>
                <a:srgbClr val="B8C1C4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8" name="Picture 3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01"/>
              <a:stretch/>
            </p:blipFill>
            <p:spPr bwMode="auto">
              <a:xfrm>
                <a:off x="276702" y="1201838"/>
                <a:ext cx="3137128" cy="4822252"/>
              </a:xfrm>
              <a:prstGeom prst="rect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</p:grpSp>
      </p:grpSp>
      <p:sp>
        <p:nvSpPr>
          <p:cNvPr id="15" name="Rectangle 14"/>
          <p:cNvSpPr/>
          <p:nvPr/>
        </p:nvSpPr>
        <p:spPr>
          <a:xfrm>
            <a:off x="3520543" y="1923612"/>
            <a:ext cx="5623457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Ron Sudman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3734225" y="2750820"/>
            <a:ext cx="5207337" cy="609600"/>
            <a:chOff x="3734225" y="3040380"/>
            <a:chExt cx="5207337" cy="609600"/>
          </a:xfrm>
        </p:grpSpPr>
        <p:sp>
          <p:nvSpPr>
            <p:cNvPr id="17" name="Rectangle 16"/>
            <p:cNvSpPr/>
            <p:nvPr/>
          </p:nvSpPr>
          <p:spPr>
            <a:xfrm>
              <a:off x="4402197" y="3052792"/>
              <a:ext cx="4539365" cy="58477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rPr>
                <a:t>We’ve leased, rehabbed and managed over </a:t>
              </a:r>
              <a:r>
                <a:rPr lang="en-US" sz="1600" b="1" dirty="0">
                  <a:solidFill>
                    <a:srgbClr val="67A7E7"/>
                  </a:solidFill>
                  <a:latin typeface="+mj-lt"/>
                </a:rPr>
                <a:t>10,000 </a:t>
              </a:r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rPr>
                <a:t>homes in the last 31 years</a:t>
              </a:r>
            </a:p>
          </p:txBody>
        </p:sp>
        <p:grpSp>
          <p:nvGrpSpPr>
            <p:cNvPr id="66" name="Group 65"/>
            <p:cNvGrpSpPr/>
            <p:nvPr/>
          </p:nvGrpSpPr>
          <p:grpSpPr>
            <a:xfrm>
              <a:off x="3734225" y="3040380"/>
              <a:ext cx="609600" cy="609600"/>
              <a:chOff x="3695700" y="3040380"/>
              <a:chExt cx="609600" cy="609600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3750681" y="3105943"/>
                <a:ext cx="499638" cy="478474"/>
                <a:chOff x="7930282" y="4531050"/>
                <a:chExt cx="649098" cy="621603"/>
              </a:xfrm>
              <a:solidFill>
                <a:srgbClr val="67A7E7"/>
              </a:solidFill>
            </p:grpSpPr>
            <p:sp>
              <p:nvSpPr>
                <p:cNvPr id="21" name="Freeform 20"/>
                <p:cNvSpPr>
                  <a:spLocks/>
                </p:cNvSpPr>
                <p:nvPr/>
              </p:nvSpPr>
              <p:spPr bwMode="auto">
                <a:xfrm>
                  <a:off x="8174824" y="4750630"/>
                  <a:ext cx="404556" cy="402023"/>
                </a:xfrm>
                <a:custGeom>
                  <a:avLst/>
                  <a:gdLst>
                    <a:gd name="connsiteX0" fmla="*/ 492512 w 985025"/>
                    <a:gd name="connsiteY0" fmla="*/ 301234 h 978864"/>
                    <a:gd name="connsiteX1" fmla="*/ 303330 w 985025"/>
                    <a:gd name="connsiteY1" fmla="*/ 489432 h 978864"/>
                    <a:gd name="connsiteX2" fmla="*/ 492512 w 985025"/>
                    <a:gd name="connsiteY2" fmla="*/ 677630 h 978864"/>
                    <a:gd name="connsiteX3" fmla="*/ 681694 w 985025"/>
                    <a:gd name="connsiteY3" fmla="*/ 489432 h 978864"/>
                    <a:gd name="connsiteX4" fmla="*/ 492512 w 985025"/>
                    <a:gd name="connsiteY4" fmla="*/ 301234 h 978864"/>
                    <a:gd name="connsiteX5" fmla="*/ 537084 w 985025"/>
                    <a:gd name="connsiteY5" fmla="*/ 0 h 978864"/>
                    <a:gd name="connsiteX6" fmla="*/ 626226 w 985025"/>
                    <a:gd name="connsiteY6" fmla="*/ 15573 h 978864"/>
                    <a:gd name="connsiteX7" fmla="*/ 630684 w 985025"/>
                    <a:gd name="connsiteY7" fmla="*/ 22247 h 978864"/>
                    <a:gd name="connsiteX8" fmla="*/ 637369 w 985025"/>
                    <a:gd name="connsiteY8" fmla="*/ 126807 h 978864"/>
                    <a:gd name="connsiteX9" fmla="*/ 641826 w 985025"/>
                    <a:gd name="connsiteY9" fmla="*/ 133481 h 978864"/>
                    <a:gd name="connsiteX10" fmla="*/ 677483 w 985025"/>
                    <a:gd name="connsiteY10" fmla="*/ 153504 h 978864"/>
                    <a:gd name="connsiteX11" fmla="*/ 686398 w 985025"/>
                    <a:gd name="connsiteY11" fmla="*/ 149054 h 978864"/>
                    <a:gd name="connsiteX12" fmla="*/ 773312 w 985025"/>
                    <a:gd name="connsiteY12" fmla="*/ 88988 h 978864"/>
                    <a:gd name="connsiteX13" fmla="*/ 779997 w 985025"/>
                    <a:gd name="connsiteY13" fmla="*/ 88988 h 978864"/>
                    <a:gd name="connsiteX14" fmla="*/ 846854 w 985025"/>
                    <a:gd name="connsiteY14" fmla="*/ 146830 h 978864"/>
                    <a:gd name="connsiteX15" fmla="*/ 846854 w 985025"/>
                    <a:gd name="connsiteY15" fmla="*/ 153504 h 978864"/>
                    <a:gd name="connsiteX16" fmla="*/ 800054 w 985025"/>
                    <a:gd name="connsiteY16" fmla="*/ 249165 h 978864"/>
                    <a:gd name="connsiteX17" fmla="*/ 800054 w 985025"/>
                    <a:gd name="connsiteY17" fmla="*/ 255839 h 978864"/>
                    <a:gd name="connsiteX18" fmla="*/ 822340 w 985025"/>
                    <a:gd name="connsiteY18" fmla="*/ 289210 h 978864"/>
                    <a:gd name="connsiteX19" fmla="*/ 829026 w 985025"/>
                    <a:gd name="connsiteY19" fmla="*/ 291434 h 978864"/>
                    <a:gd name="connsiteX20" fmla="*/ 938225 w 985025"/>
                    <a:gd name="connsiteY20" fmla="*/ 280311 h 978864"/>
                    <a:gd name="connsiteX21" fmla="*/ 940454 w 985025"/>
                    <a:gd name="connsiteY21" fmla="*/ 286985 h 978864"/>
                    <a:gd name="connsiteX22" fmla="*/ 971654 w 985025"/>
                    <a:gd name="connsiteY22" fmla="*/ 369299 h 978864"/>
                    <a:gd name="connsiteX23" fmla="*/ 967197 w 985025"/>
                    <a:gd name="connsiteY23" fmla="*/ 375973 h 978864"/>
                    <a:gd name="connsiteX24" fmla="*/ 878054 w 985025"/>
                    <a:gd name="connsiteY24" fmla="*/ 433815 h 978864"/>
                    <a:gd name="connsiteX25" fmla="*/ 875825 w 985025"/>
                    <a:gd name="connsiteY25" fmla="*/ 438264 h 978864"/>
                    <a:gd name="connsiteX26" fmla="*/ 878054 w 985025"/>
                    <a:gd name="connsiteY26" fmla="*/ 480533 h 978864"/>
                    <a:gd name="connsiteX27" fmla="*/ 884740 w 985025"/>
                    <a:gd name="connsiteY27" fmla="*/ 487207 h 978864"/>
                    <a:gd name="connsiteX28" fmla="*/ 982797 w 985025"/>
                    <a:gd name="connsiteY28" fmla="*/ 531701 h 978864"/>
                    <a:gd name="connsiteX29" fmla="*/ 985025 w 985025"/>
                    <a:gd name="connsiteY29" fmla="*/ 536151 h 978864"/>
                    <a:gd name="connsiteX30" fmla="*/ 967197 w 985025"/>
                    <a:gd name="connsiteY30" fmla="*/ 622914 h 978864"/>
                    <a:gd name="connsiteX31" fmla="*/ 962739 w 985025"/>
                    <a:gd name="connsiteY31" fmla="*/ 627363 h 978864"/>
                    <a:gd name="connsiteX32" fmla="*/ 855768 w 985025"/>
                    <a:gd name="connsiteY32" fmla="*/ 634037 h 978864"/>
                    <a:gd name="connsiteX33" fmla="*/ 851311 w 985025"/>
                    <a:gd name="connsiteY33" fmla="*/ 636262 h 978864"/>
                    <a:gd name="connsiteX34" fmla="*/ 831254 w 985025"/>
                    <a:gd name="connsiteY34" fmla="*/ 676306 h 978864"/>
                    <a:gd name="connsiteX35" fmla="*/ 831254 w 985025"/>
                    <a:gd name="connsiteY35" fmla="*/ 680756 h 978864"/>
                    <a:gd name="connsiteX36" fmla="*/ 895883 w 985025"/>
                    <a:gd name="connsiteY36" fmla="*/ 769743 h 978864"/>
                    <a:gd name="connsiteX37" fmla="*/ 895883 w 985025"/>
                    <a:gd name="connsiteY37" fmla="*/ 776417 h 978864"/>
                    <a:gd name="connsiteX38" fmla="*/ 835711 w 985025"/>
                    <a:gd name="connsiteY38" fmla="*/ 843158 h 978864"/>
                    <a:gd name="connsiteX39" fmla="*/ 831254 w 985025"/>
                    <a:gd name="connsiteY39" fmla="*/ 843158 h 978864"/>
                    <a:gd name="connsiteX40" fmla="*/ 733197 w 985025"/>
                    <a:gd name="connsiteY40" fmla="*/ 794215 h 978864"/>
                    <a:gd name="connsiteX41" fmla="*/ 728740 w 985025"/>
                    <a:gd name="connsiteY41" fmla="*/ 794215 h 978864"/>
                    <a:gd name="connsiteX42" fmla="*/ 695312 w 985025"/>
                    <a:gd name="connsiteY42" fmla="*/ 816462 h 978864"/>
                    <a:gd name="connsiteX43" fmla="*/ 690855 w 985025"/>
                    <a:gd name="connsiteY43" fmla="*/ 825360 h 978864"/>
                    <a:gd name="connsiteX44" fmla="*/ 701998 w 985025"/>
                    <a:gd name="connsiteY44" fmla="*/ 932146 h 978864"/>
                    <a:gd name="connsiteX45" fmla="*/ 697540 w 985025"/>
                    <a:gd name="connsiteY45" fmla="*/ 936595 h 978864"/>
                    <a:gd name="connsiteX46" fmla="*/ 612855 w 985025"/>
                    <a:gd name="connsiteY46" fmla="*/ 965516 h 978864"/>
                    <a:gd name="connsiteX47" fmla="*/ 608398 w 985025"/>
                    <a:gd name="connsiteY47" fmla="*/ 965516 h 978864"/>
                    <a:gd name="connsiteX48" fmla="*/ 548227 w 985025"/>
                    <a:gd name="connsiteY48" fmla="*/ 876528 h 978864"/>
                    <a:gd name="connsiteX49" fmla="*/ 543770 w 985025"/>
                    <a:gd name="connsiteY49" fmla="*/ 872079 h 978864"/>
                    <a:gd name="connsiteX50" fmla="*/ 501427 w 985025"/>
                    <a:gd name="connsiteY50" fmla="*/ 876528 h 978864"/>
                    <a:gd name="connsiteX51" fmla="*/ 494741 w 985025"/>
                    <a:gd name="connsiteY51" fmla="*/ 878753 h 978864"/>
                    <a:gd name="connsiteX52" fmla="*/ 450170 w 985025"/>
                    <a:gd name="connsiteY52" fmla="*/ 976639 h 978864"/>
                    <a:gd name="connsiteX53" fmla="*/ 445713 w 985025"/>
                    <a:gd name="connsiteY53" fmla="*/ 978864 h 978864"/>
                    <a:gd name="connsiteX54" fmla="*/ 356570 w 985025"/>
                    <a:gd name="connsiteY54" fmla="*/ 961067 h 978864"/>
                    <a:gd name="connsiteX55" fmla="*/ 352113 w 985025"/>
                    <a:gd name="connsiteY55" fmla="*/ 958842 h 978864"/>
                    <a:gd name="connsiteX56" fmla="*/ 347656 w 985025"/>
                    <a:gd name="connsiteY56" fmla="*/ 849832 h 978864"/>
                    <a:gd name="connsiteX57" fmla="*/ 340970 w 985025"/>
                    <a:gd name="connsiteY57" fmla="*/ 845383 h 978864"/>
                    <a:gd name="connsiteX58" fmla="*/ 305313 w 985025"/>
                    <a:gd name="connsiteY58" fmla="*/ 827585 h 978864"/>
                    <a:gd name="connsiteX59" fmla="*/ 296399 w 985025"/>
                    <a:gd name="connsiteY59" fmla="*/ 827585 h 978864"/>
                    <a:gd name="connsiteX60" fmla="*/ 211713 w 985025"/>
                    <a:gd name="connsiteY60" fmla="*/ 889877 h 978864"/>
                    <a:gd name="connsiteX61" fmla="*/ 205028 w 985025"/>
                    <a:gd name="connsiteY61" fmla="*/ 889877 h 978864"/>
                    <a:gd name="connsiteX62" fmla="*/ 138171 w 985025"/>
                    <a:gd name="connsiteY62" fmla="*/ 832035 h 978864"/>
                    <a:gd name="connsiteX63" fmla="*/ 135942 w 985025"/>
                    <a:gd name="connsiteY63" fmla="*/ 825360 h 978864"/>
                    <a:gd name="connsiteX64" fmla="*/ 182742 w 985025"/>
                    <a:gd name="connsiteY64" fmla="*/ 727474 h 978864"/>
                    <a:gd name="connsiteX65" fmla="*/ 182742 w 985025"/>
                    <a:gd name="connsiteY65" fmla="*/ 723025 h 978864"/>
                    <a:gd name="connsiteX66" fmla="*/ 160457 w 985025"/>
                    <a:gd name="connsiteY66" fmla="*/ 689654 h 978864"/>
                    <a:gd name="connsiteX67" fmla="*/ 153771 w 985025"/>
                    <a:gd name="connsiteY67" fmla="*/ 687430 h 978864"/>
                    <a:gd name="connsiteX68" fmla="*/ 49028 w 985025"/>
                    <a:gd name="connsiteY68" fmla="*/ 698553 h 978864"/>
                    <a:gd name="connsiteX69" fmla="*/ 42343 w 985025"/>
                    <a:gd name="connsiteY69" fmla="*/ 694104 h 978864"/>
                    <a:gd name="connsiteX70" fmla="*/ 11143 w 985025"/>
                    <a:gd name="connsiteY70" fmla="*/ 611790 h 978864"/>
                    <a:gd name="connsiteX71" fmla="*/ 15600 w 985025"/>
                    <a:gd name="connsiteY71" fmla="*/ 605116 h 978864"/>
                    <a:gd name="connsiteX72" fmla="*/ 104742 w 985025"/>
                    <a:gd name="connsiteY72" fmla="*/ 545049 h 978864"/>
                    <a:gd name="connsiteX73" fmla="*/ 106971 w 985025"/>
                    <a:gd name="connsiteY73" fmla="*/ 538375 h 978864"/>
                    <a:gd name="connsiteX74" fmla="*/ 104742 w 985025"/>
                    <a:gd name="connsiteY74" fmla="*/ 498331 h 978864"/>
                    <a:gd name="connsiteX75" fmla="*/ 102514 w 985025"/>
                    <a:gd name="connsiteY75" fmla="*/ 491657 h 978864"/>
                    <a:gd name="connsiteX76" fmla="*/ 4457 w 985025"/>
                    <a:gd name="connsiteY76" fmla="*/ 447163 h 978864"/>
                    <a:gd name="connsiteX77" fmla="*/ 0 w 985025"/>
                    <a:gd name="connsiteY77" fmla="*/ 442714 h 978864"/>
                    <a:gd name="connsiteX78" fmla="*/ 15600 w 985025"/>
                    <a:gd name="connsiteY78" fmla="*/ 355951 h 978864"/>
                    <a:gd name="connsiteX79" fmla="*/ 20057 w 985025"/>
                    <a:gd name="connsiteY79" fmla="*/ 353726 h 978864"/>
                    <a:gd name="connsiteX80" fmla="*/ 129257 w 985025"/>
                    <a:gd name="connsiteY80" fmla="*/ 344827 h 978864"/>
                    <a:gd name="connsiteX81" fmla="*/ 135942 w 985025"/>
                    <a:gd name="connsiteY81" fmla="*/ 342602 h 978864"/>
                    <a:gd name="connsiteX82" fmla="*/ 151542 w 985025"/>
                    <a:gd name="connsiteY82" fmla="*/ 304783 h 978864"/>
                    <a:gd name="connsiteX83" fmla="*/ 151542 w 985025"/>
                    <a:gd name="connsiteY83" fmla="*/ 298109 h 978864"/>
                    <a:gd name="connsiteX84" fmla="*/ 91371 w 985025"/>
                    <a:gd name="connsiteY84" fmla="*/ 211346 h 978864"/>
                    <a:gd name="connsiteX85" fmla="*/ 91371 w 985025"/>
                    <a:gd name="connsiteY85" fmla="*/ 202447 h 978864"/>
                    <a:gd name="connsiteX86" fmla="*/ 147085 w 985025"/>
                    <a:gd name="connsiteY86" fmla="*/ 135706 h 978864"/>
                    <a:gd name="connsiteX87" fmla="*/ 153771 w 985025"/>
                    <a:gd name="connsiteY87" fmla="*/ 135706 h 978864"/>
                    <a:gd name="connsiteX88" fmla="*/ 249599 w 985025"/>
                    <a:gd name="connsiteY88" fmla="*/ 182425 h 978864"/>
                    <a:gd name="connsiteX89" fmla="*/ 256285 w 985025"/>
                    <a:gd name="connsiteY89" fmla="*/ 182425 h 978864"/>
                    <a:gd name="connsiteX90" fmla="*/ 289713 w 985025"/>
                    <a:gd name="connsiteY90" fmla="*/ 160178 h 978864"/>
                    <a:gd name="connsiteX91" fmla="*/ 291942 w 985025"/>
                    <a:gd name="connsiteY91" fmla="*/ 155728 h 978864"/>
                    <a:gd name="connsiteX92" fmla="*/ 283027 w 985025"/>
                    <a:gd name="connsiteY92" fmla="*/ 46718 h 978864"/>
                    <a:gd name="connsiteX93" fmla="*/ 285256 w 985025"/>
                    <a:gd name="connsiteY93" fmla="*/ 44494 h 978864"/>
                    <a:gd name="connsiteX94" fmla="*/ 369942 w 985025"/>
                    <a:gd name="connsiteY94" fmla="*/ 13348 h 978864"/>
                    <a:gd name="connsiteX95" fmla="*/ 376627 w 985025"/>
                    <a:gd name="connsiteY95" fmla="*/ 15573 h 978864"/>
                    <a:gd name="connsiteX96" fmla="*/ 434570 w 985025"/>
                    <a:gd name="connsiteY96" fmla="*/ 104560 h 978864"/>
                    <a:gd name="connsiteX97" fmla="*/ 439027 w 985025"/>
                    <a:gd name="connsiteY97" fmla="*/ 109010 h 978864"/>
                    <a:gd name="connsiteX98" fmla="*/ 481370 w 985025"/>
                    <a:gd name="connsiteY98" fmla="*/ 104560 h 978864"/>
                    <a:gd name="connsiteX99" fmla="*/ 488055 w 985025"/>
                    <a:gd name="connsiteY99" fmla="*/ 100111 h 978864"/>
                    <a:gd name="connsiteX100" fmla="*/ 532627 w 985025"/>
                    <a:gd name="connsiteY100" fmla="*/ 2225 h 978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</a:cxnLst>
                  <a:rect l="l" t="t" r="r" b="b"/>
                  <a:pathLst>
                    <a:path w="985025" h="978864">
                      <a:moveTo>
                        <a:pt x="492512" y="301234"/>
                      </a:moveTo>
                      <a:cubicBezTo>
                        <a:pt x="388030" y="301234"/>
                        <a:pt x="303330" y="385493"/>
                        <a:pt x="303330" y="489432"/>
                      </a:cubicBezTo>
                      <a:cubicBezTo>
                        <a:pt x="303330" y="593371"/>
                        <a:pt x="388030" y="677630"/>
                        <a:pt x="492512" y="677630"/>
                      </a:cubicBezTo>
                      <a:cubicBezTo>
                        <a:pt x="596994" y="677630"/>
                        <a:pt x="681694" y="593371"/>
                        <a:pt x="681694" y="489432"/>
                      </a:cubicBezTo>
                      <a:cubicBezTo>
                        <a:pt x="681694" y="385493"/>
                        <a:pt x="596994" y="301234"/>
                        <a:pt x="492512" y="301234"/>
                      </a:cubicBezTo>
                      <a:close/>
                      <a:moveTo>
                        <a:pt x="537084" y="0"/>
                      </a:moveTo>
                      <a:lnTo>
                        <a:pt x="626226" y="15573"/>
                      </a:lnTo>
                      <a:lnTo>
                        <a:pt x="630684" y="22247"/>
                      </a:lnTo>
                      <a:lnTo>
                        <a:pt x="637369" y="126807"/>
                      </a:lnTo>
                      <a:lnTo>
                        <a:pt x="641826" y="133481"/>
                      </a:lnTo>
                      <a:lnTo>
                        <a:pt x="677483" y="153504"/>
                      </a:lnTo>
                      <a:lnTo>
                        <a:pt x="686398" y="149054"/>
                      </a:lnTo>
                      <a:lnTo>
                        <a:pt x="773312" y="88988"/>
                      </a:lnTo>
                      <a:lnTo>
                        <a:pt x="779997" y="88988"/>
                      </a:lnTo>
                      <a:lnTo>
                        <a:pt x="846854" y="146830"/>
                      </a:lnTo>
                      <a:lnTo>
                        <a:pt x="846854" y="153504"/>
                      </a:lnTo>
                      <a:lnTo>
                        <a:pt x="800054" y="249165"/>
                      </a:lnTo>
                      <a:lnTo>
                        <a:pt x="800054" y="255839"/>
                      </a:lnTo>
                      <a:lnTo>
                        <a:pt x="822340" y="289210"/>
                      </a:lnTo>
                      <a:lnTo>
                        <a:pt x="829026" y="291434"/>
                      </a:lnTo>
                      <a:lnTo>
                        <a:pt x="938225" y="280311"/>
                      </a:lnTo>
                      <a:lnTo>
                        <a:pt x="940454" y="286985"/>
                      </a:lnTo>
                      <a:lnTo>
                        <a:pt x="971654" y="369299"/>
                      </a:lnTo>
                      <a:lnTo>
                        <a:pt x="967197" y="375973"/>
                      </a:lnTo>
                      <a:lnTo>
                        <a:pt x="878054" y="433815"/>
                      </a:lnTo>
                      <a:lnTo>
                        <a:pt x="875825" y="438264"/>
                      </a:lnTo>
                      <a:lnTo>
                        <a:pt x="878054" y="480533"/>
                      </a:lnTo>
                      <a:lnTo>
                        <a:pt x="884740" y="487207"/>
                      </a:lnTo>
                      <a:lnTo>
                        <a:pt x="982797" y="531701"/>
                      </a:lnTo>
                      <a:lnTo>
                        <a:pt x="985025" y="536151"/>
                      </a:lnTo>
                      <a:lnTo>
                        <a:pt x="967197" y="622914"/>
                      </a:lnTo>
                      <a:lnTo>
                        <a:pt x="962739" y="627363"/>
                      </a:lnTo>
                      <a:lnTo>
                        <a:pt x="855768" y="634037"/>
                      </a:lnTo>
                      <a:lnTo>
                        <a:pt x="851311" y="636262"/>
                      </a:lnTo>
                      <a:lnTo>
                        <a:pt x="831254" y="676306"/>
                      </a:lnTo>
                      <a:lnTo>
                        <a:pt x="831254" y="680756"/>
                      </a:lnTo>
                      <a:lnTo>
                        <a:pt x="895883" y="769743"/>
                      </a:lnTo>
                      <a:lnTo>
                        <a:pt x="895883" y="776417"/>
                      </a:lnTo>
                      <a:lnTo>
                        <a:pt x="835711" y="843158"/>
                      </a:lnTo>
                      <a:lnTo>
                        <a:pt x="831254" y="843158"/>
                      </a:lnTo>
                      <a:lnTo>
                        <a:pt x="733197" y="794215"/>
                      </a:lnTo>
                      <a:lnTo>
                        <a:pt x="728740" y="794215"/>
                      </a:lnTo>
                      <a:lnTo>
                        <a:pt x="695312" y="816462"/>
                      </a:lnTo>
                      <a:lnTo>
                        <a:pt x="690855" y="825360"/>
                      </a:lnTo>
                      <a:lnTo>
                        <a:pt x="701998" y="932146"/>
                      </a:lnTo>
                      <a:lnTo>
                        <a:pt x="697540" y="936595"/>
                      </a:lnTo>
                      <a:lnTo>
                        <a:pt x="612855" y="965516"/>
                      </a:lnTo>
                      <a:lnTo>
                        <a:pt x="608398" y="965516"/>
                      </a:lnTo>
                      <a:lnTo>
                        <a:pt x="548227" y="876528"/>
                      </a:lnTo>
                      <a:lnTo>
                        <a:pt x="543770" y="872079"/>
                      </a:lnTo>
                      <a:lnTo>
                        <a:pt x="501427" y="876528"/>
                      </a:lnTo>
                      <a:lnTo>
                        <a:pt x="494741" y="878753"/>
                      </a:lnTo>
                      <a:lnTo>
                        <a:pt x="450170" y="976639"/>
                      </a:lnTo>
                      <a:lnTo>
                        <a:pt x="445713" y="978864"/>
                      </a:lnTo>
                      <a:lnTo>
                        <a:pt x="356570" y="961067"/>
                      </a:lnTo>
                      <a:lnTo>
                        <a:pt x="352113" y="958842"/>
                      </a:lnTo>
                      <a:lnTo>
                        <a:pt x="347656" y="849832"/>
                      </a:lnTo>
                      <a:lnTo>
                        <a:pt x="340970" y="845383"/>
                      </a:lnTo>
                      <a:lnTo>
                        <a:pt x="305313" y="827585"/>
                      </a:lnTo>
                      <a:lnTo>
                        <a:pt x="296399" y="827585"/>
                      </a:lnTo>
                      <a:lnTo>
                        <a:pt x="211713" y="889877"/>
                      </a:lnTo>
                      <a:lnTo>
                        <a:pt x="205028" y="889877"/>
                      </a:lnTo>
                      <a:lnTo>
                        <a:pt x="138171" y="832035"/>
                      </a:lnTo>
                      <a:lnTo>
                        <a:pt x="135942" y="825360"/>
                      </a:lnTo>
                      <a:lnTo>
                        <a:pt x="182742" y="727474"/>
                      </a:lnTo>
                      <a:lnTo>
                        <a:pt x="182742" y="723025"/>
                      </a:lnTo>
                      <a:lnTo>
                        <a:pt x="160457" y="689654"/>
                      </a:lnTo>
                      <a:lnTo>
                        <a:pt x="153771" y="687430"/>
                      </a:lnTo>
                      <a:lnTo>
                        <a:pt x="49028" y="698553"/>
                      </a:lnTo>
                      <a:lnTo>
                        <a:pt x="42343" y="694104"/>
                      </a:lnTo>
                      <a:lnTo>
                        <a:pt x="11143" y="611790"/>
                      </a:lnTo>
                      <a:lnTo>
                        <a:pt x="15600" y="605116"/>
                      </a:lnTo>
                      <a:lnTo>
                        <a:pt x="104742" y="545049"/>
                      </a:lnTo>
                      <a:lnTo>
                        <a:pt x="106971" y="538375"/>
                      </a:lnTo>
                      <a:lnTo>
                        <a:pt x="104742" y="498331"/>
                      </a:lnTo>
                      <a:lnTo>
                        <a:pt x="102514" y="491657"/>
                      </a:lnTo>
                      <a:lnTo>
                        <a:pt x="4457" y="447163"/>
                      </a:lnTo>
                      <a:lnTo>
                        <a:pt x="0" y="442714"/>
                      </a:lnTo>
                      <a:lnTo>
                        <a:pt x="15600" y="355951"/>
                      </a:lnTo>
                      <a:lnTo>
                        <a:pt x="20057" y="353726"/>
                      </a:lnTo>
                      <a:lnTo>
                        <a:pt x="129257" y="344827"/>
                      </a:lnTo>
                      <a:lnTo>
                        <a:pt x="135942" y="342602"/>
                      </a:lnTo>
                      <a:lnTo>
                        <a:pt x="151542" y="304783"/>
                      </a:lnTo>
                      <a:lnTo>
                        <a:pt x="151542" y="298109"/>
                      </a:lnTo>
                      <a:lnTo>
                        <a:pt x="91371" y="211346"/>
                      </a:lnTo>
                      <a:lnTo>
                        <a:pt x="91371" y="202447"/>
                      </a:lnTo>
                      <a:lnTo>
                        <a:pt x="147085" y="135706"/>
                      </a:lnTo>
                      <a:lnTo>
                        <a:pt x="153771" y="135706"/>
                      </a:lnTo>
                      <a:lnTo>
                        <a:pt x="249599" y="182425"/>
                      </a:lnTo>
                      <a:lnTo>
                        <a:pt x="256285" y="182425"/>
                      </a:lnTo>
                      <a:lnTo>
                        <a:pt x="289713" y="160178"/>
                      </a:lnTo>
                      <a:lnTo>
                        <a:pt x="291942" y="155728"/>
                      </a:lnTo>
                      <a:lnTo>
                        <a:pt x="283027" y="46718"/>
                      </a:lnTo>
                      <a:lnTo>
                        <a:pt x="285256" y="44494"/>
                      </a:lnTo>
                      <a:lnTo>
                        <a:pt x="369942" y="13348"/>
                      </a:lnTo>
                      <a:lnTo>
                        <a:pt x="376627" y="15573"/>
                      </a:lnTo>
                      <a:lnTo>
                        <a:pt x="434570" y="104560"/>
                      </a:lnTo>
                      <a:lnTo>
                        <a:pt x="439027" y="109010"/>
                      </a:lnTo>
                      <a:lnTo>
                        <a:pt x="481370" y="104560"/>
                      </a:lnTo>
                      <a:lnTo>
                        <a:pt x="488055" y="100111"/>
                      </a:lnTo>
                      <a:lnTo>
                        <a:pt x="532627" y="222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2" name="Freeform 21"/>
                <p:cNvSpPr>
                  <a:spLocks/>
                </p:cNvSpPr>
                <p:nvPr/>
              </p:nvSpPr>
              <p:spPr bwMode="auto">
                <a:xfrm>
                  <a:off x="7930282" y="4824928"/>
                  <a:ext cx="225688" cy="224277"/>
                </a:xfrm>
                <a:custGeom>
                  <a:avLst/>
                  <a:gdLst>
                    <a:gd name="connsiteX0" fmla="*/ 492512 w 985025"/>
                    <a:gd name="connsiteY0" fmla="*/ 301234 h 978864"/>
                    <a:gd name="connsiteX1" fmla="*/ 303330 w 985025"/>
                    <a:gd name="connsiteY1" fmla="*/ 489432 h 978864"/>
                    <a:gd name="connsiteX2" fmla="*/ 492512 w 985025"/>
                    <a:gd name="connsiteY2" fmla="*/ 677630 h 978864"/>
                    <a:gd name="connsiteX3" fmla="*/ 681694 w 985025"/>
                    <a:gd name="connsiteY3" fmla="*/ 489432 h 978864"/>
                    <a:gd name="connsiteX4" fmla="*/ 492512 w 985025"/>
                    <a:gd name="connsiteY4" fmla="*/ 301234 h 978864"/>
                    <a:gd name="connsiteX5" fmla="*/ 537084 w 985025"/>
                    <a:gd name="connsiteY5" fmla="*/ 0 h 978864"/>
                    <a:gd name="connsiteX6" fmla="*/ 626226 w 985025"/>
                    <a:gd name="connsiteY6" fmla="*/ 15573 h 978864"/>
                    <a:gd name="connsiteX7" fmla="*/ 630684 w 985025"/>
                    <a:gd name="connsiteY7" fmla="*/ 22247 h 978864"/>
                    <a:gd name="connsiteX8" fmla="*/ 637369 w 985025"/>
                    <a:gd name="connsiteY8" fmla="*/ 126807 h 978864"/>
                    <a:gd name="connsiteX9" fmla="*/ 641826 w 985025"/>
                    <a:gd name="connsiteY9" fmla="*/ 133481 h 978864"/>
                    <a:gd name="connsiteX10" fmla="*/ 677483 w 985025"/>
                    <a:gd name="connsiteY10" fmla="*/ 153504 h 978864"/>
                    <a:gd name="connsiteX11" fmla="*/ 686398 w 985025"/>
                    <a:gd name="connsiteY11" fmla="*/ 149054 h 978864"/>
                    <a:gd name="connsiteX12" fmla="*/ 773312 w 985025"/>
                    <a:gd name="connsiteY12" fmla="*/ 88988 h 978864"/>
                    <a:gd name="connsiteX13" fmla="*/ 779997 w 985025"/>
                    <a:gd name="connsiteY13" fmla="*/ 88988 h 978864"/>
                    <a:gd name="connsiteX14" fmla="*/ 846854 w 985025"/>
                    <a:gd name="connsiteY14" fmla="*/ 146830 h 978864"/>
                    <a:gd name="connsiteX15" fmla="*/ 846854 w 985025"/>
                    <a:gd name="connsiteY15" fmla="*/ 153504 h 978864"/>
                    <a:gd name="connsiteX16" fmla="*/ 800054 w 985025"/>
                    <a:gd name="connsiteY16" fmla="*/ 249165 h 978864"/>
                    <a:gd name="connsiteX17" fmla="*/ 800054 w 985025"/>
                    <a:gd name="connsiteY17" fmla="*/ 255839 h 978864"/>
                    <a:gd name="connsiteX18" fmla="*/ 822340 w 985025"/>
                    <a:gd name="connsiteY18" fmla="*/ 289210 h 978864"/>
                    <a:gd name="connsiteX19" fmla="*/ 829026 w 985025"/>
                    <a:gd name="connsiteY19" fmla="*/ 291434 h 978864"/>
                    <a:gd name="connsiteX20" fmla="*/ 938225 w 985025"/>
                    <a:gd name="connsiteY20" fmla="*/ 280311 h 978864"/>
                    <a:gd name="connsiteX21" fmla="*/ 940454 w 985025"/>
                    <a:gd name="connsiteY21" fmla="*/ 286985 h 978864"/>
                    <a:gd name="connsiteX22" fmla="*/ 971654 w 985025"/>
                    <a:gd name="connsiteY22" fmla="*/ 369299 h 978864"/>
                    <a:gd name="connsiteX23" fmla="*/ 967197 w 985025"/>
                    <a:gd name="connsiteY23" fmla="*/ 375973 h 978864"/>
                    <a:gd name="connsiteX24" fmla="*/ 878054 w 985025"/>
                    <a:gd name="connsiteY24" fmla="*/ 433815 h 978864"/>
                    <a:gd name="connsiteX25" fmla="*/ 875825 w 985025"/>
                    <a:gd name="connsiteY25" fmla="*/ 438264 h 978864"/>
                    <a:gd name="connsiteX26" fmla="*/ 878054 w 985025"/>
                    <a:gd name="connsiteY26" fmla="*/ 480533 h 978864"/>
                    <a:gd name="connsiteX27" fmla="*/ 884740 w 985025"/>
                    <a:gd name="connsiteY27" fmla="*/ 487207 h 978864"/>
                    <a:gd name="connsiteX28" fmla="*/ 982797 w 985025"/>
                    <a:gd name="connsiteY28" fmla="*/ 531701 h 978864"/>
                    <a:gd name="connsiteX29" fmla="*/ 985025 w 985025"/>
                    <a:gd name="connsiteY29" fmla="*/ 536151 h 978864"/>
                    <a:gd name="connsiteX30" fmla="*/ 967197 w 985025"/>
                    <a:gd name="connsiteY30" fmla="*/ 622914 h 978864"/>
                    <a:gd name="connsiteX31" fmla="*/ 962739 w 985025"/>
                    <a:gd name="connsiteY31" fmla="*/ 627363 h 978864"/>
                    <a:gd name="connsiteX32" fmla="*/ 855768 w 985025"/>
                    <a:gd name="connsiteY32" fmla="*/ 634037 h 978864"/>
                    <a:gd name="connsiteX33" fmla="*/ 851311 w 985025"/>
                    <a:gd name="connsiteY33" fmla="*/ 636262 h 978864"/>
                    <a:gd name="connsiteX34" fmla="*/ 831254 w 985025"/>
                    <a:gd name="connsiteY34" fmla="*/ 676306 h 978864"/>
                    <a:gd name="connsiteX35" fmla="*/ 831254 w 985025"/>
                    <a:gd name="connsiteY35" fmla="*/ 680756 h 978864"/>
                    <a:gd name="connsiteX36" fmla="*/ 895883 w 985025"/>
                    <a:gd name="connsiteY36" fmla="*/ 769743 h 978864"/>
                    <a:gd name="connsiteX37" fmla="*/ 895883 w 985025"/>
                    <a:gd name="connsiteY37" fmla="*/ 776417 h 978864"/>
                    <a:gd name="connsiteX38" fmla="*/ 835711 w 985025"/>
                    <a:gd name="connsiteY38" fmla="*/ 843158 h 978864"/>
                    <a:gd name="connsiteX39" fmla="*/ 831254 w 985025"/>
                    <a:gd name="connsiteY39" fmla="*/ 843158 h 978864"/>
                    <a:gd name="connsiteX40" fmla="*/ 733197 w 985025"/>
                    <a:gd name="connsiteY40" fmla="*/ 794215 h 978864"/>
                    <a:gd name="connsiteX41" fmla="*/ 728740 w 985025"/>
                    <a:gd name="connsiteY41" fmla="*/ 794215 h 978864"/>
                    <a:gd name="connsiteX42" fmla="*/ 695312 w 985025"/>
                    <a:gd name="connsiteY42" fmla="*/ 816462 h 978864"/>
                    <a:gd name="connsiteX43" fmla="*/ 690855 w 985025"/>
                    <a:gd name="connsiteY43" fmla="*/ 825360 h 978864"/>
                    <a:gd name="connsiteX44" fmla="*/ 701998 w 985025"/>
                    <a:gd name="connsiteY44" fmla="*/ 932146 h 978864"/>
                    <a:gd name="connsiteX45" fmla="*/ 697540 w 985025"/>
                    <a:gd name="connsiteY45" fmla="*/ 936595 h 978864"/>
                    <a:gd name="connsiteX46" fmla="*/ 612855 w 985025"/>
                    <a:gd name="connsiteY46" fmla="*/ 965516 h 978864"/>
                    <a:gd name="connsiteX47" fmla="*/ 608398 w 985025"/>
                    <a:gd name="connsiteY47" fmla="*/ 965516 h 978864"/>
                    <a:gd name="connsiteX48" fmla="*/ 548227 w 985025"/>
                    <a:gd name="connsiteY48" fmla="*/ 876528 h 978864"/>
                    <a:gd name="connsiteX49" fmla="*/ 543770 w 985025"/>
                    <a:gd name="connsiteY49" fmla="*/ 872079 h 978864"/>
                    <a:gd name="connsiteX50" fmla="*/ 501427 w 985025"/>
                    <a:gd name="connsiteY50" fmla="*/ 876528 h 978864"/>
                    <a:gd name="connsiteX51" fmla="*/ 494741 w 985025"/>
                    <a:gd name="connsiteY51" fmla="*/ 878753 h 978864"/>
                    <a:gd name="connsiteX52" fmla="*/ 450170 w 985025"/>
                    <a:gd name="connsiteY52" fmla="*/ 976639 h 978864"/>
                    <a:gd name="connsiteX53" fmla="*/ 445713 w 985025"/>
                    <a:gd name="connsiteY53" fmla="*/ 978864 h 978864"/>
                    <a:gd name="connsiteX54" fmla="*/ 356570 w 985025"/>
                    <a:gd name="connsiteY54" fmla="*/ 961067 h 978864"/>
                    <a:gd name="connsiteX55" fmla="*/ 352113 w 985025"/>
                    <a:gd name="connsiteY55" fmla="*/ 958842 h 978864"/>
                    <a:gd name="connsiteX56" fmla="*/ 347656 w 985025"/>
                    <a:gd name="connsiteY56" fmla="*/ 849832 h 978864"/>
                    <a:gd name="connsiteX57" fmla="*/ 340970 w 985025"/>
                    <a:gd name="connsiteY57" fmla="*/ 845383 h 978864"/>
                    <a:gd name="connsiteX58" fmla="*/ 305313 w 985025"/>
                    <a:gd name="connsiteY58" fmla="*/ 827585 h 978864"/>
                    <a:gd name="connsiteX59" fmla="*/ 296399 w 985025"/>
                    <a:gd name="connsiteY59" fmla="*/ 827585 h 978864"/>
                    <a:gd name="connsiteX60" fmla="*/ 211713 w 985025"/>
                    <a:gd name="connsiteY60" fmla="*/ 889877 h 978864"/>
                    <a:gd name="connsiteX61" fmla="*/ 205028 w 985025"/>
                    <a:gd name="connsiteY61" fmla="*/ 889877 h 978864"/>
                    <a:gd name="connsiteX62" fmla="*/ 138171 w 985025"/>
                    <a:gd name="connsiteY62" fmla="*/ 832035 h 978864"/>
                    <a:gd name="connsiteX63" fmla="*/ 135942 w 985025"/>
                    <a:gd name="connsiteY63" fmla="*/ 825360 h 978864"/>
                    <a:gd name="connsiteX64" fmla="*/ 182742 w 985025"/>
                    <a:gd name="connsiteY64" fmla="*/ 727474 h 978864"/>
                    <a:gd name="connsiteX65" fmla="*/ 182742 w 985025"/>
                    <a:gd name="connsiteY65" fmla="*/ 723025 h 978864"/>
                    <a:gd name="connsiteX66" fmla="*/ 160457 w 985025"/>
                    <a:gd name="connsiteY66" fmla="*/ 689654 h 978864"/>
                    <a:gd name="connsiteX67" fmla="*/ 153771 w 985025"/>
                    <a:gd name="connsiteY67" fmla="*/ 687430 h 978864"/>
                    <a:gd name="connsiteX68" fmla="*/ 49028 w 985025"/>
                    <a:gd name="connsiteY68" fmla="*/ 698553 h 978864"/>
                    <a:gd name="connsiteX69" fmla="*/ 42343 w 985025"/>
                    <a:gd name="connsiteY69" fmla="*/ 694104 h 978864"/>
                    <a:gd name="connsiteX70" fmla="*/ 11143 w 985025"/>
                    <a:gd name="connsiteY70" fmla="*/ 611790 h 978864"/>
                    <a:gd name="connsiteX71" fmla="*/ 15600 w 985025"/>
                    <a:gd name="connsiteY71" fmla="*/ 605116 h 978864"/>
                    <a:gd name="connsiteX72" fmla="*/ 104742 w 985025"/>
                    <a:gd name="connsiteY72" fmla="*/ 545049 h 978864"/>
                    <a:gd name="connsiteX73" fmla="*/ 106971 w 985025"/>
                    <a:gd name="connsiteY73" fmla="*/ 538375 h 978864"/>
                    <a:gd name="connsiteX74" fmla="*/ 104742 w 985025"/>
                    <a:gd name="connsiteY74" fmla="*/ 498331 h 978864"/>
                    <a:gd name="connsiteX75" fmla="*/ 102514 w 985025"/>
                    <a:gd name="connsiteY75" fmla="*/ 491657 h 978864"/>
                    <a:gd name="connsiteX76" fmla="*/ 4457 w 985025"/>
                    <a:gd name="connsiteY76" fmla="*/ 447163 h 978864"/>
                    <a:gd name="connsiteX77" fmla="*/ 0 w 985025"/>
                    <a:gd name="connsiteY77" fmla="*/ 442714 h 978864"/>
                    <a:gd name="connsiteX78" fmla="*/ 15600 w 985025"/>
                    <a:gd name="connsiteY78" fmla="*/ 355951 h 978864"/>
                    <a:gd name="connsiteX79" fmla="*/ 20057 w 985025"/>
                    <a:gd name="connsiteY79" fmla="*/ 353726 h 978864"/>
                    <a:gd name="connsiteX80" fmla="*/ 129257 w 985025"/>
                    <a:gd name="connsiteY80" fmla="*/ 344827 h 978864"/>
                    <a:gd name="connsiteX81" fmla="*/ 135942 w 985025"/>
                    <a:gd name="connsiteY81" fmla="*/ 342602 h 978864"/>
                    <a:gd name="connsiteX82" fmla="*/ 151542 w 985025"/>
                    <a:gd name="connsiteY82" fmla="*/ 304783 h 978864"/>
                    <a:gd name="connsiteX83" fmla="*/ 151542 w 985025"/>
                    <a:gd name="connsiteY83" fmla="*/ 298109 h 978864"/>
                    <a:gd name="connsiteX84" fmla="*/ 91371 w 985025"/>
                    <a:gd name="connsiteY84" fmla="*/ 211346 h 978864"/>
                    <a:gd name="connsiteX85" fmla="*/ 91371 w 985025"/>
                    <a:gd name="connsiteY85" fmla="*/ 202447 h 978864"/>
                    <a:gd name="connsiteX86" fmla="*/ 147085 w 985025"/>
                    <a:gd name="connsiteY86" fmla="*/ 135706 h 978864"/>
                    <a:gd name="connsiteX87" fmla="*/ 153771 w 985025"/>
                    <a:gd name="connsiteY87" fmla="*/ 135706 h 978864"/>
                    <a:gd name="connsiteX88" fmla="*/ 249599 w 985025"/>
                    <a:gd name="connsiteY88" fmla="*/ 182425 h 978864"/>
                    <a:gd name="connsiteX89" fmla="*/ 256285 w 985025"/>
                    <a:gd name="connsiteY89" fmla="*/ 182425 h 978864"/>
                    <a:gd name="connsiteX90" fmla="*/ 289713 w 985025"/>
                    <a:gd name="connsiteY90" fmla="*/ 160178 h 978864"/>
                    <a:gd name="connsiteX91" fmla="*/ 291942 w 985025"/>
                    <a:gd name="connsiteY91" fmla="*/ 155728 h 978864"/>
                    <a:gd name="connsiteX92" fmla="*/ 283027 w 985025"/>
                    <a:gd name="connsiteY92" fmla="*/ 46718 h 978864"/>
                    <a:gd name="connsiteX93" fmla="*/ 285256 w 985025"/>
                    <a:gd name="connsiteY93" fmla="*/ 44494 h 978864"/>
                    <a:gd name="connsiteX94" fmla="*/ 369942 w 985025"/>
                    <a:gd name="connsiteY94" fmla="*/ 13348 h 978864"/>
                    <a:gd name="connsiteX95" fmla="*/ 376627 w 985025"/>
                    <a:gd name="connsiteY95" fmla="*/ 15573 h 978864"/>
                    <a:gd name="connsiteX96" fmla="*/ 434570 w 985025"/>
                    <a:gd name="connsiteY96" fmla="*/ 104560 h 978864"/>
                    <a:gd name="connsiteX97" fmla="*/ 439027 w 985025"/>
                    <a:gd name="connsiteY97" fmla="*/ 109010 h 978864"/>
                    <a:gd name="connsiteX98" fmla="*/ 481370 w 985025"/>
                    <a:gd name="connsiteY98" fmla="*/ 104560 h 978864"/>
                    <a:gd name="connsiteX99" fmla="*/ 488055 w 985025"/>
                    <a:gd name="connsiteY99" fmla="*/ 100111 h 978864"/>
                    <a:gd name="connsiteX100" fmla="*/ 532627 w 985025"/>
                    <a:gd name="connsiteY100" fmla="*/ 2225 h 978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</a:cxnLst>
                  <a:rect l="l" t="t" r="r" b="b"/>
                  <a:pathLst>
                    <a:path w="985025" h="978864">
                      <a:moveTo>
                        <a:pt x="492512" y="301234"/>
                      </a:moveTo>
                      <a:cubicBezTo>
                        <a:pt x="388030" y="301234"/>
                        <a:pt x="303330" y="385493"/>
                        <a:pt x="303330" y="489432"/>
                      </a:cubicBezTo>
                      <a:cubicBezTo>
                        <a:pt x="303330" y="593371"/>
                        <a:pt x="388030" y="677630"/>
                        <a:pt x="492512" y="677630"/>
                      </a:cubicBezTo>
                      <a:cubicBezTo>
                        <a:pt x="596994" y="677630"/>
                        <a:pt x="681694" y="593371"/>
                        <a:pt x="681694" y="489432"/>
                      </a:cubicBezTo>
                      <a:cubicBezTo>
                        <a:pt x="681694" y="385493"/>
                        <a:pt x="596994" y="301234"/>
                        <a:pt x="492512" y="301234"/>
                      </a:cubicBezTo>
                      <a:close/>
                      <a:moveTo>
                        <a:pt x="537084" y="0"/>
                      </a:moveTo>
                      <a:lnTo>
                        <a:pt x="626226" y="15573"/>
                      </a:lnTo>
                      <a:lnTo>
                        <a:pt x="630684" y="22247"/>
                      </a:lnTo>
                      <a:lnTo>
                        <a:pt x="637369" y="126807"/>
                      </a:lnTo>
                      <a:lnTo>
                        <a:pt x="641826" y="133481"/>
                      </a:lnTo>
                      <a:lnTo>
                        <a:pt x="677483" y="153504"/>
                      </a:lnTo>
                      <a:lnTo>
                        <a:pt x="686398" y="149054"/>
                      </a:lnTo>
                      <a:lnTo>
                        <a:pt x="773312" y="88988"/>
                      </a:lnTo>
                      <a:lnTo>
                        <a:pt x="779997" y="88988"/>
                      </a:lnTo>
                      <a:lnTo>
                        <a:pt x="846854" y="146830"/>
                      </a:lnTo>
                      <a:lnTo>
                        <a:pt x="846854" y="153504"/>
                      </a:lnTo>
                      <a:lnTo>
                        <a:pt x="800054" y="249165"/>
                      </a:lnTo>
                      <a:lnTo>
                        <a:pt x="800054" y="255839"/>
                      </a:lnTo>
                      <a:lnTo>
                        <a:pt x="822340" y="289210"/>
                      </a:lnTo>
                      <a:lnTo>
                        <a:pt x="829026" y="291434"/>
                      </a:lnTo>
                      <a:lnTo>
                        <a:pt x="938225" y="280311"/>
                      </a:lnTo>
                      <a:lnTo>
                        <a:pt x="940454" y="286985"/>
                      </a:lnTo>
                      <a:lnTo>
                        <a:pt x="971654" y="369299"/>
                      </a:lnTo>
                      <a:lnTo>
                        <a:pt x="967197" y="375973"/>
                      </a:lnTo>
                      <a:lnTo>
                        <a:pt x="878054" y="433815"/>
                      </a:lnTo>
                      <a:lnTo>
                        <a:pt x="875825" y="438264"/>
                      </a:lnTo>
                      <a:lnTo>
                        <a:pt x="878054" y="480533"/>
                      </a:lnTo>
                      <a:lnTo>
                        <a:pt x="884740" y="487207"/>
                      </a:lnTo>
                      <a:lnTo>
                        <a:pt x="982797" y="531701"/>
                      </a:lnTo>
                      <a:lnTo>
                        <a:pt x="985025" y="536151"/>
                      </a:lnTo>
                      <a:lnTo>
                        <a:pt x="967197" y="622914"/>
                      </a:lnTo>
                      <a:lnTo>
                        <a:pt x="962739" y="627363"/>
                      </a:lnTo>
                      <a:lnTo>
                        <a:pt x="855768" y="634037"/>
                      </a:lnTo>
                      <a:lnTo>
                        <a:pt x="851311" y="636262"/>
                      </a:lnTo>
                      <a:lnTo>
                        <a:pt x="831254" y="676306"/>
                      </a:lnTo>
                      <a:lnTo>
                        <a:pt x="831254" y="680756"/>
                      </a:lnTo>
                      <a:lnTo>
                        <a:pt x="895883" y="769743"/>
                      </a:lnTo>
                      <a:lnTo>
                        <a:pt x="895883" y="776417"/>
                      </a:lnTo>
                      <a:lnTo>
                        <a:pt x="835711" y="843158"/>
                      </a:lnTo>
                      <a:lnTo>
                        <a:pt x="831254" y="843158"/>
                      </a:lnTo>
                      <a:lnTo>
                        <a:pt x="733197" y="794215"/>
                      </a:lnTo>
                      <a:lnTo>
                        <a:pt x="728740" y="794215"/>
                      </a:lnTo>
                      <a:lnTo>
                        <a:pt x="695312" y="816462"/>
                      </a:lnTo>
                      <a:lnTo>
                        <a:pt x="690855" y="825360"/>
                      </a:lnTo>
                      <a:lnTo>
                        <a:pt x="701998" y="932146"/>
                      </a:lnTo>
                      <a:lnTo>
                        <a:pt x="697540" y="936595"/>
                      </a:lnTo>
                      <a:lnTo>
                        <a:pt x="612855" y="965516"/>
                      </a:lnTo>
                      <a:lnTo>
                        <a:pt x="608398" y="965516"/>
                      </a:lnTo>
                      <a:lnTo>
                        <a:pt x="548227" y="876528"/>
                      </a:lnTo>
                      <a:lnTo>
                        <a:pt x="543770" y="872079"/>
                      </a:lnTo>
                      <a:lnTo>
                        <a:pt x="501427" y="876528"/>
                      </a:lnTo>
                      <a:lnTo>
                        <a:pt x="494741" y="878753"/>
                      </a:lnTo>
                      <a:lnTo>
                        <a:pt x="450170" y="976639"/>
                      </a:lnTo>
                      <a:lnTo>
                        <a:pt x="445713" y="978864"/>
                      </a:lnTo>
                      <a:lnTo>
                        <a:pt x="356570" y="961067"/>
                      </a:lnTo>
                      <a:lnTo>
                        <a:pt x="352113" y="958842"/>
                      </a:lnTo>
                      <a:lnTo>
                        <a:pt x="347656" y="849832"/>
                      </a:lnTo>
                      <a:lnTo>
                        <a:pt x="340970" y="845383"/>
                      </a:lnTo>
                      <a:lnTo>
                        <a:pt x="305313" y="827585"/>
                      </a:lnTo>
                      <a:lnTo>
                        <a:pt x="296399" y="827585"/>
                      </a:lnTo>
                      <a:lnTo>
                        <a:pt x="211713" y="889877"/>
                      </a:lnTo>
                      <a:lnTo>
                        <a:pt x="205028" y="889877"/>
                      </a:lnTo>
                      <a:lnTo>
                        <a:pt x="138171" y="832035"/>
                      </a:lnTo>
                      <a:lnTo>
                        <a:pt x="135942" y="825360"/>
                      </a:lnTo>
                      <a:lnTo>
                        <a:pt x="182742" y="727474"/>
                      </a:lnTo>
                      <a:lnTo>
                        <a:pt x="182742" y="723025"/>
                      </a:lnTo>
                      <a:lnTo>
                        <a:pt x="160457" y="689654"/>
                      </a:lnTo>
                      <a:lnTo>
                        <a:pt x="153771" y="687430"/>
                      </a:lnTo>
                      <a:lnTo>
                        <a:pt x="49028" y="698553"/>
                      </a:lnTo>
                      <a:lnTo>
                        <a:pt x="42343" y="694104"/>
                      </a:lnTo>
                      <a:lnTo>
                        <a:pt x="11143" y="611790"/>
                      </a:lnTo>
                      <a:lnTo>
                        <a:pt x="15600" y="605116"/>
                      </a:lnTo>
                      <a:lnTo>
                        <a:pt x="104742" y="545049"/>
                      </a:lnTo>
                      <a:lnTo>
                        <a:pt x="106971" y="538375"/>
                      </a:lnTo>
                      <a:lnTo>
                        <a:pt x="104742" y="498331"/>
                      </a:lnTo>
                      <a:lnTo>
                        <a:pt x="102514" y="491657"/>
                      </a:lnTo>
                      <a:lnTo>
                        <a:pt x="4457" y="447163"/>
                      </a:lnTo>
                      <a:lnTo>
                        <a:pt x="0" y="442714"/>
                      </a:lnTo>
                      <a:lnTo>
                        <a:pt x="15600" y="355951"/>
                      </a:lnTo>
                      <a:lnTo>
                        <a:pt x="20057" y="353726"/>
                      </a:lnTo>
                      <a:lnTo>
                        <a:pt x="129257" y="344827"/>
                      </a:lnTo>
                      <a:lnTo>
                        <a:pt x="135942" y="342602"/>
                      </a:lnTo>
                      <a:lnTo>
                        <a:pt x="151542" y="304783"/>
                      </a:lnTo>
                      <a:lnTo>
                        <a:pt x="151542" y="298109"/>
                      </a:lnTo>
                      <a:lnTo>
                        <a:pt x="91371" y="211346"/>
                      </a:lnTo>
                      <a:lnTo>
                        <a:pt x="91371" y="202447"/>
                      </a:lnTo>
                      <a:lnTo>
                        <a:pt x="147085" y="135706"/>
                      </a:lnTo>
                      <a:lnTo>
                        <a:pt x="153771" y="135706"/>
                      </a:lnTo>
                      <a:lnTo>
                        <a:pt x="249599" y="182425"/>
                      </a:lnTo>
                      <a:lnTo>
                        <a:pt x="256285" y="182425"/>
                      </a:lnTo>
                      <a:lnTo>
                        <a:pt x="289713" y="160178"/>
                      </a:lnTo>
                      <a:lnTo>
                        <a:pt x="291942" y="155728"/>
                      </a:lnTo>
                      <a:lnTo>
                        <a:pt x="283027" y="46718"/>
                      </a:lnTo>
                      <a:lnTo>
                        <a:pt x="285256" y="44494"/>
                      </a:lnTo>
                      <a:lnTo>
                        <a:pt x="369942" y="13348"/>
                      </a:lnTo>
                      <a:lnTo>
                        <a:pt x="376627" y="15573"/>
                      </a:lnTo>
                      <a:lnTo>
                        <a:pt x="434570" y="104560"/>
                      </a:lnTo>
                      <a:lnTo>
                        <a:pt x="439027" y="109010"/>
                      </a:lnTo>
                      <a:lnTo>
                        <a:pt x="481370" y="104560"/>
                      </a:lnTo>
                      <a:lnTo>
                        <a:pt x="488055" y="100111"/>
                      </a:lnTo>
                      <a:lnTo>
                        <a:pt x="532627" y="222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3" name="Freeform 22"/>
                <p:cNvSpPr>
                  <a:spLocks/>
                </p:cNvSpPr>
                <p:nvPr/>
              </p:nvSpPr>
              <p:spPr bwMode="auto">
                <a:xfrm>
                  <a:off x="8063692" y="4531050"/>
                  <a:ext cx="258442" cy="256825"/>
                </a:xfrm>
                <a:custGeom>
                  <a:avLst/>
                  <a:gdLst>
                    <a:gd name="connsiteX0" fmla="*/ 492512 w 985025"/>
                    <a:gd name="connsiteY0" fmla="*/ 301234 h 978864"/>
                    <a:gd name="connsiteX1" fmla="*/ 303330 w 985025"/>
                    <a:gd name="connsiteY1" fmla="*/ 489432 h 978864"/>
                    <a:gd name="connsiteX2" fmla="*/ 492512 w 985025"/>
                    <a:gd name="connsiteY2" fmla="*/ 677630 h 978864"/>
                    <a:gd name="connsiteX3" fmla="*/ 681694 w 985025"/>
                    <a:gd name="connsiteY3" fmla="*/ 489432 h 978864"/>
                    <a:gd name="connsiteX4" fmla="*/ 492512 w 985025"/>
                    <a:gd name="connsiteY4" fmla="*/ 301234 h 978864"/>
                    <a:gd name="connsiteX5" fmla="*/ 537084 w 985025"/>
                    <a:gd name="connsiteY5" fmla="*/ 0 h 978864"/>
                    <a:gd name="connsiteX6" fmla="*/ 626226 w 985025"/>
                    <a:gd name="connsiteY6" fmla="*/ 15573 h 978864"/>
                    <a:gd name="connsiteX7" fmla="*/ 630684 w 985025"/>
                    <a:gd name="connsiteY7" fmla="*/ 22247 h 978864"/>
                    <a:gd name="connsiteX8" fmla="*/ 637369 w 985025"/>
                    <a:gd name="connsiteY8" fmla="*/ 126807 h 978864"/>
                    <a:gd name="connsiteX9" fmla="*/ 641826 w 985025"/>
                    <a:gd name="connsiteY9" fmla="*/ 133481 h 978864"/>
                    <a:gd name="connsiteX10" fmla="*/ 677483 w 985025"/>
                    <a:gd name="connsiteY10" fmla="*/ 153504 h 978864"/>
                    <a:gd name="connsiteX11" fmla="*/ 686398 w 985025"/>
                    <a:gd name="connsiteY11" fmla="*/ 149054 h 978864"/>
                    <a:gd name="connsiteX12" fmla="*/ 773312 w 985025"/>
                    <a:gd name="connsiteY12" fmla="*/ 88988 h 978864"/>
                    <a:gd name="connsiteX13" fmla="*/ 779997 w 985025"/>
                    <a:gd name="connsiteY13" fmla="*/ 88988 h 978864"/>
                    <a:gd name="connsiteX14" fmla="*/ 846854 w 985025"/>
                    <a:gd name="connsiteY14" fmla="*/ 146830 h 978864"/>
                    <a:gd name="connsiteX15" fmla="*/ 846854 w 985025"/>
                    <a:gd name="connsiteY15" fmla="*/ 153504 h 978864"/>
                    <a:gd name="connsiteX16" fmla="*/ 800054 w 985025"/>
                    <a:gd name="connsiteY16" fmla="*/ 249165 h 978864"/>
                    <a:gd name="connsiteX17" fmla="*/ 800054 w 985025"/>
                    <a:gd name="connsiteY17" fmla="*/ 255839 h 978864"/>
                    <a:gd name="connsiteX18" fmla="*/ 822340 w 985025"/>
                    <a:gd name="connsiteY18" fmla="*/ 289210 h 978864"/>
                    <a:gd name="connsiteX19" fmla="*/ 829026 w 985025"/>
                    <a:gd name="connsiteY19" fmla="*/ 291434 h 978864"/>
                    <a:gd name="connsiteX20" fmla="*/ 938225 w 985025"/>
                    <a:gd name="connsiteY20" fmla="*/ 280311 h 978864"/>
                    <a:gd name="connsiteX21" fmla="*/ 940454 w 985025"/>
                    <a:gd name="connsiteY21" fmla="*/ 286985 h 978864"/>
                    <a:gd name="connsiteX22" fmla="*/ 971654 w 985025"/>
                    <a:gd name="connsiteY22" fmla="*/ 369299 h 978864"/>
                    <a:gd name="connsiteX23" fmla="*/ 967197 w 985025"/>
                    <a:gd name="connsiteY23" fmla="*/ 375973 h 978864"/>
                    <a:gd name="connsiteX24" fmla="*/ 878054 w 985025"/>
                    <a:gd name="connsiteY24" fmla="*/ 433815 h 978864"/>
                    <a:gd name="connsiteX25" fmla="*/ 875825 w 985025"/>
                    <a:gd name="connsiteY25" fmla="*/ 438264 h 978864"/>
                    <a:gd name="connsiteX26" fmla="*/ 878054 w 985025"/>
                    <a:gd name="connsiteY26" fmla="*/ 480533 h 978864"/>
                    <a:gd name="connsiteX27" fmla="*/ 884740 w 985025"/>
                    <a:gd name="connsiteY27" fmla="*/ 487207 h 978864"/>
                    <a:gd name="connsiteX28" fmla="*/ 982797 w 985025"/>
                    <a:gd name="connsiteY28" fmla="*/ 531701 h 978864"/>
                    <a:gd name="connsiteX29" fmla="*/ 985025 w 985025"/>
                    <a:gd name="connsiteY29" fmla="*/ 536151 h 978864"/>
                    <a:gd name="connsiteX30" fmla="*/ 967197 w 985025"/>
                    <a:gd name="connsiteY30" fmla="*/ 622914 h 978864"/>
                    <a:gd name="connsiteX31" fmla="*/ 962739 w 985025"/>
                    <a:gd name="connsiteY31" fmla="*/ 627363 h 978864"/>
                    <a:gd name="connsiteX32" fmla="*/ 855768 w 985025"/>
                    <a:gd name="connsiteY32" fmla="*/ 634037 h 978864"/>
                    <a:gd name="connsiteX33" fmla="*/ 851311 w 985025"/>
                    <a:gd name="connsiteY33" fmla="*/ 636262 h 978864"/>
                    <a:gd name="connsiteX34" fmla="*/ 831254 w 985025"/>
                    <a:gd name="connsiteY34" fmla="*/ 676306 h 978864"/>
                    <a:gd name="connsiteX35" fmla="*/ 831254 w 985025"/>
                    <a:gd name="connsiteY35" fmla="*/ 680756 h 978864"/>
                    <a:gd name="connsiteX36" fmla="*/ 895883 w 985025"/>
                    <a:gd name="connsiteY36" fmla="*/ 769743 h 978864"/>
                    <a:gd name="connsiteX37" fmla="*/ 895883 w 985025"/>
                    <a:gd name="connsiteY37" fmla="*/ 776417 h 978864"/>
                    <a:gd name="connsiteX38" fmla="*/ 835711 w 985025"/>
                    <a:gd name="connsiteY38" fmla="*/ 843158 h 978864"/>
                    <a:gd name="connsiteX39" fmla="*/ 831254 w 985025"/>
                    <a:gd name="connsiteY39" fmla="*/ 843158 h 978864"/>
                    <a:gd name="connsiteX40" fmla="*/ 733197 w 985025"/>
                    <a:gd name="connsiteY40" fmla="*/ 794215 h 978864"/>
                    <a:gd name="connsiteX41" fmla="*/ 728740 w 985025"/>
                    <a:gd name="connsiteY41" fmla="*/ 794215 h 978864"/>
                    <a:gd name="connsiteX42" fmla="*/ 695312 w 985025"/>
                    <a:gd name="connsiteY42" fmla="*/ 816462 h 978864"/>
                    <a:gd name="connsiteX43" fmla="*/ 690855 w 985025"/>
                    <a:gd name="connsiteY43" fmla="*/ 825360 h 978864"/>
                    <a:gd name="connsiteX44" fmla="*/ 701998 w 985025"/>
                    <a:gd name="connsiteY44" fmla="*/ 932146 h 978864"/>
                    <a:gd name="connsiteX45" fmla="*/ 697540 w 985025"/>
                    <a:gd name="connsiteY45" fmla="*/ 936595 h 978864"/>
                    <a:gd name="connsiteX46" fmla="*/ 612855 w 985025"/>
                    <a:gd name="connsiteY46" fmla="*/ 965516 h 978864"/>
                    <a:gd name="connsiteX47" fmla="*/ 608398 w 985025"/>
                    <a:gd name="connsiteY47" fmla="*/ 965516 h 978864"/>
                    <a:gd name="connsiteX48" fmla="*/ 548227 w 985025"/>
                    <a:gd name="connsiteY48" fmla="*/ 876528 h 978864"/>
                    <a:gd name="connsiteX49" fmla="*/ 543770 w 985025"/>
                    <a:gd name="connsiteY49" fmla="*/ 872079 h 978864"/>
                    <a:gd name="connsiteX50" fmla="*/ 501427 w 985025"/>
                    <a:gd name="connsiteY50" fmla="*/ 876528 h 978864"/>
                    <a:gd name="connsiteX51" fmla="*/ 494741 w 985025"/>
                    <a:gd name="connsiteY51" fmla="*/ 878753 h 978864"/>
                    <a:gd name="connsiteX52" fmla="*/ 450170 w 985025"/>
                    <a:gd name="connsiteY52" fmla="*/ 976639 h 978864"/>
                    <a:gd name="connsiteX53" fmla="*/ 445713 w 985025"/>
                    <a:gd name="connsiteY53" fmla="*/ 978864 h 978864"/>
                    <a:gd name="connsiteX54" fmla="*/ 356570 w 985025"/>
                    <a:gd name="connsiteY54" fmla="*/ 961067 h 978864"/>
                    <a:gd name="connsiteX55" fmla="*/ 352113 w 985025"/>
                    <a:gd name="connsiteY55" fmla="*/ 958842 h 978864"/>
                    <a:gd name="connsiteX56" fmla="*/ 347656 w 985025"/>
                    <a:gd name="connsiteY56" fmla="*/ 849832 h 978864"/>
                    <a:gd name="connsiteX57" fmla="*/ 340970 w 985025"/>
                    <a:gd name="connsiteY57" fmla="*/ 845383 h 978864"/>
                    <a:gd name="connsiteX58" fmla="*/ 305313 w 985025"/>
                    <a:gd name="connsiteY58" fmla="*/ 827585 h 978864"/>
                    <a:gd name="connsiteX59" fmla="*/ 296399 w 985025"/>
                    <a:gd name="connsiteY59" fmla="*/ 827585 h 978864"/>
                    <a:gd name="connsiteX60" fmla="*/ 211713 w 985025"/>
                    <a:gd name="connsiteY60" fmla="*/ 889877 h 978864"/>
                    <a:gd name="connsiteX61" fmla="*/ 205028 w 985025"/>
                    <a:gd name="connsiteY61" fmla="*/ 889877 h 978864"/>
                    <a:gd name="connsiteX62" fmla="*/ 138171 w 985025"/>
                    <a:gd name="connsiteY62" fmla="*/ 832035 h 978864"/>
                    <a:gd name="connsiteX63" fmla="*/ 135942 w 985025"/>
                    <a:gd name="connsiteY63" fmla="*/ 825360 h 978864"/>
                    <a:gd name="connsiteX64" fmla="*/ 182742 w 985025"/>
                    <a:gd name="connsiteY64" fmla="*/ 727474 h 978864"/>
                    <a:gd name="connsiteX65" fmla="*/ 182742 w 985025"/>
                    <a:gd name="connsiteY65" fmla="*/ 723025 h 978864"/>
                    <a:gd name="connsiteX66" fmla="*/ 160457 w 985025"/>
                    <a:gd name="connsiteY66" fmla="*/ 689654 h 978864"/>
                    <a:gd name="connsiteX67" fmla="*/ 153771 w 985025"/>
                    <a:gd name="connsiteY67" fmla="*/ 687430 h 978864"/>
                    <a:gd name="connsiteX68" fmla="*/ 49028 w 985025"/>
                    <a:gd name="connsiteY68" fmla="*/ 698553 h 978864"/>
                    <a:gd name="connsiteX69" fmla="*/ 42343 w 985025"/>
                    <a:gd name="connsiteY69" fmla="*/ 694104 h 978864"/>
                    <a:gd name="connsiteX70" fmla="*/ 11143 w 985025"/>
                    <a:gd name="connsiteY70" fmla="*/ 611790 h 978864"/>
                    <a:gd name="connsiteX71" fmla="*/ 15600 w 985025"/>
                    <a:gd name="connsiteY71" fmla="*/ 605116 h 978864"/>
                    <a:gd name="connsiteX72" fmla="*/ 104742 w 985025"/>
                    <a:gd name="connsiteY72" fmla="*/ 545049 h 978864"/>
                    <a:gd name="connsiteX73" fmla="*/ 106971 w 985025"/>
                    <a:gd name="connsiteY73" fmla="*/ 538375 h 978864"/>
                    <a:gd name="connsiteX74" fmla="*/ 104742 w 985025"/>
                    <a:gd name="connsiteY74" fmla="*/ 498331 h 978864"/>
                    <a:gd name="connsiteX75" fmla="*/ 102514 w 985025"/>
                    <a:gd name="connsiteY75" fmla="*/ 491657 h 978864"/>
                    <a:gd name="connsiteX76" fmla="*/ 4457 w 985025"/>
                    <a:gd name="connsiteY76" fmla="*/ 447163 h 978864"/>
                    <a:gd name="connsiteX77" fmla="*/ 0 w 985025"/>
                    <a:gd name="connsiteY77" fmla="*/ 442714 h 978864"/>
                    <a:gd name="connsiteX78" fmla="*/ 15600 w 985025"/>
                    <a:gd name="connsiteY78" fmla="*/ 355951 h 978864"/>
                    <a:gd name="connsiteX79" fmla="*/ 20057 w 985025"/>
                    <a:gd name="connsiteY79" fmla="*/ 353726 h 978864"/>
                    <a:gd name="connsiteX80" fmla="*/ 129257 w 985025"/>
                    <a:gd name="connsiteY80" fmla="*/ 344827 h 978864"/>
                    <a:gd name="connsiteX81" fmla="*/ 135942 w 985025"/>
                    <a:gd name="connsiteY81" fmla="*/ 342602 h 978864"/>
                    <a:gd name="connsiteX82" fmla="*/ 151542 w 985025"/>
                    <a:gd name="connsiteY82" fmla="*/ 304783 h 978864"/>
                    <a:gd name="connsiteX83" fmla="*/ 151542 w 985025"/>
                    <a:gd name="connsiteY83" fmla="*/ 298109 h 978864"/>
                    <a:gd name="connsiteX84" fmla="*/ 91371 w 985025"/>
                    <a:gd name="connsiteY84" fmla="*/ 211346 h 978864"/>
                    <a:gd name="connsiteX85" fmla="*/ 91371 w 985025"/>
                    <a:gd name="connsiteY85" fmla="*/ 202447 h 978864"/>
                    <a:gd name="connsiteX86" fmla="*/ 147085 w 985025"/>
                    <a:gd name="connsiteY86" fmla="*/ 135706 h 978864"/>
                    <a:gd name="connsiteX87" fmla="*/ 153771 w 985025"/>
                    <a:gd name="connsiteY87" fmla="*/ 135706 h 978864"/>
                    <a:gd name="connsiteX88" fmla="*/ 249599 w 985025"/>
                    <a:gd name="connsiteY88" fmla="*/ 182425 h 978864"/>
                    <a:gd name="connsiteX89" fmla="*/ 256285 w 985025"/>
                    <a:gd name="connsiteY89" fmla="*/ 182425 h 978864"/>
                    <a:gd name="connsiteX90" fmla="*/ 289713 w 985025"/>
                    <a:gd name="connsiteY90" fmla="*/ 160178 h 978864"/>
                    <a:gd name="connsiteX91" fmla="*/ 291942 w 985025"/>
                    <a:gd name="connsiteY91" fmla="*/ 155728 h 978864"/>
                    <a:gd name="connsiteX92" fmla="*/ 283027 w 985025"/>
                    <a:gd name="connsiteY92" fmla="*/ 46718 h 978864"/>
                    <a:gd name="connsiteX93" fmla="*/ 285256 w 985025"/>
                    <a:gd name="connsiteY93" fmla="*/ 44494 h 978864"/>
                    <a:gd name="connsiteX94" fmla="*/ 369942 w 985025"/>
                    <a:gd name="connsiteY94" fmla="*/ 13348 h 978864"/>
                    <a:gd name="connsiteX95" fmla="*/ 376627 w 985025"/>
                    <a:gd name="connsiteY95" fmla="*/ 15573 h 978864"/>
                    <a:gd name="connsiteX96" fmla="*/ 434570 w 985025"/>
                    <a:gd name="connsiteY96" fmla="*/ 104560 h 978864"/>
                    <a:gd name="connsiteX97" fmla="*/ 439027 w 985025"/>
                    <a:gd name="connsiteY97" fmla="*/ 109010 h 978864"/>
                    <a:gd name="connsiteX98" fmla="*/ 481370 w 985025"/>
                    <a:gd name="connsiteY98" fmla="*/ 104560 h 978864"/>
                    <a:gd name="connsiteX99" fmla="*/ 488055 w 985025"/>
                    <a:gd name="connsiteY99" fmla="*/ 100111 h 978864"/>
                    <a:gd name="connsiteX100" fmla="*/ 532627 w 985025"/>
                    <a:gd name="connsiteY100" fmla="*/ 2225 h 978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</a:cxnLst>
                  <a:rect l="l" t="t" r="r" b="b"/>
                  <a:pathLst>
                    <a:path w="985025" h="978864">
                      <a:moveTo>
                        <a:pt x="492512" y="301234"/>
                      </a:moveTo>
                      <a:cubicBezTo>
                        <a:pt x="388030" y="301234"/>
                        <a:pt x="303330" y="385493"/>
                        <a:pt x="303330" y="489432"/>
                      </a:cubicBezTo>
                      <a:cubicBezTo>
                        <a:pt x="303330" y="593371"/>
                        <a:pt x="388030" y="677630"/>
                        <a:pt x="492512" y="677630"/>
                      </a:cubicBezTo>
                      <a:cubicBezTo>
                        <a:pt x="596994" y="677630"/>
                        <a:pt x="681694" y="593371"/>
                        <a:pt x="681694" y="489432"/>
                      </a:cubicBezTo>
                      <a:cubicBezTo>
                        <a:pt x="681694" y="385493"/>
                        <a:pt x="596994" y="301234"/>
                        <a:pt x="492512" y="301234"/>
                      </a:cubicBezTo>
                      <a:close/>
                      <a:moveTo>
                        <a:pt x="537084" y="0"/>
                      </a:moveTo>
                      <a:lnTo>
                        <a:pt x="626226" y="15573"/>
                      </a:lnTo>
                      <a:lnTo>
                        <a:pt x="630684" y="22247"/>
                      </a:lnTo>
                      <a:lnTo>
                        <a:pt x="637369" y="126807"/>
                      </a:lnTo>
                      <a:lnTo>
                        <a:pt x="641826" y="133481"/>
                      </a:lnTo>
                      <a:lnTo>
                        <a:pt x="677483" y="153504"/>
                      </a:lnTo>
                      <a:lnTo>
                        <a:pt x="686398" y="149054"/>
                      </a:lnTo>
                      <a:lnTo>
                        <a:pt x="773312" y="88988"/>
                      </a:lnTo>
                      <a:lnTo>
                        <a:pt x="779997" y="88988"/>
                      </a:lnTo>
                      <a:lnTo>
                        <a:pt x="846854" y="146830"/>
                      </a:lnTo>
                      <a:lnTo>
                        <a:pt x="846854" y="153504"/>
                      </a:lnTo>
                      <a:lnTo>
                        <a:pt x="800054" y="249165"/>
                      </a:lnTo>
                      <a:lnTo>
                        <a:pt x="800054" y="255839"/>
                      </a:lnTo>
                      <a:lnTo>
                        <a:pt x="822340" y="289210"/>
                      </a:lnTo>
                      <a:lnTo>
                        <a:pt x="829026" y="291434"/>
                      </a:lnTo>
                      <a:lnTo>
                        <a:pt x="938225" y="280311"/>
                      </a:lnTo>
                      <a:lnTo>
                        <a:pt x="940454" y="286985"/>
                      </a:lnTo>
                      <a:lnTo>
                        <a:pt x="971654" y="369299"/>
                      </a:lnTo>
                      <a:lnTo>
                        <a:pt x="967197" y="375973"/>
                      </a:lnTo>
                      <a:lnTo>
                        <a:pt x="878054" y="433815"/>
                      </a:lnTo>
                      <a:lnTo>
                        <a:pt x="875825" y="438264"/>
                      </a:lnTo>
                      <a:lnTo>
                        <a:pt x="878054" y="480533"/>
                      </a:lnTo>
                      <a:lnTo>
                        <a:pt x="884740" y="487207"/>
                      </a:lnTo>
                      <a:lnTo>
                        <a:pt x="982797" y="531701"/>
                      </a:lnTo>
                      <a:lnTo>
                        <a:pt x="985025" y="536151"/>
                      </a:lnTo>
                      <a:lnTo>
                        <a:pt x="967197" y="622914"/>
                      </a:lnTo>
                      <a:lnTo>
                        <a:pt x="962739" y="627363"/>
                      </a:lnTo>
                      <a:lnTo>
                        <a:pt x="855768" y="634037"/>
                      </a:lnTo>
                      <a:lnTo>
                        <a:pt x="851311" y="636262"/>
                      </a:lnTo>
                      <a:lnTo>
                        <a:pt x="831254" y="676306"/>
                      </a:lnTo>
                      <a:lnTo>
                        <a:pt x="831254" y="680756"/>
                      </a:lnTo>
                      <a:lnTo>
                        <a:pt x="895883" y="769743"/>
                      </a:lnTo>
                      <a:lnTo>
                        <a:pt x="895883" y="776417"/>
                      </a:lnTo>
                      <a:lnTo>
                        <a:pt x="835711" y="843158"/>
                      </a:lnTo>
                      <a:lnTo>
                        <a:pt x="831254" y="843158"/>
                      </a:lnTo>
                      <a:lnTo>
                        <a:pt x="733197" y="794215"/>
                      </a:lnTo>
                      <a:lnTo>
                        <a:pt x="728740" y="794215"/>
                      </a:lnTo>
                      <a:lnTo>
                        <a:pt x="695312" y="816462"/>
                      </a:lnTo>
                      <a:lnTo>
                        <a:pt x="690855" y="825360"/>
                      </a:lnTo>
                      <a:lnTo>
                        <a:pt x="701998" y="932146"/>
                      </a:lnTo>
                      <a:lnTo>
                        <a:pt x="697540" y="936595"/>
                      </a:lnTo>
                      <a:lnTo>
                        <a:pt x="612855" y="965516"/>
                      </a:lnTo>
                      <a:lnTo>
                        <a:pt x="608398" y="965516"/>
                      </a:lnTo>
                      <a:lnTo>
                        <a:pt x="548227" y="876528"/>
                      </a:lnTo>
                      <a:lnTo>
                        <a:pt x="543770" y="872079"/>
                      </a:lnTo>
                      <a:lnTo>
                        <a:pt x="501427" y="876528"/>
                      </a:lnTo>
                      <a:lnTo>
                        <a:pt x="494741" y="878753"/>
                      </a:lnTo>
                      <a:lnTo>
                        <a:pt x="450170" y="976639"/>
                      </a:lnTo>
                      <a:lnTo>
                        <a:pt x="445713" y="978864"/>
                      </a:lnTo>
                      <a:lnTo>
                        <a:pt x="356570" y="961067"/>
                      </a:lnTo>
                      <a:lnTo>
                        <a:pt x="352113" y="958842"/>
                      </a:lnTo>
                      <a:lnTo>
                        <a:pt x="347656" y="849832"/>
                      </a:lnTo>
                      <a:lnTo>
                        <a:pt x="340970" y="845383"/>
                      </a:lnTo>
                      <a:lnTo>
                        <a:pt x="305313" y="827585"/>
                      </a:lnTo>
                      <a:lnTo>
                        <a:pt x="296399" y="827585"/>
                      </a:lnTo>
                      <a:lnTo>
                        <a:pt x="211713" y="889877"/>
                      </a:lnTo>
                      <a:lnTo>
                        <a:pt x="205028" y="889877"/>
                      </a:lnTo>
                      <a:lnTo>
                        <a:pt x="138171" y="832035"/>
                      </a:lnTo>
                      <a:lnTo>
                        <a:pt x="135942" y="825360"/>
                      </a:lnTo>
                      <a:lnTo>
                        <a:pt x="182742" y="727474"/>
                      </a:lnTo>
                      <a:lnTo>
                        <a:pt x="182742" y="723025"/>
                      </a:lnTo>
                      <a:lnTo>
                        <a:pt x="160457" y="689654"/>
                      </a:lnTo>
                      <a:lnTo>
                        <a:pt x="153771" y="687430"/>
                      </a:lnTo>
                      <a:lnTo>
                        <a:pt x="49028" y="698553"/>
                      </a:lnTo>
                      <a:lnTo>
                        <a:pt x="42343" y="694104"/>
                      </a:lnTo>
                      <a:lnTo>
                        <a:pt x="11143" y="611790"/>
                      </a:lnTo>
                      <a:lnTo>
                        <a:pt x="15600" y="605116"/>
                      </a:lnTo>
                      <a:lnTo>
                        <a:pt x="104742" y="545049"/>
                      </a:lnTo>
                      <a:lnTo>
                        <a:pt x="106971" y="538375"/>
                      </a:lnTo>
                      <a:lnTo>
                        <a:pt x="104742" y="498331"/>
                      </a:lnTo>
                      <a:lnTo>
                        <a:pt x="102514" y="491657"/>
                      </a:lnTo>
                      <a:lnTo>
                        <a:pt x="4457" y="447163"/>
                      </a:lnTo>
                      <a:lnTo>
                        <a:pt x="0" y="442714"/>
                      </a:lnTo>
                      <a:lnTo>
                        <a:pt x="15600" y="355951"/>
                      </a:lnTo>
                      <a:lnTo>
                        <a:pt x="20057" y="353726"/>
                      </a:lnTo>
                      <a:lnTo>
                        <a:pt x="129257" y="344827"/>
                      </a:lnTo>
                      <a:lnTo>
                        <a:pt x="135942" y="342602"/>
                      </a:lnTo>
                      <a:lnTo>
                        <a:pt x="151542" y="304783"/>
                      </a:lnTo>
                      <a:lnTo>
                        <a:pt x="151542" y="298109"/>
                      </a:lnTo>
                      <a:lnTo>
                        <a:pt x="91371" y="211346"/>
                      </a:lnTo>
                      <a:lnTo>
                        <a:pt x="91371" y="202447"/>
                      </a:lnTo>
                      <a:lnTo>
                        <a:pt x="147085" y="135706"/>
                      </a:lnTo>
                      <a:lnTo>
                        <a:pt x="153771" y="135706"/>
                      </a:lnTo>
                      <a:lnTo>
                        <a:pt x="249599" y="182425"/>
                      </a:lnTo>
                      <a:lnTo>
                        <a:pt x="256285" y="182425"/>
                      </a:lnTo>
                      <a:lnTo>
                        <a:pt x="289713" y="160178"/>
                      </a:lnTo>
                      <a:lnTo>
                        <a:pt x="291942" y="155728"/>
                      </a:lnTo>
                      <a:lnTo>
                        <a:pt x="283027" y="46718"/>
                      </a:lnTo>
                      <a:lnTo>
                        <a:pt x="285256" y="44494"/>
                      </a:lnTo>
                      <a:lnTo>
                        <a:pt x="369942" y="13348"/>
                      </a:lnTo>
                      <a:lnTo>
                        <a:pt x="376627" y="15573"/>
                      </a:lnTo>
                      <a:lnTo>
                        <a:pt x="434570" y="104560"/>
                      </a:lnTo>
                      <a:lnTo>
                        <a:pt x="439027" y="109010"/>
                      </a:lnTo>
                      <a:lnTo>
                        <a:pt x="481370" y="104560"/>
                      </a:lnTo>
                      <a:lnTo>
                        <a:pt x="488055" y="100111"/>
                      </a:lnTo>
                      <a:lnTo>
                        <a:pt x="532627" y="222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9" name="Oval 8"/>
              <p:cNvSpPr/>
              <p:nvPr/>
            </p:nvSpPr>
            <p:spPr>
              <a:xfrm>
                <a:off x="3695700" y="3040380"/>
                <a:ext cx="609600" cy="609600"/>
              </a:xfrm>
              <a:prstGeom prst="ellipse">
                <a:avLst/>
              </a:prstGeom>
              <a:noFill/>
              <a:ln w="19050">
                <a:solidFill>
                  <a:srgbClr val="67A7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71" name="Group 70"/>
          <p:cNvGrpSpPr/>
          <p:nvPr/>
        </p:nvGrpSpPr>
        <p:grpSpPr>
          <a:xfrm>
            <a:off x="3734225" y="3649786"/>
            <a:ext cx="5207337" cy="609600"/>
            <a:chOff x="3734225" y="3876544"/>
            <a:chExt cx="5207337" cy="609600"/>
          </a:xfrm>
        </p:grpSpPr>
        <p:grpSp>
          <p:nvGrpSpPr>
            <p:cNvPr id="51" name="Group 50"/>
            <p:cNvGrpSpPr/>
            <p:nvPr/>
          </p:nvGrpSpPr>
          <p:grpSpPr>
            <a:xfrm>
              <a:off x="3734225" y="3876544"/>
              <a:ext cx="609600" cy="609600"/>
              <a:chOff x="3772751" y="3893869"/>
              <a:chExt cx="609600" cy="609600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3826579" y="4068593"/>
                <a:ext cx="501944" cy="260152"/>
                <a:chOff x="6019800" y="1336675"/>
                <a:chExt cx="2820988" cy="1462088"/>
              </a:xfrm>
              <a:solidFill>
                <a:srgbClr val="B3D177"/>
              </a:solidFill>
            </p:grpSpPr>
            <p:sp>
              <p:nvSpPr>
                <p:cNvPr id="25" name="Freeform 12"/>
                <p:cNvSpPr>
                  <a:spLocks noEditPoints="1"/>
                </p:cNvSpPr>
                <p:nvPr/>
              </p:nvSpPr>
              <p:spPr bwMode="auto">
                <a:xfrm>
                  <a:off x="7086600" y="1624013"/>
                  <a:ext cx="265113" cy="495300"/>
                </a:xfrm>
                <a:custGeom>
                  <a:avLst/>
                  <a:gdLst>
                    <a:gd name="T0" fmla="*/ 386 w 1445"/>
                    <a:gd name="T1" fmla="*/ 1830 h 2697"/>
                    <a:gd name="T2" fmla="*/ 0 w 1445"/>
                    <a:gd name="T3" fmla="*/ 1830 h 2697"/>
                    <a:gd name="T4" fmla="*/ 603 w 1445"/>
                    <a:gd name="T5" fmla="*/ 2492 h 2697"/>
                    <a:gd name="T6" fmla="*/ 603 w 1445"/>
                    <a:gd name="T7" fmla="*/ 2697 h 2697"/>
                    <a:gd name="T8" fmla="*/ 843 w 1445"/>
                    <a:gd name="T9" fmla="*/ 2697 h 2697"/>
                    <a:gd name="T10" fmla="*/ 843 w 1445"/>
                    <a:gd name="T11" fmla="*/ 2501 h 2697"/>
                    <a:gd name="T12" fmla="*/ 1445 w 1445"/>
                    <a:gd name="T13" fmla="*/ 1830 h 2697"/>
                    <a:gd name="T14" fmla="*/ 843 w 1445"/>
                    <a:gd name="T15" fmla="*/ 1175 h 2697"/>
                    <a:gd name="T16" fmla="*/ 843 w 1445"/>
                    <a:gd name="T17" fmla="*/ 597 h 2697"/>
                    <a:gd name="T18" fmla="*/ 1060 w 1445"/>
                    <a:gd name="T19" fmla="*/ 867 h 2697"/>
                    <a:gd name="T20" fmla="*/ 1445 w 1445"/>
                    <a:gd name="T21" fmla="*/ 867 h 2697"/>
                    <a:gd name="T22" fmla="*/ 843 w 1445"/>
                    <a:gd name="T23" fmla="*/ 205 h 2697"/>
                    <a:gd name="T24" fmla="*/ 843 w 1445"/>
                    <a:gd name="T25" fmla="*/ 0 h 2697"/>
                    <a:gd name="T26" fmla="*/ 603 w 1445"/>
                    <a:gd name="T27" fmla="*/ 0 h 2697"/>
                    <a:gd name="T28" fmla="*/ 603 w 1445"/>
                    <a:gd name="T29" fmla="*/ 196 h 2697"/>
                    <a:gd name="T30" fmla="*/ 0 w 1445"/>
                    <a:gd name="T31" fmla="*/ 867 h 2697"/>
                    <a:gd name="T32" fmla="*/ 603 w 1445"/>
                    <a:gd name="T33" fmla="*/ 1523 h 2697"/>
                    <a:gd name="T34" fmla="*/ 603 w 1445"/>
                    <a:gd name="T35" fmla="*/ 2101 h 2697"/>
                    <a:gd name="T36" fmla="*/ 386 w 1445"/>
                    <a:gd name="T37" fmla="*/ 1830 h 2697"/>
                    <a:gd name="T38" fmla="*/ 843 w 1445"/>
                    <a:gd name="T39" fmla="*/ 1593 h 2697"/>
                    <a:gd name="T40" fmla="*/ 1060 w 1445"/>
                    <a:gd name="T41" fmla="*/ 1830 h 2697"/>
                    <a:gd name="T42" fmla="*/ 843 w 1445"/>
                    <a:gd name="T43" fmla="*/ 2113 h 2697"/>
                    <a:gd name="T44" fmla="*/ 843 w 1445"/>
                    <a:gd name="T45" fmla="*/ 1593 h 2697"/>
                    <a:gd name="T46" fmla="*/ 386 w 1445"/>
                    <a:gd name="T47" fmla="*/ 867 h 2697"/>
                    <a:gd name="T48" fmla="*/ 603 w 1445"/>
                    <a:gd name="T49" fmla="*/ 585 h 2697"/>
                    <a:gd name="T50" fmla="*/ 603 w 1445"/>
                    <a:gd name="T51" fmla="*/ 1106 h 2697"/>
                    <a:gd name="T52" fmla="*/ 386 w 1445"/>
                    <a:gd name="T53" fmla="*/ 867 h 26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45" h="2697">
                      <a:moveTo>
                        <a:pt x="386" y="1830"/>
                      </a:moveTo>
                      <a:lnTo>
                        <a:pt x="0" y="1830"/>
                      </a:lnTo>
                      <a:cubicBezTo>
                        <a:pt x="0" y="2122"/>
                        <a:pt x="163" y="2430"/>
                        <a:pt x="603" y="2492"/>
                      </a:cubicBezTo>
                      <a:lnTo>
                        <a:pt x="603" y="2697"/>
                      </a:lnTo>
                      <a:lnTo>
                        <a:pt x="843" y="2697"/>
                      </a:lnTo>
                      <a:lnTo>
                        <a:pt x="843" y="2501"/>
                      </a:lnTo>
                      <a:cubicBezTo>
                        <a:pt x="1201" y="2470"/>
                        <a:pt x="1445" y="2203"/>
                        <a:pt x="1445" y="1830"/>
                      </a:cubicBezTo>
                      <a:cubicBezTo>
                        <a:pt x="1445" y="1443"/>
                        <a:pt x="1077" y="1243"/>
                        <a:pt x="843" y="1175"/>
                      </a:cubicBezTo>
                      <a:lnTo>
                        <a:pt x="843" y="597"/>
                      </a:lnTo>
                      <a:cubicBezTo>
                        <a:pt x="1059" y="650"/>
                        <a:pt x="1060" y="808"/>
                        <a:pt x="1060" y="867"/>
                      </a:cubicBezTo>
                      <a:lnTo>
                        <a:pt x="1445" y="867"/>
                      </a:lnTo>
                      <a:cubicBezTo>
                        <a:pt x="1445" y="576"/>
                        <a:pt x="1283" y="268"/>
                        <a:pt x="843" y="205"/>
                      </a:cubicBezTo>
                      <a:lnTo>
                        <a:pt x="843" y="0"/>
                      </a:lnTo>
                      <a:lnTo>
                        <a:pt x="603" y="0"/>
                      </a:lnTo>
                      <a:lnTo>
                        <a:pt x="603" y="196"/>
                      </a:lnTo>
                      <a:cubicBezTo>
                        <a:pt x="245" y="228"/>
                        <a:pt x="0" y="495"/>
                        <a:pt x="0" y="867"/>
                      </a:cubicBezTo>
                      <a:cubicBezTo>
                        <a:pt x="0" y="1254"/>
                        <a:pt x="368" y="1455"/>
                        <a:pt x="603" y="1523"/>
                      </a:cubicBezTo>
                      <a:lnTo>
                        <a:pt x="603" y="2101"/>
                      </a:lnTo>
                      <a:cubicBezTo>
                        <a:pt x="386" y="2047"/>
                        <a:pt x="386" y="1890"/>
                        <a:pt x="386" y="1830"/>
                      </a:cubicBezTo>
                      <a:moveTo>
                        <a:pt x="843" y="1593"/>
                      </a:moveTo>
                      <a:cubicBezTo>
                        <a:pt x="947" y="1636"/>
                        <a:pt x="1060" y="1710"/>
                        <a:pt x="1060" y="1830"/>
                      </a:cubicBezTo>
                      <a:cubicBezTo>
                        <a:pt x="1060" y="1989"/>
                        <a:pt x="982" y="2088"/>
                        <a:pt x="843" y="2113"/>
                      </a:cubicBezTo>
                      <a:lnTo>
                        <a:pt x="843" y="1593"/>
                      </a:lnTo>
                      <a:close/>
                      <a:moveTo>
                        <a:pt x="386" y="867"/>
                      </a:moveTo>
                      <a:cubicBezTo>
                        <a:pt x="386" y="710"/>
                        <a:pt x="464" y="610"/>
                        <a:pt x="603" y="585"/>
                      </a:cubicBezTo>
                      <a:lnTo>
                        <a:pt x="603" y="1106"/>
                      </a:lnTo>
                      <a:cubicBezTo>
                        <a:pt x="499" y="1062"/>
                        <a:pt x="386" y="988"/>
                        <a:pt x="386" y="86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6" name="Rectangle 13"/>
                <p:cNvSpPr>
                  <a:spLocks noChangeArrowheads="1"/>
                </p:cNvSpPr>
                <p:nvPr/>
              </p:nvSpPr>
              <p:spPr bwMode="auto">
                <a:xfrm>
                  <a:off x="6019800" y="1387475"/>
                  <a:ext cx="234950" cy="862013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7" name="Freeform 14"/>
                <p:cNvSpPr>
                  <a:spLocks/>
                </p:cNvSpPr>
                <p:nvPr/>
              </p:nvSpPr>
              <p:spPr bwMode="auto">
                <a:xfrm>
                  <a:off x="7273925" y="1700213"/>
                  <a:ext cx="1566863" cy="1098550"/>
                </a:xfrm>
                <a:custGeom>
                  <a:avLst/>
                  <a:gdLst>
                    <a:gd name="T0" fmla="*/ 8330 w 8525"/>
                    <a:gd name="T1" fmla="*/ 1135 h 5967"/>
                    <a:gd name="T2" fmla="*/ 8330 w 8525"/>
                    <a:gd name="T3" fmla="*/ 1135 h 5967"/>
                    <a:gd name="T4" fmla="*/ 8305 w 8525"/>
                    <a:gd name="T5" fmla="*/ 1121 h 5967"/>
                    <a:gd name="T6" fmla="*/ 8256 w 8525"/>
                    <a:gd name="T7" fmla="*/ 1097 h 5967"/>
                    <a:gd name="T8" fmla="*/ 4049 w 8525"/>
                    <a:gd name="T9" fmla="*/ 0 h 5967"/>
                    <a:gd name="T10" fmla="*/ 4049 w 8525"/>
                    <a:gd name="T11" fmla="*/ 0 h 5967"/>
                    <a:gd name="T12" fmla="*/ 3623 w 8525"/>
                    <a:gd name="T13" fmla="*/ 426 h 5967"/>
                    <a:gd name="T14" fmla="*/ 4049 w 8525"/>
                    <a:gd name="T15" fmla="*/ 853 h 5967"/>
                    <a:gd name="T16" fmla="*/ 5967 w 8525"/>
                    <a:gd name="T17" fmla="*/ 1492 h 5967"/>
                    <a:gd name="T18" fmla="*/ 4902 w 8525"/>
                    <a:gd name="T19" fmla="*/ 1599 h 5967"/>
                    <a:gd name="T20" fmla="*/ 1065 w 8525"/>
                    <a:gd name="T21" fmla="*/ 1599 h 5967"/>
                    <a:gd name="T22" fmla="*/ 639 w 8525"/>
                    <a:gd name="T23" fmla="*/ 2025 h 5967"/>
                    <a:gd name="T24" fmla="*/ 1065 w 8525"/>
                    <a:gd name="T25" fmla="*/ 2451 h 5967"/>
                    <a:gd name="T26" fmla="*/ 4262 w 8525"/>
                    <a:gd name="T27" fmla="*/ 2451 h 5967"/>
                    <a:gd name="T28" fmla="*/ 4262 w 8525"/>
                    <a:gd name="T29" fmla="*/ 2771 h 5967"/>
                    <a:gd name="T30" fmla="*/ 426 w 8525"/>
                    <a:gd name="T31" fmla="*/ 2771 h 5967"/>
                    <a:gd name="T32" fmla="*/ 0 w 8525"/>
                    <a:gd name="T33" fmla="*/ 3197 h 5967"/>
                    <a:gd name="T34" fmla="*/ 426 w 8525"/>
                    <a:gd name="T35" fmla="*/ 3623 h 5967"/>
                    <a:gd name="T36" fmla="*/ 4262 w 8525"/>
                    <a:gd name="T37" fmla="*/ 3623 h 5967"/>
                    <a:gd name="T38" fmla="*/ 4262 w 8525"/>
                    <a:gd name="T39" fmla="*/ 3943 h 5967"/>
                    <a:gd name="T40" fmla="*/ 1065 w 8525"/>
                    <a:gd name="T41" fmla="*/ 3943 h 5967"/>
                    <a:gd name="T42" fmla="*/ 639 w 8525"/>
                    <a:gd name="T43" fmla="*/ 4369 h 5967"/>
                    <a:gd name="T44" fmla="*/ 1065 w 8525"/>
                    <a:gd name="T45" fmla="*/ 4795 h 5967"/>
                    <a:gd name="T46" fmla="*/ 4262 w 8525"/>
                    <a:gd name="T47" fmla="*/ 4795 h 5967"/>
                    <a:gd name="T48" fmla="*/ 4262 w 8525"/>
                    <a:gd name="T49" fmla="*/ 5115 h 5967"/>
                    <a:gd name="T50" fmla="*/ 2131 w 8525"/>
                    <a:gd name="T51" fmla="*/ 5115 h 5967"/>
                    <a:gd name="T52" fmla="*/ 1705 w 8525"/>
                    <a:gd name="T53" fmla="*/ 5541 h 5967"/>
                    <a:gd name="T54" fmla="*/ 2131 w 8525"/>
                    <a:gd name="T55" fmla="*/ 5967 h 5967"/>
                    <a:gd name="T56" fmla="*/ 5048 w 8525"/>
                    <a:gd name="T57" fmla="*/ 5967 h 5967"/>
                    <a:gd name="T58" fmla="*/ 5048 w 8525"/>
                    <a:gd name="T59" fmla="*/ 5964 h 5967"/>
                    <a:gd name="T60" fmla="*/ 8327 w 8525"/>
                    <a:gd name="T61" fmla="*/ 4835 h 5967"/>
                    <a:gd name="T62" fmla="*/ 8327 w 8525"/>
                    <a:gd name="T63" fmla="*/ 4834 h 5967"/>
                    <a:gd name="T64" fmla="*/ 8525 w 8525"/>
                    <a:gd name="T65" fmla="*/ 4475 h 5967"/>
                    <a:gd name="T66" fmla="*/ 8525 w 8525"/>
                    <a:gd name="T67" fmla="*/ 1492 h 5967"/>
                    <a:gd name="T68" fmla="*/ 8330 w 8525"/>
                    <a:gd name="T69" fmla="*/ 1135 h 59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25" h="5967">
                      <a:moveTo>
                        <a:pt x="8330" y="1135"/>
                      </a:moveTo>
                      <a:lnTo>
                        <a:pt x="8330" y="1135"/>
                      </a:lnTo>
                      <a:cubicBezTo>
                        <a:pt x="8330" y="1135"/>
                        <a:pt x="8322" y="1130"/>
                        <a:pt x="8305" y="1121"/>
                      </a:cubicBezTo>
                      <a:cubicBezTo>
                        <a:pt x="8289" y="1112"/>
                        <a:pt x="8273" y="1104"/>
                        <a:pt x="8256" y="1097"/>
                      </a:cubicBezTo>
                      <a:cubicBezTo>
                        <a:pt x="7864" y="901"/>
                        <a:pt x="5957" y="0"/>
                        <a:pt x="4049" y="0"/>
                      </a:cubicBezTo>
                      <a:lnTo>
                        <a:pt x="4049" y="0"/>
                      </a:lnTo>
                      <a:cubicBezTo>
                        <a:pt x="3814" y="0"/>
                        <a:pt x="3623" y="191"/>
                        <a:pt x="3623" y="426"/>
                      </a:cubicBezTo>
                      <a:cubicBezTo>
                        <a:pt x="3623" y="662"/>
                        <a:pt x="3814" y="853"/>
                        <a:pt x="4049" y="853"/>
                      </a:cubicBezTo>
                      <a:cubicBezTo>
                        <a:pt x="5115" y="853"/>
                        <a:pt x="5967" y="1492"/>
                        <a:pt x="5967" y="1492"/>
                      </a:cubicBezTo>
                      <a:cubicBezTo>
                        <a:pt x="5651" y="1608"/>
                        <a:pt x="4902" y="1599"/>
                        <a:pt x="4902" y="1599"/>
                      </a:cubicBezTo>
                      <a:lnTo>
                        <a:pt x="1065" y="1599"/>
                      </a:lnTo>
                      <a:cubicBezTo>
                        <a:pt x="830" y="1599"/>
                        <a:pt x="639" y="1790"/>
                        <a:pt x="639" y="2025"/>
                      </a:cubicBezTo>
                      <a:cubicBezTo>
                        <a:pt x="639" y="2260"/>
                        <a:pt x="830" y="2451"/>
                        <a:pt x="1065" y="2451"/>
                      </a:cubicBezTo>
                      <a:lnTo>
                        <a:pt x="4262" y="2451"/>
                      </a:lnTo>
                      <a:lnTo>
                        <a:pt x="4262" y="2771"/>
                      </a:lnTo>
                      <a:lnTo>
                        <a:pt x="426" y="2771"/>
                      </a:lnTo>
                      <a:cubicBezTo>
                        <a:pt x="191" y="2771"/>
                        <a:pt x="0" y="2962"/>
                        <a:pt x="0" y="3197"/>
                      </a:cubicBezTo>
                      <a:cubicBezTo>
                        <a:pt x="0" y="3432"/>
                        <a:pt x="191" y="3623"/>
                        <a:pt x="426" y="3623"/>
                      </a:cubicBezTo>
                      <a:lnTo>
                        <a:pt x="4262" y="3623"/>
                      </a:lnTo>
                      <a:lnTo>
                        <a:pt x="4262" y="3943"/>
                      </a:lnTo>
                      <a:lnTo>
                        <a:pt x="1065" y="3943"/>
                      </a:lnTo>
                      <a:cubicBezTo>
                        <a:pt x="830" y="3943"/>
                        <a:pt x="639" y="4134"/>
                        <a:pt x="639" y="4369"/>
                      </a:cubicBezTo>
                      <a:cubicBezTo>
                        <a:pt x="639" y="4604"/>
                        <a:pt x="830" y="4795"/>
                        <a:pt x="1065" y="4795"/>
                      </a:cubicBezTo>
                      <a:lnTo>
                        <a:pt x="4262" y="4795"/>
                      </a:lnTo>
                      <a:lnTo>
                        <a:pt x="4262" y="5115"/>
                      </a:lnTo>
                      <a:lnTo>
                        <a:pt x="2131" y="5115"/>
                      </a:lnTo>
                      <a:cubicBezTo>
                        <a:pt x="1896" y="5115"/>
                        <a:pt x="1705" y="5306"/>
                        <a:pt x="1705" y="5541"/>
                      </a:cubicBezTo>
                      <a:cubicBezTo>
                        <a:pt x="1705" y="5776"/>
                        <a:pt x="1896" y="5967"/>
                        <a:pt x="2131" y="5967"/>
                      </a:cubicBezTo>
                      <a:lnTo>
                        <a:pt x="5048" y="5967"/>
                      </a:lnTo>
                      <a:lnTo>
                        <a:pt x="5048" y="5964"/>
                      </a:lnTo>
                      <a:cubicBezTo>
                        <a:pt x="6853" y="5933"/>
                        <a:pt x="7533" y="5335"/>
                        <a:pt x="8327" y="4835"/>
                      </a:cubicBezTo>
                      <a:lnTo>
                        <a:pt x="8327" y="4834"/>
                      </a:lnTo>
                      <a:cubicBezTo>
                        <a:pt x="8446" y="4758"/>
                        <a:pt x="8525" y="4626"/>
                        <a:pt x="8525" y="4475"/>
                      </a:cubicBezTo>
                      <a:lnTo>
                        <a:pt x="8525" y="1492"/>
                      </a:lnTo>
                      <a:cubicBezTo>
                        <a:pt x="8525" y="1342"/>
                        <a:pt x="8447" y="1211"/>
                        <a:pt x="8330" y="11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8" name="Freeform 15"/>
                <p:cNvSpPr>
                  <a:spLocks/>
                </p:cNvSpPr>
                <p:nvPr/>
              </p:nvSpPr>
              <p:spPr bwMode="auto">
                <a:xfrm>
                  <a:off x="6332538" y="1336675"/>
                  <a:ext cx="1528763" cy="1012825"/>
                </a:xfrm>
                <a:custGeom>
                  <a:avLst/>
                  <a:gdLst>
                    <a:gd name="T0" fmla="*/ 4689 w 8312"/>
                    <a:gd name="T1" fmla="*/ 5174 h 5502"/>
                    <a:gd name="T2" fmla="*/ 4980 w 8312"/>
                    <a:gd name="T3" fmla="*/ 4534 h 5502"/>
                    <a:gd name="T4" fmla="*/ 1492 w 8312"/>
                    <a:gd name="T5" fmla="*/ 4534 h 5502"/>
                    <a:gd name="T6" fmla="*/ 1492 w 8312"/>
                    <a:gd name="T7" fmla="*/ 1338 h 5502"/>
                    <a:gd name="T8" fmla="*/ 2221 w 8312"/>
                    <a:gd name="T9" fmla="*/ 1338 h 5502"/>
                    <a:gd name="T10" fmla="*/ 3101 w 8312"/>
                    <a:gd name="T11" fmla="*/ 2248 h 5502"/>
                    <a:gd name="T12" fmla="*/ 3410 w 8312"/>
                    <a:gd name="T13" fmla="*/ 2380 h 5502"/>
                    <a:gd name="T14" fmla="*/ 3414 w 8312"/>
                    <a:gd name="T15" fmla="*/ 2380 h 5502"/>
                    <a:gd name="T16" fmla="*/ 3841 w 8312"/>
                    <a:gd name="T17" fmla="*/ 1954 h 5502"/>
                    <a:gd name="T18" fmla="*/ 3788 w 8312"/>
                    <a:gd name="T19" fmla="*/ 1749 h 5502"/>
                    <a:gd name="T20" fmla="*/ 3618 w 8312"/>
                    <a:gd name="T21" fmla="*/ 1338 h 5502"/>
                    <a:gd name="T22" fmla="*/ 7886 w 8312"/>
                    <a:gd name="T23" fmla="*/ 1338 h 5502"/>
                    <a:gd name="T24" fmla="*/ 7886 w 8312"/>
                    <a:gd name="T25" fmla="*/ 3149 h 5502"/>
                    <a:gd name="T26" fmla="*/ 8312 w 8312"/>
                    <a:gd name="T27" fmla="*/ 3149 h 5502"/>
                    <a:gd name="T28" fmla="*/ 8312 w 8312"/>
                    <a:gd name="T29" fmla="*/ 911 h 5502"/>
                    <a:gd name="T30" fmla="*/ 3412 w 8312"/>
                    <a:gd name="T31" fmla="*/ 911 h 5502"/>
                    <a:gd name="T32" fmla="*/ 2772 w 8312"/>
                    <a:gd name="T33" fmla="*/ 94 h 5502"/>
                    <a:gd name="T34" fmla="*/ 2330 w 8312"/>
                    <a:gd name="T35" fmla="*/ 0 h 5502"/>
                    <a:gd name="T36" fmla="*/ 1851 w 8312"/>
                    <a:gd name="T37" fmla="*/ 41 h 5502"/>
                    <a:gd name="T38" fmla="*/ 0 w 8312"/>
                    <a:gd name="T39" fmla="*/ 585 h 5502"/>
                    <a:gd name="T40" fmla="*/ 0 w 8312"/>
                    <a:gd name="T41" fmla="*/ 4591 h 5502"/>
                    <a:gd name="T42" fmla="*/ 2777 w 8312"/>
                    <a:gd name="T43" fmla="*/ 5502 h 5502"/>
                    <a:gd name="T44" fmla="*/ 4757 w 8312"/>
                    <a:gd name="T45" fmla="*/ 5502 h 5502"/>
                    <a:gd name="T46" fmla="*/ 4689 w 8312"/>
                    <a:gd name="T47" fmla="*/ 5174 h 55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8312" h="5502">
                      <a:moveTo>
                        <a:pt x="4689" y="5174"/>
                      </a:moveTo>
                      <a:cubicBezTo>
                        <a:pt x="4689" y="4919"/>
                        <a:pt x="4802" y="4691"/>
                        <a:pt x="4980" y="4534"/>
                      </a:cubicBezTo>
                      <a:lnTo>
                        <a:pt x="1492" y="4534"/>
                      </a:lnTo>
                      <a:lnTo>
                        <a:pt x="1492" y="1338"/>
                      </a:lnTo>
                      <a:lnTo>
                        <a:pt x="2221" y="1338"/>
                      </a:lnTo>
                      <a:cubicBezTo>
                        <a:pt x="2483" y="1604"/>
                        <a:pt x="2803" y="1935"/>
                        <a:pt x="3101" y="2248"/>
                      </a:cubicBezTo>
                      <a:cubicBezTo>
                        <a:pt x="3184" y="2335"/>
                        <a:pt x="3296" y="2380"/>
                        <a:pt x="3410" y="2380"/>
                      </a:cubicBezTo>
                      <a:cubicBezTo>
                        <a:pt x="3411" y="2380"/>
                        <a:pt x="3413" y="2380"/>
                        <a:pt x="3414" y="2380"/>
                      </a:cubicBezTo>
                      <a:cubicBezTo>
                        <a:pt x="3650" y="2380"/>
                        <a:pt x="3841" y="2189"/>
                        <a:pt x="3841" y="1954"/>
                      </a:cubicBezTo>
                      <a:cubicBezTo>
                        <a:pt x="3841" y="1880"/>
                        <a:pt x="3821" y="1810"/>
                        <a:pt x="3788" y="1749"/>
                      </a:cubicBezTo>
                      <a:cubicBezTo>
                        <a:pt x="3745" y="1636"/>
                        <a:pt x="3687" y="1493"/>
                        <a:pt x="3618" y="1338"/>
                      </a:cubicBezTo>
                      <a:lnTo>
                        <a:pt x="7886" y="1338"/>
                      </a:lnTo>
                      <a:lnTo>
                        <a:pt x="7886" y="3149"/>
                      </a:lnTo>
                      <a:lnTo>
                        <a:pt x="8312" y="3149"/>
                      </a:lnTo>
                      <a:lnTo>
                        <a:pt x="8312" y="911"/>
                      </a:lnTo>
                      <a:lnTo>
                        <a:pt x="3412" y="911"/>
                      </a:lnTo>
                      <a:cubicBezTo>
                        <a:pt x="3227" y="561"/>
                        <a:pt x="3004" y="228"/>
                        <a:pt x="2772" y="94"/>
                      </a:cubicBezTo>
                      <a:cubicBezTo>
                        <a:pt x="2660" y="29"/>
                        <a:pt x="2524" y="0"/>
                        <a:pt x="2330" y="0"/>
                      </a:cubicBezTo>
                      <a:cubicBezTo>
                        <a:pt x="2113" y="0"/>
                        <a:pt x="1877" y="37"/>
                        <a:pt x="1851" y="41"/>
                      </a:cubicBezTo>
                      <a:cubicBezTo>
                        <a:pt x="1817" y="47"/>
                        <a:pt x="603" y="350"/>
                        <a:pt x="0" y="585"/>
                      </a:cubicBezTo>
                      <a:lnTo>
                        <a:pt x="0" y="4591"/>
                      </a:lnTo>
                      <a:cubicBezTo>
                        <a:pt x="507" y="4863"/>
                        <a:pt x="1802" y="5502"/>
                        <a:pt x="2777" y="5502"/>
                      </a:cubicBezTo>
                      <a:lnTo>
                        <a:pt x="4757" y="5502"/>
                      </a:lnTo>
                      <a:cubicBezTo>
                        <a:pt x="4714" y="5401"/>
                        <a:pt x="4689" y="5290"/>
                        <a:pt x="4689" y="51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48" name="Oval 47"/>
              <p:cNvSpPr/>
              <p:nvPr/>
            </p:nvSpPr>
            <p:spPr>
              <a:xfrm>
                <a:off x="3772751" y="3893869"/>
                <a:ext cx="609600" cy="609600"/>
              </a:xfrm>
              <a:prstGeom prst="ellipse">
                <a:avLst/>
              </a:prstGeom>
              <a:noFill/>
              <a:ln w="19050">
                <a:solidFill>
                  <a:srgbClr val="BDD7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7" name="Rectangle 66"/>
            <p:cNvSpPr/>
            <p:nvPr/>
          </p:nvSpPr>
          <p:spPr>
            <a:xfrm>
              <a:off x="4402197" y="3884989"/>
              <a:ext cx="4539365" cy="58477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Over </a:t>
              </a:r>
              <a:r>
                <a:rPr lang="en-US" sz="1600" b="1" dirty="0">
                  <a:solidFill>
                    <a:srgbClr val="B3D177"/>
                  </a:solidFill>
                </a:rPr>
                <a:t>3,000</a:t>
              </a:r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Owners have trusted us with their investment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3734225" y="4548752"/>
            <a:ext cx="5207337" cy="609600"/>
            <a:chOff x="3734225" y="4712708"/>
            <a:chExt cx="5207337" cy="609600"/>
          </a:xfrm>
        </p:grpSpPr>
        <p:grpSp>
          <p:nvGrpSpPr>
            <p:cNvPr id="63" name="Group 62"/>
            <p:cNvGrpSpPr/>
            <p:nvPr/>
          </p:nvGrpSpPr>
          <p:grpSpPr>
            <a:xfrm>
              <a:off x="3734225" y="4712708"/>
              <a:ext cx="609600" cy="609600"/>
              <a:chOff x="3772751" y="4597365"/>
              <a:chExt cx="609600" cy="609600"/>
            </a:xfrm>
          </p:grpSpPr>
          <p:sp>
            <p:nvSpPr>
              <p:cNvPr id="50" name="Oval 49"/>
              <p:cNvSpPr/>
              <p:nvPr/>
            </p:nvSpPr>
            <p:spPr>
              <a:xfrm>
                <a:off x="3772751" y="4597365"/>
                <a:ext cx="609600" cy="609600"/>
              </a:xfrm>
              <a:prstGeom prst="ellipse">
                <a:avLst/>
              </a:prstGeom>
              <a:noFill/>
              <a:ln w="19050">
                <a:solidFill>
                  <a:srgbClr val="64788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52" name="Group 51"/>
              <p:cNvGrpSpPr/>
              <p:nvPr/>
            </p:nvGrpSpPr>
            <p:grpSpPr>
              <a:xfrm>
                <a:off x="3864233" y="4678193"/>
                <a:ext cx="431612" cy="453572"/>
                <a:chOff x="4050348" y="3238764"/>
                <a:chExt cx="1268627" cy="1333177"/>
              </a:xfrm>
            </p:grpSpPr>
            <p:grpSp>
              <p:nvGrpSpPr>
                <p:cNvPr id="53" name="Group 52"/>
                <p:cNvGrpSpPr/>
                <p:nvPr/>
              </p:nvGrpSpPr>
              <p:grpSpPr bwMode="auto">
                <a:xfrm>
                  <a:off x="4050348" y="3238764"/>
                  <a:ext cx="990292" cy="1000386"/>
                  <a:chOff x="-369887" y="6397749"/>
                  <a:chExt cx="1489324" cy="1654160"/>
                </a:xfrm>
                <a:solidFill>
                  <a:schemeClr val="bg1"/>
                </a:solidFill>
                <a:effectLst/>
              </p:grpSpPr>
              <p:sp>
                <p:nvSpPr>
                  <p:cNvPr id="56" name="Freeform 178"/>
                  <p:cNvSpPr>
                    <a:spLocks/>
                  </p:cNvSpPr>
                  <p:nvPr/>
                </p:nvSpPr>
                <p:spPr bwMode="auto">
                  <a:xfrm>
                    <a:off x="-250493" y="6397749"/>
                    <a:ext cx="921752" cy="804876"/>
                  </a:xfrm>
                  <a:custGeom>
                    <a:avLst/>
                    <a:gdLst>
                      <a:gd name="T0" fmla="*/ 359 w 359"/>
                      <a:gd name="T1" fmla="*/ 0 h 310"/>
                      <a:gd name="T2" fmla="*/ 359 w 359"/>
                      <a:gd name="T3" fmla="*/ 4 h 310"/>
                      <a:gd name="T4" fmla="*/ 359 w 359"/>
                      <a:gd name="T5" fmla="*/ 30 h 310"/>
                      <a:gd name="T6" fmla="*/ 358 w 359"/>
                      <a:gd name="T7" fmla="*/ 68 h 310"/>
                      <a:gd name="T8" fmla="*/ 358 w 359"/>
                      <a:gd name="T9" fmla="*/ 108 h 310"/>
                      <a:gd name="T10" fmla="*/ 358 w 359"/>
                      <a:gd name="T11" fmla="*/ 125 h 310"/>
                      <a:gd name="T12" fmla="*/ 358 w 359"/>
                      <a:gd name="T13" fmla="*/ 132 h 310"/>
                      <a:gd name="T14" fmla="*/ 356 w 359"/>
                      <a:gd name="T15" fmla="*/ 133 h 310"/>
                      <a:gd name="T16" fmla="*/ 354 w 359"/>
                      <a:gd name="T17" fmla="*/ 133 h 310"/>
                      <a:gd name="T18" fmla="*/ 352 w 359"/>
                      <a:gd name="T19" fmla="*/ 133 h 310"/>
                      <a:gd name="T20" fmla="*/ 341 w 359"/>
                      <a:gd name="T21" fmla="*/ 123 h 310"/>
                      <a:gd name="T22" fmla="*/ 324 w 359"/>
                      <a:gd name="T23" fmla="*/ 110 h 310"/>
                      <a:gd name="T24" fmla="*/ 316 w 359"/>
                      <a:gd name="T25" fmla="*/ 103 h 310"/>
                      <a:gd name="T26" fmla="*/ 263 w 359"/>
                      <a:gd name="T27" fmla="*/ 174 h 310"/>
                      <a:gd name="T28" fmla="*/ 201 w 359"/>
                      <a:gd name="T29" fmla="*/ 226 h 310"/>
                      <a:gd name="T30" fmla="*/ 136 w 359"/>
                      <a:gd name="T31" fmla="*/ 264 h 310"/>
                      <a:gd name="T32" fmla="*/ 78 w 359"/>
                      <a:gd name="T33" fmla="*/ 289 h 310"/>
                      <a:gd name="T34" fmla="*/ 30 w 359"/>
                      <a:gd name="T35" fmla="*/ 303 h 310"/>
                      <a:gd name="T36" fmla="*/ 4 w 359"/>
                      <a:gd name="T37" fmla="*/ 310 h 310"/>
                      <a:gd name="T38" fmla="*/ 49 w 359"/>
                      <a:gd name="T39" fmla="*/ 290 h 310"/>
                      <a:gd name="T40" fmla="*/ 127 w 359"/>
                      <a:gd name="T41" fmla="*/ 243 h 310"/>
                      <a:gd name="T42" fmla="*/ 185 w 359"/>
                      <a:gd name="T43" fmla="*/ 192 h 310"/>
                      <a:gd name="T44" fmla="*/ 225 w 359"/>
                      <a:gd name="T45" fmla="*/ 144 h 310"/>
                      <a:gd name="T46" fmla="*/ 250 w 359"/>
                      <a:gd name="T47" fmla="*/ 103 h 310"/>
                      <a:gd name="T48" fmla="*/ 263 w 359"/>
                      <a:gd name="T49" fmla="*/ 74 h 310"/>
                      <a:gd name="T50" fmla="*/ 266 w 359"/>
                      <a:gd name="T51" fmla="*/ 64 h 310"/>
                      <a:gd name="T52" fmla="*/ 266 w 359"/>
                      <a:gd name="T53" fmla="*/ 64 h 310"/>
                      <a:gd name="T54" fmla="*/ 229 w 359"/>
                      <a:gd name="T55" fmla="*/ 34 h 310"/>
                      <a:gd name="T56" fmla="*/ 228 w 359"/>
                      <a:gd name="T57" fmla="*/ 31 h 310"/>
                      <a:gd name="T58" fmla="*/ 231 w 359"/>
                      <a:gd name="T59" fmla="*/ 30 h 310"/>
                      <a:gd name="T60" fmla="*/ 233 w 359"/>
                      <a:gd name="T61" fmla="*/ 28 h 310"/>
                      <a:gd name="T62" fmla="*/ 240 w 359"/>
                      <a:gd name="T63" fmla="*/ 27 h 310"/>
                      <a:gd name="T64" fmla="*/ 258 w 359"/>
                      <a:gd name="T65" fmla="*/ 23 h 310"/>
                      <a:gd name="T66" fmla="*/ 295 w 359"/>
                      <a:gd name="T67" fmla="*/ 14 h 310"/>
                      <a:gd name="T68" fmla="*/ 331 w 359"/>
                      <a:gd name="T69" fmla="*/ 6 h 310"/>
                      <a:gd name="T70" fmla="*/ 355 w 359"/>
                      <a:gd name="T71" fmla="*/ 0 h 310"/>
                      <a:gd name="connsiteX0" fmla="*/ 9861 w 9889"/>
                      <a:gd name="connsiteY0" fmla="*/ 0 h 10000"/>
                      <a:gd name="connsiteX1" fmla="*/ 9889 w 9889"/>
                      <a:gd name="connsiteY1" fmla="*/ 0 h 10000"/>
                      <a:gd name="connsiteX2" fmla="*/ 9889 w 9889"/>
                      <a:gd name="connsiteY2" fmla="*/ 32 h 10000"/>
                      <a:gd name="connsiteX3" fmla="*/ 9889 w 9889"/>
                      <a:gd name="connsiteY3" fmla="*/ 129 h 10000"/>
                      <a:gd name="connsiteX4" fmla="*/ 9889 w 9889"/>
                      <a:gd name="connsiteY4" fmla="*/ 452 h 10000"/>
                      <a:gd name="connsiteX5" fmla="*/ 9889 w 9889"/>
                      <a:gd name="connsiteY5" fmla="*/ 968 h 10000"/>
                      <a:gd name="connsiteX6" fmla="*/ 9889 w 9889"/>
                      <a:gd name="connsiteY6" fmla="*/ 1548 h 10000"/>
                      <a:gd name="connsiteX7" fmla="*/ 9861 w 9889"/>
                      <a:gd name="connsiteY7" fmla="*/ 2194 h 10000"/>
                      <a:gd name="connsiteX8" fmla="*/ 9861 w 9889"/>
                      <a:gd name="connsiteY8" fmla="*/ 2871 h 10000"/>
                      <a:gd name="connsiteX9" fmla="*/ 9861 w 9889"/>
                      <a:gd name="connsiteY9" fmla="*/ 3484 h 10000"/>
                      <a:gd name="connsiteX10" fmla="*/ 9861 w 9889"/>
                      <a:gd name="connsiteY10" fmla="*/ 4000 h 10000"/>
                      <a:gd name="connsiteX11" fmla="*/ 9861 w 9889"/>
                      <a:gd name="connsiteY11" fmla="*/ 4032 h 10000"/>
                      <a:gd name="connsiteX12" fmla="*/ 9861 w 9889"/>
                      <a:gd name="connsiteY12" fmla="*/ 4161 h 10000"/>
                      <a:gd name="connsiteX13" fmla="*/ 9861 w 9889"/>
                      <a:gd name="connsiteY13" fmla="*/ 4258 h 10000"/>
                      <a:gd name="connsiteX14" fmla="*/ 9805 w 9889"/>
                      <a:gd name="connsiteY14" fmla="*/ 4290 h 10000"/>
                      <a:gd name="connsiteX15" fmla="*/ 9805 w 9889"/>
                      <a:gd name="connsiteY15" fmla="*/ 4290 h 10000"/>
                      <a:gd name="connsiteX16" fmla="*/ 9778 w 9889"/>
                      <a:gd name="connsiteY16" fmla="*/ 4290 h 10000"/>
                      <a:gd name="connsiteX17" fmla="*/ 9750 w 9889"/>
                      <a:gd name="connsiteY17" fmla="*/ 4290 h 10000"/>
                      <a:gd name="connsiteX18" fmla="*/ 9750 w 9889"/>
                      <a:gd name="connsiteY18" fmla="*/ 4290 h 10000"/>
                      <a:gd name="connsiteX19" fmla="*/ 9694 w 9889"/>
                      <a:gd name="connsiteY19" fmla="*/ 4290 h 10000"/>
                      <a:gd name="connsiteX20" fmla="*/ 9610 w 9889"/>
                      <a:gd name="connsiteY20" fmla="*/ 4161 h 10000"/>
                      <a:gd name="connsiteX21" fmla="*/ 9388 w 9889"/>
                      <a:gd name="connsiteY21" fmla="*/ 3968 h 10000"/>
                      <a:gd name="connsiteX22" fmla="*/ 9109 w 9889"/>
                      <a:gd name="connsiteY22" fmla="*/ 3742 h 10000"/>
                      <a:gd name="connsiteX23" fmla="*/ 8914 w 9889"/>
                      <a:gd name="connsiteY23" fmla="*/ 3548 h 10000"/>
                      <a:gd name="connsiteX24" fmla="*/ 8747 w 9889"/>
                      <a:gd name="connsiteY24" fmla="*/ 3355 h 10000"/>
                      <a:gd name="connsiteX25" fmla="*/ 8691 w 9889"/>
                      <a:gd name="connsiteY25" fmla="*/ 3323 h 10000"/>
                      <a:gd name="connsiteX26" fmla="*/ 7995 w 9889"/>
                      <a:gd name="connsiteY26" fmla="*/ 4548 h 10000"/>
                      <a:gd name="connsiteX27" fmla="*/ 7215 w 9889"/>
                      <a:gd name="connsiteY27" fmla="*/ 5613 h 10000"/>
                      <a:gd name="connsiteX28" fmla="*/ 6379 w 9889"/>
                      <a:gd name="connsiteY28" fmla="*/ 6484 h 10000"/>
                      <a:gd name="connsiteX29" fmla="*/ 5488 w 9889"/>
                      <a:gd name="connsiteY29" fmla="*/ 7290 h 10000"/>
                      <a:gd name="connsiteX30" fmla="*/ 4597 w 9889"/>
                      <a:gd name="connsiteY30" fmla="*/ 7968 h 10000"/>
                      <a:gd name="connsiteX31" fmla="*/ 3677 w 9889"/>
                      <a:gd name="connsiteY31" fmla="*/ 8516 h 10000"/>
                      <a:gd name="connsiteX32" fmla="*/ 2842 w 9889"/>
                      <a:gd name="connsiteY32" fmla="*/ 8968 h 10000"/>
                      <a:gd name="connsiteX33" fmla="*/ 2062 w 9889"/>
                      <a:gd name="connsiteY33" fmla="*/ 9323 h 10000"/>
                      <a:gd name="connsiteX34" fmla="*/ 1365 w 9889"/>
                      <a:gd name="connsiteY34" fmla="*/ 9613 h 10000"/>
                      <a:gd name="connsiteX35" fmla="*/ 725 w 9889"/>
                      <a:gd name="connsiteY35" fmla="*/ 9774 h 10000"/>
                      <a:gd name="connsiteX36" fmla="*/ 307 w 9889"/>
                      <a:gd name="connsiteY36" fmla="*/ 9903 h 10000"/>
                      <a:gd name="connsiteX37" fmla="*/ 0 w 9889"/>
                      <a:gd name="connsiteY37" fmla="*/ 10000 h 10000"/>
                      <a:gd name="connsiteX38" fmla="*/ 1254 w 9889"/>
                      <a:gd name="connsiteY38" fmla="*/ 9355 h 10000"/>
                      <a:gd name="connsiteX39" fmla="*/ 2424 w 9889"/>
                      <a:gd name="connsiteY39" fmla="*/ 8613 h 10000"/>
                      <a:gd name="connsiteX40" fmla="*/ 3427 w 9889"/>
                      <a:gd name="connsiteY40" fmla="*/ 7839 h 10000"/>
                      <a:gd name="connsiteX41" fmla="*/ 4318 w 9889"/>
                      <a:gd name="connsiteY41" fmla="*/ 7000 h 10000"/>
                      <a:gd name="connsiteX42" fmla="*/ 5042 w 9889"/>
                      <a:gd name="connsiteY42" fmla="*/ 6194 h 10000"/>
                      <a:gd name="connsiteX43" fmla="*/ 5655 w 9889"/>
                      <a:gd name="connsiteY43" fmla="*/ 5387 h 10000"/>
                      <a:gd name="connsiteX44" fmla="*/ 6156 w 9889"/>
                      <a:gd name="connsiteY44" fmla="*/ 4645 h 10000"/>
                      <a:gd name="connsiteX45" fmla="*/ 6574 w 9889"/>
                      <a:gd name="connsiteY45" fmla="*/ 3968 h 10000"/>
                      <a:gd name="connsiteX46" fmla="*/ 6853 w 9889"/>
                      <a:gd name="connsiteY46" fmla="*/ 3323 h 10000"/>
                      <a:gd name="connsiteX47" fmla="*/ 7076 w 9889"/>
                      <a:gd name="connsiteY47" fmla="*/ 2806 h 10000"/>
                      <a:gd name="connsiteX48" fmla="*/ 7215 w 9889"/>
                      <a:gd name="connsiteY48" fmla="*/ 2387 h 10000"/>
                      <a:gd name="connsiteX49" fmla="*/ 7298 w 9889"/>
                      <a:gd name="connsiteY49" fmla="*/ 2129 h 10000"/>
                      <a:gd name="connsiteX50" fmla="*/ 7298 w 9889"/>
                      <a:gd name="connsiteY50" fmla="*/ 2065 h 10000"/>
                      <a:gd name="connsiteX51" fmla="*/ 7298 w 9889"/>
                      <a:gd name="connsiteY51" fmla="*/ 2065 h 10000"/>
                      <a:gd name="connsiteX52" fmla="*/ 7298 w 9889"/>
                      <a:gd name="connsiteY52" fmla="*/ 2065 h 10000"/>
                      <a:gd name="connsiteX53" fmla="*/ 6351 w 9889"/>
                      <a:gd name="connsiteY53" fmla="*/ 1161 h 10000"/>
                      <a:gd name="connsiteX54" fmla="*/ 6268 w 9889"/>
                      <a:gd name="connsiteY54" fmla="*/ 1097 h 10000"/>
                      <a:gd name="connsiteX55" fmla="*/ 6240 w 9889"/>
                      <a:gd name="connsiteY55" fmla="*/ 1032 h 10000"/>
                      <a:gd name="connsiteX56" fmla="*/ 6240 w 9889"/>
                      <a:gd name="connsiteY56" fmla="*/ 1000 h 10000"/>
                      <a:gd name="connsiteX57" fmla="*/ 6268 w 9889"/>
                      <a:gd name="connsiteY57" fmla="*/ 968 h 10000"/>
                      <a:gd name="connsiteX58" fmla="*/ 6324 w 9889"/>
                      <a:gd name="connsiteY58" fmla="*/ 968 h 10000"/>
                      <a:gd name="connsiteX59" fmla="*/ 6351 w 9889"/>
                      <a:gd name="connsiteY59" fmla="*/ 903 h 10000"/>
                      <a:gd name="connsiteX60" fmla="*/ 6379 w 9889"/>
                      <a:gd name="connsiteY60" fmla="*/ 903 h 10000"/>
                      <a:gd name="connsiteX61" fmla="*/ 6463 w 9889"/>
                      <a:gd name="connsiteY61" fmla="*/ 903 h 10000"/>
                      <a:gd name="connsiteX62" fmla="*/ 6574 w 9889"/>
                      <a:gd name="connsiteY62" fmla="*/ 871 h 10000"/>
                      <a:gd name="connsiteX63" fmla="*/ 6630 w 9889"/>
                      <a:gd name="connsiteY63" fmla="*/ 871 h 10000"/>
                      <a:gd name="connsiteX64" fmla="*/ 7076 w 9889"/>
                      <a:gd name="connsiteY64" fmla="*/ 742 h 10000"/>
                      <a:gd name="connsiteX65" fmla="*/ 7549 w 9889"/>
                      <a:gd name="connsiteY65" fmla="*/ 613 h 10000"/>
                      <a:gd name="connsiteX66" fmla="*/ 8106 w 9889"/>
                      <a:gd name="connsiteY66" fmla="*/ 452 h 10000"/>
                      <a:gd name="connsiteX67" fmla="*/ 8636 w 9889"/>
                      <a:gd name="connsiteY67" fmla="*/ 323 h 10000"/>
                      <a:gd name="connsiteX68" fmla="*/ 9109 w 9889"/>
                      <a:gd name="connsiteY68" fmla="*/ 194 h 10000"/>
                      <a:gd name="connsiteX69" fmla="*/ 9499 w 9889"/>
                      <a:gd name="connsiteY69" fmla="*/ 65 h 10000"/>
                      <a:gd name="connsiteX70" fmla="*/ 9778 w 9889"/>
                      <a:gd name="connsiteY70" fmla="*/ 0 h 10000"/>
                      <a:gd name="connsiteX71" fmla="*/ 9861 w 9889"/>
                      <a:gd name="connsiteY71" fmla="*/ 0 h 10000"/>
                      <a:gd name="connsiteX0" fmla="*/ 9972 w 10000"/>
                      <a:gd name="connsiteY0" fmla="*/ 0 h 10000"/>
                      <a:gd name="connsiteX1" fmla="*/ 10000 w 10000"/>
                      <a:gd name="connsiteY1" fmla="*/ 0 h 10000"/>
                      <a:gd name="connsiteX2" fmla="*/ 10000 w 10000"/>
                      <a:gd name="connsiteY2" fmla="*/ 32 h 10000"/>
                      <a:gd name="connsiteX3" fmla="*/ 10000 w 10000"/>
                      <a:gd name="connsiteY3" fmla="*/ 129 h 10000"/>
                      <a:gd name="connsiteX4" fmla="*/ 10000 w 10000"/>
                      <a:gd name="connsiteY4" fmla="*/ 452 h 10000"/>
                      <a:gd name="connsiteX5" fmla="*/ 10000 w 10000"/>
                      <a:gd name="connsiteY5" fmla="*/ 968 h 10000"/>
                      <a:gd name="connsiteX6" fmla="*/ 10000 w 10000"/>
                      <a:gd name="connsiteY6" fmla="*/ 1548 h 10000"/>
                      <a:gd name="connsiteX7" fmla="*/ 9972 w 10000"/>
                      <a:gd name="connsiteY7" fmla="*/ 2194 h 10000"/>
                      <a:gd name="connsiteX8" fmla="*/ 9972 w 10000"/>
                      <a:gd name="connsiteY8" fmla="*/ 2871 h 10000"/>
                      <a:gd name="connsiteX9" fmla="*/ 9972 w 10000"/>
                      <a:gd name="connsiteY9" fmla="*/ 3484 h 10000"/>
                      <a:gd name="connsiteX10" fmla="*/ 9972 w 10000"/>
                      <a:gd name="connsiteY10" fmla="*/ 4000 h 10000"/>
                      <a:gd name="connsiteX11" fmla="*/ 9972 w 10000"/>
                      <a:gd name="connsiteY11" fmla="*/ 4032 h 10000"/>
                      <a:gd name="connsiteX12" fmla="*/ 9972 w 10000"/>
                      <a:gd name="connsiteY12" fmla="*/ 4161 h 10000"/>
                      <a:gd name="connsiteX13" fmla="*/ 9972 w 10000"/>
                      <a:gd name="connsiteY13" fmla="*/ 4258 h 10000"/>
                      <a:gd name="connsiteX14" fmla="*/ 9915 w 10000"/>
                      <a:gd name="connsiteY14" fmla="*/ 4290 h 10000"/>
                      <a:gd name="connsiteX15" fmla="*/ 9915 w 10000"/>
                      <a:gd name="connsiteY15" fmla="*/ 4290 h 10000"/>
                      <a:gd name="connsiteX16" fmla="*/ 9888 w 10000"/>
                      <a:gd name="connsiteY16" fmla="*/ 4290 h 10000"/>
                      <a:gd name="connsiteX17" fmla="*/ 9859 w 10000"/>
                      <a:gd name="connsiteY17" fmla="*/ 4290 h 10000"/>
                      <a:gd name="connsiteX18" fmla="*/ 9859 w 10000"/>
                      <a:gd name="connsiteY18" fmla="*/ 4290 h 10000"/>
                      <a:gd name="connsiteX19" fmla="*/ 9803 w 10000"/>
                      <a:gd name="connsiteY19" fmla="*/ 4290 h 10000"/>
                      <a:gd name="connsiteX20" fmla="*/ 9718 w 10000"/>
                      <a:gd name="connsiteY20" fmla="*/ 4161 h 10000"/>
                      <a:gd name="connsiteX21" fmla="*/ 9493 w 10000"/>
                      <a:gd name="connsiteY21" fmla="*/ 3968 h 10000"/>
                      <a:gd name="connsiteX22" fmla="*/ 9211 w 10000"/>
                      <a:gd name="connsiteY22" fmla="*/ 3742 h 10000"/>
                      <a:gd name="connsiteX23" fmla="*/ 9014 w 10000"/>
                      <a:gd name="connsiteY23" fmla="*/ 3548 h 10000"/>
                      <a:gd name="connsiteX24" fmla="*/ 8845 w 10000"/>
                      <a:gd name="connsiteY24" fmla="*/ 3355 h 10000"/>
                      <a:gd name="connsiteX25" fmla="*/ 8789 w 10000"/>
                      <a:gd name="connsiteY25" fmla="*/ 3323 h 10000"/>
                      <a:gd name="connsiteX26" fmla="*/ 8085 w 10000"/>
                      <a:gd name="connsiteY26" fmla="*/ 4548 h 10000"/>
                      <a:gd name="connsiteX27" fmla="*/ 7296 w 10000"/>
                      <a:gd name="connsiteY27" fmla="*/ 5613 h 10000"/>
                      <a:gd name="connsiteX28" fmla="*/ 6451 w 10000"/>
                      <a:gd name="connsiteY28" fmla="*/ 6484 h 10000"/>
                      <a:gd name="connsiteX29" fmla="*/ 5550 w 10000"/>
                      <a:gd name="connsiteY29" fmla="*/ 7290 h 10000"/>
                      <a:gd name="connsiteX30" fmla="*/ 4649 w 10000"/>
                      <a:gd name="connsiteY30" fmla="*/ 7968 h 10000"/>
                      <a:gd name="connsiteX31" fmla="*/ 3718 w 10000"/>
                      <a:gd name="connsiteY31" fmla="*/ 8516 h 10000"/>
                      <a:gd name="connsiteX32" fmla="*/ 2874 w 10000"/>
                      <a:gd name="connsiteY32" fmla="*/ 8968 h 10000"/>
                      <a:gd name="connsiteX33" fmla="*/ 2085 w 10000"/>
                      <a:gd name="connsiteY33" fmla="*/ 9323 h 10000"/>
                      <a:gd name="connsiteX34" fmla="*/ 1380 w 10000"/>
                      <a:gd name="connsiteY34" fmla="*/ 9613 h 10000"/>
                      <a:gd name="connsiteX35" fmla="*/ 733 w 10000"/>
                      <a:gd name="connsiteY35" fmla="*/ 9774 h 10000"/>
                      <a:gd name="connsiteX36" fmla="*/ 310 w 10000"/>
                      <a:gd name="connsiteY36" fmla="*/ 9903 h 10000"/>
                      <a:gd name="connsiteX37" fmla="*/ 0 w 10000"/>
                      <a:gd name="connsiteY37" fmla="*/ 10000 h 10000"/>
                      <a:gd name="connsiteX38" fmla="*/ 2451 w 10000"/>
                      <a:gd name="connsiteY38" fmla="*/ 8613 h 10000"/>
                      <a:gd name="connsiteX39" fmla="*/ 3465 w 10000"/>
                      <a:gd name="connsiteY39" fmla="*/ 7839 h 10000"/>
                      <a:gd name="connsiteX40" fmla="*/ 4366 w 10000"/>
                      <a:gd name="connsiteY40" fmla="*/ 7000 h 10000"/>
                      <a:gd name="connsiteX41" fmla="*/ 5099 w 10000"/>
                      <a:gd name="connsiteY41" fmla="*/ 6194 h 10000"/>
                      <a:gd name="connsiteX42" fmla="*/ 5718 w 10000"/>
                      <a:gd name="connsiteY42" fmla="*/ 5387 h 10000"/>
                      <a:gd name="connsiteX43" fmla="*/ 6225 w 10000"/>
                      <a:gd name="connsiteY43" fmla="*/ 4645 h 10000"/>
                      <a:gd name="connsiteX44" fmla="*/ 6648 w 10000"/>
                      <a:gd name="connsiteY44" fmla="*/ 3968 h 10000"/>
                      <a:gd name="connsiteX45" fmla="*/ 6930 w 10000"/>
                      <a:gd name="connsiteY45" fmla="*/ 3323 h 10000"/>
                      <a:gd name="connsiteX46" fmla="*/ 7155 w 10000"/>
                      <a:gd name="connsiteY46" fmla="*/ 2806 h 10000"/>
                      <a:gd name="connsiteX47" fmla="*/ 7296 w 10000"/>
                      <a:gd name="connsiteY47" fmla="*/ 2387 h 10000"/>
                      <a:gd name="connsiteX48" fmla="*/ 7380 w 10000"/>
                      <a:gd name="connsiteY48" fmla="*/ 2129 h 10000"/>
                      <a:gd name="connsiteX49" fmla="*/ 7380 w 10000"/>
                      <a:gd name="connsiteY49" fmla="*/ 2065 h 10000"/>
                      <a:gd name="connsiteX50" fmla="*/ 7380 w 10000"/>
                      <a:gd name="connsiteY50" fmla="*/ 2065 h 10000"/>
                      <a:gd name="connsiteX51" fmla="*/ 7380 w 10000"/>
                      <a:gd name="connsiteY51" fmla="*/ 2065 h 10000"/>
                      <a:gd name="connsiteX52" fmla="*/ 6422 w 10000"/>
                      <a:gd name="connsiteY52" fmla="*/ 1161 h 10000"/>
                      <a:gd name="connsiteX53" fmla="*/ 6338 w 10000"/>
                      <a:gd name="connsiteY53" fmla="*/ 1097 h 10000"/>
                      <a:gd name="connsiteX54" fmla="*/ 6310 w 10000"/>
                      <a:gd name="connsiteY54" fmla="*/ 1032 h 10000"/>
                      <a:gd name="connsiteX55" fmla="*/ 6310 w 10000"/>
                      <a:gd name="connsiteY55" fmla="*/ 1000 h 10000"/>
                      <a:gd name="connsiteX56" fmla="*/ 6338 w 10000"/>
                      <a:gd name="connsiteY56" fmla="*/ 968 h 10000"/>
                      <a:gd name="connsiteX57" fmla="*/ 6395 w 10000"/>
                      <a:gd name="connsiteY57" fmla="*/ 968 h 10000"/>
                      <a:gd name="connsiteX58" fmla="*/ 6422 w 10000"/>
                      <a:gd name="connsiteY58" fmla="*/ 903 h 10000"/>
                      <a:gd name="connsiteX59" fmla="*/ 6451 w 10000"/>
                      <a:gd name="connsiteY59" fmla="*/ 903 h 10000"/>
                      <a:gd name="connsiteX60" fmla="*/ 6536 w 10000"/>
                      <a:gd name="connsiteY60" fmla="*/ 903 h 10000"/>
                      <a:gd name="connsiteX61" fmla="*/ 6648 w 10000"/>
                      <a:gd name="connsiteY61" fmla="*/ 871 h 10000"/>
                      <a:gd name="connsiteX62" fmla="*/ 6704 w 10000"/>
                      <a:gd name="connsiteY62" fmla="*/ 871 h 10000"/>
                      <a:gd name="connsiteX63" fmla="*/ 7155 w 10000"/>
                      <a:gd name="connsiteY63" fmla="*/ 742 h 10000"/>
                      <a:gd name="connsiteX64" fmla="*/ 7634 w 10000"/>
                      <a:gd name="connsiteY64" fmla="*/ 613 h 10000"/>
                      <a:gd name="connsiteX65" fmla="*/ 8197 w 10000"/>
                      <a:gd name="connsiteY65" fmla="*/ 452 h 10000"/>
                      <a:gd name="connsiteX66" fmla="*/ 8733 w 10000"/>
                      <a:gd name="connsiteY66" fmla="*/ 323 h 10000"/>
                      <a:gd name="connsiteX67" fmla="*/ 9211 w 10000"/>
                      <a:gd name="connsiteY67" fmla="*/ 194 h 10000"/>
                      <a:gd name="connsiteX68" fmla="*/ 9606 w 10000"/>
                      <a:gd name="connsiteY68" fmla="*/ 65 h 10000"/>
                      <a:gd name="connsiteX69" fmla="*/ 9888 w 10000"/>
                      <a:gd name="connsiteY69" fmla="*/ 0 h 10000"/>
                      <a:gd name="connsiteX70" fmla="*/ 9972 w 10000"/>
                      <a:gd name="connsiteY70" fmla="*/ 0 h 10000"/>
                      <a:gd name="connsiteX0" fmla="*/ 9972 w 10000"/>
                      <a:gd name="connsiteY0" fmla="*/ 0 h 10000"/>
                      <a:gd name="connsiteX1" fmla="*/ 10000 w 10000"/>
                      <a:gd name="connsiteY1" fmla="*/ 0 h 10000"/>
                      <a:gd name="connsiteX2" fmla="*/ 10000 w 10000"/>
                      <a:gd name="connsiteY2" fmla="*/ 32 h 10000"/>
                      <a:gd name="connsiteX3" fmla="*/ 10000 w 10000"/>
                      <a:gd name="connsiteY3" fmla="*/ 129 h 10000"/>
                      <a:gd name="connsiteX4" fmla="*/ 10000 w 10000"/>
                      <a:gd name="connsiteY4" fmla="*/ 452 h 10000"/>
                      <a:gd name="connsiteX5" fmla="*/ 10000 w 10000"/>
                      <a:gd name="connsiteY5" fmla="*/ 968 h 10000"/>
                      <a:gd name="connsiteX6" fmla="*/ 10000 w 10000"/>
                      <a:gd name="connsiteY6" fmla="*/ 1548 h 10000"/>
                      <a:gd name="connsiteX7" fmla="*/ 9972 w 10000"/>
                      <a:gd name="connsiteY7" fmla="*/ 2194 h 10000"/>
                      <a:gd name="connsiteX8" fmla="*/ 9972 w 10000"/>
                      <a:gd name="connsiteY8" fmla="*/ 2871 h 10000"/>
                      <a:gd name="connsiteX9" fmla="*/ 9972 w 10000"/>
                      <a:gd name="connsiteY9" fmla="*/ 3484 h 10000"/>
                      <a:gd name="connsiteX10" fmla="*/ 9972 w 10000"/>
                      <a:gd name="connsiteY10" fmla="*/ 4000 h 10000"/>
                      <a:gd name="connsiteX11" fmla="*/ 9972 w 10000"/>
                      <a:gd name="connsiteY11" fmla="*/ 4032 h 10000"/>
                      <a:gd name="connsiteX12" fmla="*/ 9972 w 10000"/>
                      <a:gd name="connsiteY12" fmla="*/ 4161 h 10000"/>
                      <a:gd name="connsiteX13" fmla="*/ 9972 w 10000"/>
                      <a:gd name="connsiteY13" fmla="*/ 4258 h 10000"/>
                      <a:gd name="connsiteX14" fmla="*/ 9915 w 10000"/>
                      <a:gd name="connsiteY14" fmla="*/ 4290 h 10000"/>
                      <a:gd name="connsiteX15" fmla="*/ 9915 w 10000"/>
                      <a:gd name="connsiteY15" fmla="*/ 4290 h 10000"/>
                      <a:gd name="connsiteX16" fmla="*/ 9888 w 10000"/>
                      <a:gd name="connsiteY16" fmla="*/ 4290 h 10000"/>
                      <a:gd name="connsiteX17" fmla="*/ 9859 w 10000"/>
                      <a:gd name="connsiteY17" fmla="*/ 4290 h 10000"/>
                      <a:gd name="connsiteX18" fmla="*/ 9859 w 10000"/>
                      <a:gd name="connsiteY18" fmla="*/ 4290 h 10000"/>
                      <a:gd name="connsiteX19" fmla="*/ 9803 w 10000"/>
                      <a:gd name="connsiteY19" fmla="*/ 4290 h 10000"/>
                      <a:gd name="connsiteX20" fmla="*/ 9718 w 10000"/>
                      <a:gd name="connsiteY20" fmla="*/ 4161 h 10000"/>
                      <a:gd name="connsiteX21" fmla="*/ 9493 w 10000"/>
                      <a:gd name="connsiteY21" fmla="*/ 3968 h 10000"/>
                      <a:gd name="connsiteX22" fmla="*/ 9211 w 10000"/>
                      <a:gd name="connsiteY22" fmla="*/ 3742 h 10000"/>
                      <a:gd name="connsiteX23" fmla="*/ 9014 w 10000"/>
                      <a:gd name="connsiteY23" fmla="*/ 3548 h 10000"/>
                      <a:gd name="connsiteX24" fmla="*/ 8845 w 10000"/>
                      <a:gd name="connsiteY24" fmla="*/ 3355 h 10000"/>
                      <a:gd name="connsiteX25" fmla="*/ 8789 w 10000"/>
                      <a:gd name="connsiteY25" fmla="*/ 3323 h 10000"/>
                      <a:gd name="connsiteX26" fmla="*/ 8085 w 10000"/>
                      <a:gd name="connsiteY26" fmla="*/ 4548 h 10000"/>
                      <a:gd name="connsiteX27" fmla="*/ 7296 w 10000"/>
                      <a:gd name="connsiteY27" fmla="*/ 5613 h 10000"/>
                      <a:gd name="connsiteX28" fmla="*/ 6451 w 10000"/>
                      <a:gd name="connsiteY28" fmla="*/ 6484 h 10000"/>
                      <a:gd name="connsiteX29" fmla="*/ 5550 w 10000"/>
                      <a:gd name="connsiteY29" fmla="*/ 7290 h 10000"/>
                      <a:gd name="connsiteX30" fmla="*/ 4649 w 10000"/>
                      <a:gd name="connsiteY30" fmla="*/ 7968 h 10000"/>
                      <a:gd name="connsiteX31" fmla="*/ 3718 w 10000"/>
                      <a:gd name="connsiteY31" fmla="*/ 8516 h 10000"/>
                      <a:gd name="connsiteX32" fmla="*/ 2874 w 10000"/>
                      <a:gd name="connsiteY32" fmla="*/ 8968 h 10000"/>
                      <a:gd name="connsiteX33" fmla="*/ 2085 w 10000"/>
                      <a:gd name="connsiteY33" fmla="*/ 9323 h 10000"/>
                      <a:gd name="connsiteX34" fmla="*/ 1380 w 10000"/>
                      <a:gd name="connsiteY34" fmla="*/ 9613 h 10000"/>
                      <a:gd name="connsiteX35" fmla="*/ 733 w 10000"/>
                      <a:gd name="connsiteY35" fmla="*/ 9774 h 10000"/>
                      <a:gd name="connsiteX36" fmla="*/ 310 w 10000"/>
                      <a:gd name="connsiteY36" fmla="*/ 9903 h 10000"/>
                      <a:gd name="connsiteX37" fmla="*/ 0 w 10000"/>
                      <a:gd name="connsiteY37" fmla="*/ 10000 h 10000"/>
                      <a:gd name="connsiteX38" fmla="*/ 3465 w 10000"/>
                      <a:gd name="connsiteY38" fmla="*/ 7839 h 10000"/>
                      <a:gd name="connsiteX39" fmla="*/ 4366 w 10000"/>
                      <a:gd name="connsiteY39" fmla="*/ 7000 h 10000"/>
                      <a:gd name="connsiteX40" fmla="*/ 5099 w 10000"/>
                      <a:gd name="connsiteY40" fmla="*/ 6194 h 10000"/>
                      <a:gd name="connsiteX41" fmla="*/ 5718 w 10000"/>
                      <a:gd name="connsiteY41" fmla="*/ 5387 h 10000"/>
                      <a:gd name="connsiteX42" fmla="*/ 6225 w 10000"/>
                      <a:gd name="connsiteY42" fmla="*/ 4645 h 10000"/>
                      <a:gd name="connsiteX43" fmla="*/ 6648 w 10000"/>
                      <a:gd name="connsiteY43" fmla="*/ 3968 h 10000"/>
                      <a:gd name="connsiteX44" fmla="*/ 6930 w 10000"/>
                      <a:gd name="connsiteY44" fmla="*/ 3323 h 10000"/>
                      <a:gd name="connsiteX45" fmla="*/ 7155 w 10000"/>
                      <a:gd name="connsiteY45" fmla="*/ 2806 h 10000"/>
                      <a:gd name="connsiteX46" fmla="*/ 7296 w 10000"/>
                      <a:gd name="connsiteY46" fmla="*/ 2387 h 10000"/>
                      <a:gd name="connsiteX47" fmla="*/ 7380 w 10000"/>
                      <a:gd name="connsiteY47" fmla="*/ 2129 h 10000"/>
                      <a:gd name="connsiteX48" fmla="*/ 7380 w 10000"/>
                      <a:gd name="connsiteY48" fmla="*/ 2065 h 10000"/>
                      <a:gd name="connsiteX49" fmla="*/ 7380 w 10000"/>
                      <a:gd name="connsiteY49" fmla="*/ 2065 h 10000"/>
                      <a:gd name="connsiteX50" fmla="*/ 7380 w 10000"/>
                      <a:gd name="connsiteY50" fmla="*/ 2065 h 10000"/>
                      <a:gd name="connsiteX51" fmla="*/ 6422 w 10000"/>
                      <a:gd name="connsiteY51" fmla="*/ 1161 h 10000"/>
                      <a:gd name="connsiteX52" fmla="*/ 6338 w 10000"/>
                      <a:gd name="connsiteY52" fmla="*/ 1097 h 10000"/>
                      <a:gd name="connsiteX53" fmla="*/ 6310 w 10000"/>
                      <a:gd name="connsiteY53" fmla="*/ 1032 h 10000"/>
                      <a:gd name="connsiteX54" fmla="*/ 6310 w 10000"/>
                      <a:gd name="connsiteY54" fmla="*/ 1000 h 10000"/>
                      <a:gd name="connsiteX55" fmla="*/ 6338 w 10000"/>
                      <a:gd name="connsiteY55" fmla="*/ 968 h 10000"/>
                      <a:gd name="connsiteX56" fmla="*/ 6395 w 10000"/>
                      <a:gd name="connsiteY56" fmla="*/ 968 h 10000"/>
                      <a:gd name="connsiteX57" fmla="*/ 6422 w 10000"/>
                      <a:gd name="connsiteY57" fmla="*/ 903 h 10000"/>
                      <a:gd name="connsiteX58" fmla="*/ 6451 w 10000"/>
                      <a:gd name="connsiteY58" fmla="*/ 903 h 10000"/>
                      <a:gd name="connsiteX59" fmla="*/ 6536 w 10000"/>
                      <a:gd name="connsiteY59" fmla="*/ 903 h 10000"/>
                      <a:gd name="connsiteX60" fmla="*/ 6648 w 10000"/>
                      <a:gd name="connsiteY60" fmla="*/ 871 h 10000"/>
                      <a:gd name="connsiteX61" fmla="*/ 6704 w 10000"/>
                      <a:gd name="connsiteY61" fmla="*/ 871 h 10000"/>
                      <a:gd name="connsiteX62" fmla="*/ 7155 w 10000"/>
                      <a:gd name="connsiteY62" fmla="*/ 742 h 10000"/>
                      <a:gd name="connsiteX63" fmla="*/ 7634 w 10000"/>
                      <a:gd name="connsiteY63" fmla="*/ 613 h 10000"/>
                      <a:gd name="connsiteX64" fmla="*/ 8197 w 10000"/>
                      <a:gd name="connsiteY64" fmla="*/ 452 h 10000"/>
                      <a:gd name="connsiteX65" fmla="*/ 8733 w 10000"/>
                      <a:gd name="connsiteY65" fmla="*/ 323 h 10000"/>
                      <a:gd name="connsiteX66" fmla="*/ 9211 w 10000"/>
                      <a:gd name="connsiteY66" fmla="*/ 194 h 10000"/>
                      <a:gd name="connsiteX67" fmla="*/ 9606 w 10000"/>
                      <a:gd name="connsiteY67" fmla="*/ 65 h 10000"/>
                      <a:gd name="connsiteX68" fmla="*/ 9888 w 10000"/>
                      <a:gd name="connsiteY68" fmla="*/ 0 h 10000"/>
                      <a:gd name="connsiteX69" fmla="*/ 9972 w 10000"/>
                      <a:gd name="connsiteY69" fmla="*/ 0 h 10000"/>
                      <a:gd name="connsiteX0" fmla="*/ 9972 w 10000"/>
                      <a:gd name="connsiteY0" fmla="*/ 0 h 10000"/>
                      <a:gd name="connsiteX1" fmla="*/ 10000 w 10000"/>
                      <a:gd name="connsiteY1" fmla="*/ 0 h 10000"/>
                      <a:gd name="connsiteX2" fmla="*/ 10000 w 10000"/>
                      <a:gd name="connsiteY2" fmla="*/ 32 h 10000"/>
                      <a:gd name="connsiteX3" fmla="*/ 10000 w 10000"/>
                      <a:gd name="connsiteY3" fmla="*/ 129 h 10000"/>
                      <a:gd name="connsiteX4" fmla="*/ 10000 w 10000"/>
                      <a:gd name="connsiteY4" fmla="*/ 452 h 10000"/>
                      <a:gd name="connsiteX5" fmla="*/ 10000 w 10000"/>
                      <a:gd name="connsiteY5" fmla="*/ 968 h 10000"/>
                      <a:gd name="connsiteX6" fmla="*/ 10000 w 10000"/>
                      <a:gd name="connsiteY6" fmla="*/ 1548 h 10000"/>
                      <a:gd name="connsiteX7" fmla="*/ 9972 w 10000"/>
                      <a:gd name="connsiteY7" fmla="*/ 2194 h 10000"/>
                      <a:gd name="connsiteX8" fmla="*/ 9972 w 10000"/>
                      <a:gd name="connsiteY8" fmla="*/ 2871 h 10000"/>
                      <a:gd name="connsiteX9" fmla="*/ 9972 w 10000"/>
                      <a:gd name="connsiteY9" fmla="*/ 3484 h 10000"/>
                      <a:gd name="connsiteX10" fmla="*/ 9972 w 10000"/>
                      <a:gd name="connsiteY10" fmla="*/ 4000 h 10000"/>
                      <a:gd name="connsiteX11" fmla="*/ 9972 w 10000"/>
                      <a:gd name="connsiteY11" fmla="*/ 4032 h 10000"/>
                      <a:gd name="connsiteX12" fmla="*/ 9972 w 10000"/>
                      <a:gd name="connsiteY12" fmla="*/ 4161 h 10000"/>
                      <a:gd name="connsiteX13" fmla="*/ 9972 w 10000"/>
                      <a:gd name="connsiteY13" fmla="*/ 4258 h 10000"/>
                      <a:gd name="connsiteX14" fmla="*/ 9915 w 10000"/>
                      <a:gd name="connsiteY14" fmla="*/ 4290 h 10000"/>
                      <a:gd name="connsiteX15" fmla="*/ 9915 w 10000"/>
                      <a:gd name="connsiteY15" fmla="*/ 4290 h 10000"/>
                      <a:gd name="connsiteX16" fmla="*/ 9888 w 10000"/>
                      <a:gd name="connsiteY16" fmla="*/ 4290 h 10000"/>
                      <a:gd name="connsiteX17" fmla="*/ 9859 w 10000"/>
                      <a:gd name="connsiteY17" fmla="*/ 4290 h 10000"/>
                      <a:gd name="connsiteX18" fmla="*/ 9859 w 10000"/>
                      <a:gd name="connsiteY18" fmla="*/ 4290 h 10000"/>
                      <a:gd name="connsiteX19" fmla="*/ 9803 w 10000"/>
                      <a:gd name="connsiteY19" fmla="*/ 4290 h 10000"/>
                      <a:gd name="connsiteX20" fmla="*/ 9718 w 10000"/>
                      <a:gd name="connsiteY20" fmla="*/ 4161 h 10000"/>
                      <a:gd name="connsiteX21" fmla="*/ 9493 w 10000"/>
                      <a:gd name="connsiteY21" fmla="*/ 3968 h 10000"/>
                      <a:gd name="connsiteX22" fmla="*/ 9211 w 10000"/>
                      <a:gd name="connsiteY22" fmla="*/ 3742 h 10000"/>
                      <a:gd name="connsiteX23" fmla="*/ 9014 w 10000"/>
                      <a:gd name="connsiteY23" fmla="*/ 3548 h 10000"/>
                      <a:gd name="connsiteX24" fmla="*/ 8845 w 10000"/>
                      <a:gd name="connsiteY24" fmla="*/ 3355 h 10000"/>
                      <a:gd name="connsiteX25" fmla="*/ 8789 w 10000"/>
                      <a:gd name="connsiteY25" fmla="*/ 3323 h 10000"/>
                      <a:gd name="connsiteX26" fmla="*/ 8085 w 10000"/>
                      <a:gd name="connsiteY26" fmla="*/ 4548 h 10000"/>
                      <a:gd name="connsiteX27" fmla="*/ 7296 w 10000"/>
                      <a:gd name="connsiteY27" fmla="*/ 5613 h 10000"/>
                      <a:gd name="connsiteX28" fmla="*/ 6451 w 10000"/>
                      <a:gd name="connsiteY28" fmla="*/ 6484 h 10000"/>
                      <a:gd name="connsiteX29" fmla="*/ 5550 w 10000"/>
                      <a:gd name="connsiteY29" fmla="*/ 7290 h 10000"/>
                      <a:gd name="connsiteX30" fmla="*/ 4649 w 10000"/>
                      <a:gd name="connsiteY30" fmla="*/ 7968 h 10000"/>
                      <a:gd name="connsiteX31" fmla="*/ 3718 w 10000"/>
                      <a:gd name="connsiteY31" fmla="*/ 8516 h 10000"/>
                      <a:gd name="connsiteX32" fmla="*/ 2874 w 10000"/>
                      <a:gd name="connsiteY32" fmla="*/ 8968 h 10000"/>
                      <a:gd name="connsiteX33" fmla="*/ 2085 w 10000"/>
                      <a:gd name="connsiteY33" fmla="*/ 9323 h 10000"/>
                      <a:gd name="connsiteX34" fmla="*/ 1380 w 10000"/>
                      <a:gd name="connsiteY34" fmla="*/ 9613 h 10000"/>
                      <a:gd name="connsiteX35" fmla="*/ 733 w 10000"/>
                      <a:gd name="connsiteY35" fmla="*/ 9774 h 10000"/>
                      <a:gd name="connsiteX36" fmla="*/ 310 w 10000"/>
                      <a:gd name="connsiteY36" fmla="*/ 9903 h 10000"/>
                      <a:gd name="connsiteX37" fmla="*/ 0 w 10000"/>
                      <a:gd name="connsiteY37" fmla="*/ 10000 h 10000"/>
                      <a:gd name="connsiteX38" fmla="*/ 4366 w 10000"/>
                      <a:gd name="connsiteY38" fmla="*/ 7000 h 10000"/>
                      <a:gd name="connsiteX39" fmla="*/ 5099 w 10000"/>
                      <a:gd name="connsiteY39" fmla="*/ 6194 h 10000"/>
                      <a:gd name="connsiteX40" fmla="*/ 5718 w 10000"/>
                      <a:gd name="connsiteY40" fmla="*/ 5387 h 10000"/>
                      <a:gd name="connsiteX41" fmla="*/ 6225 w 10000"/>
                      <a:gd name="connsiteY41" fmla="*/ 4645 h 10000"/>
                      <a:gd name="connsiteX42" fmla="*/ 6648 w 10000"/>
                      <a:gd name="connsiteY42" fmla="*/ 3968 h 10000"/>
                      <a:gd name="connsiteX43" fmla="*/ 6930 w 10000"/>
                      <a:gd name="connsiteY43" fmla="*/ 3323 h 10000"/>
                      <a:gd name="connsiteX44" fmla="*/ 7155 w 10000"/>
                      <a:gd name="connsiteY44" fmla="*/ 2806 h 10000"/>
                      <a:gd name="connsiteX45" fmla="*/ 7296 w 10000"/>
                      <a:gd name="connsiteY45" fmla="*/ 2387 h 10000"/>
                      <a:gd name="connsiteX46" fmla="*/ 7380 w 10000"/>
                      <a:gd name="connsiteY46" fmla="*/ 2129 h 10000"/>
                      <a:gd name="connsiteX47" fmla="*/ 7380 w 10000"/>
                      <a:gd name="connsiteY47" fmla="*/ 2065 h 10000"/>
                      <a:gd name="connsiteX48" fmla="*/ 7380 w 10000"/>
                      <a:gd name="connsiteY48" fmla="*/ 2065 h 10000"/>
                      <a:gd name="connsiteX49" fmla="*/ 7380 w 10000"/>
                      <a:gd name="connsiteY49" fmla="*/ 2065 h 10000"/>
                      <a:gd name="connsiteX50" fmla="*/ 6422 w 10000"/>
                      <a:gd name="connsiteY50" fmla="*/ 1161 h 10000"/>
                      <a:gd name="connsiteX51" fmla="*/ 6338 w 10000"/>
                      <a:gd name="connsiteY51" fmla="*/ 1097 h 10000"/>
                      <a:gd name="connsiteX52" fmla="*/ 6310 w 10000"/>
                      <a:gd name="connsiteY52" fmla="*/ 1032 h 10000"/>
                      <a:gd name="connsiteX53" fmla="*/ 6310 w 10000"/>
                      <a:gd name="connsiteY53" fmla="*/ 1000 h 10000"/>
                      <a:gd name="connsiteX54" fmla="*/ 6338 w 10000"/>
                      <a:gd name="connsiteY54" fmla="*/ 968 h 10000"/>
                      <a:gd name="connsiteX55" fmla="*/ 6395 w 10000"/>
                      <a:gd name="connsiteY55" fmla="*/ 968 h 10000"/>
                      <a:gd name="connsiteX56" fmla="*/ 6422 w 10000"/>
                      <a:gd name="connsiteY56" fmla="*/ 903 h 10000"/>
                      <a:gd name="connsiteX57" fmla="*/ 6451 w 10000"/>
                      <a:gd name="connsiteY57" fmla="*/ 903 h 10000"/>
                      <a:gd name="connsiteX58" fmla="*/ 6536 w 10000"/>
                      <a:gd name="connsiteY58" fmla="*/ 903 h 10000"/>
                      <a:gd name="connsiteX59" fmla="*/ 6648 w 10000"/>
                      <a:gd name="connsiteY59" fmla="*/ 871 h 10000"/>
                      <a:gd name="connsiteX60" fmla="*/ 6704 w 10000"/>
                      <a:gd name="connsiteY60" fmla="*/ 871 h 10000"/>
                      <a:gd name="connsiteX61" fmla="*/ 7155 w 10000"/>
                      <a:gd name="connsiteY61" fmla="*/ 742 h 10000"/>
                      <a:gd name="connsiteX62" fmla="*/ 7634 w 10000"/>
                      <a:gd name="connsiteY62" fmla="*/ 613 h 10000"/>
                      <a:gd name="connsiteX63" fmla="*/ 8197 w 10000"/>
                      <a:gd name="connsiteY63" fmla="*/ 452 h 10000"/>
                      <a:gd name="connsiteX64" fmla="*/ 8733 w 10000"/>
                      <a:gd name="connsiteY64" fmla="*/ 323 h 10000"/>
                      <a:gd name="connsiteX65" fmla="*/ 9211 w 10000"/>
                      <a:gd name="connsiteY65" fmla="*/ 194 h 10000"/>
                      <a:gd name="connsiteX66" fmla="*/ 9606 w 10000"/>
                      <a:gd name="connsiteY66" fmla="*/ 65 h 10000"/>
                      <a:gd name="connsiteX67" fmla="*/ 9888 w 10000"/>
                      <a:gd name="connsiteY67" fmla="*/ 0 h 10000"/>
                      <a:gd name="connsiteX68" fmla="*/ 9972 w 10000"/>
                      <a:gd name="connsiteY68" fmla="*/ 0 h 10000"/>
                      <a:gd name="connsiteX0" fmla="*/ 9972 w 10000"/>
                      <a:gd name="connsiteY0" fmla="*/ 0 h 10000"/>
                      <a:gd name="connsiteX1" fmla="*/ 10000 w 10000"/>
                      <a:gd name="connsiteY1" fmla="*/ 0 h 10000"/>
                      <a:gd name="connsiteX2" fmla="*/ 10000 w 10000"/>
                      <a:gd name="connsiteY2" fmla="*/ 32 h 10000"/>
                      <a:gd name="connsiteX3" fmla="*/ 10000 w 10000"/>
                      <a:gd name="connsiteY3" fmla="*/ 129 h 10000"/>
                      <a:gd name="connsiteX4" fmla="*/ 10000 w 10000"/>
                      <a:gd name="connsiteY4" fmla="*/ 452 h 10000"/>
                      <a:gd name="connsiteX5" fmla="*/ 10000 w 10000"/>
                      <a:gd name="connsiteY5" fmla="*/ 968 h 10000"/>
                      <a:gd name="connsiteX6" fmla="*/ 10000 w 10000"/>
                      <a:gd name="connsiteY6" fmla="*/ 1548 h 10000"/>
                      <a:gd name="connsiteX7" fmla="*/ 9972 w 10000"/>
                      <a:gd name="connsiteY7" fmla="*/ 2194 h 10000"/>
                      <a:gd name="connsiteX8" fmla="*/ 9972 w 10000"/>
                      <a:gd name="connsiteY8" fmla="*/ 2871 h 10000"/>
                      <a:gd name="connsiteX9" fmla="*/ 9972 w 10000"/>
                      <a:gd name="connsiteY9" fmla="*/ 3484 h 10000"/>
                      <a:gd name="connsiteX10" fmla="*/ 9972 w 10000"/>
                      <a:gd name="connsiteY10" fmla="*/ 4000 h 10000"/>
                      <a:gd name="connsiteX11" fmla="*/ 9972 w 10000"/>
                      <a:gd name="connsiteY11" fmla="*/ 4032 h 10000"/>
                      <a:gd name="connsiteX12" fmla="*/ 9972 w 10000"/>
                      <a:gd name="connsiteY12" fmla="*/ 4161 h 10000"/>
                      <a:gd name="connsiteX13" fmla="*/ 9972 w 10000"/>
                      <a:gd name="connsiteY13" fmla="*/ 4258 h 10000"/>
                      <a:gd name="connsiteX14" fmla="*/ 9915 w 10000"/>
                      <a:gd name="connsiteY14" fmla="*/ 4290 h 10000"/>
                      <a:gd name="connsiteX15" fmla="*/ 9915 w 10000"/>
                      <a:gd name="connsiteY15" fmla="*/ 4290 h 10000"/>
                      <a:gd name="connsiteX16" fmla="*/ 9888 w 10000"/>
                      <a:gd name="connsiteY16" fmla="*/ 4290 h 10000"/>
                      <a:gd name="connsiteX17" fmla="*/ 9859 w 10000"/>
                      <a:gd name="connsiteY17" fmla="*/ 4290 h 10000"/>
                      <a:gd name="connsiteX18" fmla="*/ 9859 w 10000"/>
                      <a:gd name="connsiteY18" fmla="*/ 4290 h 10000"/>
                      <a:gd name="connsiteX19" fmla="*/ 9803 w 10000"/>
                      <a:gd name="connsiteY19" fmla="*/ 4290 h 10000"/>
                      <a:gd name="connsiteX20" fmla="*/ 9718 w 10000"/>
                      <a:gd name="connsiteY20" fmla="*/ 4161 h 10000"/>
                      <a:gd name="connsiteX21" fmla="*/ 9493 w 10000"/>
                      <a:gd name="connsiteY21" fmla="*/ 3968 h 10000"/>
                      <a:gd name="connsiteX22" fmla="*/ 9211 w 10000"/>
                      <a:gd name="connsiteY22" fmla="*/ 3742 h 10000"/>
                      <a:gd name="connsiteX23" fmla="*/ 9014 w 10000"/>
                      <a:gd name="connsiteY23" fmla="*/ 3548 h 10000"/>
                      <a:gd name="connsiteX24" fmla="*/ 8845 w 10000"/>
                      <a:gd name="connsiteY24" fmla="*/ 3355 h 10000"/>
                      <a:gd name="connsiteX25" fmla="*/ 8789 w 10000"/>
                      <a:gd name="connsiteY25" fmla="*/ 3323 h 10000"/>
                      <a:gd name="connsiteX26" fmla="*/ 8085 w 10000"/>
                      <a:gd name="connsiteY26" fmla="*/ 4548 h 10000"/>
                      <a:gd name="connsiteX27" fmla="*/ 7296 w 10000"/>
                      <a:gd name="connsiteY27" fmla="*/ 5613 h 10000"/>
                      <a:gd name="connsiteX28" fmla="*/ 6451 w 10000"/>
                      <a:gd name="connsiteY28" fmla="*/ 6484 h 10000"/>
                      <a:gd name="connsiteX29" fmla="*/ 5550 w 10000"/>
                      <a:gd name="connsiteY29" fmla="*/ 7290 h 10000"/>
                      <a:gd name="connsiteX30" fmla="*/ 4649 w 10000"/>
                      <a:gd name="connsiteY30" fmla="*/ 7968 h 10000"/>
                      <a:gd name="connsiteX31" fmla="*/ 3718 w 10000"/>
                      <a:gd name="connsiteY31" fmla="*/ 8516 h 10000"/>
                      <a:gd name="connsiteX32" fmla="*/ 2874 w 10000"/>
                      <a:gd name="connsiteY32" fmla="*/ 8968 h 10000"/>
                      <a:gd name="connsiteX33" fmla="*/ 2085 w 10000"/>
                      <a:gd name="connsiteY33" fmla="*/ 9323 h 10000"/>
                      <a:gd name="connsiteX34" fmla="*/ 1380 w 10000"/>
                      <a:gd name="connsiteY34" fmla="*/ 9613 h 10000"/>
                      <a:gd name="connsiteX35" fmla="*/ 733 w 10000"/>
                      <a:gd name="connsiteY35" fmla="*/ 9774 h 10000"/>
                      <a:gd name="connsiteX36" fmla="*/ 310 w 10000"/>
                      <a:gd name="connsiteY36" fmla="*/ 9903 h 10000"/>
                      <a:gd name="connsiteX37" fmla="*/ 0 w 10000"/>
                      <a:gd name="connsiteY37" fmla="*/ 10000 h 10000"/>
                      <a:gd name="connsiteX38" fmla="*/ 5099 w 10000"/>
                      <a:gd name="connsiteY38" fmla="*/ 6194 h 10000"/>
                      <a:gd name="connsiteX39" fmla="*/ 5718 w 10000"/>
                      <a:gd name="connsiteY39" fmla="*/ 5387 h 10000"/>
                      <a:gd name="connsiteX40" fmla="*/ 6225 w 10000"/>
                      <a:gd name="connsiteY40" fmla="*/ 4645 h 10000"/>
                      <a:gd name="connsiteX41" fmla="*/ 6648 w 10000"/>
                      <a:gd name="connsiteY41" fmla="*/ 3968 h 10000"/>
                      <a:gd name="connsiteX42" fmla="*/ 6930 w 10000"/>
                      <a:gd name="connsiteY42" fmla="*/ 3323 h 10000"/>
                      <a:gd name="connsiteX43" fmla="*/ 7155 w 10000"/>
                      <a:gd name="connsiteY43" fmla="*/ 2806 h 10000"/>
                      <a:gd name="connsiteX44" fmla="*/ 7296 w 10000"/>
                      <a:gd name="connsiteY44" fmla="*/ 2387 h 10000"/>
                      <a:gd name="connsiteX45" fmla="*/ 7380 w 10000"/>
                      <a:gd name="connsiteY45" fmla="*/ 2129 h 10000"/>
                      <a:gd name="connsiteX46" fmla="*/ 7380 w 10000"/>
                      <a:gd name="connsiteY46" fmla="*/ 2065 h 10000"/>
                      <a:gd name="connsiteX47" fmla="*/ 7380 w 10000"/>
                      <a:gd name="connsiteY47" fmla="*/ 2065 h 10000"/>
                      <a:gd name="connsiteX48" fmla="*/ 7380 w 10000"/>
                      <a:gd name="connsiteY48" fmla="*/ 2065 h 10000"/>
                      <a:gd name="connsiteX49" fmla="*/ 6422 w 10000"/>
                      <a:gd name="connsiteY49" fmla="*/ 1161 h 10000"/>
                      <a:gd name="connsiteX50" fmla="*/ 6338 w 10000"/>
                      <a:gd name="connsiteY50" fmla="*/ 1097 h 10000"/>
                      <a:gd name="connsiteX51" fmla="*/ 6310 w 10000"/>
                      <a:gd name="connsiteY51" fmla="*/ 1032 h 10000"/>
                      <a:gd name="connsiteX52" fmla="*/ 6310 w 10000"/>
                      <a:gd name="connsiteY52" fmla="*/ 1000 h 10000"/>
                      <a:gd name="connsiteX53" fmla="*/ 6338 w 10000"/>
                      <a:gd name="connsiteY53" fmla="*/ 968 h 10000"/>
                      <a:gd name="connsiteX54" fmla="*/ 6395 w 10000"/>
                      <a:gd name="connsiteY54" fmla="*/ 968 h 10000"/>
                      <a:gd name="connsiteX55" fmla="*/ 6422 w 10000"/>
                      <a:gd name="connsiteY55" fmla="*/ 903 h 10000"/>
                      <a:gd name="connsiteX56" fmla="*/ 6451 w 10000"/>
                      <a:gd name="connsiteY56" fmla="*/ 903 h 10000"/>
                      <a:gd name="connsiteX57" fmla="*/ 6536 w 10000"/>
                      <a:gd name="connsiteY57" fmla="*/ 903 h 10000"/>
                      <a:gd name="connsiteX58" fmla="*/ 6648 w 10000"/>
                      <a:gd name="connsiteY58" fmla="*/ 871 h 10000"/>
                      <a:gd name="connsiteX59" fmla="*/ 6704 w 10000"/>
                      <a:gd name="connsiteY59" fmla="*/ 871 h 10000"/>
                      <a:gd name="connsiteX60" fmla="*/ 7155 w 10000"/>
                      <a:gd name="connsiteY60" fmla="*/ 742 h 10000"/>
                      <a:gd name="connsiteX61" fmla="*/ 7634 w 10000"/>
                      <a:gd name="connsiteY61" fmla="*/ 613 h 10000"/>
                      <a:gd name="connsiteX62" fmla="*/ 8197 w 10000"/>
                      <a:gd name="connsiteY62" fmla="*/ 452 h 10000"/>
                      <a:gd name="connsiteX63" fmla="*/ 8733 w 10000"/>
                      <a:gd name="connsiteY63" fmla="*/ 323 h 10000"/>
                      <a:gd name="connsiteX64" fmla="*/ 9211 w 10000"/>
                      <a:gd name="connsiteY64" fmla="*/ 194 h 10000"/>
                      <a:gd name="connsiteX65" fmla="*/ 9606 w 10000"/>
                      <a:gd name="connsiteY65" fmla="*/ 65 h 10000"/>
                      <a:gd name="connsiteX66" fmla="*/ 9888 w 10000"/>
                      <a:gd name="connsiteY66" fmla="*/ 0 h 10000"/>
                      <a:gd name="connsiteX67" fmla="*/ 9972 w 10000"/>
                      <a:gd name="connsiteY67" fmla="*/ 0 h 10000"/>
                      <a:gd name="connsiteX0" fmla="*/ 9972 w 10000"/>
                      <a:gd name="connsiteY0" fmla="*/ 0 h 10000"/>
                      <a:gd name="connsiteX1" fmla="*/ 10000 w 10000"/>
                      <a:gd name="connsiteY1" fmla="*/ 0 h 10000"/>
                      <a:gd name="connsiteX2" fmla="*/ 10000 w 10000"/>
                      <a:gd name="connsiteY2" fmla="*/ 32 h 10000"/>
                      <a:gd name="connsiteX3" fmla="*/ 10000 w 10000"/>
                      <a:gd name="connsiteY3" fmla="*/ 129 h 10000"/>
                      <a:gd name="connsiteX4" fmla="*/ 10000 w 10000"/>
                      <a:gd name="connsiteY4" fmla="*/ 452 h 10000"/>
                      <a:gd name="connsiteX5" fmla="*/ 10000 w 10000"/>
                      <a:gd name="connsiteY5" fmla="*/ 968 h 10000"/>
                      <a:gd name="connsiteX6" fmla="*/ 10000 w 10000"/>
                      <a:gd name="connsiteY6" fmla="*/ 1548 h 10000"/>
                      <a:gd name="connsiteX7" fmla="*/ 9972 w 10000"/>
                      <a:gd name="connsiteY7" fmla="*/ 2194 h 10000"/>
                      <a:gd name="connsiteX8" fmla="*/ 9972 w 10000"/>
                      <a:gd name="connsiteY8" fmla="*/ 2871 h 10000"/>
                      <a:gd name="connsiteX9" fmla="*/ 9972 w 10000"/>
                      <a:gd name="connsiteY9" fmla="*/ 3484 h 10000"/>
                      <a:gd name="connsiteX10" fmla="*/ 9972 w 10000"/>
                      <a:gd name="connsiteY10" fmla="*/ 4000 h 10000"/>
                      <a:gd name="connsiteX11" fmla="*/ 9972 w 10000"/>
                      <a:gd name="connsiteY11" fmla="*/ 4032 h 10000"/>
                      <a:gd name="connsiteX12" fmla="*/ 9972 w 10000"/>
                      <a:gd name="connsiteY12" fmla="*/ 4161 h 10000"/>
                      <a:gd name="connsiteX13" fmla="*/ 9972 w 10000"/>
                      <a:gd name="connsiteY13" fmla="*/ 4258 h 10000"/>
                      <a:gd name="connsiteX14" fmla="*/ 9915 w 10000"/>
                      <a:gd name="connsiteY14" fmla="*/ 4290 h 10000"/>
                      <a:gd name="connsiteX15" fmla="*/ 9915 w 10000"/>
                      <a:gd name="connsiteY15" fmla="*/ 4290 h 10000"/>
                      <a:gd name="connsiteX16" fmla="*/ 9888 w 10000"/>
                      <a:gd name="connsiteY16" fmla="*/ 4290 h 10000"/>
                      <a:gd name="connsiteX17" fmla="*/ 9859 w 10000"/>
                      <a:gd name="connsiteY17" fmla="*/ 4290 h 10000"/>
                      <a:gd name="connsiteX18" fmla="*/ 9859 w 10000"/>
                      <a:gd name="connsiteY18" fmla="*/ 4290 h 10000"/>
                      <a:gd name="connsiteX19" fmla="*/ 9803 w 10000"/>
                      <a:gd name="connsiteY19" fmla="*/ 4290 h 10000"/>
                      <a:gd name="connsiteX20" fmla="*/ 9718 w 10000"/>
                      <a:gd name="connsiteY20" fmla="*/ 4161 h 10000"/>
                      <a:gd name="connsiteX21" fmla="*/ 9493 w 10000"/>
                      <a:gd name="connsiteY21" fmla="*/ 3968 h 10000"/>
                      <a:gd name="connsiteX22" fmla="*/ 9211 w 10000"/>
                      <a:gd name="connsiteY22" fmla="*/ 3742 h 10000"/>
                      <a:gd name="connsiteX23" fmla="*/ 9014 w 10000"/>
                      <a:gd name="connsiteY23" fmla="*/ 3548 h 10000"/>
                      <a:gd name="connsiteX24" fmla="*/ 8845 w 10000"/>
                      <a:gd name="connsiteY24" fmla="*/ 3355 h 10000"/>
                      <a:gd name="connsiteX25" fmla="*/ 8789 w 10000"/>
                      <a:gd name="connsiteY25" fmla="*/ 3323 h 10000"/>
                      <a:gd name="connsiteX26" fmla="*/ 8085 w 10000"/>
                      <a:gd name="connsiteY26" fmla="*/ 4548 h 10000"/>
                      <a:gd name="connsiteX27" fmla="*/ 7296 w 10000"/>
                      <a:gd name="connsiteY27" fmla="*/ 5613 h 10000"/>
                      <a:gd name="connsiteX28" fmla="*/ 6451 w 10000"/>
                      <a:gd name="connsiteY28" fmla="*/ 6484 h 10000"/>
                      <a:gd name="connsiteX29" fmla="*/ 5550 w 10000"/>
                      <a:gd name="connsiteY29" fmla="*/ 7290 h 10000"/>
                      <a:gd name="connsiteX30" fmla="*/ 4649 w 10000"/>
                      <a:gd name="connsiteY30" fmla="*/ 7968 h 10000"/>
                      <a:gd name="connsiteX31" fmla="*/ 3718 w 10000"/>
                      <a:gd name="connsiteY31" fmla="*/ 8516 h 10000"/>
                      <a:gd name="connsiteX32" fmla="*/ 2874 w 10000"/>
                      <a:gd name="connsiteY32" fmla="*/ 8968 h 10000"/>
                      <a:gd name="connsiteX33" fmla="*/ 2085 w 10000"/>
                      <a:gd name="connsiteY33" fmla="*/ 9323 h 10000"/>
                      <a:gd name="connsiteX34" fmla="*/ 1380 w 10000"/>
                      <a:gd name="connsiteY34" fmla="*/ 9613 h 10000"/>
                      <a:gd name="connsiteX35" fmla="*/ 733 w 10000"/>
                      <a:gd name="connsiteY35" fmla="*/ 9774 h 10000"/>
                      <a:gd name="connsiteX36" fmla="*/ 310 w 10000"/>
                      <a:gd name="connsiteY36" fmla="*/ 9903 h 10000"/>
                      <a:gd name="connsiteX37" fmla="*/ 0 w 10000"/>
                      <a:gd name="connsiteY37" fmla="*/ 10000 h 10000"/>
                      <a:gd name="connsiteX38" fmla="*/ 5718 w 10000"/>
                      <a:gd name="connsiteY38" fmla="*/ 5387 h 10000"/>
                      <a:gd name="connsiteX39" fmla="*/ 6225 w 10000"/>
                      <a:gd name="connsiteY39" fmla="*/ 4645 h 10000"/>
                      <a:gd name="connsiteX40" fmla="*/ 6648 w 10000"/>
                      <a:gd name="connsiteY40" fmla="*/ 3968 h 10000"/>
                      <a:gd name="connsiteX41" fmla="*/ 6930 w 10000"/>
                      <a:gd name="connsiteY41" fmla="*/ 3323 h 10000"/>
                      <a:gd name="connsiteX42" fmla="*/ 7155 w 10000"/>
                      <a:gd name="connsiteY42" fmla="*/ 2806 h 10000"/>
                      <a:gd name="connsiteX43" fmla="*/ 7296 w 10000"/>
                      <a:gd name="connsiteY43" fmla="*/ 2387 h 10000"/>
                      <a:gd name="connsiteX44" fmla="*/ 7380 w 10000"/>
                      <a:gd name="connsiteY44" fmla="*/ 2129 h 10000"/>
                      <a:gd name="connsiteX45" fmla="*/ 7380 w 10000"/>
                      <a:gd name="connsiteY45" fmla="*/ 2065 h 10000"/>
                      <a:gd name="connsiteX46" fmla="*/ 7380 w 10000"/>
                      <a:gd name="connsiteY46" fmla="*/ 2065 h 10000"/>
                      <a:gd name="connsiteX47" fmla="*/ 7380 w 10000"/>
                      <a:gd name="connsiteY47" fmla="*/ 2065 h 10000"/>
                      <a:gd name="connsiteX48" fmla="*/ 6422 w 10000"/>
                      <a:gd name="connsiteY48" fmla="*/ 1161 h 10000"/>
                      <a:gd name="connsiteX49" fmla="*/ 6338 w 10000"/>
                      <a:gd name="connsiteY49" fmla="*/ 1097 h 10000"/>
                      <a:gd name="connsiteX50" fmla="*/ 6310 w 10000"/>
                      <a:gd name="connsiteY50" fmla="*/ 1032 h 10000"/>
                      <a:gd name="connsiteX51" fmla="*/ 6310 w 10000"/>
                      <a:gd name="connsiteY51" fmla="*/ 1000 h 10000"/>
                      <a:gd name="connsiteX52" fmla="*/ 6338 w 10000"/>
                      <a:gd name="connsiteY52" fmla="*/ 968 h 10000"/>
                      <a:gd name="connsiteX53" fmla="*/ 6395 w 10000"/>
                      <a:gd name="connsiteY53" fmla="*/ 968 h 10000"/>
                      <a:gd name="connsiteX54" fmla="*/ 6422 w 10000"/>
                      <a:gd name="connsiteY54" fmla="*/ 903 h 10000"/>
                      <a:gd name="connsiteX55" fmla="*/ 6451 w 10000"/>
                      <a:gd name="connsiteY55" fmla="*/ 903 h 10000"/>
                      <a:gd name="connsiteX56" fmla="*/ 6536 w 10000"/>
                      <a:gd name="connsiteY56" fmla="*/ 903 h 10000"/>
                      <a:gd name="connsiteX57" fmla="*/ 6648 w 10000"/>
                      <a:gd name="connsiteY57" fmla="*/ 871 h 10000"/>
                      <a:gd name="connsiteX58" fmla="*/ 6704 w 10000"/>
                      <a:gd name="connsiteY58" fmla="*/ 871 h 10000"/>
                      <a:gd name="connsiteX59" fmla="*/ 7155 w 10000"/>
                      <a:gd name="connsiteY59" fmla="*/ 742 h 10000"/>
                      <a:gd name="connsiteX60" fmla="*/ 7634 w 10000"/>
                      <a:gd name="connsiteY60" fmla="*/ 613 h 10000"/>
                      <a:gd name="connsiteX61" fmla="*/ 8197 w 10000"/>
                      <a:gd name="connsiteY61" fmla="*/ 452 h 10000"/>
                      <a:gd name="connsiteX62" fmla="*/ 8733 w 10000"/>
                      <a:gd name="connsiteY62" fmla="*/ 323 h 10000"/>
                      <a:gd name="connsiteX63" fmla="*/ 9211 w 10000"/>
                      <a:gd name="connsiteY63" fmla="*/ 194 h 10000"/>
                      <a:gd name="connsiteX64" fmla="*/ 9606 w 10000"/>
                      <a:gd name="connsiteY64" fmla="*/ 65 h 10000"/>
                      <a:gd name="connsiteX65" fmla="*/ 9888 w 10000"/>
                      <a:gd name="connsiteY65" fmla="*/ 0 h 10000"/>
                      <a:gd name="connsiteX66" fmla="*/ 9972 w 10000"/>
                      <a:gd name="connsiteY66" fmla="*/ 0 h 10000"/>
                      <a:gd name="connsiteX0" fmla="*/ 9972 w 10000"/>
                      <a:gd name="connsiteY0" fmla="*/ 0 h 10000"/>
                      <a:gd name="connsiteX1" fmla="*/ 10000 w 10000"/>
                      <a:gd name="connsiteY1" fmla="*/ 0 h 10000"/>
                      <a:gd name="connsiteX2" fmla="*/ 10000 w 10000"/>
                      <a:gd name="connsiteY2" fmla="*/ 32 h 10000"/>
                      <a:gd name="connsiteX3" fmla="*/ 10000 w 10000"/>
                      <a:gd name="connsiteY3" fmla="*/ 129 h 10000"/>
                      <a:gd name="connsiteX4" fmla="*/ 10000 w 10000"/>
                      <a:gd name="connsiteY4" fmla="*/ 452 h 10000"/>
                      <a:gd name="connsiteX5" fmla="*/ 10000 w 10000"/>
                      <a:gd name="connsiteY5" fmla="*/ 968 h 10000"/>
                      <a:gd name="connsiteX6" fmla="*/ 10000 w 10000"/>
                      <a:gd name="connsiteY6" fmla="*/ 1548 h 10000"/>
                      <a:gd name="connsiteX7" fmla="*/ 9972 w 10000"/>
                      <a:gd name="connsiteY7" fmla="*/ 2194 h 10000"/>
                      <a:gd name="connsiteX8" fmla="*/ 9972 w 10000"/>
                      <a:gd name="connsiteY8" fmla="*/ 2871 h 10000"/>
                      <a:gd name="connsiteX9" fmla="*/ 9972 w 10000"/>
                      <a:gd name="connsiteY9" fmla="*/ 3484 h 10000"/>
                      <a:gd name="connsiteX10" fmla="*/ 9972 w 10000"/>
                      <a:gd name="connsiteY10" fmla="*/ 4000 h 10000"/>
                      <a:gd name="connsiteX11" fmla="*/ 9972 w 10000"/>
                      <a:gd name="connsiteY11" fmla="*/ 4032 h 10000"/>
                      <a:gd name="connsiteX12" fmla="*/ 9972 w 10000"/>
                      <a:gd name="connsiteY12" fmla="*/ 4161 h 10000"/>
                      <a:gd name="connsiteX13" fmla="*/ 9972 w 10000"/>
                      <a:gd name="connsiteY13" fmla="*/ 4258 h 10000"/>
                      <a:gd name="connsiteX14" fmla="*/ 9915 w 10000"/>
                      <a:gd name="connsiteY14" fmla="*/ 4290 h 10000"/>
                      <a:gd name="connsiteX15" fmla="*/ 9915 w 10000"/>
                      <a:gd name="connsiteY15" fmla="*/ 4290 h 10000"/>
                      <a:gd name="connsiteX16" fmla="*/ 9888 w 10000"/>
                      <a:gd name="connsiteY16" fmla="*/ 4290 h 10000"/>
                      <a:gd name="connsiteX17" fmla="*/ 9859 w 10000"/>
                      <a:gd name="connsiteY17" fmla="*/ 4290 h 10000"/>
                      <a:gd name="connsiteX18" fmla="*/ 9859 w 10000"/>
                      <a:gd name="connsiteY18" fmla="*/ 4290 h 10000"/>
                      <a:gd name="connsiteX19" fmla="*/ 9803 w 10000"/>
                      <a:gd name="connsiteY19" fmla="*/ 4290 h 10000"/>
                      <a:gd name="connsiteX20" fmla="*/ 9718 w 10000"/>
                      <a:gd name="connsiteY20" fmla="*/ 4161 h 10000"/>
                      <a:gd name="connsiteX21" fmla="*/ 9493 w 10000"/>
                      <a:gd name="connsiteY21" fmla="*/ 3968 h 10000"/>
                      <a:gd name="connsiteX22" fmla="*/ 9211 w 10000"/>
                      <a:gd name="connsiteY22" fmla="*/ 3742 h 10000"/>
                      <a:gd name="connsiteX23" fmla="*/ 9014 w 10000"/>
                      <a:gd name="connsiteY23" fmla="*/ 3548 h 10000"/>
                      <a:gd name="connsiteX24" fmla="*/ 8845 w 10000"/>
                      <a:gd name="connsiteY24" fmla="*/ 3355 h 10000"/>
                      <a:gd name="connsiteX25" fmla="*/ 8789 w 10000"/>
                      <a:gd name="connsiteY25" fmla="*/ 3323 h 10000"/>
                      <a:gd name="connsiteX26" fmla="*/ 8085 w 10000"/>
                      <a:gd name="connsiteY26" fmla="*/ 4548 h 10000"/>
                      <a:gd name="connsiteX27" fmla="*/ 7296 w 10000"/>
                      <a:gd name="connsiteY27" fmla="*/ 5613 h 10000"/>
                      <a:gd name="connsiteX28" fmla="*/ 6451 w 10000"/>
                      <a:gd name="connsiteY28" fmla="*/ 6484 h 10000"/>
                      <a:gd name="connsiteX29" fmla="*/ 5550 w 10000"/>
                      <a:gd name="connsiteY29" fmla="*/ 7290 h 10000"/>
                      <a:gd name="connsiteX30" fmla="*/ 4649 w 10000"/>
                      <a:gd name="connsiteY30" fmla="*/ 7968 h 10000"/>
                      <a:gd name="connsiteX31" fmla="*/ 3718 w 10000"/>
                      <a:gd name="connsiteY31" fmla="*/ 8516 h 10000"/>
                      <a:gd name="connsiteX32" fmla="*/ 2874 w 10000"/>
                      <a:gd name="connsiteY32" fmla="*/ 8968 h 10000"/>
                      <a:gd name="connsiteX33" fmla="*/ 2085 w 10000"/>
                      <a:gd name="connsiteY33" fmla="*/ 9323 h 10000"/>
                      <a:gd name="connsiteX34" fmla="*/ 1380 w 10000"/>
                      <a:gd name="connsiteY34" fmla="*/ 9613 h 10000"/>
                      <a:gd name="connsiteX35" fmla="*/ 733 w 10000"/>
                      <a:gd name="connsiteY35" fmla="*/ 9774 h 10000"/>
                      <a:gd name="connsiteX36" fmla="*/ 310 w 10000"/>
                      <a:gd name="connsiteY36" fmla="*/ 9903 h 10000"/>
                      <a:gd name="connsiteX37" fmla="*/ 0 w 10000"/>
                      <a:gd name="connsiteY37" fmla="*/ 10000 h 10000"/>
                      <a:gd name="connsiteX38" fmla="*/ 5718 w 10000"/>
                      <a:gd name="connsiteY38" fmla="*/ 5387 h 10000"/>
                      <a:gd name="connsiteX39" fmla="*/ 6225 w 10000"/>
                      <a:gd name="connsiteY39" fmla="*/ 4645 h 10000"/>
                      <a:gd name="connsiteX40" fmla="*/ 6648 w 10000"/>
                      <a:gd name="connsiteY40" fmla="*/ 3968 h 10000"/>
                      <a:gd name="connsiteX41" fmla="*/ 6930 w 10000"/>
                      <a:gd name="connsiteY41" fmla="*/ 3323 h 10000"/>
                      <a:gd name="connsiteX42" fmla="*/ 7155 w 10000"/>
                      <a:gd name="connsiteY42" fmla="*/ 2806 h 10000"/>
                      <a:gd name="connsiteX43" fmla="*/ 7296 w 10000"/>
                      <a:gd name="connsiteY43" fmla="*/ 2387 h 10000"/>
                      <a:gd name="connsiteX44" fmla="*/ 7380 w 10000"/>
                      <a:gd name="connsiteY44" fmla="*/ 2129 h 10000"/>
                      <a:gd name="connsiteX45" fmla="*/ 7380 w 10000"/>
                      <a:gd name="connsiteY45" fmla="*/ 2065 h 10000"/>
                      <a:gd name="connsiteX46" fmla="*/ 7380 w 10000"/>
                      <a:gd name="connsiteY46" fmla="*/ 2065 h 10000"/>
                      <a:gd name="connsiteX47" fmla="*/ 7380 w 10000"/>
                      <a:gd name="connsiteY47" fmla="*/ 2065 h 10000"/>
                      <a:gd name="connsiteX48" fmla="*/ 6422 w 10000"/>
                      <a:gd name="connsiteY48" fmla="*/ 1161 h 10000"/>
                      <a:gd name="connsiteX49" fmla="*/ 6338 w 10000"/>
                      <a:gd name="connsiteY49" fmla="*/ 1097 h 10000"/>
                      <a:gd name="connsiteX50" fmla="*/ 6310 w 10000"/>
                      <a:gd name="connsiteY50" fmla="*/ 1032 h 10000"/>
                      <a:gd name="connsiteX51" fmla="*/ 6310 w 10000"/>
                      <a:gd name="connsiteY51" fmla="*/ 1000 h 10000"/>
                      <a:gd name="connsiteX52" fmla="*/ 6338 w 10000"/>
                      <a:gd name="connsiteY52" fmla="*/ 968 h 10000"/>
                      <a:gd name="connsiteX53" fmla="*/ 6395 w 10000"/>
                      <a:gd name="connsiteY53" fmla="*/ 968 h 10000"/>
                      <a:gd name="connsiteX54" fmla="*/ 6422 w 10000"/>
                      <a:gd name="connsiteY54" fmla="*/ 903 h 10000"/>
                      <a:gd name="connsiteX55" fmla="*/ 6451 w 10000"/>
                      <a:gd name="connsiteY55" fmla="*/ 903 h 10000"/>
                      <a:gd name="connsiteX56" fmla="*/ 6536 w 10000"/>
                      <a:gd name="connsiteY56" fmla="*/ 903 h 10000"/>
                      <a:gd name="connsiteX57" fmla="*/ 6648 w 10000"/>
                      <a:gd name="connsiteY57" fmla="*/ 871 h 10000"/>
                      <a:gd name="connsiteX58" fmla="*/ 6704 w 10000"/>
                      <a:gd name="connsiteY58" fmla="*/ 871 h 10000"/>
                      <a:gd name="connsiteX59" fmla="*/ 7155 w 10000"/>
                      <a:gd name="connsiteY59" fmla="*/ 742 h 10000"/>
                      <a:gd name="connsiteX60" fmla="*/ 7634 w 10000"/>
                      <a:gd name="connsiteY60" fmla="*/ 613 h 10000"/>
                      <a:gd name="connsiteX61" fmla="*/ 8197 w 10000"/>
                      <a:gd name="connsiteY61" fmla="*/ 452 h 10000"/>
                      <a:gd name="connsiteX62" fmla="*/ 8733 w 10000"/>
                      <a:gd name="connsiteY62" fmla="*/ 323 h 10000"/>
                      <a:gd name="connsiteX63" fmla="*/ 9211 w 10000"/>
                      <a:gd name="connsiteY63" fmla="*/ 194 h 10000"/>
                      <a:gd name="connsiteX64" fmla="*/ 9606 w 10000"/>
                      <a:gd name="connsiteY64" fmla="*/ 65 h 10000"/>
                      <a:gd name="connsiteX65" fmla="*/ 9888 w 10000"/>
                      <a:gd name="connsiteY65" fmla="*/ 0 h 10000"/>
                      <a:gd name="connsiteX66" fmla="*/ 9972 w 10000"/>
                      <a:gd name="connsiteY66" fmla="*/ 0 h 10000"/>
                      <a:gd name="connsiteX0" fmla="*/ 9972 w 10000"/>
                      <a:gd name="connsiteY0" fmla="*/ 0 h 10000"/>
                      <a:gd name="connsiteX1" fmla="*/ 10000 w 10000"/>
                      <a:gd name="connsiteY1" fmla="*/ 0 h 10000"/>
                      <a:gd name="connsiteX2" fmla="*/ 10000 w 10000"/>
                      <a:gd name="connsiteY2" fmla="*/ 32 h 10000"/>
                      <a:gd name="connsiteX3" fmla="*/ 10000 w 10000"/>
                      <a:gd name="connsiteY3" fmla="*/ 129 h 10000"/>
                      <a:gd name="connsiteX4" fmla="*/ 10000 w 10000"/>
                      <a:gd name="connsiteY4" fmla="*/ 452 h 10000"/>
                      <a:gd name="connsiteX5" fmla="*/ 10000 w 10000"/>
                      <a:gd name="connsiteY5" fmla="*/ 968 h 10000"/>
                      <a:gd name="connsiteX6" fmla="*/ 10000 w 10000"/>
                      <a:gd name="connsiteY6" fmla="*/ 1548 h 10000"/>
                      <a:gd name="connsiteX7" fmla="*/ 9972 w 10000"/>
                      <a:gd name="connsiteY7" fmla="*/ 2194 h 10000"/>
                      <a:gd name="connsiteX8" fmla="*/ 9972 w 10000"/>
                      <a:gd name="connsiteY8" fmla="*/ 2871 h 10000"/>
                      <a:gd name="connsiteX9" fmla="*/ 9972 w 10000"/>
                      <a:gd name="connsiteY9" fmla="*/ 3484 h 10000"/>
                      <a:gd name="connsiteX10" fmla="*/ 9972 w 10000"/>
                      <a:gd name="connsiteY10" fmla="*/ 4000 h 10000"/>
                      <a:gd name="connsiteX11" fmla="*/ 9972 w 10000"/>
                      <a:gd name="connsiteY11" fmla="*/ 4032 h 10000"/>
                      <a:gd name="connsiteX12" fmla="*/ 9972 w 10000"/>
                      <a:gd name="connsiteY12" fmla="*/ 4161 h 10000"/>
                      <a:gd name="connsiteX13" fmla="*/ 9972 w 10000"/>
                      <a:gd name="connsiteY13" fmla="*/ 4258 h 10000"/>
                      <a:gd name="connsiteX14" fmla="*/ 9915 w 10000"/>
                      <a:gd name="connsiteY14" fmla="*/ 4290 h 10000"/>
                      <a:gd name="connsiteX15" fmla="*/ 9915 w 10000"/>
                      <a:gd name="connsiteY15" fmla="*/ 4290 h 10000"/>
                      <a:gd name="connsiteX16" fmla="*/ 9888 w 10000"/>
                      <a:gd name="connsiteY16" fmla="*/ 4290 h 10000"/>
                      <a:gd name="connsiteX17" fmla="*/ 9859 w 10000"/>
                      <a:gd name="connsiteY17" fmla="*/ 4290 h 10000"/>
                      <a:gd name="connsiteX18" fmla="*/ 9859 w 10000"/>
                      <a:gd name="connsiteY18" fmla="*/ 4290 h 10000"/>
                      <a:gd name="connsiteX19" fmla="*/ 9803 w 10000"/>
                      <a:gd name="connsiteY19" fmla="*/ 4290 h 10000"/>
                      <a:gd name="connsiteX20" fmla="*/ 9718 w 10000"/>
                      <a:gd name="connsiteY20" fmla="*/ 4161 h 10000"/>
                      <a:gd name="connsiteX21" fmla="*/ 9493 w 10000"/>
                      <a:gd name="connsiteY21" fmla="*/ 3968 h 10000"/>
                      <a:gd name="connsiteX22" fmla="*/ 9211 w 10000"/>
                      <a:gd name="connsiteY22" fmla="*/ 3742 h 10000"/>
                      <a:gd name="connsiteX23" fmla="*/ 9014 w 10000"/>
                      <a:gd name="connsiteY23" fmla="*/ 3548 h 10000"/>
                      <a:gd name="connsiteX24" fmla="*/ 8845 w 10000"/>
                      <a:gd name="connsiteY24" fmla="*/ 3355 h 10000"/>
                      <a:gd name="connsiteX25" fmla="*/ 8789 w 10000"/>
                      <a:gd name="connsiteY25" fmla="*/ 3323 h 10000"/>
                      <a:gd name="connsiteX26" fmla="*/ 8085 w 10000"/>
                      <a:gd name="connsiteY26" fmla="*/ 4548 h 10000"/>
                      <a:gd name="connsiteX27" fmla="*/ 7296 w 10000"/>
                      <a:gd name="connsiteY27" fmla="*/ 5613 h 10000"/>
                      <a:gd name="connsiteX28" fmla="*/ 6451 w 10000"/>
                      <a:gd name="connsiteY28" fmla="*/ 6484 h 10000"/>
                      <a:gd name="connsiteX29" fmla="*/ 5550 w 10000"/>
                      <a:gd name="connsiteY29" fmla="*/ 7290 h 10000"/>
                      <a:gd name="connsiteX30" fmla="*/ 4649 w 10000"/>
                      <a:gd name="connsiteY30" fmla="*/ 7968 h 10000"/>
                      <a:gd name="connsiteX31" fmla="*/ 3718 w 10000"/>
                      <a:gd name="connsiteY31" fmla="*/ 8516 h 10000"/>
                      <a:gd name="connsiteX32" fmla="*/ 2874 w 10000"/>
                      <a:gd name="connsiteY32" fmla="*/ 8968 h 10000"/>
                      <a:gd name="connsiteX33" fmla="*/ 2085 w 10000"/>
                      <a:gd name="connsiteY33" fmla="*/ 9323 h 10000"/>
                      <a:gd name="connsiteX34" fmla="*/ 1380 w 10000"/>
                      <a:gd name="connsiteY34" fmla="*/ 9613 h 10000"/>
                      <a:gd name="connsiteX35" fmla="*/ 733 w 10000"/>
                      <a:gd name="connsiteY35" fmla="*/ 9774 h 10000"/>
                      <a:gd name="connsiteX36" fmla="*/ 310 w 10000"/>
                      <a:gd name="connsiteY36" fmla="*/ 9903 h 10000"/>
                      <a:gd name="connsiteX37" fmla="*/ 0 w 10000"/>
                      <a:gd name="connsiteY37" fmla="*/ 10000 h 10000"/>
                      <a:gd name="connsiteX38" fmla="*/ 5718 w 10000"/>
                      <a:gd name="connsiteY38" fmla="*/ 5387 h 10000"/>
                      <a:gd name="connsiteX39" fmla="*/ 6225 w 10000"/>
                      <a:gd name="connsiteY39" fmla="*/ 4645 h 10000"/>
                      <a:gd name="connsiteX40" fmla="*/ 6648 w 10000"/>
                      <a:gd name="connsiteY40" fmla="*/ 3968 h 10000"/>
                      <a:gd name="connsiteX41" fmla="*/ 6930 w 10000"/>
                      <a:gd name="connsiteY41" fmla="*/ 3323 h 10000"/>
                      <a:gd name="connsiteX42" fmla="*/ 7155 w 10000"/>
                      <a:gd name="connsiteY42" fmla="*/ 2806 h 10000"/>
                      <a:gd name="connsiteX43" fmla="*/ 7296 w 10000"/>
                      <a:gd name="connsiteY43" fmla="*/ 2387 h 10000"/>
                      <a:gd name="connsiteX44" fmla="*/ 7380 w 10000"/>
                      <a:gd name="connsiteY44" fmla="*/ 2129 h 10000"/>
                      <a:gd name="connsiteX45" fmla="*/ 7380 w 10000"/>
                      <a:gd name="connsiteY45" fmla="*/ 2065 h 10000"/>
                      <a:gd name="connsiteX46" fmla="*/ 7380 w 10000"/>
                      <a:gd name="connsiteY46" fmla="*/ 2065 h 10000"/>
                      <a:gd name="connsiteX47" fmla="*/ 7380 w 10000"/>
                      <a:gd name="connsiteY47" fmla="*/ 2065 h 10000"/>
                      <a:gd name="connsiteX48" fmla="*/ 6422 w 10000"/>
                      <a:gd name="connsiteY48" fmla="*/ 1161 h 10000"/>
                      <a:gd name="connsiteX49" fmla="*/ 6338 w 10000"/>
                      <a:gd name="connsiteY49" fmla="*/ 1097 h 10000"/>
                      <a:gd name="connsiteX50" fmla="*/ 6310 w 10000"/>
                      <a:gd name="connsiteY50" fmla="*/ 1032 h 10000"/>
                      <a:gd name="connsiteX51" fmla="*/ 6310 w 10000"/>
                      <a:gd name="connsiteY51" fmla="*/ 1000 h 10000"/>
                      <a:gd name="connsiteX52" fmla="*/ 6338 w 10000"/>
                      <a:gd name="connsiteY52" fmla="*/ 968 h 10000"/>
                      <a:gd name="connsiteX53" fmla="*/ 6395 w 10000"/>
                      <a:gd name="connsiteY53" fmla="*/ 968 h 10000"/>
                      <a:gd name="connsiteX54" fmla="*/ 6422 w 10000"/>
                      <a:gd name="connsiteY54" fmla="*/ 903 h 10000"/>
                      <a:gd name="connsiteX55" fmla="*/ 6451 w 10000"/>
                      <a:gd name="connsiteY55" fmla="*/ 903 h 10000"/>
                      <a:gd name="connsiteX56" fmla="*/ 6536 w 10000"/>
                      <a:gd name="connsiteY56" fmla="*/ 903 h 10000"/>
                      <a:gd name="connsiteX57" fmla="*/ 6648 w 10000"/>
                      <a:gd name="connsiteY57" fmla="*/ 871 h 10000"/>
                      <a:gd name="connsiteX58" fmla="*/ 6704 w 10000"/>
                      <a:gd name="connsiteY58" fmla="*/ 871 h 10000"/>
                      <a:gd name="connsiteX59" fmla="*/ 7155 w 10000"/>
                      <a:gd name="connsiteY59" fmla="*/ 742 h 10000"/>
                      <a:gd name="connsiteX60" fmla="*/ 7634 w 10000"/>
                      <a:gd name="connsiteY60" fmla="*/ 613 h 10000"/>
                      <a:gd name="connsiteX61" fmla="*/ 8197 w 10000"/>
                      <a:gd name="connsiteY61" fmla="*/ 452 h 10000"/>
                      <a:gd name="connsiteX62" fmla="*/ 8733 w 10000"/>
                      <a:gd name="connsiteY62" fmla="*/ 323 h 10000"/>
                      <a:gd name="connsiteX63" fmla="*/ 9211 w 10000"/>
                      <a:gd name="connsiteY63" fmla="*/ 194 h 10000"/>
                      <a:gd name="connsiteX64" fmla="*/ 9606 w 10000"/>
                      <a:gd name="connsiteY64" fmla="*/ 65 h 10000"/>
                      <a:gd name="connsiteX65" fmla="*/ 9888 w 10000"/>
                      <a:gd name="connsiteY65" fmla="*/ 0 h 10000"/>
                      <a:gd name="connsiteX66" fmla="*/ 9972 w 10000"/>
                      <a:gd name="connsiteY66" fmla="*/ 0 h 10000"/>
                      <a:gd name="connsiteX0" fmla="*/ 9972 w 10000"/>
                      <a:gd name="connsiteY0" fmla="*/ 0 h 10000"/>
                      <a:gd name="connsiteX1" fmla="*/ 10000 w 10000"/>
                      <a:gd name="connsiteY1" fmla="*/ 0 h 10000"/>
                      <a:gd name="connsiteX2" fmla="*/ 10000 w 10000"/>
                      <a:gd name="connsiteY2" fmla="*/ 32 h 10000"/>
                      <a:gd name="connsiteX3" fmla="*/ 10000 w 10000"/>
                      <a:gd name="connsiteY3" fmla="*/ 129 h 10000"/>
                      <a:gd name="connsiteX4" fmla="*/ 10000 w 10000"/>
                      <a:gd name="connsiteY4" fmla="*/ 452 h 10000"/>
                      <a:gd name="connsiteX5" fmla="*/ 10000 w 10000"/>
                      <a:gd name="connsiteY5" fmla="*/ 968 h 10000"/>
                      <a:gd name="connsiteX6" fmla="*/ 10000 w 10000"/>
                      <a:gd name="connsiteY6" fmla="*/ 1548 h 10000"/>
                      <a:gd name="connsiteX7" fmla="*/ 9972 w 10000"/>
                      <a:gd name="connsiteY7" fmla="*/ 2194 h 10000"/>
                      <a:gd name="connsiteX8" fmla="*/ 9972 w 10000"/>
                      <a:gd name="connsiteY8" fmla="*/ 2871 h 10000"/>
                      <a:gd name="connsiteX9" fmla="*/ 9972 w 10000"/>
                      <a:gd name="connsiteY9" fmla="*/ 3484 h 10000"/>
                      <a:gd name="connsiteX10" fmla="*/ 9972 w 10000"/>
                      <a:gd name="connsiteY10" fmla="*/ 4000 h 10000"/>
                      <a:gd name="connsiteX11" fmla="*/ 9972 w 10000"/>
                      <a:gd name="connsiteY11" fmla="*/ 4032 h 10000"/>
                      <a:gd name="connsiteX12" fmla="*/ 9972 w 10000"/>
                      <a:gd name="connsiteY12" fmla="*/ 4161 h 10000"/>
                      <a:gd name="connsiteX13" fmla="*/ 9972 w 10000"/>
                      <a:gd name="connsiteY13" fmla="*/ 4258 h 10000"/>
                      <a:gd name="connsiteX14" fmla="*/ 9915 w 10000"/>
                      <a:gd name="connsiteY14" fmla="*/ 4290 h 10000"/>
                      <a:gd name="connsiteX15" fmla="*/ 9915 w 10000"/>
                      <a:gd name="connsiteY15" fmla="*/ 4290 h 10000"/>
                      <a:gd name="connsiteX16" fmla="*/ 9888 w 10000"/>
                      <a:gd name="connsiteY16" fmla="*/ 4290 h 10000"/>
                      <a:gd name="connsiteX17" fmla="*/ 9859 w 10000"/>
                      <a:gd name="connsiteY17" fmla="*/ 4290 h 10000"/>
                      <a:gd name="connsiteX18" fmla="*/ 9859 w 10000"/>
                      <a:gd name="connsiteY18" fmla="*/ 4290 h 10000"/>
                      <a:gd name="connsiteX19" fmla="*/ 9803 w 10000"/>
                      <a:gd name="connsiteY19" fmla="*/ 4290 h 10000"/>
                      <a:gd name="connsiteX20" fmla="*/ 9718 w 10000"/>
                      <a:gd name="connsiteY20" fmla="*/ 4161 h 10000"/>
                      <a:gd name="connsiteX21" fmla="*/ 9493 w 10000"/>
                      <a:gd name="connsiteY21" fmla="*/ 3968 h 10000"/>
                      <a:gd name="connsiteX22" fmla="*/ 9211 w 10000"/>
                      <a:gd name="connsiteY22" fmla="*/ 3742 h 10000"/>
                      <a:gd name="connsiteX23" fmla="*/ 9014 w 10000"/>
                      <a:gd name="connsiteY23" fmla="*/ 3548 h 10000"/>
                      <a:gd name="connsiteX24" fmla="*/ 8845 w 10000"/>
                      <a:gd name="connsiteY24" fmla="*/ 3355 h 10000"/>
                      <a:gd name="connsiteX25" fmla="*/ 8789 w 10000"/>
                      <a:gd name="connsiteY25" fmla="*/ 3323 h 10000"/>
                      <a:gd name="connsiteX26" fmla="*/ 8085 w 10000"/>
                      <a:gd name="connsiteY26" fmla="*/ 4548 h 10000"/>
                      <a:gd name="connsiteX27" fmla="*/ 7296 w 10000"/>
                      <a:gd name="connsiteY27" fmla="*/ 5613 h 10000"/>
                      <a:gd name="connsiteX28" fmla="*/ 6451 w 10000"/>
                      <a:gd name="connsiteY28" fmla="*/ 6484 h 10000"/>
                      <a:gd name="connsiteX29" fmla="*/ 5550 w 10000"/>
                      <a:gd name="connsiteY29" fmla="*/ 7290 h 10000"/>
                      <a:gd name="connsiteX30" fmla="*/ 4649 w 10000"/>
                      <a:gd name="connsiteY30" fmla="*/ 7968 h 10000"/>
                      <a:gd name="connsiteX31" fmla="*/ 3718 w 10000"/>
                      <a:gd name="connsiteY31" fmla="*/ 8516 h 10000"/>
                      <a:gd name="connsiteX32" fmla="*/ 2874 w 10000"/>
                      <a:gd name="connsiteY32" fmla="*/ 8968 h 10000"/>
                      <a:gd name="connsiteX33" fmla="*/ 2085 w 10000"/>
                      <a:gd name="connsiteY33" fmla="*/ 9323 h 10000"/>
                      <a:gd name="connsiteX34" fmla="*/ 1380 w 10000"/>
                      <a:gd name="connsiteY34" fmla="*/ 9613 h 10000"/>
                      <a:gd name="connsiteX35" fmla="*/ 733 w 10000"/>
                      <a:gd name="connsiteY35" fmla="*/ 9774 h 10000"/>
                      <a:gd name="connsiteX36" fmla="*/ 310 w 10000"/>
                      <a:gd name="connsiteY36" fmla="*/ 9903 h 10000"/>
                      <a:gd name="connsiteX37" fmla="*/ 0 w 10000"/>
                      <a:gd name="connsiteY37" fmla="*/ 10000 h 10000"/>
                      <a:gd name="connsiteX38" fmla="*/ 5718 w 10000"/>
                      <a:gd name="connsiteY38" fmla="*/ 5387 h 10000"/>
                      <a:gd name="connsiteX39" fmla="*/ 6648 w 10000"/>
                      <a:gd name="connsiteY39" fmla="*/ 3968 h 10000"/>
                      <a:gd name="connsiteX40" fmla="*/ 6930 w 10000"/>
                      <a:gd name="connsiteY40" fmla="*/ 3323 h 10000"/>
                      <a:gd name="connsiteX41" fmla="*/ 7155 w 10000"/>
                      <a:gd name="connsiteY41" fmla="*/ 2806 h 10000"/>
                      <a:gd name="connsiteX42" fmla="*/ 7296 w 10000"/>
                      <a:gd name="connsiteY42" fmla="*/ 2387 h 10000"/>
                      <a:gd name="connsiteX43" fmla="*/ 7380 w 10000"/>
                      <a:gd name="connsiteY43" fmla="*/ 2129 h 10000"/>
                      <a:gd name="connsiteX44" fmla="*/ 7380 w 10000"/>
                      <a:gd name="connsiteY44" fmla="*/ 2065 h 10000"/>
                      <a:gd name="connsiteX45" fmla="*/ 7380 w 10000"/>
                      <a:gd name="connsiteY45" fmla="*/ 2065 h 10000"/>
                      <a:gd name="connsiteX46" fmla="*/ 7380 w 10000"/>
                      <a:gd name="connsiteY46" fmla="*/ 2065 h 10000"/>
                      <a:gd name="connsiteX47" fmla="*/ 6422 w 10000"/>
                      <a:gd name="connsiteY47" fmla="*/ 1161 h 10000"/>
                      <a:gd name="connsiteX48" fmla="*/ 6338 w 10000"/>
                      <a:gd name="connsiteY48" fmla="*/ 1097 h 10000"/>
                      <a:gd name="connsiteX49" fmla="*/ 6310 w 10000"/>
                      <a:gd name="connsiteY49" fmla="*/ 1032 h 10000"/>
                      <a:gd name="connsiteX50" fmla="*/ 6310 w 10000"/>
                      <a:gd name="connsiteY50" fmla="*/ 1000 h 10000"/>
                      <a:gd name="connsiteX51" fmla="*/ 6338 w 10000"/>
                      <a:gd name="connsiteY51" fmla="*/ 968 h 10000"/>
                      <a:gd name="connsiteX52" fmla="*/ 6395 w 10000"/>
                      <a:gd name="connsiteY52" fmla="*/ 968 h 10000"/>
                      <a:gd name="connsiteX53" fmla="*/ 6422 w 10000"/>
                      <a:gd name="connsiteY53" fmla="*/ 903 h 10000"/>
                      <a:gd name="connsiteX54" fmla="*/ 6451 w 10000"/>
                      <a:gd name="connsiteY54" fmla="*/ 903 h 10000"/>
                      <a:gd name="connsiteX55" fmla="*/ 6536 w 10000"/>
                      <a:gd name="connsiteY55" fmla="*/ 903 h 10000"/>
                      <a:gd name="connsiteX56" fmla="*/ 6648 w 10000"/>
                      <a:gd name="connsiteY56" fmla="*/ 871 h 10000"/>
                      <a:gd name="connsiteX57" fmla="*/ 6704 w 10000"/>
                      <a:gd name="connsiteY57" fmla="*/ 871 h 10000"/>
                      <a:gd name="connsiteX58" fmla="*/ 7155 w 10000"/>
                      <a:gd name="connsiteY58" fmla="*/ 742 h 10000"/>
                      <a:gd name="connsiteX59" fmla="*/ 7634 w 10000"/>
                      <a:gd name="connsiteY59" fmla="*/ 613 h 10000"/>
                      <a:gd name="connsiteX60" fmla="*/ 8197 w 10000"/>
                      <a:gd name="connsiteY60" fmla="*/ 452 h 10000"/>
                      <a:gd name="connsiteX61" fmla="*/ 8733 w 10000"/>
                      <a:gd name="connsiteY61" fmla="*/ 323 h 10000"/>
                      <a:gd name="connsiteX62" fmla="*/ 9211 w 10000"/>
                      <a:gd name="connsiteY62" fmla="*/ 194 h 10000"/>
                      <a:gd name="connsiteX63" fmla="*/ 9606 w 10000"/>
                      <a:gd name="connsiteY63" fmla="*/ 65 h 10000"/>
                      <a:gd name="connsiteX64" fmla="*/ 9888 w 10000"/>
                      <a:gd name="connsiteY64" fmla="*/ 0 h 10000"/>
                      <a:gd name="connsiteX65" fmla="*/ 9972 w 10000"/>
                      <a:gd name="connsiteY65" fmla="*/ 0 h 10000"/>
                      <a:gd name="connsiteX0" fmla="*/ 9972 w 10000"/>
                      <a:gd name="connsiteY0" fmla="*/ 0 h 10000"/>
                      <a:gd name="connsiteX1" fmla="*/ 10000 w 10000"/>
                      <a:gd name="connsiteY1" fmla="*/ 0 h 10000"/>
                      <a:gd name="connsiteX2" fmla="*/ 10000 w 10000"/>
                      <a:gd name="connsiteY2" fmla="*/ 32 h 10000"/>
                      <a:gd name="connsiteX3" fmla="*/ 10000 w 10000"/>
                      <a:gd name="connsiteY3" fmla="*/ 129 h 10000"/>
                      <a:gd name="connsiteX4" fmla="*/ 10000 w 10000"/>
                      <a:gd name="connsiteY4" fmla="*/ 452 h 10000"/>
                      <a:gd name="connsiteX5" fmla="*/ 10000 w 10000"/>
                      <a:gd name="connsiteY5" fmla="*/ 968 h 10000"/>
                      <a:gd name="connsiteX6" fmla="*/ 10000 w 10000"/>
                      <a:gd name="connsiteY6" fmla="*/ 1548 h 10000"/>
                      <a:gd name="connsiteX7" fmla="*/ 9972 w 10000"/>
                      <a:gd name="connsiteY7" fmla="*/ 2194 h 10000"/>
                      <a:gd name="connsiteX8" fmla="*/ 9972 w 10000"/>
                      <a:gd name="connsiteY8" fmla="*/ 2871 h 10000"/>
                      <a:gd name="connsiteX9" fmla="*/ 9972 w 10000"/>
                      <a:gd name="connsiteY9" fmla="*/ 3484 h 10000"/>
                      <a:gd name="connsiteX10" fmla="*/ 9972 w 10000"/>
                      <a:gd name="connsiteY10" fmla="*/ 4000 h 10000"/>
                      <a:gd name="connsiteX11" fmla="*/ 9972 w 10000"/>
                      <a:gd name="connsiteY11" fmla="*/ 4032 h 10000"/>
                      <a:gd name="connsiteX12" fmla="*/ 9972 w 10000"/>
                      <a:gd name="connsiteY12" fmla="*/ 4161 h 10000"/>
                      <a:gd name="connsiteX13" fmla="*/ 9972 w 10000"/>
                      <a:gd name="connsiteY13" fmla="*/ 4258 h 10000"/>
                      <a:gd name="connsiteX14" fmla="*/ 9915 w 10000"/>
                      <a:gd name="connsiteY14" fmla="*/ 4290 h 10000"/>
                      <a:gd name="connsiteX15" fmla="*/ 9915 w 10000"/>
                      <a:gd name="connsiteY15" fmla="*/ 4290 h 10000"/>
                      <a:gd name="connsiteX16" fmla="*/ 9888 w 10000"/>
                      <a:gd name="connsiteY16" fmla="*/ 4290 h 10000"/>
                      <a:gd name="connsiteX17" fmla="*/ 9859 w 10000"/>
                      <a:gd name="connsiteY17" fmla="*/ 4290 h 10000"/>
                      <a:gd name="connsiteX18" fmla="*/ 9859 w 10000"/>
                      <a:gd name="connsiteY18" fmla="*/ 4290 h 10000"/>
                      <a:gd name="connsiteX19" fmla="*/ 9803 w 10000"/>
                      <a:gd name="connsiteY19" fmla="*/ 4290 h 10000"/>
                      <a:gd name="connsiteX20" fmla="*/ 9718 w 10000"/>
                      <a:gd name="connsiteY20" fmla="*/ 4161 h 10000"/>
                      <a:gd name="connsiteX21" fmla="*/ 9493 w 10000"/>
                      <a:gd name="connsiteY21" fmla="*/ 3968 h 10000"/>
                      <a:gd name="connsiteX22" fmla="*/ 9211 w 10000"/>
                      <a:gd name="connsiteY22" fmla="*/ 3742 h 10000"/>
                      <a:gd name="connsiteX23" fmla="*/ 9014 w 10000"/>
                      <a:gd name="connsiteY23" fmla="*/ 3548 h 10000"/>
                      <a:gd name="connsiteX24" fmla="*/ 8845 w 10000"/>
                      <a:gd name="connsiteY24" fmla="*/ 3355 h 10000"/>
                      <a:gd name="connsiteX25" fmla="*/ 8789 w 10000"/>
                      <a:gd name="connsiteY25" fmla="*/ 3323 h 10000"/>
                      <a:gd name="connsiteX26" fmla="*/ 8085 w 10000"/>
                      <a:gd name="connsiteY26" fmla="*/ 4548 h 10000"/>
                      <a:gd name="connsiteX27" fmla="*/ 7296 w 10000"/>
                      <a:gd name="connsiteY27" fmla="*/ 5613 h 10000"/>
                      <a:gd name="connsiteX28" fmla="*/ 6451 w 10000"/>
                      <a:gd name="connsiteY28" fmla="*/ 6484 h 10000"/>
                      <a:gd name="connsiteX29" fmla="*/ 5550 w 10000"/>
                      <a:gd name="connsiteY29" fmla="*/ 7290 h 10000"/>
                      <a:gd name="connsiteX30" fmla="*/ 4649 w 10000"/>
                      <a:gd name="connsiteY30" fmla="*/ 7968 h 10000"/>
                      <a:gd name="connsiteX31" fmla="*/ 3718 w 10000"/>
                      <a:gd name="connsiteY31" fmla="*/ 8516 h 10000"/>
                      <a:gd name="connsiteX32" fmla="*/ 2874 w 10000"/>
                      <a:gd name="connsiteY32" fmla="*/ 8968 h 10000"/>
                      <a:gd name="connsiteX33" fmla="*/ 2085 w 10000"/>
                      <a:gd name="connsiteY33" fmla="*/ 9323 h 10000"/>
                      <a:gd name="connsiteX34" fmla="*/ 1380 w 10000"/>
                      <a:gd name="connsiteY34" fmla="*/ 9613 h 10000"/>
                      <a:gd name="connsiteX35" fmla="*/ 733 w 10000"/>
                      <a:gd name="connsiteY35" fmla="*/ 9774 h 10000"/>
                      <a:gd name="connsiteX36" fmla="*/ 310 w 10000"/>
                      <a:gd name="connsiteY36" fmla="*/ 9903 h 10000"/>
                      <a:gd name="connsiteX37" fmla="*/ 0 w 10000"/>
                      <a:gd name="connsiteY37" fmla="*/ 10000 h 10000"/>
                      <a:gd name="connsiteX38" fmla="*/ 5718 w 10000"/>
                      <a:gd name="connsiteY38" fmla="*/ 5387 h 10000"/>
                      <a:gd name="connsiteX39" fmla="*/ 6930 w 10000"/>
                      <a:gd name="connsiteY39" fmla="*/ 3323 h 10000"/>
                      <a:gd name="connsiteX40" fmla="*/ 7155 w 10000"/>
                      <a:gd name="connsiteY40" fmla="*/ 2806 h 10000"/>
                      <a:gd name="connsiteX41" fmla="*/ 7296 w 10000"/>
                      <a:gd name="connsiteY41" fmla="*/ 2387 h 10000"/>
                      <a:gd name="connsiteX42" fmla="*/ 7380 w 10000"/>
                      <a:gd name="connsiteY42" fmla="*/ 2129 h 10000"/>
                      <a:gd name="connsiteX43" fmla="*/ 7380 w 10000"/>
                      <a:gd name="connsiteY43" fmla="*/ 2065 h 10000"/>
                      <a:gd name="connsiteX44" fmla="*/ 7380 w 10000"/>
                      <a:gd name="connsiteY44" fmla="*/ 2065 h 10000"/>
                      <a:gd name="connsiteX45" fmla="*/ 7380 w 10000"/>
                      <a:gd name="connsiteY45" fmla="*/ 2065 h 10000"/>
                      <a:gd name="connsiteX46" fmla="*/ 6422 w 10000"/>
                      <a:gd name="connsiteY46" fmla="*/ 1161 h 10000"/>
                      <a:gd name="connsiteX47" fmla="*/ 6338 w 10000"/>
                      <a:gd name="connsiteY47" fmla="*/ 1097 h 10000"/>
                      <a:gd name="connsiteX48" fmla="*/ 6310 w 10000"/>
                      <a:gd name="connsiteY48" fmla="*/ 1032 h 10000"/>
                      <a:gd name="connsiteX49" fmla="*/ 6310 w 10000"/>
                      <a:gd name="connsiteY49" fmla="*/ 1000 h 10000"/>
                      <a:gd name="connsiteX50" fmla="*/ 6338 w 10000"/>
                      <a:gd name="connsiteY50" fmla="*/ 968 h 10000"/>
                      <a:gd name="connsiteX51" fmla="*/ 6395 w 10000"/>
                      <a:gd name="connsiteY51" fmla="*/ 968 h 10000"/>
                      <a:gd name="connsiteX52" fmla="*/ 6422 w 10000"/>
                      <a:gd name="connsiteY52" fmla="*/ 903 h 10000"/>
                      <a:gd name="connsiteX53" fmla="*/ 6451 w 10000"/>
                      <a:gd name="connsiteY53" fmla="*/ 903 h 10000"/>
                      <a:gd name="connsiteX54" fmla="*/ 6536 w 10000"/>
                      <a:gd name="connsiteY54" fmla="*/ 903 h 10000"/>
                      <a:gd name="connsiteX55" fmla="*/ 6648 w 10000"/>
                      <a:gd name="connsiteY55" fmla="*/ 871 h 10000"/>
                      <a:gd name="connsiteX56" fmla="*/ 6704 w 10000"/>
                      <a:gd name="connsiteY56" fmla="*/ 871 h 10000"/>
                      <a:gd name="connsiteX57" fmla="*/ 7155 w 10000"/>
                      <a:gd name="connsiteY57" fmla="*/ 742 h 10000"/>
                      <a:gd name="connsiteX58" fmla="*/ 7634 w 10000"/>
                      <a:gd name="connsiteY58" fmla="*/ 613 h 10000"/>
                      <a:gd name="connsiteX59" fmla="*/ 8197 w 10000"/>
                      <a:gd name="connsiteY59" fmla="*/ 452 h 10000"/>
                      <a:gd name="connsiteX60" fmla="*/ 8733 w 10000"/>
                      <a:gd name="connsiteY60" fmla="*/ 323 h 10000"/>
                      <a:gd name="connsiteX61" fmla="*/ 9211 w 10000"/>
                      <a:gd name="connsiteY61" fmla="*/ 194 h 10000"/>
                      <a:gd name="connsiteX62" fmla="*/ 9606 w 10000"/>
                      <a:gd name="connsiteY62" fmla="*/ 65 h 10000"/>
                      <a:gd name="connsiteX63" fmla="*/ 9888 w 10000"/>
                      <a:gd name="connsiteY63" fmla="*/ 0 h 10000"/>
                      <a:gd name="connsiteX64" fmla="*/ 9972 w 10000"/>
                      <a:gd name="connsiteY64" fmla="*/ 0 h 10000"/>
                      <a:gd name="connsiteX0" fmla="*/ 9972 w 10000"/>
                      <a:gd name="connsiteY0" fmla="*/ 0 h 10000"/>
                      <a:gd name="connsiteX1" fmla="*/ 10000 w 10000"/>
                      <a:gd name="connsiteY1" fmla="*/ 0 h 10000"/>
                      <a:gd name="connsiteX2" fmla="*/ 10000 w 10000"/>
                      <a:gd name="connsiteY2" fmla="*/ 32 h 10000"/>
                      <a:gd name="connsiteX3" fmla="*/ 10000 w 10000"/>
                      <a:gd name="connsiteY3" fmla="*/ 129 h 10000"/>
                      <a:gd name="connsiteX4" fmla="*/ 10000 w 10000"/>
                      <a:gd name="connsiteY4" fmla="*/ 452 h 10000"/>
                      <a:gd name="connsiteX5" fmla="*/ 10000 w 10000"/>
                      <a:gd name="connsiteY5" fmla="*/ 968 h 10000"/>
                      <a:gd name="connsiteX6" fmla="*/ 10000 w 10000"/>
                      <a:gd name="connsiteY6" fmla="*/ 1548 h 10000"/>
                      <a:gd name="connsiteX7" fmla="*/ 9972 w 10000"/>
                      <a:gd name="connsiteY7" fmla="*/ 2194 h 10000"/>
                      <a:gd name="connsiteX8" fmla="*/ 9972 w 10000"/>
                      <a:gd name="connsiteY8" fmla="*/ 2871 h 10000"/>
                      <a:gd name="connsiteX9" fmla="*/ 9972 w 10000"/>
                      <a:gd name="connsiteY9" fmla="*/ 3484 h 10000"/>
                      <a:gd name="connsiteX10" fmla="*/ 9972 w 10000"/>
                      <a:gd name="connsiteY10" fmla="*/ 4000 h 10000"/>
                      <a:gd name="connsiteX11" fmla="*/ 9972 w 10000"/>
                      <a:gd name="connsiteY11" fmla="*/ 4032 h 10000"/>
                      <a:gd name="connsiteX12" fmla="*/ 9972 w 10000"/>
                      <a:gd name="connsiteY12" fmla="*/ 4161 h 10000"/>
                      <a:gd name="connsiteX13" fmla="*/ 9972 w 10000"/>
                      <a:gd name="connsiteY13" fmla="*/ 4258 h 10000"/>
                      <a:gd name="connsiteX14" fmla="*/ 9915 w 10000"/>
                      <a:gd name="connsiteY14" fmla="*/ 4290 h 10000"/>
                      <a:gd name="connsiteX15" fmla="*/ 9915 w 10000"/>
                      <a:gd name="connsiteY15" fmla="*/ 4290 h 10000"/>
                      <a:gd name="connsiteX16" fmla="*/ 9888 w 10000"/>
                      <a:gd name="connsiteY16" fmla="*/ 4290 h 10000"/>
                      <a:gd name="connsiteX17" fmla="*/ 9859 w 10000"/>
                      <a:gd name="connsiteY17" fmla="*/ 4290 h 10000"/>
                      <a:gd name="connsiteX18" fmla="*/ 9859 w 10000"/>
                      <a:gd name="connsiteY18" fmla="*/ 4290 h 10000"/>
                      <a:gd name="connsiteX19" fmla="*/ 9803 w 10000"/>
                      <a:gd name="connsiteY19" fmla="*/ 4290 h 10000"/>
                      <a:gd name="connsiteX20" fmla="*/ 9718 w 10000"/>
                      <a:gd name="connsiteY20" fmla="*/ 4161 h 10000"/>
                      <a:gd name="connsiteX21" fmla="*/ 9493 w 10000"/>
                      <a:gd name="connsiteY21" fmla="*/ 3968 h 10000"/>
                      <a:gd name="connsiteX22" fmla="*/ 9211 w 10000"/>
                      <a:gd name="connsiteY22" fmla="*/ 3742 h 10000"/>
                      <a:gd name="connsiteX23" fmla="*/ 9014 w 10000"/>
                      <a:gd name="connsiteY23" fmla="*/ 3548 h 10000"/>
                      <a:gd name="connsiteX24" fmla="*/ 8845 w 10000"/>
                      <a:gd name="connsiteY24" fmla="*/ 3355 h 10000"/>
                      <a:gd name="connsiteX25" fmla="*/ 8789 w 10000"/>
                      <a:gd name="connsiteY25" fmla="*/ 3323 h 10000"/>
                      <a:gd name="connsiteX26" fmla="*/ 8085 w 10000"/>
                      <a:gd name="connsiteY26" fmla="*/ 4548 h 10000"/>
                      <a:gd name="connsiteX27" fmla="*/ 7296 w 10000"/>
                      <a:gd name="connsiteY27" fmla="*/ 5613 h 10000"/>
                      <a:gd name="connsiteX28" fmla="*/ 6451 w 10000"/>
                      <a:gd name="connsiteY28" fmla="*/ 6484 h 10000"/>
                      <a:gd name="connsiteX29" fmla="*/ 5550 w 10000"/>
                      <a:gd name="connsiteY29" fmla="*/ 7290 h 10000"/>
                      <a:gd name="connsiteX30" fmla="*/ 4649 w 10000"/>
                      <a:gd name="connsiteY30" fmla="*/ 7968 h 10000"/>
                      <a:gd name="connsiteX31" fmla="*/ 3718 w 10000"/>
                      <a:gd name="connsiteY31" fmla="*/ 8516 h 10000"/>
                      <a:gd name="connsiteX32" fmla="*/ 2874 w 10000"/>
                      <a:gd name="connsiteY32" fmla="*/ 8968 h 10000"/>
                      <a:gd name="connsiteX33" fmla="*/ 2085 w 10000"/>
                      <a:gd name="connsiteY33" fmla="*/ 9323 h 10000"/>
                      <a:gd name="connsiteX34" fmla="*/ 1380 w 10000"/>
                      <a:gd name="connsiteY34" fmla="*/ 9613 h 10000"/>
                      <a:gd name="connsiteX35" fmla="*/ 733 w 10000"/>
                      <a:gd name="connsiteY35" fmla="*/ 9774 h 10000"/>
                      <a:gd name="connsiteX36" fmla="*/ 310 w 10000"/>
                      <a:gd name="connsiteY36" fmla="*/ 9903 h 10000"/>
                      <a:gd name="connsiteX37" fmla="*/ 0 w 10000"/>
                      <a:gd name="connsiteY37" fmla="*/ 10000 h 10000"/>
                      <a:gd name="connsiteX38" fmla="*/ 5718 w 10000"/>
                      <a:gd name="connsiteY38" fmla="*/ 5387 h 10000"/>
                      <a:gd name="connsiteX39" fmla="*/ 7155 w 10000"/>
                      <a:gd name="connsiteY39" fmla="*/ 2806 h 10000"/>
                      <a:gd name="connsiteX40" fmla="*/ 7296 w 10000"/>
                      <a:gd name="connsiteY40" fmla="*/ 2387 h 10000"/>
                      <a:gd name="connsiteX41" fmla="*/ 7380 w 10000"/>
                      <a:gd name="connsiteY41" fmla="*/ 2129 h 10000"/>
                      <a:gd name="connsiteX42" fmla="*/ 7380 w 10000"/>
                      <a:gd name="connsiteY42" fmla="*/ 2065 h 10000"/>
                      <a:gd name="connsiteX43" fmla="*/ 7380 w 10000"/>
                      <a:gd name="connsiteY43" fmla="*/ 2065 h 10000"/>
                      <a:gd name="connsiteX44" fmla="*/ 7380 w 10000"/>
                      <a:gd name="connsiteY44" fmla="*/ 2065 h 10000"/>
                      <a:gd name="connsiteX45" fmla="*/ 6422 w 10000"/>
                      <a:gd name="connsiteY45" fmla="*/ 1161 h 10000"/>
                      <a:gd name="connsiteX46" fmla="*/ 6338 w 10000"/>
                      <a:gd name="connsiteY46" fmla="*/ 1097 h 10000"/>
                      <a:gd name="connsiteX47" fmla="*/ 6310 w 10000"/>
                      <a:gd name="connsiteY47" fmla="*/ 1032 h 10000"/>
                      <a:gd name="connsiteX48" fmla="*/ 6310 w 10000"/>
                      <a:gd name="connsiteY48" fmla="*/ 1000 h 10000"/>
                      <a:gd name="connsiteX49" fmla="*/ 6338 w 10000"/>
                      <a:gd name="connsiteY49" fmla="*/ 968 h 10000"/>
                      <a:gd name="connsiteX50" fmla="*/ 6395 w 10000"/>
                      <a:gd name="connsiteY50" fmla="*/ 968 h 10000"/>
                      <a:gd name="connsiteX51" fmla="*/ 6422 w 10000"/>
                      <a:gd name="connsiteY51" fmla="*/ 903 h 10000"/>
                      <a:gd name="connsiteX52" fmla="*/ 6451 w 10000"/>
                      <a:gd name="connsiteY52" fmla="*/ 903 h 10000"/>
                      <a:gd name="connsiteX53" fmla="*/ 6536 w 10000"/>
                      <a:gd name="connsiteY53" fmla="*/ 903 h 10000"/>
                      <a:gd name="connsiteX54" fmla="*/ 6648 w 10000"/>
                      <a:gd name="connsiteY54" fmla="*/ 871 h 10000"/>
                      <a:gd name="connsiteX55" fmla="*/ 6704 w 10000"/>
                      <a:gd name="connsiteY55" fmla="*/ 871 h 10000"/>
                      <a:gd name="connsiteX56" fmla="*/ 7155 w 10000"/>
                      <a:gd name="connsiteY56" fmla="*/ 742 h 10000"/>
                      <a:gd name="connsiteX57" fmla="*/ 7634 w 10000"/>
                      <a:gd name="connsiteY57" fmla="*/ 613 h 10000"/>
                      <a:gd name="connsiteX58" fmla="*/ 8197 w 10000"/>
                      <a:gd name="connsiteY58" fmla="*/ 452 h 10000"/>
                      <a:gd name="connsiteX59" fmla="*/ 8733 w 10000"/>
                      <a:gd name="connsiteY59" fmla="*/ 323 h 10000"/>
                      <a:gd name="connsiteX60" fmla="*/ 9211 w 10000"/>
                      <a:gd name="connsiteY60" fmla="*/ 194 h 10000"/>
                      <a:gd name="connsiteX61" fmla="*/ 9606 w 10000"/>
                      <a:gd name="connsiteY61" fmla="*/ 65 h 10000"/>
                      <a:gd name="connsiteX62" fmla="*/ 9888 w 10000"/>
                      <a:gd name="connsiteY62" fmla="*/ 0 h 10000"/>
                      <a:gd name="connsiteX63" fmla="*/ 9972 w 10000"/>
                      <a:gd name="connsiteY63" fmla="*/ 0 h 10000"/>
                      <a:gd name="connsiteX0" fmla="*/ 9972 w 10000"/>
                      <a:gd name="connsiteY0" fmla="*/ 0 h 10000"/>
                      <a:gd name="connsiteX1" fmla="*/ 10000 w 10000"/>
                      <a:gd name="connsiteY1" fmla="*/ 0 h 10000"/>
                      <a:gd name="connsiteX2" fmla="*/ 10000 w 10000"/>
                      <a:gd name="connsiteY2" fmla="*/ 32 h 10000"/>
                      <a:gd name="connsiteX3" fmla="*/ 10000 w 10000"/>
                      <a:gd name="connsiteY3" fmla="*/ 129 h 10000"/>
                      <a:gd name="connsiteX4" fmla="*/ 10000 w 10000"/>
                      <a:gd name="connsiteY4" fmla="*/ 452 h 10000"/>
                      <a:gd name="connsiteX5" fmla="*/ 10000 w 10000"/>
                      <a:gd name="connsiteY5" fmla="*/ 968 h 10000"/>
                      <a:gd name="connsiteX6" fmla="*/ 10000 w 10000"/>
                      <a:gd name="connsiteY6" fmla="*/ 1548 h 10000"/>
                      <a:gd name="connsiteX7" fmla="*/ 9972 w 10000"/>
                      <a:gd name="connsiteY7" fmla="*/ 2194 h 10000"/>
                      <a:gd name="connsiteX8" fmla="*/ 9972 w 10000"/>
                      <a:gd name="connsiteY8" fmla="*/ 2871 h 10000"/>
                      <a:gd name="connsiteX9" fmla="*/ 9972 w 10000"/>
                      <a:gd name="connsiteY9" fmla="*/ 3484 h 10000"/>
                      <a:gd name="connsiteX10" fmla="*/ 9972 w 10000"/>
                      <a:gd name="connsiteY10" fmla="*/ 4000 h 10000"/>
                      <a:gd name="connsiteX11" fmla="*/ 9972 w 10000"/>
                      <a:gd name="connsiteY11" fmla="*/ 4032 h 10000"/>
                      <a:gd name="connsiteX12" fmla="*/ 9972 w 10000"/>
                      <a:gd name="connsiteY12" fmla="*/ 4161 h 10000"/>
                      <a:gd name="connsiteX13" fmla="*/ 9972 w 10000"/>
                      <a:gd name="connsiteY13" fmla="*/ 4258 h 10000"/>
                      <a:gd name="connsiteX14" fmla="*/ 9915 w 10000"/>
                      <a:gd name="connsiteY14" fmla="*/ 4290 h 10000"/>
                      <a:gd name="connsiteX15" fmla="*/ 9915 w 10000"/>
                      <a:gd name="connsiteY15" fmla="*/ 4290 h 10000"/>
                      <a:gd name="connsiteX16" fmla="*/ 9888 w 10000"/>
                      <a:gd name="connsiteY16" fmla="*/ 4290 h 10000"/>
                      <a:gd name="connsiteX17" fmla="*/ 9859 w 10000"/>
                      <a:gd name="connsiteY17" fmla="*/ 4290 h 10000"/>
                      <a:gd name="connsiteX18" fmla="*/ 9859 w 10000"/>
                      <a:gd name="connsiteY18" fmla="*/ 4290 h 10000"/>
                      <a:gd name="connsiteX19" fmla="*/ 9803 w 10000"/>
                      <a:gd name="connsiteY19" fmla="*/ 4290 h 10000"/>
                      <a:gd name="connsiteX20" fmla="*/ 9718 w 10000"/>
                      <a:gd name="connsiteY20" fmla="*/ 4161 h 10000"/>
                      <a:gd name="connsiteX21" fmla="*/ 9493 w 10000"/>
                      <a:gd name="connsiteY21" fmla="*/ 3968 h 10000"/>
                      <a:gd name="connsiteX22" fmla="*/ 9211 w 10000"/>
                      <a:gd name="connsiteY22" fmla="*/ 3742 h 10000"/>
                      <a:gd name="connsiteX23" fmla="*/ 9014 w 10000"/>
                      <a:gd name="connsiteY23" fmla="*/ 3548 h 10000"/>
                      <a:gd name="connsiteX24" fmla="*/ 8845 w 10000"/>
                      <a:gd name="connsiteY24" fmla="*/ 3355 h 10000"/>
                      <a:gd name="connsiteX25" fmla="*/ 8789 w 10000"/>
                      <a:gd name="connsiteY25" fmla="*/ 3323 h 10000"/>
                      <a:gd name="connsiteX26" fmla="*/ 8085 w 10000"/>
                      <a:gd name="connsiteY26" fmla="*/ 4548 h 10000"/>
                      <a:gd name="connsiteX27" fmla="*/ 7296 w 10000"/>
                      <a:gd name="connsiteY27" fmla="*/ 5613 h 10000"/>
                      <a:gd name="connsiteX28" fmla="*/ 6451 w 10000"/>
                      <a:gd name="connsiteY28" fmla="*/ 6484 h 10000"/>
                      <a:gd name="connsiteX29" fmla="*/ 5550 w 10000"/>
                      <a:gd name="connsiteY29" fmla="*/ 7290 h 10000"/>
                      <a:gd name="connsiteX30" fmla="*/ 4649 w 10000"/>
                      <a:gd name="connsiteY30" fmla="*/ 7968 h 10000"/>
                      <a:gd name="connsiteX31" fmla="*/ 3718 w 10000"/>
                      <a:gd name="connsiteY31" fmla="*/ 8516 h 10000"/>
                      <a:gd name="connsiteX32" fmla="*/ 2874 w 10000"/>
                      <a:gd name="connsiteY32" fmla="*/ 8968 h 10000"/>
                      <a:gd name="connsiteX33" fmla="*/ 2085 w 10000"/>
                      <a:gd name="connsiteY33" fmla="*/ 9323 h 10000"/>
                      <a:gd name="connsiteX34" fmla="*/ 1380 w 10000"/>
                      <a:gd name="connsiteY34" fmla="*/ 9613 h 10000"/>
                      <a:gd name="connsiteX35" fmla="*/ 733 w 10000"/>
                      <a:gd name="connsiteY35" fmla="*/ 9774 h 10000"/>
                      <a:gd name="connsiteX36" fmla="*/ 310 w 10000"/>
                      <a:gd name="connsiteY36" fmla="*/ 9903 h 10000"/>
                      <a:gd name="connsiteX37" fmla="*/ 0 w 10000"/>
                      <a:gd name="connsiteY37" fmla="*/ 10000 h 10000"/>
                      <a:gd name="connsiteX38" fmla="*/ 5718 w 10000"/>
                      <a:gd name="connsiteY38" fmla="*/ 5387 h 10000"/>
                      <a:gd name="connsiteX39" fmla="*/ 7296 w 10000"/>
                      <a:gd name="connsiteY39" fmla="*/ 2387 h 10000"/>
                      <a:gd name="connsiteX40" fmla="*/ 7380 w 10000"/>
                      <a:gd name="connsiteY40" fmla="*/ 2129 h 10000"/>
                      <a:gd name="connsiteX41" fmla="*/ 7380 w 10000"/>
                      <a:gd name="connsiteY41" fmla="*/ 2065 h 10000"/>
                      <a:gd name="connsiteX42" fmla="*/ 7380 w 10000"/>
                      <a:gd name="connsiteY42" fmla="*/ 2065 h 10000"/>
                      <a:gd name="connsiteX43" fmla="*/ 7380 w 10000"/>
                      <a:gd name="connsiteY43" fmla="*/ 2065 h 10000"/>
                      <a:gd name="connsiteX44" fmla="*/ 6422 w 10000"/>
                      <a:gd name="connsiteY44" fmla="*/ 1161 h 10000"/>
                      <a:gd name="connsiteX45" fmla="*/ 6338 w 10000"/>
                      <a:gd name="connsiteY45" fmla="*/ 1097 h 10000"/>
                      <a:gd name="connsiteX46" fmla="*/ 6310 w 10000"/>
                      <a:gd name="connsiteY46" fmla="*/ 1032 h 10000"/>
                      <a:gd name="connsiteX47" fmla="*/ 6310 w 10000"/>
                      <a:gd name="connsiteY47" fmla="*/ 1000 h 10000"/>
                      <a:gd name="connsiteX48" fmla="*/ 6338 w 10000"/>
                      <a:gd name="connsiteY48" fmla="*/ 968 h 10000"/>
                      <a:gd name="connsiteX49" fmla="*/ 6395 w 10000"/>
                      <a:gd name="connsiteY49" fmla="*/ 968 h 10000"/>
                      <a:gd name="connsiteX50" fmla="*/ 6422 w 10000"/>
                      <a:gd name="connsiteY50" fmla="*/ 903 h 10000"/>
                      <a:gd name="connsiteX51" fmla="*/ 6451 w 10000"/>
                      <a:gd name="connsiteY51" fmla="*/ 903 h 10000"/>
                      <a:gd name="connsiteX52" fmla="*/ 6536 w 10000"/>
                      <a:gd name="connsiteY52" fmla="*/ 903 h 10000"/>
                      <a:gd name="connsiteX53" fmla="*/ 6648 w 10000"/>
                      <a:gd name="connsiteY53" fmla="*/ 871 h 10000"/>
                      <a:gd name="connsiteX54" fmla="*/ 6704 w 10000"/>
                      <a:gd name="connsiteY54" fmla="*/ 871 h 10000"/>
                      <a:gd name="connsiteX55" fmla="*/ 7155 w 10000"/>
                      <a:gd name="connsiteY55" fmla="*/ 742 h 10000"/>
                      <a:gd name="connsiteX56" fmla="*/ 7634 w 10000"/>
                      <a:gd name="connsiteY56" fmla="*/ 613 h 10000"/>
                      <a:gd name="connsiteX57" fmla="*/ 8197 w 10000"/>
                      <a:gd name="connsiteY57" fmla="*/ 452 h 10000"/>
                      <a:gd name="connsiteX58" fmla="*/ 8733 w 10000"/>
                      <a:gd name="connsiteY58" fmla="*/ 323 h 10000"/>
                      <a:gd name="connsiteX59" fmla="*/ 9211 w 10000"/>
                      <a:gd name="connsiteY59" fmla="*/ 194 h 10000"/>
                      <a:gd name="connsiteX60" fmla="*/ 9606 w 10000"/>
                      <a:gd name="connsiteY60" fmla="*/ 65 h 10000"/>
                      <a:gd name="connsiteX61" fmla="*/ 9888 w 10000"/>
                      <a:gd name="connsiteY61" fmla="*/ 0 h 10000"/>
                      <a:gd name="connsiteX62" fmla="*/ 9972 w 10000"/>
                      <a:gd name="connsiteY62" fmla="*/ 0 h 10000"/>
                      <a:gd name="connsiteX0" fmla="*/ 9972 w 10000"/>
                      <a:gd name="connsiteY0" fmla="*/ 0 h 10000"/>
                      <a:gd name="connsiteX1" fmla="*/ 10000 w 10000"/>
                      <a:gd name="connsiteY1" fmla="*/ 0 h 10000"/>
                      <a:gd name="connsiteX2" fmla="*/ 10000 w 10000"/>
                      <a:gd name="connsiteY2" fmla="*/ 32 h 10000"/>
                      <a:gd name="connsiteX3" fmla="*/ 10000 w 10000"/>
                      <a:gd name="connsiteY3" fmla="*/ 129 h 10000"/>
                      <a:gd name="connsiteX4" fmla="*/ 10000 w 10000"/>
                      <a:gd name="connsiteY4" fmla="*/ 452 h 10000"/>
                      <a:gd name="connsiteX5" fmla="*/ 10000 w 10000"/>
                      <a:gd name="connsiteY5" fmla="*/ 968 h 10000"/>
                      <a:gd name="connsiteX6" fmla="*/ 10000 w 10000"/>
                      <a:gd name="connsiteY6" fmla="*/ 1548 h 10000"/>
                      <a:gd name="connsiteX7" fmla="*/ 9972 w 10000"/>
                      <a:gd name="connsiteY7" fmla="*/ 2194 h 10000"/>
                      <a:gd name="connsiteX8" fmla="*/ 9972 w 10000"/>
                      <a:gd name="connsiteY8" fmla="*/ 2871 h 10000"/>
                      <a:gd name="connsiteX9" fmla="*/ 9972 w 10000"/>
                      <a:gd name="connsiteY9" fmla="*/ 3484 h 10000"/>
                      <a:gd name="connsiteX10" fmla="*/ 9972 w 10000"/>
                      <a:gd name="connsiteY10" fmla="*/ 4000 h 10000"/>
                      <a:gd name="connsiteX11" fmla="*/ 9972 w 10000"/>
                      <a:gd name="connsiteY11" fmla="*/ 4032 h 10000"/>
                      <a:gd name="connsiteX12" fmla="*/ 9972 w 10000"/>
                      <a:gd name="connsiteY12" fmla="*/ 4161 h 10000"/>
                      <a:gd name="connsiteX13" fmla="*/ 9972 w 10000"/>
                      <a:gd name="connsiteY13" fmla="*/ 4258 h 10000"/>
                      <a:gd name="connsiteX14" fmla="*/ 9915 w 10000"/>
                      <a:gd name="connsiteY14" fmla="*/ 4290 h 10000"/>
                      <a:gd name="connsiteX15" fmla="*/ 9915 w 10000"/>
                      <a:gd name="connsiteY15" fmla="*/ 4290 h 10000"/>
                      <a:gd name="connsiteX16" fmla="*/ 9888 w 10000"/>
                      <a:gd name="connsiteY16" fmla="*/ 4290 h 10000"/>
                      <a:gd name="connsiteX17" fmla="*/ 9859 w 10000"/>
                      <a:gd name="connsiteY17" fmla="*/ 4290 h 10000"/>
                      <a:gd name="connsiteX18" fmla="*/ 9859 w 10000"/>
                      <a:gd name="connsiteY18" fmla="*/ 4290 h 10000"/>
                      <a:gd name="connsiteX19" fmla="*/ 9803 w 10000"/>
                      <a:gd name="connsiteY19" fmla="*/ 4290 h 10000"/>
                      <a:gd name="connsiteX20" fmla="*/ 9718 w 10000"/>
                      <a:gd name="connsiteY20" fmla="*/ 4161 h 10000"/>
                      <a:gd name="connsiteX21" fmla="*/ 9493 w 10000"/>
                      <a:gd name="connsiteY21" fmla="*/ 3968 h 10000"/>
                      <a:gd name="connsiteX22" fmla="*/ 9211 w 10000"/>
                      <a:gd name="connsiteY22" fmla="*/ 3742 h 10000"/>
                      <a:gd name="connsiteX23" fmla="*/ 9014 w 10000"/>
                      <a:gd name="connsiteY23" fmla="*/ 3548 h 10000"/>
                      <a:gd name="connsiteX24" fmla="*/ 8845 w 10000"/>
                      <a:gd name="connsiteY24" fmla="*/ 3355 h 10000"/>
                      <a:gd name="connsiteX25" fmla="*/ 8789 w 10000"/>
                      <a:gd name="connsiteY25" fmla="*/ 3323 h 10000"/>
                      <a:gd name="connsiteX26" fmla="*/ 8085 w 10000"/>
                      <a:gd name="connsiteY26" fmla="*/ 4548 h 10000"/>
                      <a:gd name="connsiteX27" fmla="*/ 7296 w 10000"/>
                      <a:gd name="connsiteY27" fmla="*/ 5613 h 10000"/>
                      <a:gd name="connsiteX28" fmla="*/ 6451 w 10000"/>
                      <a:gd name="connsiteY28" fmla="*/ 6484 h 10000"/>
                      <a:gd name="connsiteX29" fmla="*/ 5550 w 10000"/>
                      <a:gd name="connsiteY29" fmla="*/ 7290 h 10000"/>
                      <a:gd name="connsiteX30" fmla="*/ 4649 w 10000"/>
                      <a:gd name="connsiteY30" fmla="*/ 7968 h 10000"/>
                      <a:gd name="connsiteX31" fmla="*/ 3718 w 10000"/>
                      <a:gd name="connsiteY31" fmla="*/ 8516 h 10000"/>
                      <a:gd name="connsiteX32" fmla="*/ 2874 w 10000"/>
                      <a:gd name="connsiteY32" fmla="*/ 8968 h 10000"/>
                      <a:gd name="connsiteX33" fmla="*/ 2085 w 10000"/>
                      <a:gd name="connsiteY33" fmla="*/ 9323 h 10000"/>
                      <a:gd name="connsiteX34" fmla="*/ 1380 w 10000"/>
                      <a:gd name="connsiteY34" fmla="*/ 9613 h 10000"/>
                      <a:gd name="connsiteX35" fmla="*/ 733 w 10000"/>
                      <a:gd name="connsiteY35" fmla="*/ 9774 h 10000"/>
                      <a:gd name="connsiteX36" fmla="*/ 310 w 10000"/>
                      <a:gd name="connsiteY36" fmla="*/ 9903 h 10000"/>
                      <a:gd name="connsiteX37" fmla="*/ 0 w 10000"/>
                      <a:gd name="connsiteY37" fmla="*/ 10000 h 10000"/>
                      <a:gd name="connsiteX38" fmla="*/ 5718 w 10000"/>
                      <a:gd name="connsiteY38" fmla="*/ 5387 h 10000"/>
                      <a:gd name="connsiteX39" fmla="*/ 7380 w 10000"/>
                      <a:gd name="connsiteY39" fmla="*/ 2129 h 10000"/>
                      <a:gd name="connsiteX40" fmla="*/ 7380 w 10000"/>
                      <a:gd name="connsiteY40" fmla="*/ 2065 h 10000"/>
                      <a:gd name="connsiteX41" fmla="*/ 7380 w 10000"/>
                      <a:gd name="connsiteY41" fmla="*/ 2065 h 10000"/>
                      <a:gd name="connsiteX42" fmla="*/ 7380 w 10000"/>
                      <a:gd name="connsiteY42" fmla="*/ 2065 h 10000"/>
                      <a:gd name="connsiteX43" fmla="*/ 6422 w 10000"/>
                      <a:gd name="connsiteY43" fmla="*/ 1161 h 10000"/>
                      <a:gd name="connsiteX44" fmla="*/ 6338 w 10000"/>
                      <a:gd name="connsiteY44" fmla="*/ 1097 h 10000"/>
                      <a:gd name="connsiteX45" fmla="*/ 6310 w 10000"/>
                      <a:gd name="connsiteY45" fmla="*/ 1032 h 10000"/>
                      <a:gd name="connsiteX46" fmla="*/ 6310 w 10000"/>
                      <a:gd name="connsiteY46" fmla="*/ 1000 h 10000"/>
                      <a:gd name="connsiteX47" fmla="*/ 6338 w 10000"/>
                      <a:gd name="connsiteY47" fmla="*/ 968 h 10000"/>
                      <a:gd name="connsiteX48" fmla="*/ 6395 w 10000"/>
                      <a:gd name="connsiteY48" fmla="*/ 968 h 10000"/>
                      <a:gd name="connsiteX49" fmla="*/ 6422 w 10000"/>
                      <a:gd name="connsiteY49" fmla="*/ 903 h 10000"/>
                      <a:gd name="connsiteX50" fmla="*/ 6451 w 10000"/>
                      <a:gd name="connsiteY50" fmla="*/ 903 h 10000"/>
                      <a:gd name="connsiteX51" fmla="*/ 6536 w 10000"/>
                      <a:gd name="connsiteY51" fmla="*/ 903 h 10000"/>
                      <a:gd name="connsiteX52" fmla="*/ 6648 w 10000"/>
                      <a:gd name="connsiteY52" fmla="*/ 871 h 10000"/>
                      <a:gd name="connsiteX53" fmla="*/ 6704 w 10000"/>
                      <a:gd name="connsiteY53" fmla="*/ 871 h 10000"/>
                      <a:gd name="connsiteX54" fmla="*/ 7155 w 10000"/>
                      <a:gd name="connsiteY54" fmla="*/ 742 h 10000"/>
                      <a:gd name="connsiteX55" fmla="*/ 7634 w 10000"/>
                      <a:gd name="connsiteY55" fmla="*/ 613 h 10000"/>
                      <a:gd name="connsiteX56" fmla="*/ 8197 w 10000"/>
                      <a:gd name="connsiteY56" fmla="*/ 452 h 10000"/>
                      <a:gd name="connsiteX57" fmla="*/ 8733 w 10000"/>
                      <a:gd name="connsiteY57" fmla="*/ 323 h 10000"/>
                      <a:gd name="connsiteX58" fmla="*/ 9211 w 10000"/>
                      <a:gd name="connsiteY58" fmla="*/ 194 h 10000"/>
                      <a:gd name="connsiteX59" fmla="*/ 9606 w 10000"/>
                      <a:gd name="connsiteY59" fmla="*/ 65 h 10000"/>
                      <a:gd name="connsiteX60" fmla="*/ 9888 w 10000"/>
                      <a:gd name="connsiteY60" fmla="*/ 0 h 10000"/>
                      <a:gd name="connsiteX61" fmla="*/ 9972 w 10000"/>
                      <a:gd name="connsiteY61" fmla="*/ 0 h 10000"/>
                      <a:gd name="connsiteX0" fmla="*/ 9972 w 10000"/>
                      <a:gd name="connsiteY0" fmla="*/ 0 h 10000"/>
                      <a:gd name="connsiteX1" fmla="*/ 10000 w 10000"/>
                      <a:gd name="connsiteY1" fmla="*/ 0 h 10000"/>
                      <a:gd name="connsiteX2" fmla="*/ 10000 w 10000"/>
                      <a:gd name="connsiteY2" fmla="*/ 32 h 10000"/>
                      <a:gd name="connsiteX3" fmla="*/ 10000 w 10000"/>
                      <a:gd name="connsiteY3" fmla="*/ 129 h 10000"/>
                      <a:gd name="connsiteX4" fmla="*/ 10000 w 10000"/>
                      <a:gd name="connsiteY4" fmla="*/ 452 h 10000"/>
                      <a:gd name="connsiteX5" fmla="*/ 10000 w 10000"/>
                      <a:gd name="connsiteY5" fmla="*/ 968 h 10000"/>
                      <a:gd name="connsiteX6" fmla="*/ 10000 w 10000"/>
                      <a:gd name="connsiteY6" fmla="*/ 1548 h 10000"/>
                      <a:gd name="connsiteX7" fmla="*/ 9972 w 10000"/>
                      <a:gd name="connsiteY7" fmla="*/ 2194 h 10000"/>
                      <a:gd name="connsiteX8" fmla="*/ 9972 w 10000"/>
                      <a:gd name="connsiteY8" fmla="*/ 2871 h 10000"/>
                      <a:gd name="connsiteX9" fmla="*/ 9972 w 10000"/>
                      <a:gd name="connsiteY9" fmla="*/ 3484 h 10000"/>
                      <a:gd name="connsiteX10" fmla="*/ 9972 w 10000"/>
                      <a:gd name="connsiteY10" fmla="*/ 4000 h 10000"/>
                      <a:gd name="connsiteX11" fmla="*/ 9972 w 10000"/>
                      <a:gd name="connsiteY11" fmla="*/ 4032 h 10000"/>
                      <a:gd name="connsiteX12" fmla="*/ 9972 w 10000"/>
                      <a:gd name="connsiteY12" fmla="*/ 4161 h 10000"/>
                      <a:gd name="connsiteX13" fmla="*/ 9972 w 10000"/>
                      <a:gd name="connsiteY13" fmla="*/ 4258 h 10000"/>
                      <a:gd name="connsiteX14" fmla="*/ 9915 w 10000"/>
                      <a:gd name="connsiteY14" fmla="*/ 4290 h 10000"/>
                      <a:gd name="connsiteX15" fmla="*/ 9915 w 10000"/>
                      <a:gd name="connsiteY15" fmla="*/ 4290 h 10000"/>
                      <a:gd name="connsiteX16" fmla="*/ 9888 w 10000"/>
                      <a:gd name="connsiteY16" fmla="*/ 4290 h 10000"/>
                      <a:gd name="connsiteX17" fmla="*/ 9859 w 10000"/>
                      <a:gd name="connsiteY17" fmla="*/ 4290 h 10000"/>
                      <a:gd name="connsiteX18" fmla="*/ 9859 w 10000"/>
                      <a:gd name="connsiteY18" fmla="*/ 4290 h 10000"/>
                      <a:gd name="connsiteX19" fmla="*/ 9803 w 10000"/>
                      <a:gd name="connsiteY19" fmla="*/ 4290 h 10000"/>
                      <a:gd name="connsiteX20" fmla="*/ 9718 w 10000"/>
                      <a:gd name="connsiteY20" fmla="*/ 4161 h 10000"/>
                      <a:gd name="connsiteX21" fmla="*/ 9493 w 10000"/>
                      <a:gd name="connsiteY21" fmla="*/ 3968 h 10000"/>
                      <a:gd name="connsiteX22" fmla="*/ 9211 w 10000"/>
                      <a:gd name="connsiteY22" fmla="*/ 3742 h 10000"/>
                      <a:gd name="connsiteX23" fmla="*/ 9014 w 10000"/>
                      <a:gd name="connsiteY23" fmla="*/ 3548 h 10000"/>
                      <a:gd name="connsiteX24" fmla="*/ 8845 w 10000"/>
                      <a:gd name="connsiteY24" fmla="*/ 3355 h 10000"/>
                      <a:gd name="connsiteX25" fmla="*/ 8789 w 10000"/>
                      <a:gd name="connsiteY25" fmla="*/ 3323 h 10000"/>
                      <a:gd name="connsiteX26" fmla="*/ 8085 w 10000"/>
                      <a:gd name="connsiteY26" fmla="*/ 4548 h 10000"/>
                      <a:gd name="connsiteX27" fmla="*/ 7296 w 10000"/>
                      <a:gd name="connsiteY27" fmla="*/ 5613 h 10000"/>
                      <a:gd name="connsiteX28" fmla="*/ 6451 w 10000"/>
                      <a:gd name="connsiteY28" fmla="*/ 6484 h 10000"/>
                      <a:gd name="connsiteX29" fmla="*/ 5550 w 10000"/>
                      <a:gd name="connsiteY29" fmla="*/ 7290 h 10000"/>
                      <a:gd name="connsiteX30" fmla="*/ 4649 w 10000"/>
                      <a:gd name="connsiteY30" fmla="*/ 7968 h 10000"/>
                      <a:gd name="connsiteX31" fmla="*/ 3718 w 10000"/>
                      <a:gd name="connsiteY31" fmla="*/ 8516 h 10000"/>
                      <a:gd name="connsiteX32" fmla="*/ 2874 w 10000"/>
                      <a:gd name="connsiteY32" fmla="*/ 8968 h 10000"/>
                      <a:gd name="connsiteX33" fmla="*/ 2085 w 10000"/>
                      <a:gd name="connsiteY33" fmla="*/ 9323 h 10000"/>
                      <a:gd name="connsiteX34" fmla="*/ 1380 w 10000"/>
                      <a:gd name="connsiteY34" fmla="*/ 9613 h 10000"/>
                      <a:gd name="connsiteX35" fmla="*/ 733 w 10000"/>
                      <a:gd name="connsiteY35" fmla="*/ 9774 h 10000"/>
                      <a:gd name="connsiteX36" fmla="*/ 310 w 10000"/>
                      <a:gd name="connsiteY36" fmla="*/ 9903 h 10000"/>
                      <a:gd name="connsiteX37" fmla="*/ 0 w 10000"/>
                      <a:gd name="connsiteY37" fmla="*/ 10000 h 10000"/>
                      <a:gd name="connsiteX38" fmla="*/ 5718 w 10000"/>
                      <a:gd name="connsiteY38" fmla="*/ 5387 h 10000"/>
                      <a:gd name="connsiteX39" fmla="*/ 7380 w 10000"/>
                      <a:gd name="connsiteY39" fmla="*/ 2065 h 10000"/>
                      <a:gd name="connsiteX40" fmla="*/ 7380 w 10000"/>
                      <a:gd name="connsiteY40" fmla="*/ 2065 h 10000"/>
                      <a:gd name="connsiteX41" fmla="*/ 7380 w 10000"/>
                      <a:gd name="connsiteY41" fmla="*/ 2065 h 10000"/>
                      <a:gd name="connsiteX42" fmla="*/ 6422 w 10000"/>
                      <a:gd name="connsiteY42" fmla="*/ 1161 h 10000"/>
                      <a:gd name="connsiteX43" fmla="*/ 6338 w 10000"/>
                      <a:gd name="connsiteY43" fmla="*/ 1097 h 10000"/>
                      <a:gd name="connsiteX44" fmla="*/ 6310 w 10000"/>
                      <a:gd name="connsiteY44" fmla="*/ 1032 h 10000"/>
                      <a:gd name="connsiteX45" fmla="*/ 6310 w 10000"/>
                      <a:gd name="connsiteY45" fmla="*/ 1000 h 10000"/>
                      <a:gd name="connsiteX46" fmla="*/ 6338 w 10000"/>
                      <a:gd name="connsiteY46" fmla="*/ 968 h 10000"/>
                      <a:gd name="connsiteX47" fmla="*/ 6395 w 10000"/>
                      <a:gd name="connsiteY47" fmla="*/ 968 h 10000"/>
                      <a:gd name="connsiteX48" fmla="*/ 6422 w 10000"/>
                      <a:gd name="connsiteY48" fmla="*/ 903 h 10000"/>
                      <a:gd name="connsiteX49" fmla="*/ 6451 w 10000"/>
                      <a:gd name="connsiteY49" fmla="*/ 903 h 10000"/>
                      <a:gd name="connsiteX50" fmla="*/ 6536 w 10000"/>
                      <a:gd name="connsiteY50" fmla="*/ 903 h 10000"/>
                      <a:gd name="connsiteX51" fmla="*/ 6648 w 10000"/>
                      <a:gd name="connsiteY51" fmla="*/ 871 h 10000"/>
                      <a:gd name="connsiteX52" fmla="*/ 6704 w 10000"/>
                      <a:gd name="connsiteY52" fmla="*/ 871 h 10000"/>
                      <a:gd name="connsiteX53" fmla="*/ 7155 w 10000"/>
                      <a:gd name="connsiteY53" fmla="*/ 742 h 10000"/>
                      <a:gd name="connsiteX54" fmla="*/ 7634 w 10000"/>
                      <a:gd name="connsiteY54" fmla="*/ 613 h 10000"/>
                      <a:gd name="connsiteX55" fmla="*/ 8197 w 10000"/>
                      <a:gd name="connsiteY55" fmla="*/ 452 h 10000"/>
                      <a:gd name="connsiteX56" fmla="*/ 8733 w 10000"/>
                      <a:gd name="connsiteY56" fmla="*/ 323 h 10000"/>
                      <a:gd name="connsiteX57" fmla="*/ 9211 w 10000"/>
                      <a:gd name="connsiteY57" fmla="*/ 194 h 10000"/>
                      <a:gd name="connsiteX58" fmla="*/ 9606 w 10000"/>
                      <a:gd name="connsiteY58" fmla="*/ 65 h 10000"/>
                      <a:gd name="connsiteX59" fmla="*/ 9888 w 10000"/>
                      <a:gd name="connsiteY59" fmla="*/ 0 h 10000"/>
                      <a:gd name="connsiteX60" fmla="*/ 9972 w 10000"/>
                      <a:gd name="connsiteY60" fmla="*/ 0 h 10000"/>
                      <a:gd name="connsiteX0" fmla="*/ 9972 w 10000"/>
                      <a:gd name="connsiteY0" fmla="*/ 0 h 10000"/>
                      <a:gd name="connsiteX1" fmla="*/ 10000 w 10000"/>
                      <a:gd name="connsiteY1" fmla="*/ 0 h 10000"/>
                      <a:gd name="connsiteX2" fmla="*/ 10000 w 10000"/>
                      <a:gd name="connsiteY2" fmla="*/ 32 h 10000"/>
                      <a:gd name="connsiteX3" fmla="*/ 10000 w 10000"/>
                      <a:gd name="connsiteY3" fmla="*/ 129 h 10000"/>
                      <a:gd name="connsiteX4" fmla="*/ 10000 w 10000"/>
                      <a:gd name="connsiteY4" fmla="*/ 452 h 10000"/>
                      <a:gd name="connsiteX5" fmla="*/ 10000 w 10000"/>
                      <a:gd name="connsiteY5" fmla="*/ 968 h 10000"/>
                      <a:gd name="connsiteX6" fmla="*/ 10000 w 10000"/>
                      <a:gd name="connsiteY6" fmla="*/ 1548 h 10000"/>
                      <a:gd name="connsiteX7" fmla="*/ 9972 w 10000"/>
                      <a:gd name="connsiteY7" fmla="*/ 2194 h 10000"/>
                      <a:gd name="connsiteX8" fmla="*/ 9972 w 10000"/>
                      <a:gd name="connsiteY8" fmla="*/ 2871 h 10000"/>
                      <a:gd name="connsiteX9" fmla="*/ 9972 w 10000"/>
                      <a:gd name="connsiteY9" fmla="*/ 3484 h 10000"/>
                      <a:gd name="connsiteX10" fmla="*/ 9972 w 10000"/>
                      <a:gd name="connsiteY10" fmla="*/ 4000 h 10000"/>
                      <a:gd name="connsiteX11" fmla="*/ 9972 w 10000"/>
                      <a:gd name="connsiteY11" fmla="*/ 4032 h 10000"/>
                      <a:gd name="connsiteX12" fmla="*/ 9972 w 10000"/>
                      <a:gd name="connsiteY12" fmla="*/ 4161 h 10000"/>
                      <a:gd name="connsiteX13" fmla="*/ 9972 w 10000"/>
                      <a:gd name="connsiteY13" fmla="*/ 4258 h 10000"/>
                      <a:gd name="connsiteX14" fmla="*/ 9915 w 10000"/>
                      <a:gd name="connsiteY14" fmla="*/ 4290 h 10000"/>
                      <a:gd name="connsiteX15" fmla="*/ 9915 w 10000"/>
                      <a:gd name="connsiteY15" fmla="*/ 4290 h 10000"/>
                      <a:gd name="connsiteX16" fmla="*/ 9888 w 10000"/>
                      <a:gd name="connsiteY16" fmla="*/ 4290 h 10000"/>
                      <a:gd name="connsiteX17" fmla="*/ 9859 w 10000"/>
                      <a:gd name="connsiteY17" fmla="*/ 4290 h 10000"/>
                      <a:gd name="connsiteX18" fmla="*/ 9859 w 10000"/>
                      <a:gd name="connsiteY18" fmla="*/ 4290 h 10000"/>
                      <a:gd name="connsiteX19" fmla="*/ 9803 w 10000"/>
                      <a:gd name="connsiteY19" fmla="*/ 4290 h 10000"/>
                      <a:gd name="connsiteX20" fmla="*/ 9718 w 10000"/>
                      <a:gd name="connsiteY20" fmla="*/ 4161 h 10000"/>
                      <a:gd name="connsiteX21" fmla="*/ 9493 w 10000"/>
                      <a:gd name="connsiteY21" fmla="*/ 3968 h 10000"/>
                      <a:gd name="connsiteX22" fmla="*/ 9211 w 10000"/>
                      <a:gd name="connsiteY22" fmla="*/ 3742 h 10000"/>
                      <a:gd name="connsiteX23" fmla="*/ 9014 w 10000"/>
                      <a:gd name="connsiteY23" fmla="*/ 3548 h 10000"/>
                      <a:gd name="connsiteX24" fmla="*/ 8845 w 10000"/>
                      <a:gd name="connsiteY24" fmla="*/ 3355 h 10000"/>
                      <a:gd name="connsiteX25" fmla="*/ 8789 w 10000"/>
                      <a:gd name="connsiteY25" fmla="*/ 3323 h 10000"/>
                      <a:gd name="connsiteX26" fmla="*/ 8085 w 10000"/>
                      <a:gd name="connsiteY26" fmla="*/ 4548 h 10000"/>
                      <a:gd name="connsiteX27" fmla="*/ 7296 w 10000"/>
                      <a:gd name="connsiteY27" fmla="*/ 5613 h 10000"/>
                      <a:gd name="connsiteX28" fmla="*/ 6451 w 10000"/>
                      <a:gd name="connsiteY28" fmla="*/ 6484 h 10000"/>
                      <a:gd name="connsiteX29" fmla="*/ 5550 w 10000"/>
                      <a:gd name="connsiteY29" fmla="*/ 7290 h 10000"/>
                      <a:gd name="connsiteX30" fmla="*/ 4649 w 10000"/>
                      <a:gd name="connsiteY30" fmla="*/ 7968 h 10000"/>
                      <a:gd name="connsiteX31" fmla="*/ 3718 w 10000"/>
                      <a:gd name="connsiteY31" fmla="*/ 8516 h 10000"/>
                      <a:gd name="connsiteX32" fmla="*/ 2874 w 10000"/>
                      <a:gd name="connsiteY32" fmla="*/ 8968 h 10000"/>
                      <a:gd name="connsiteX33" fmla="*/ 2085 w 10000"/>
                      <a:gd name="connsiteY33" fmla="*/ 9323 h 10000"/>
                      <a:gd name="connsiteX34" fmla="*/ 1380 w 10000"/>
                      <a:gd name="connsiteY34" fmla="*/ 9613 h 10000"/>
                      <a:gd name="connsiteX35" fmla="*/ 733 w 10000"/>
                      <a:gd name="connsiteY35" fmla="*/ 9774 h 10000"/>
                      <a:gd name="connsiteX36" fmla="*/ 310 w 10000"/>
                      <a:gd name="connsiteY36" fmla="*/ 9903 h 10000"/>
                      <a:gd name="connsiteX37" fmla="*/ 0 w 10000"/>
                      <a:gd name="connsiteY37" fmla="*/ 10000 h 10000"/>
                      <a:gd name="connsiteX38" fmla="*/ 5718 w 10000"/>
                      <a:gd name="connsiteY38" fmla="*/ 5387 h 10000"/>
                      <a:gd name="connsiteX39" fmla="*/ 7380 w 10000"/>
                      <a:gd name="connsiteY39" fmla="*/ 2065 h 10000"/>
                      <a:gd name="connsiteX40" fmla="*/ 7380 w 10000"/>
                      <a:gd name="connsiteY40" fmla="*/ 2065 h 10000"/>
                      <a:gd name="connsiteX41" fmla="*/ 7380 w 10000"/>
                      <a:gd name="connsiteY41" fmla="*/ 2065 h 10000"/>
                      <a:gd name="connsiteX42" fmla="*/ 6422 w 10000"/>
                      <a:gd name="connsiteY42" fmla="*/ 1161 h 10000"/>
                      <a:gd name="connsiteX43" fmla="*/ 6338 w 10000"/>
                      <a:gd name="connsiteY43" fmla="*/ 1097 h 10000"/>
                      <a:gd name="connsiteX44" fmla="*/ 6310 w 10000"/>
                      <a:gd name="connsiteY44" fmla="*/ 1032 h 10000"/>
                      <a:gd name="connsiteX45" fmla="*/ 6310 w 10000"/>
                      <a:gd name="connsiteY45" fmla="*/ 1000 h 10000"/>
                      <a:gd name="connsiteX46" fmla="*/ 6338 w 10000"/>
                      <a:gd name="connsiteY46" fmla="*/ 968 h 10000"/>
                      <a:gd name="connsiteX47" fmla="*/ 6395 w 10000"/>
                      <a:gd name="connsiteY47" fmla="*/ 968 h 10000"/>
                      <a:gd name="connsiteX48" fmla="*/ 6422 w 10000"/>
                      <a:gd name="connsiteY48" fmla="*/ 903 h 10000"/>
                      <a:gd name="connsiteX49" fmla="*/ 6451 w 10000"/>
                      <a:gd name="connsiteY49" fmla="*/ 903 h 10000"/>
                      <a:gd name="connsiteX50" fmla="*/ 6536 w 10000"/>
                      <a:gd name="connsiteY50" fmla="*/ 903 h 10000"/>
                      <a:gd name="connsiteX51" fmla="*/ 6648 w 10000"/>
                      <a:gd name="connsiteY51" fmla="*/ 871 h 10000"/>
                      <a:gd name="connsiteX52" fmla="*/ 6704 w 10000"/>
                      <a:gd name="connsiteY52" fmla="*/ 871 h 10000"/>
                      <a:gd name="connsiteX53" fmla="*/ 7155 w 10000"/>
                      <a:gd name="connsiteY53" fmla="*/ 742 h 10000"/>
                      <a:gd name="connsiteX54" fmla="*/ 7634 w 10000"/>
                      <a:gd name="connsiteY54" fmla="*/ 613 h 10000"/>
                      <a:gd name="connsiteX55" fmla="*/ 8197 w 10000"/>
                      <a:gd name="connsiteY55" fmla="*/ 452 h 10000"/>
                      <a:gd name="connsiteX56" fmla="*/ 8733 w 10000"/>
                      <a:gd name="connsiteY56" fmla="*/ 323 h 10000"/>
                      <a:gd name="connsiteX57" fmla="*/ 9211 w 10000"/>
                      <a:gd name="connsiteY57" fmla="*/ 194 h 10000"/>
                      <a:gd name="connsiteX58" fmla="*/ 9606 w 10000"/>
                      <a:gd name="connsiteY58" fmla="*/ 65 h 10000"/>
                      <a:gd name="connsiteX59" fmla="*/ 9888 w 10000"/>
                      <a:gd name="connsiteY59" fmla="*/ 0 h 10000"/>
                      <a:gd name="connsiteX60" fmla="*/ 9972 w 10000"/>
                      <a:gd name="connsiteY60" fmla="*/ 0 h 10000"/>
                      <a:gd name="connsiteX0" fmla="*/ 9972 w 10000"/>
                      <a:gd name="connsiteY0" fmla="*/ 0 h 10000"/>
                      <a:gd name="connsiteX1" fmla="*/ 10000 w 10000"/>
                      <a:gd name="connsiteY1" fmla="*/ 0 h 10000"/>
                      <a:gd name="connsiteX2" fmla="*/ 10000 w 10000"/>
                      <a:gd name="connsiteY2" fmla="*/ 32 h 10000"/>
                      <a:gd name="connsiteX3" fmla="*/ 10000 w 10000"/>
                      <a:gd name="connsiteY3" fmla="*/ 129 h 10000"/>
                      <a:gd name="connsiteX4" fmla="*/ 10000 w 10000"/>
                      <a:gd name="connsiteY4" fmla="*/ 452 h 10000"/>
                      <a:gd name="connsiteX5" fmla="*/ 10000 w 10000"/>
                      <a:gd name="connsiteY5" fmla="*/ 968 h 10000"/>
                      <a:gd name="connsiteX6" fmla="*/ 10000 w 10000"/>
                      <a:gd name="connsiteY6" fmla="*/ 1548 h 10000"/>
                      <a:gd name="connsiteX7" fmla="*/ 9972 w 10000"/>
                      <a:gd name="connsiteY7" fmla="*/ 2194 h 10000"/>
                      <a:gd name="connsiteX8" fmla="*/ 9972 w 10000"/>
                      <a:gd name="connsiteY8" fmla="*/ 2871 h 10000"/>
                      <a:gd name="connsiteX9" fmla="*/ 9972 w 10000"/>
                      <a:gd name="connsiteY9" fmla="*/ 3484 h 10000"/>
                      <a:gd name="connsiteX10" fmla="*/ 9972 w 10000"/>
                      <a:gd name="connsiteY10" fmla="*/ 4000 h 10000"/>
                      <a:gd name="connsiteX11" fmla="*/ 9972 w 10000"/>
                      <a:gd name="connsiteY11" fmla="*/ 4032 h 10000"/>
                      <a:gd name="connsiteX12" fmla="*/ 9972 w 10000"/>
                      <a:gd name="connsiteY12" fmla="*/ 4161 h 10000"/>
                      <a:gd name="connsiteX13" fmla="*/ 9972 w 10000"/>
                      <a:gd name="connsiteY13" fmla="*/ 4258 h 10000"/>
                      <a:gd name="connsiteX14" fmla="*/ 9915 w 10000"/>
                      <a:gd name="connsiteY14" fmla="*/ 4290 h 10000"/>
                      <a:gd name="connsiteX15" fmla="*/ 9915 w 10000"/>
                      <a:gd name="connsiteY15" fmla="*/ 4290 h 10000"/>
                      <a:gd name="connsiteX16" fmla="*/ 9888 w 10000"/>
                      <a:gd name="connsiteY16" fmla="*/ 4290 h 10000"/>
                      <a:gd name="connsiteX17" fmla="*/ 9859 w 10000"/>
                      <a:gd name="connsiteY17" fmla="*/ 4290 h 10000"/>
                      <a:gd name="connsiteX18" fmla="*/ 9859 w 10000"/>
                      <a:gd name="connsiteY18" fmla="*/ 4290 h 10000"/>
                      <a:gd name="connsiteX19" fmla="*/ 9803 w 10000"/>
                      <a:gd name="connsiteY19" fmla="*/ 4290 h 10000"/>
                      <a:gd name="connsiteX20" fmla="*/ 9718 w 10000"/>
                      <a:gd name="connsiteY20" fmla="*/ 4161 h 10000"/>
                      <a:gd name="connsiteX21" fmla="*/ 9493 w 10000"/>
                      <a:gd name="connsiteY21" fmla="*/ 3968 h 10000"/>
                      <a:gd name="connsiteX22" fmla="*/ 9211 w 10000"/>
                      <a:gd name="connsiteY22" fmla="*/ 3742 h 10000"/>
                      <a:gd name="connsiteX23" fmla="*/ 9014 w 10000"/>
                      <a:gd name="connsiteY23" fmla="*/ 3548 h 10000"/>
                      <a:gd name="connsiteX24" fmla="*/ 8845 w 10000"/>
                      <a:gd name="connsiteY24" fmla="*/ 3355 h 10000"/>
                      <a:gd name="connsiteX25" fmla="*/ 8789 w 10000"/>
                      <a:gd name="connsiteY25" fmla="*/ 3323 h 10000"/>
                      <a:gd name="connsiteX26" fmla="*/ 8085 w 10000"/>
                      <a:gd name="connsiteY26" fmla="*/ 4548 h 10000"/>
                      <a:gd name="connsiteX27" fmla="*/ 7296 w 10000"/>
                      <a:gd name="connsiteY27" fmla="*/ 5613 h 10000"/>
                      <a:gd name="connsiteX28" fmla="*/ 6451 w 10000"/>
                      <a:gd name="connsiteY28" fmla="*/ 6484 h 10000"/>
                      <a:gd name="connsiteX29" fmla="*/ 5550 w 10000"/>
                      <a:gd name="connsiteY29" fmla="*/ 7290 h 10000"/>
                      <a:gd name="connsiteX30" fmla="*/ 4649 w 10000"/>
                      <a:gd name="connsiteY30" fmla="*/ 7968 h 10000"/>
                      <a:gd name="connsiteX31" fmla="*/ 3718 w 10000"/>
                      <a:gd name="connsiteY31" fmla="*/ 8516 h 10000"/>
                      <a:gd name="connsiteX32" fmla="*/ 2874 w 10000"/>
                      <a:gd name="connsiteY32" fmla="*/ 8968 h 10000"/>
                      <a:gd name="connsiteX33" fmla="*/ 2085 w 10000"/>
                      <a:gd name="connsiteY33" fmla="*/ 9323 h 10000"/>
                      <a:gd name="connsiteX34" fmla="*/ 1380 w 10000"/>
                      <a:gd name="connsiteY34" fmla="*/ 9613 h 10000"/>
                      <a:gd name="connsiteX35" fmla="*/ 733 w 10000"/>
                      <a:gd name="connsiteY35" fmla="*/ 9774 h 10000"/>
                      <a:gd name="connsiteX36" fmla="*/ 310 w 10000"/>
                      <a:gd name="connsiteY36" fmla="*/ 9903 h 10000"/>
                      <a:gd name="connsiteX37" fmla="*/ 0 w 10000"/>
                      <a:gd name="connsiteY37" fmla="*/ 10000 h 10000"/>
                      <a:gd name="connsiteX38" fmla="*/ 5718 w 10000"/>
                      <a:gd name="connsiteY38" fmla="*/ 5387 h 10000"/>
                      <a:gd name="connsiteX39" fmla="*/ 7380 w 10000"/>
                      <a:gd name="connsiteY39" fmla="*/ 2065 h 10000"/>
                      <a:gd name="connsiteX40" fmla="*/ 7380 w 10000"/>
                      <a:gd name="connsiteY40" fmla="*/ 2065 h 10000"/>
                      <a:gd name="connsiteX41" fmla="*/ 7380 w 10000"/>
                      <a:gd name="connsiteY41" fmla="*/ 2065 h 10000"/>
                      <a:gd name="connsiteX42" fmla="*/ 6422 w 10000"/>
                      <a:gd name="connsiteY42" fmla="*/ 1161 h 10000"/>
                      <a:gd name="connsiteX43" fmla="*/ 6338 w 10000"/>
                      <a:gd name="connsiteY43" fmla="*/ 1097 h 10000"/>
                      <a:gd name="connsiteX44" fmla="*/ 6310 w 10000"/>
                      <a:gd name="connsiteY44" fmla="*/ 1032 h 10000"/>
                      <a:gd name="connsiteX45" fmla="*/ 6310 w 10000"/>
                      <a:gd name="connsiteY45" fmla="*/ 1000 h 10000"/>
                      <a:gd name="connsiteX46" fmla="*/ 6338 w 10000"/>
                      <a:gd name="connsiteY46" fmla="*/ 968 h 10000"/>
                      <a:gd name="connsiteX47" fmla="*/ 6395 w 10000"/>
                      <a:gd name="connsiteY47" fmla="*/ 968 h 10000"/>
                      <a:gd name="connsiteX48" fmla="*/ 6422 w 10000"/>
                      <a:gd name="connsiteY48" fmla="*/ 903 h 10000"/>
                      <a:gd name="connsiteX49" fmla="*/ 6451 w 10000"/>
                      <a:gd name="connsiteY49" fmla="*/ 903 h 10000"/>
                      <a:gd name="connsiteX50" fmla="*/ 6536 w 10000"/>
                      <a:gd name="connsiteY50" fmla="*/ 903 h 10000"/>
                      <a:gd name="connsiteX51" fmla="*/ 6648 w 10000"/>
                      <a:gd name="connsiteY51" fmla="*/ 871 h 10000"/>
                      <a:gd name="connsiteX52" fmla="*/ 6704 w 10000"/>
                      <a:gd name="connsiteY52" fmla="*/ 871 h 10000"/>
                      <a:gd name="connsiteX53" fmla="*/ 7155 w 10000"/>
                      <a:gd name="connsiteY53" fmla="*/ 742 h 10000"/>
                      <a:gd name="connsiteX54" fmla="*/ 7634 w 10000"/>
                      <a:gd name="connsiteY54" fmla="*/ 613 h 10000"/>
                      <a:gd name="connsiteX55" fmla="*/ 8197 w 10000"/>
                      <a:gd name="connsiteY55" fmla="*/ 452 h 10000"/>
                      <a:gd name="connsiteX56" fmla="*/ 8733 w 10000"/>
                      <a:gd name="connsiteY56" fmla="*/ 323 h 10000"/>
                      <a:gd name="connsiteX57" fmla="*/ 9211 w 10000"/>
                      <a:gd name="connsiteY57" fmla="*/ 194 h 10000"/>
                      <a:gd name="connsiteX58" fmla="*/ 9606 w 10000"/>
                      <a:gd name="connsiteY58" fmla="*/ 65 h 10000"/>
                      <a:gd name="connsiteX59" fmla="*/ 9888 w 10000"/>
                      <a:gd name="connsiteY59" fmla="*/ 0 h 10000"/>
                      <a:gd name="connsiteX60" fmla="*/ 9972 w 10000"/>
                      <a:gd name="connsiteY60" fmla="*/ 0 h 10000"/>
                      <a:gd name="connsiteX0" fmla="*/ 9972 w 10000"/>
                      <a:gd name="connsiteY0" fmla="*/ 0 h 10000"/>
                      <a:gd name="connsiteX1" fmla="*/ 10000 w 10000"/>
                      <a:gd name="connsiteY1" fmla="*/ 0 h 10000"/>
                      <a:gd name="connsiteX2" fmla="*/ 10000 w 10000"/>
                      <a:gd name="connsiteY2" fmla="*/ 32 h 10000"/>
                      <a:gd name="connsiteX3" fmla="*/ 10000 w 10000"/>
                      <a:gd name="connsiteY3" fmla="*/ 129 h 10000"/>
                      <a:gd name="connsiteX4" fmla="*/ 10000 w 10000"/>
                      <a:gd name="connsiteY4" fmla="*/ 452 h 10000"/>
                      <a:gd name="connsiteX5" fmla="*/ 10000 w 10000"/>
                      <a:gd name="connsiteY5" fmla="*/ 968 h 10000"/>
                      <a:gd name="connsiteX6" fmla="*/ 10000 w 10000"/>
                      <a:gd name="connsiteY6" fmla="*/ 1548 h 10000"/>
                      <a:gd name="connsiteX7" fmla="*/ 9972 w 10000"/>
                      <a:gd name="connsiteY7" fmla="*/ 2194 h 10000"/>
                      <a:gd name="connsiteX8" fmla="*/ 9972 w 10000"/>
                      <a:gd name="connsiteY8" fmla="*/ 2871 h 10000"/>
                      <a:gd name="connsiteX9" fmla="*/ 9972 w 10000"/>
                      <a:gd name="connsiteY9" fmla="*/ 3484 h 10000"/>
                      <a:gd name="connsiteX10" fmla="*/ 9972 w 10000"/>
                      <a:gd name="connsiteY10" fmla="*/ 4000 h 10000"/>
                      <a:gd name="connsiteX11" fmla="*/ 9972 w 10000"/>
                      <a:gd name="connsiteY11" fmla="*/ 4032 h 10000"/>
                      <a:gd name="connsiteX12" fmla="*/ 9972 w 10000"/>
                      <a:gd name="connsiteY12" fmla="*/ 4161 h 10000"/>
                      <a:gd name="connsiteX13" fmla="*/ 9972 w 10000"/>
                      <a:gd name="connsiteY13" fmla="*/ 4258 h 10000"/>
                      <a:gd name="connsiteX14" fmla="*/ 9915 w 10000"/>
                      <a:gd name="connsiteY14" fmla="*/ 4290 h 10000"/>
                      <a:gd name="connsiteX15" fmla="*/ 9915 w 10000"/>
                      <a:gd name="connsiteY15" fmla="*/ 4290 h 10000"/>
                      <a:gd name="connsiteX16" fmla="*/ 9888 w 10000"/>
                      <a:gd name="connsiteY16" fmla="*/ 4290 h 10000"/>
                      <a:gd name="connsiteX17" fmla="*/ 9859 w 10000"/>
                      <a:gd name="connsiteY17" fmla="*/ 4290 h 10000"/>
                      <a:gd name="connsiteX18" fmla="*/ 9859 w 10000"/>
                      <a:gd name="connsiteY18" fmla="*/ 4290 h 10000"/>
                      <a:gd name="connsiteX19" fmla="*/ 9803 w 10000"/>
                      <a:gd name="connsiteY19" fmla="*/ 4290 h 10000"/>
                      <a:gd name="connsiteX20" fmla="*/ 9718 w 10000"/>
                      <a:gd name="connsiteY20" fmla="*/ 4161 h 10000"/>
                      <a:gd name="connsiteX21" fmla="*/ 9493 w 10000"/>
                      <a:gd name="connsiteY21" fmla="*/ 3968 h 10000"/>
                      <a:gd name="connsiteX22" fmla="*/ 9211 w 10000"/>
                      <a:gd name="connsiteY22" fmla="*/ 3742 h 10000"/>
                      <a:gd name="connsiteX23" fmla="*/ 9014 w 10000"/>
                      <a:gd name="connsiteY23" fmla="*/ 3548 h 10000"/>
                      <a:gd name="connsiteX24" fmla="*/ 8845 w 10000"/>
                      <a:gd name="connsiteY24" fmla="*/ 3355 h 10000"/>
                      <a:gd name="connsiteX25" fmla="*/ 8789 w 10000"/>
                      <a:gd name="connsiteY25" fmla="*/ 3323 h 10000"/>
                      <a:gd name="connsiteX26" fmla="*/ 8085 w 10000"/>
                      <a:gd name="connsiteY26" fmla="*/ 4548 h 10000"/>
                      <a:gd name="connsiteX27" fmla="*/ 7296 w 10000"/>
                      <a:gd name="connsiteY27" fmla="*/ 5613 h 10000"/>
                      <a:gd name="connsiteX28" fmla="*/ 6451 w 10000"/>
                      <a:gd name="connsiteY28" fmla="*/ 6484 h 10000"/>
                      <a:gd name="connsiteX29" fmla="*/ 5550 w 10000"/>
                      <a:gd name="connsiteY29" fmla="*/ 7290 h 10000"/>
                      <a:gd name="connsiteX30" fmla="*/ 4649 w 10000"/>
                      <a:gd name="connsiteY30" fmla="*/ 7968 h 10000"/>
                      <a:gd name="connsiteX31" fmla="*/ 3718 w 10000"/>
                      <a:gd name="connsiteY31" fmla="*/ 8516 h 10000"/>
                      <a:gd name="connsiteX32" fmla="*/ 2874 w 10000"/>
                      <a:gd name="connsiteY32" fmla="*/ 8968 h 10000"/>
                      <a:gd name="connsiteX33" fmla="*/ 2085 w 10000"/>
                      <a:gd name="connsiteY33" fmla="*/ 9323 h 10000"/>
                      <a:gd name="connsiteX34" fmla="*/ 1380 w 10000"/>
                      <a:gd name="connsiteY34" fmla="*/ 9613 h 10000"/>
                      <a:gd name="connsiteX35" fmla="*/ 733 w 10000"/>
                      <a:gd name="connsiteY35" fmla="*/ 9774 h 10000"/>
                      <a:gd name="connsiteX36" fmla="*/ 310 w 10000"/>
                      <a:gd name="connsiteY36" fmla="*/ 9903 h 10000"/>
                      <a:gd name="connsiteX37" fmla="*/ 0 w 10000"/>
                      <a:gd name="connsiteY37" fmla="*/ 10000 h 10000"/>
                      <a:gd name="connsiteX38" fmla="*/ 5718 w 10000"/>
                      <a:gd name="connsiteY38" fmla="*/ 5387 h 10000"/>
                      <a:gd name="connsiteX39" fmla="*/ 7380 w 10000"/>
                      <a:gd name="connsiteY39" fmla="*/ 2065 h 10000"/>
                      <a:gd name="connsiteX40" fmla="*/ 7380 w 10000"/>
                      <a:gd name="connsiteY40" fmla="*/ 2065 h 10000"/>
                      <a:gd name="connsiteX41" fmla="*/ 7380 w 10000"/>
                      <a:gd name="connsiteY41" fmla="*/ 2065 h 10000"/>
                      <a:gd name="connsiteX42" fmla="*/ 6422 w 10000"/>
                      <a:gd name="connsiteY42" fmla="*/ 1161 h 10000"/>
                      <a:gd name="connsiteX43" fmla="*/ 6338 w 10000"/>
                      <a:gd name="connsiteY43" fmla="*/ 1097 h 10000"/>
                      <a:gd name="connsiteX44" fmla="*/ 6310 w 10000"/>
                      <a:gd name="connsiteY44" fmla="*/ 1032 h 10000"/>
                      <a:gd name="connsiteX45" fmla="*/ 6310 w 10000"/>
                      <a:gd name="connsiteY45" fmla="*/ 1000 h 10000"/>
                      <a:gd name="connsiteX46" fmla="*/ 6338 w 10000"/>
                      <a:gd name="connsiteY46" fmla="*/ 968 h 10000"/>
                      <a:gd name="connsiteX47" fmla="*/ 6395 w 10000"/>
                      <a:gd name="connsiteY47" fmla="*/ 968 h 10000"/>
                      <a:gd name="connsiteX48" fmla="*/ 6422 w 10000"/>
                      <a:gd name="connsiteY48" fmla="*/ 903 h 10000"/>
                      <a:gd name="connsiteX49" fmla="*/ 6451 w 10000"/>
                      <a:gd name="connsiteY49" fmla="*/ 903 h 10000"/>
                      <a:gd name="connsiteX50" fmla="*/ 6536 w 10000"/>
                      <a:gd name="connsiteY50" fmla="*/ 903 h 10000"/>
                      <a:gd name="connsiteX51" fmla="*/ 6648 w 10000"/>
                      <a:gd name="connsiteY51" fmla="*/ 871 h 10000"/>
                      <a:gd name="connsiteX52" fmla="*/ 6704 w 10000"/>
                      <a:gd name="connsiteY52" fmla="*/ 871 h 10000"/>
                      <a:gd name="connsiteX53" fmla="*/ 7155 w 10000"/>
                      <a:gd name="connsiteY53" fmla="*/ 742 h 10000"/>
                      <a:gd name="connsiteX54" fmla="*/ 7634 w 10000"/>
                      <a:gd name="connsiteY54" fmla="*/ 613 h 10000"/>
                      <a:gd name="connsiteX55" fmla="*/ 8197 w 10000"/>
                      <a:gd name="connsiteY55" fmla="*/ 452 h 10000"/>
                      <a:gd name="connsiteX56" fmla="*/ 8733 w 10000"/>
                      <a:gd name="connsiteY56" fmla="*/ 323 h 10000"/>
                      <a:gd name="connsiteX57" fmla="*/ 9211 w 10000"/>
                      <a:gd name="connsiteY57" fmla="*/ 194 h 10000"/>
                      <a:gd name="connsiteX58" fmla="*/ 9606 w 10000"/>
                      <a:gd name="connsiteY58" fmla="*/ 65 h 10000"/>
                      <a:gd name="connsiteX59" fmla="*/ 9888 w 10000"/>
                      <a:gd name="connsiteY59" fmla="*/ 0 h 10000"/>
                      <a:gd name="connsiteX60" fmla="*/ 9972 w 10000"/>
                      <a:gd name="connsiteY60" fmla="*/ 0 h 10000"/>
                      <a:gd name="connsiteX0" fmla="*/ 9972 w 10000"/>
                      <a:gd name="connsiteY0" fmla="*/ 0 h 10000"/>
                      <a:gd name="connsiteX1" fmla="*/ 10000 w 10000"/>
                      <a:gd name="connsiteY1" fmla="*/ 0 h 10000"/>
                      <a:gd name="connsiteX2" fmla="*/ 10000 w 10000"/>
                      <a:gd name="connsiteY2" fmla="*/ 32 h 10000"/>
                      <a:gd name="connsiteX3" fmla="*/ 10000 w 10000"/>
                      <a:gd name="connsiteY3" fmla="*/ 129 h 10000"/>
                      <a:gd name="connsiteX4" fmla="*/ 10000 w 10000"/>
                      <a:gd name="connsiteY4" fmla="*/ 452 h 10000"/>
                      <a:gd name="connsiteX5" fmla="*/ 10000 w 10000"/>
                      <a:gd name="connsiteY5" fmla="*/ 968 h 10000"/>
                      <a:gd name="connsiteX6" fmla="*/ 10000 w 10000"/>
                      <a:gd name="connsiteY6" fmla="*/ 1548 h 10000"/>
                      <a:gd name="connsiteX7" fmla="*/ 9972 w 10000"/>
                      <a:gd name="connsiteY7" fmla="*/ 2194 h 10000"/>
                      <a:gd name="connsiteX8" fmla="*/ 9972 w 10000"/>
                      <a:gd name="connsiteY8" fmla="*/ 2871 h 10000"/>
                      <a:gd name="connsiteX9" fmla="*/ 9972 w 10000"/>
                      <a:gd name="connsiteY9" fmla="*/ 3484 h 10000"/>
                      <a:gd name="connsiteX10" fmla="*/ 9972 w 10000"/>
                      <a:gd name="connsiteY10" fmla="*/ 4000 h 10000"/>
                      <a:gd name="connsiteX11" fmla="*/ 9972 w 10000"/>
                      <a:gd name="connsiteY11" fmla="*/ 4032 h 10000"/>
                      <a:gd name="connsiteX12" fmla="*/ 9972 w 10000"/>
                      <a:gd name="connsiteY12" fmla="*/ 4161 h 10000"/>
                      <a:gd name="connsiteX13" fmla="*/ 9972 w 10000"/>
                      <a:gd name="connsiteY13" fmla="*/ 4258 h 10000"/>
                      <a:gd name="connsiteX14" fmla="*/ 9915 w 10000"/>
                      <a:gd name="connsiteY14" fmla="*/ 4290 h 10000"/>
                      <a:gd name="connsiteX15" fmla="*/ 9915 w 10000"/>
                      <a:gd name="connsiteY15" fmla="*/ 4290 h 10000"/>
                      <a:gd name="connsiteX16" fmla="*/ 9888 w 10000"/>
                      <a:gd name="connsiteY16" fmla="*/ 4290 h 10000"/>
                      <a:gd name="connsiteX17" fmla="*/ 9859 w 10000"/>
                      <a:gd name="connsiteY17" fmla="*/ 4290 h 10000"/>
                      <a:gd name="connsiteX18" fmla="*/ 9859 w 10000"/>
                      <a:gd name="connsiteY18" fmla="*/ 4290 h 10000"/>
                      <a:gd name="connsiteX19" fmla="*/ 9803 w 10000"/>
                      <a:gd name="connsiteY19" fmla="*/ 4290 h 10000"/>
                      <a:gd name="connsiteX20" fmla="*/ 9718 w 10000"/>
                      <a:gd name="connsiteY20" fmla="*/ 4161 h 10000"/>
                      <a:gd name="connsiteX21" fmla="*/ 9493 w 10000"/>
                      <a:gd name="connsiteY21" fmla="*/ 3968 h 10000"/>
                      <a:gd name="connsiteX22" fmla="*/ 9211 w 10000"/>
                      <a:gd name="connsiteY22" fmla="*/ 3742 h 10000"/>
                      <a:gd name="connsiteX23" fmla="*/ 9014 w 10000"/>
                      <a:gd name="connsiteY23" fmla="*/ 3548 h 10000"/>
                      <a:gd name="connsiteX24" fmla="*/ 8845 w 10000"/>
                      <a:gd name="connsiteY24" fmla="*/ 3355 h 10000"/>
                      <a:gd name="connsiteX25" fmla="*/ 8789 w 10000"/>
                      <a:gd name="connsiteY25" fmla="*/ 3323 h 10000"/>
                      <a:gd name="connsiteX26" fmla="*/ 8085 w 10000"/>
                      <a:gd name="connsiteY26" fmla="*/ 4548 h 10000"/>
                      <a:gd name="connsiteX27" fmla="*/ 7296 w 10000"/>
                      <a:gd name="connsiteY27" fmla="*/ 5613 h 10000"/>
                      <a:gd name="connsiteX28" fmla="*/ 6451 w 10000"/>
                      <a:gd name="connsiteY28" fmla="*/ 6484 h 10000"/>
                      <a:gd name="connsiteX29" fmla="*/ 5550 w 10000"/>
                      <a:gd name="connsiteY29" fmla="*/ 7290 h 10000"/>
                      <a:gd name="connsiteX30" fmla="*/ 4649 w 10000"/>
                      <a:gd name="connsiteY30" fmla="*/ 7968 h 10000"/>
                      <a:gd name="connsiteX31" fmla="*/ 3718 w 10000"/>
                      <a:gd name="connsiteY31" fmla="*/ 8516 h 10000"/>
                      <a:gd name="connsiteX32" fmla="*/ 2874 w 10000"/>
                      <a:gd name="connsiteY32" fmla="*/ 8968 h 10000"/>
                      <a:gd name="connsiteX33" fmla="*/ 2085 w 10000"/>
                      <a:gd name="connsiteY33" fmla="*/ 9323 h 10000"/>
                      <a:gd name="connsiteX34" fmla="*/ 1380 w 10000"/>
                      <a:gd name="connsiteY34" fmla="*/ 9613 h 10000"/>
                      <a:gd name="connsiteX35" fmla="*/ 733 w 10000"/>
                      <a:gd name="connsiteY35" fmla="*/ 9774 h 10000"/>
                      <a:gd name="connsiteX36" fmla="*/ 0 w 10000"/>
                      <a:gd name="connsiteY36" fmla="*/ 10000 h 10000"/>
                      <a:gd name="connsiteX37" fmla="*/ 5718 w 10000"/>
                      <a:gd name="connsiteY37" fmla="*/ 5387 h 10000"/>
                      <a:gd name="connsiteX38" fmla="*/ 7380 w 10000"/>
                      <a:gd name="connsiteY38" fmla="*/ 2065 h 10000"/>
                      <a:gd name="connsiteX39" fmla="*/ 7380 w 10000"/>
                      <a:gd name="connsiteY39" fmla="*/ 2065 h 10000"/>
                      <a:gd name="connsiteX40" fmla="*/ 7380 w 10000"/>
                      <a:gd name="connsiteY40" fmla="*/ 2065 h 10000"/>
                      <a:gd name="connsiteX41" fmla="*/ 6422 w 10000"/>
                      <a:gd name="connsiteY41" fmla="*/ 1161 h 10000"/>
                      <a:gd name="connsiteX42" fmla="*/ 6338 w 10000"/>
                      <a:gd name="connsiteY42" fmla="*/ 1097 h 10000"/>
                      <a:gd name="connsiteX43" fmla="*/ 6310 w 10000"/>
                      <a:gd name="connsiteY43" fmla="*/ 1032 h 10000"/>
                      <a:gd name="connsiteX44" fmla="*/ 6310 w 10000"/>
                      <a:gd name="connsiteY44" fmla="*/ 1000 h 10000"/>
                      <a:gd name="connsiteX45" fmla="*/ 6338 w 10000"/>
                      <a:gd name="connsiteY45" fmla="*/ 968 h 10000"/>
                      <a:gd name="connsiteX46" fmla="*/ 6395 w 10000"/>
                      <a:gd name="connsiteY46" fmla="*/ 968 h 10000"/>
                      <a:gd name="connsiteX47" fmla="*/ 6422 w 10000"/>
                      <a:gd name="connsiteY47" fmla="*/ 903 h 10000"/>
                      <a:gd name="connsiteX48" fmla="*/ 6451 w 10000"/>
                      <a:gd name="connsiteY48" fmla="*/ 903 h 10000"/>
                      <a:gd name="connsiteX49" fmla="*/ 6536 w 10000"/>
                      <a:gd name="connsiteY49" fmla="*/ 903 h 10000"/>
                      <a:gd name="connsiteX50" fmla="*/ 6648 w 10000"/>
                      <a:gd name="connsiteY50" fmla="*/ 871 h 10000"/>
                      <a:gd name="connsiteX51" fmla="*/ 6704 w 10000"/>
                      <a:gd name="connsiteY51" fmla="*/ 871 h 10000"/>
                      <a:gd name="connsiteX52" fmla="*/ 7155 w 10000"/>
                      <a:gd name="connsiteY52" fmla="*/ 742 h 10000"/>
                      <a:gd name="connsiteX53" fmla="*/ 7634 w 10000"/>
                      <a:gd name="connsiteY53" fmla="*/ 613 h 10000"/>
                      <a:gd name="connsiteX54" fmla="*/ 8197 w 10000"/>
                      <a:gd name="connsiteY54" fmla="*/ 452 h 10000"/>
                      <a:gd name="connsiteX55" fmla="*/ 8733 w 10000"/>
                      <a:gd name="connsiteY55" fmla="*/ 323 h 10000"/>
                      <a:gd name="connsiteX56" fmla="*/ 9211 w 10000"/>
                      <a:gd name="connsiteY56" fmla="*/ 194 h 10000"/>
                      <a:gd name="connsiteX57" fmla="*/ 9606 w 10000"/>
                      <a:gd name="connsiteY57" fmla="*/ 65 h 10000"/>
                      <a:gd name="connsiteX58" fmla="*/ 9888 w 10000"/>
                      <a:gd name="connsiteY58" fmla="*/ 0 h 10000"/>
                      <a:gd name="connsiteX59" fmla="*/ 9972 w 10000"/>
                      <a:gd name="connsiteY59" fmla="*/ 0 h 10000"/>
                      <a:gd name="connsiteX0" fmla="*/ 9972 w 10000"/>
                      <a:gd name="connsiteY0" fmla="*/ 0 h 10000"/>
                      <a:gd name="connsiteX1" fmla="*/ 10000 w 10000"/>
                      <a:gd name="connsiteY1" fmla="*/ 0 h 10000"/>
                      <a:gd name="connsiteX2" fmla="*/ 10000 w 10000"/>
                      <a:gd name="connsiteY2" fmla="*/ 32 h 10000"/>
                      <a:gd name="connsiteX3" fmla="*/ 10000 w 10000"/>
                      <a:gd name="connsiteY3" fmla="*/ 129 h 10000"/>
                      <a:gd name="connsiteX4" fmla="*/ 10000 w 10000"/>
                      <a:gd name="connsiteY4" fmla="*/ 452 h 10000"/>
                      <a:gd name="connsiteX5" fmla="*/ 10000 w 10000"/>
                      <a:gd name="connsiteY5" fmla="*/ 968 h 10000"/>
                      <a:gd name="connsiteX6" fmla="*/ 10000 w 10000"/>
                      <a:gd name="connsiteY6" fmla="*/ 1548 h 10000"/>
                      <a:gd name="connsiteX7" fmla="*/ 9972 w 10000"/>
                      <a:gd name="connsiteY7" fmla="*/ 2194 h 10000"/>
                      <a:gd name="connsiteX8" fmla="*/ 9972 w 10000"/>
                      <a:gd name="connsiteY8" fmla="*/ 2871 h 10000"/>
                      <a:gd name="connsiteX9" fmla="*/ 9972 w 10000"/>
                      <a:gd name="connsiteY9" fmla="*/ 3484 h 10000"/>
                      <a:gd name="connsiteX10" fmla="*/ 9972 w 10000"/>
                      <a:gd name="connsiteY10" fmla="*/ 4000 h 10000"/>
                      <a:gd name="connsiteX11" fmla="*/ 9972 w 10000"/>
                      <a:gd name="connsiteY11" fmla="*/ 4032 h 10000"/>
                      <a:gd name="connsiteX12" fmla="*/ 9972 w 10000"/>
                      <a:gd name="connsiteY12" fmla="*/ 4161 h 10000"/>
                      <a:gd name="connsiteX13" fmla="*/ 9972 w 10000"/>
                      <a:gd name="connsiteY13" fmla="*/ 4258 h 10000"/>
                      <a:gd name="connsiteX14" fmla="*/ 9915 w 10000"/>
                      <a:gd name="connsiteY14" fmla="*/ 4290 h 10000"/>
                      <a:gd name="connsiteX15" fmla="*/ 9915 w 10000"/>
                      <a:gd name="connsiteY15" fmla="*/ 4290 h 10000"/>
                      <a:gd name="connsiteX16" fmla="*/ 9888 w 10000"/>
                      <a:gd name="connsiteY16" fmla="*/ 4290 h 10000"/>
                      <a:gd name="connsiteX17" fmla="*/ 9859 w 10000"/>
                      <a:gd name="connsiteY17" fmla="*/ 4290 h 10000"/>
                      <a:gd name="connsiteX18" fmla="*/ 9859 w 10000"/>
                      <a:gd name="connsiteY18" fmla="*/ 4290 h 10000"/>
                      <a:gd name="connsiteX19" fmla="*/ 9803 w 10000"/>
                      <a:gd name="connsiteY19" fmla="*/ 4290 h 10000"/>
                      <a:gd name="connsiteX20" fmla="*/ 9718 w 10000"/>
                      <a:gd name="connsiteY20" fmla="*/ 4161 h 10000"/>
                      <a:gd name="connsiteX21" fmla="*/ 9493 w 10000"/>
                      <a:gd name="connsiteY21" fmla="*/ 3968 h 10000"/>
                      <a:gd name="connsiteX22" fmla="*/ 9211 w 10000"/>
                      <a:gd name="connsiteY22" fmla="*/ 3742 h 10000"/>
                      <a:gd name="connsiteX23" fmla="*/ 9014 w 10000"/>
                      <a:gd name="connsiteY23" fmla="*/ 3548 h 10000"/>
                      <a:gd name="connsiteX24" fmla="*/ 8845 w 10000"/>
                      <a:gd name="connsiteY24" fmla="*/ 3355 h 10000"/>
                      <a:gd name="connsiteX25" fmla="*/ 8789 w 10000"/>
                      <a:gd name="connsiteY25" fmla="*/ 3323 h 10000"/>
                      <a:gd name="connsiteX26" fmla="*/ 8085 w 10000"/>
                      <a:gd name="connsiteY26" fmla="*/ 4548 h 10000"/>
                      <a:gd name="connsiteX27" fmla="*/ 7296 w 10000"/>
                      <a:gd name="connsiteY27" fmla="*/ 5613 h 10000"/>
                      <a:gd name="connsiteX28" fmla="*/ 6451 w 10000"/>
                      <a:gd name="connsiteY28" fmla="*/ 6484 h 10000"/>
                      <a:gd name="connsiteX29" fmla="*/ 5550 w 10000"/>
                      <a:gd name="connsiteY29" fmla="*/ 7290 h 10000"/>
                      <a:gd name="connsiteX30" fmla="*/ 4649 w 10000"/>
                      <a:gd name="connsiteY30" fmla="*/ 7968 h 10000"/>
                      <a:gd name="connsiteX31" fmla="*/ 3718 w 10000"/>
                      <a:gd name="connsiteY31" fmla="*/ 8516 h 10000"/>
                      <a:gd name="connsiteX32" fmla="*/ 2874 w 10000"/>
                      <a:gd name="connsiteY32" fmla="*/ 8968 h 10000"/>
                      <a:gd name="connsiteX33" fmla="*/ 2085 w 10000"/>
                      <a:gd name="connsiteY33" fmla="*/ 9323 h 10000"/>
                      <a:gd name="connsiteX34" fmla="*/ 1380 w 10000"/>
                      <a:gd name="connsiteY34" fmla="*/ 9613 h 10000"/>
                      <a:gd name="connsiteX35" fmla="*/ 0 w 10000"/>
                      <a:gd name="connsiteY35" fmla="*/ 10000 h 10000"/>
                      <a:gd name="connsiteX36" fmla="*/ 5718 w 10000"/>
                      <a:gd name="connsiteY36" fmla="*/ 5387 h 10000"/>
                      <a:gd name="connsiteX37" fmla="*/ 7380 w 10000"/>
                      <a:gd name="connsiteY37" fmla="*/ 2065 h 10000"/>
                      <a:gd name="connsiteX38" fmla="*/ 7380 w 10000"/>
                      <a:gd name="connsiteY38" fmla="*/ 2065 h 10000"/>
                      <a:gd name="connsiteX39" fmla="*/ 7380 w 10000"/>
                      <a:gd name="connsiteY39" fmla="*/ 2065 h 10000"/>
                      <a:gd name="connsiteX40" fmla="*/ 6422 w 10000"/>
                      <a:gd name="connsiteY40" fmla="*/ 1161 h 10000"/>
                      <a:gd name="connsiteX41" fmla="*/ 6338 w 10000"/>
                      <a:gd name="connsiteY41" fmla="*/ 1097 h 10000"/>
                      <a:gd name="connsiteX42" fmla="*/ 6310 w 10000"/>
                      <a:gd name="connsiteY42" fmla="*/ 1032 h 10000"/>
                      <a:gd name="connsiteX43" fmla="*/ 6310 w 10000"/>
                      <a:gd name="connsiteY43" fmla="*/ 1000 h 10000"/>
                      <a:gd name="connsiteX44" fmla="*/ 6338 w 10000"/>
                      <a:gd name="connsiteY44" fmla="*/ 968 h 10000"/>
                      <a:gd name="connsiteX45" fmla="*/ 6395 w 10000"/>
                      <a:gd name="connsiteY45" fmla="*/ 968 h 10000"/>
                      <a:gd name="connsiteX46" fmla="*/ 6422 w 10000"/>
                      <a:gd name="connsiteY46" fmla="*/ 903 h 10000"/>
                      <a:gd name="connsiteX47" fmla="*/ 6451 w 10000"/>
                      <a:gd name="connsiteY47" fmla="*/ 903 h 10000"/>
                      <a:gd name="connsiteX48" fmla="*/ 6536 w 10000"/>
                      <a:gd name="connsiteY48" fmla="*/ 903 h 10000"/>
                      <a:gd name="connsiteX49" fmla="*/ 6648 w 10000"/>
                      <a:gd name="connsiteY49" fmla="*/ 871 h 10000"/>
                      <a:gd name="connsiteX50" fmla="*/ 6704 w 10000"/>
                      <a:gd name="connsiteY50" fmla="*/ 871 h 10000"/>
                      <a:gd name="connsiteX51" fmla="*/ 7155 w 10000"/>
                      <a:gd name="connsiteY51" fmla="*/ 742 h 10000"/>
                      <a:gd name="connsiteX52" fmla="*/ 7634 w 10000"/>
                      <a:gd name="connsiteY52" fmla="*/ 613 h 10000"/>
                      <a:gd name="connsiteX53" fmla="*/ 8197 w 10000"/>
                      <a:gd name="connsiteY53" fmla="*/ 452 h 10000"/>
                      <a:gd name="connsiteX54" fmla="*/ 8733 w 10000"/>
                      <a:gd name="connsiteY54" fmla="*/ 323 h 10000"/>
                      <a:gd name="connsiteX55" fmla="*/ 9211 w 10000"/>
                      <a:gd name="connsiteY55" fmla="*/ 194 h 10000"/>
                      <a:gd name="connsiteX56" fmla="*/ 9606 w 10000"/>
                      <a:gd name="connsiteY56" fmla="*/ 65 h 10000"/>
                      <a:gd name="connsiteX57" fmla="*/ 9888 w 10000"/>
                      <a:gd name="connsiteY57" fmla="*/ 0 h 10000"/>
                      <a:gd name="connsiteX58" fmla="*/ 9972 w 10000"/>
                      <a:gd name="connsiteY58" fmla="*/ 0 h 10000"/>
                      <a:gd name="connsiteX0" fmla="*/ 9972 w 10000"/>
                      <a:gd name="connsiteY0" fmla="*/ 0 h 10000"/>
                      <a:gd name="connsiteX1" fmla="*/ 10000 w 10000"/>
                      <a:gd name="connsiteY1" fmla="*/ 0 h 10000"/>
                      <a:gd name="connsiteX2" fmla="*/ 10000 w 10000"/>
                      <a:gd name="connsiteY2" fmla="*/ 32 h 10000"/>
                      <a:gd name="connsiteX3" fmla="*/ 10000 w 10000"/>
                      <a:gd name="connsiteY3" fmla="*/ 129 h 10000"/>
                      <a:gd name="connsiteX4" fmla="*/ 10000 w 10000"/>
                      <a:gd name="connsiteY4" fmla="*/ 452 h 10000"/>
                      <a:gd name="connsiteX5" fmla="*/ 10000 w 10000"/>
                      <a:gd name="connsiteY5" fmla="*/ 968 h 10000"/>
                      <a:gd name="connsiteX6" fmla="*/ 10000 w 10000"/>
                      <a:gd name="connsiteY6" fmla="*/ 1548 h 10000"/>
                      <a:gd name="connsiteX7" fmla="*/ 9972 w 10000"/>
                      <a:gd name="connsiteY7" fmla="*/ 2194 h 10000"/>
                      <a:gd name="connsiteX8" fmla="*/ 9972 w 10000"/>
                      <a:gd name="connsiteY8" fmla="*/ 2871 h 10000"/>
                      <a:gd name="connsiteX9" fmla="*/ 9972 w 10000"/>
                      <a:gd name="connsiteY9" fmla="*/ 3484 h 10000"/>
                      <a:gd name="connsiteX10" fmla="*/ 9972 w 10000"/>
                      <a:gd name="connsiteY10" fmla="*/ 4000 h 10000"/>
                      <a:gd name="connsiteX11" fmla="*/ 9972 w 10000"/>
                      <a:gd name="connsiteY11" fmla="*/ 4032 h 10000"/>
                      <a:gd name="connsiteX12" fmla="*/ 9972 w 10000"/>
                      <a:gd name="connsiteY12" fmla="*/ 4161 h 10000"/>
                      <a:gd name="connsiteX13" fmla="*/ 9972 w 10000"/>
                      <a:gd name="connsiteY13" fmla="*/ 4258 h 10000"/>
                      <a:gd name="connsiteX14" fmla="*/ 9915 w 10000"/>
                      <a:gd name="connsiteY14" fmla="*/ 4290 h 10000"/>
                      <a:gd name="connsiteX15" fmla="*/ 9915 w 10000"/>
                      <a:gd name="connsiteY15" fmla="*/ 4290 h 10000"/>
                      <a:gd name="connsiteX16" fmla="*/ 9888 w 10000"/>
                      <a:gd name="connsiteY16" fmla="*/ 4290 h 10000"/>
                      <a:gd name="connsiteX17" fmla="*/ 9859 w 10000"/>
                      <a:gd name="connsiteY17" fmla="*/ 4290 h 10000"/>
                      <a:gd name="connsiteX18" fmla="*/ 9859 w 10000"/>
                      <a:gd name="connsiteY18" fmla="*/ 4290 h 10000"/>
                      <a:gd name="connsiteX19" fmla="*/ 9803 w 10000"/>
                      <a:gd name="connsiteY19" fmla="*/ 4290 h 10000"/>
                      <a:gd name="connsiteX20" fmla="*/ 9718 w 10000"/>
                      <a:gd name="connsiteY20" fmla="*/ 4161 h 10000"/>
                      <a:gd name="connsiteX21" fmla="*/ 9493 w 10000"/>
                      <a:gd name="connsiteY21" fmla="*/ 3968 h 10000"/>
                      <a:gd name="connsiteX22" fmla="*/ 9211 w 10000"/>
                      <a:gd name="connsiteY22" fmla="*/ 3742 h 10000"/>
                      <a:gd name="connsiteX23" fmla="*/ 9014 w 10000"/>
                      <a:gd name="connsiteY23" fmla="*/ 3548 h 10000"/>
                      <a:gd name="connsiteX24" fmla="*/ 8845 w 10000"/>
                      <a:gd name="connsiteY24" fmla="*/ 3355 h 10000"/>
                      <a:gd name="connsiteX25" fmla="*/ 8789 w 10000"/>
                      <a:gd name="connsiteY25" fmla="*/ 3323 h 10000"/>
                      <a:gd name="connsiteX26" fmla="*/ 8085 w 10000"/>
                      <a:gd name="connsiteY26" fmla="*/ 4548 h 10000"/>
                      <a:gd name="connsiteX27" fmla="*/ 7296 w 10000"/>
                      <a:gd name="connsiteY27" fmla="*/ 5613 h 10000"/>
                      <a:gd name="connsiteX28" fmla="*/ 6451 w 10000"/>
                      <a:gd name="connsiteY28" fmla="*/ 6484 h 10000"/>
                      <a:gd name="connsiteX29" fmla="*/ 5550 w 10000"/>
                      <a:gd name="connsiteY29" fmla="*/ 7290 h 10000"/>
                      <a:gd name="connsiteX30" fmla="*/ 4649 w 10000"/>
                      <a:gd name="connsiteY30" fmla="*/ 7968 h 10000"/>
                      <a:gd name="connsiteX31" fmla="*/ 3718 w 10000"/>
                      <a:gd name="connsiteY31" fmla="*/ 8516 h 10000"/>
                      <a:gd name="connsiteX32" fmla="*/ 2874 w 10000"/>
                      <a:gd name="connsiteY32" fmla="*/ 8968 h 10000"/>
                      <a:gd name="connsiteX33" fmla="*/ 2085 w 10000"/>
                      <a:gd name="connsiteY33" fmla="*/ 9323 h 10000"/>
                      <a:gd name="connsiteX34" fmla="*/ 0 w 10000"/>
                      <a:gd name="connsiteY34" fmla="*/ 10000 h 10000"/>
                      <a:gd name="connsiteX35" fmla="*/ 5718 w 10000"/>
                      <a:gd name="connsiteY35" fmla="*/ 5387 h 10000"/>
                      <a:gd name="connsiteX36" fmla="*/ 7380 w 10000"/>
                      <a:gd name="connsiteY36" fmla="*/ 2065 h 10000"/>
                      <a:gd name="connsiteX37" fmla="*/ 7380 w 10000"/>
                      <a:gd name="connsiteY37" fmla="*/ 2065 h 10000"/>
                      <a:gd name="connsiteX38" fmla="*/ 7380 w 10000"/>
                      <a:gd name="connsiteY38" fmla="*/ 2065 h 10000"/>
                      <a:gd name="connsiteX39" fmla="*/ 6422 w 10000"/>
                      <a:gd name="connsiteY39" fmla="*/ 1161 h 10000"/>
                      <a:gd name="connsiteX40" fmla="*/ 6338 w 10000"/>
                      <a:gd name="connsiteY40" fmla="*/ 1097 h 10000"/>
                      <a:gd name="connsiteX41" fmla="*/ 6310 w 10000"/>
                      <a:gd name="connsiteY41" fmla="*/ 1032 h 10000"/>
                      <a:gd name="connsiteX42" fmla="*/ 6310 w 10000"/>
                      <a:gd name="connsiteY42" fmla="*/ 1000 h 10000"/>
                      <a:gd name="connsiteX43" fmla="*/ 6338 w 10000"/>
                      <a:gd name="connsiteY43" fmla="*/ 968 h 10000"/>
                      <a:gd name="connsiteX44" fmla="*/ 6395 w 10000"/>
                      <a:gd name="connsiteY44" fmla="*/ 968 h 10000"/>
                      <a:gd name="connsiteX45" fmla="*/ 6422 w 10000"/>
                      <a:gd name="connsiteY45" fmla="*/ 903 h 10000"/>
                      <a:gd name="connsiteX46" fmla="*/ 6451 w 10000"/>
                      <a:gd name="connsiteY46" fmla="*/ 903 h 10000"/>
                      <a:gd name="connsiteX47" fmla="*/ 6536 w 10000"/>
                      <a:gd name="connsiteY47" fmla="*/ 903 h 10000"/>
                      <a:gd name="connsiteX48" fmla="*/ 6648 w 10000"/>
                      <a:gd name="connsiteY48" fmla="*/ 871 h 10000"/>
                      <a:gd name="connsiteX49" fmla="*/ 6704 w 10000"/>
                      <a:gd name="connsiteY49" fmla="*/ 871 h 10000"/>
                      <a:gd name="connsiteX50" fmla="*/ 7155 w 10000"/>
                      <a:gd name="connsiteY50" fmla="*/ 742 h 10000"/>
                      <a:gd name="connsiteX51" fmla="*/ 7634 w 10000"/>
                      <a:gd name="connsiteY51" fmla="*/ 613 h 10000"/>
                      <a:gd name="connsiteX52" fmla="*/ 8197 w 10000"/>
                      <a:gd name="connsiteY52" fmla="*/ 452 h 10000"/>
                      <a:gd name="connsiteX53" fmla="*/ 8733 w 10000"/>
                      <a:gd name="connsiteY53" fmla="*/ 323 h 10000"/>
                      <a:gd name="connsiteX54" fmla="*/ 9211 w 10000"/>
                      <a:gd name="connsiteY54" fmla="*/ 194 h 10000"/>
                      <a:gd name="connsiteX55" fmla="*/ 9606 w 10000"/>
                      <a:gd name="connsiteY55" fmla="*/ 65 h 10000"/>
                      <a:gd name="connsiteX56" fmla="*/ 9888 w 10000"/>
                      <a:gd name="connsiteY56" fmla="*/ 0 h 10000"/>
                      <a:gd name="connsiteX57" fmla="*/ 9972 w 10000"/>
                      <a:gd name="connsiteY57" fmla="*/ 0 h 10000"/>
                      <a:gd name="connsiteX0" fmla="*/ 9972 w 10000"/>
                      <a:gd name="connsiteY0" fmla="*/ 0 h 10000"/>
                      <a:gd name="connsiteX1" fmla="*/ 10000 w 10000"/>
                      <a:gd name="connsiteY1" fmla="*/ 0 h 10000"/>
                      <a:gd name="connsiteX2" fmla="*/ 10000 w 10000"/>
                      <a:gd name="connsiteY2" fmla="*/ 32 h 10000"/>
                      <a:gd name="connsiteX3" fmla="*/ 10000 w 10000"/>
                      <a:gd name="connsiteY3" fmla="*/ 129 h 10000"/>
                      <a:gd name="connsiteX4" fmla="*/ 10000 w 10000"/>
                      <a:gd name="connsiteY4" fmla="*/ 452 h 10000"/>
                      <a:gd name="connsiteX5" fmla="*/ 10000 w 10000"/>
                      <a:gd name="connsiteY5" fmla="*/ 968 h 10000"/>
                      <a:gd name="connsiteX6" fmla="*/ 10000 w 10000"/>
                      <a:gd name="connsiteY6" fmla="*/ 1548 h 10000"/>
                      <a:gd name="connsiteX7" fmla="*/ 9972 w 10000"/>
                      <a:gd name="connsiteY7" fmla="*/ 2194 h 10000"/>
                      <a:gd name="connsiteX8" fmla="*/ 9972 w 10000"/>
                      <a:gd name="connsiteY8" fmla="*/ 2871 h 10000"/>
                      <a:gd name="connsiteX9" fmla="*/ 9972 w 10000"/>
                      <a:gd name="connsiteY9" fmla="*/ 3484 h 10000"/>
                      <a:gd name="connsiteX10" fmla="*/ 9972 w 10000"/>
                      <a:gd name="connsiteY10" fmla="*/ 4000 h 10000"/>
                      <a:gd name="connsiteX11" fmla="*/ 9972 w 10000"/>
                      <a:gd name="connsiteY11" fmla="*/ 4032 h 10000"/>
                      <a:gd name="connsiteX12" fmla="*/ 9972 w 10000"/>
                      <a:gd name="connsiteY12" fmla="*/ 4161 h 10000"/>
                      <a:gd name="connsiteX13" fmla="*/ 9972 w 10000"/>
                      <a:gd name="connsiteY13" fmla="*/ 4258 h 10000"/>
                      <a:gd name="connsiteX14" fmla="*/ 9915 w 10000"/>
                      <a:gd name="connsiteY14" fmla="*/ 4290 h 10000"/>
                      <a:gd name="connsiteX15" fmla="*/ 9915 w 10000"/>
                      <a:gd name="connsiteY15" fmla="*/ 4290 h 10000"/>
                      <a:gd name="connsiteX16" fmla="*/ 9888 w 10000"/>
                      <a:gd name="connsiteY16" fmla="*/ 4290 h 10000"/>
                      <a:gd name="connsiteX17" fmla="*/ 9859 w 10000"/>
                      <a:gd name="connsiteY17" fmla="*/ 4290 h 10000"/>
                      <a:gd name="connsiteX18" fmla="*/ 9859 w 10000"/>
                      <a:gd name="connsiteY18" fmla="*/ 4290 h 10000"/>
                      <a:gd name="connsiteX19" fmla="*/ 9803 w 10000"/>
                      <a:gd name="connsiteY19" fmla="*/ 4290 h 10000"/>
                      <a:gd name="connsiteX20" fmla="*/ 9718 w 10000"/>
                      <a:gd name="connsiteY20" fmla="*/ 4161 h 10000"/>
                      <a:gd name="connsiteX21" fmla="*/ 9493 w 10000"/>
                      <a:gd name="connsiteY21" fmla="*/ 3968 h 10000"/>
                      <a:gd name="connsiteX22" fmla="*/ 9211 w 10000"/>
                      <a:gd name="connsiteY22" fmla="*/ 3742 h 10000"/>
                      <a:gd name="connsiteX23" fmla="*/ 9014 w 10000"/>
                      <a:gd name="connsiteY23" fmla="*/ 3548 h 10000"/>
                      <a:gd name="connsiteX24" fmla="*/ 8845 w 10000"/>
                      <a:gd name="connsiteY24" fmla="*/ 3355 h 10000"/>
                      <a:gd name="connsiteX25" fmla="*/ 8789 w 10000"/>
                      <a:gd name="connsiteY25" fmla="*/ 3323 h 10000"/>
                      <a:gd name="connsiteX26" fmla="*/ 8085 w 10000"/>
                      <a:gd name="connsiteY26" fmla="*/ 4548 h 10000"/>
                      <a:gd name="connsiteX27" fmla="*/ 7296 w 10000"/>
                      <a:gd name="connsiteY27" fmla="*/ 5613 h 10000"/>
                      <a:gd name="connsiteX28" fmla="*/ 6451 w 10000"/>
                      <a:gd name="connsiteY28" fmla="*/ 6484 h 10000"/>
                      <a:gd name="connsiteX29" fmla="*/ 5550 w 10000"/>
                      <a:gd name="connsiteY29" fmla="*/ 7290 h 10000"/>
                      <a:gd name="connsiteX30" fmla="*/ 4649 w 10000"/>
                      <a:gd name="connsiteY30" fmla="*/ 7968 h 10000"/>
                      <a:gd name="connsiteX31" fmla="*/ 3718 w 10000"/>
                      <a:gd name="connsiteY31" fmla="*/ 8516 h 10000"/>
                      <a:gd name="connsiteX32" fmla="*/ 2874 w 10000"/>
                      <a:gd name="connsiteY32" fmla="*/ 8968 h 10000"/>
                      <a:gd name="connsiteX33" fmla="*/ 0 w 10000"/>
                      <a:gd name="connsiteY33" fmla="*/ 10000 h 10000"/>
                      <a:gd name="connsiteX34" fmla="*/ 5718 w 10000"/>
                      <a:gd name="connsiteY34" fmla="*/ 5387 h 10000"/>
                      <a:gd name="connsiteX35" fmla="*/ 7380 w 10000"/>
                      <a:gd name="connsiteY35" fmla="*/ 2065 h 10000"/>
                      <a:gd name="connsiteX36" fmla="*/ 7380 w 10000"/>
                      <a:gd name="connsiteY36" fmla="*/ 2065 h 10000"/>
                      <a:gd name="connsiteX37" fmla="*/ 7380 w 10000"/>
                      <a:gd name="connsiteY37" fmla="*/ 2065 h 10000"/>
                      <a:gd name="connsiteX38" fmla="*/ 6422 w 10000"/>
                      <a:gd name="connsiteY38" fmla="*/ 1161 h 10000"/>
                      <a:gd name="connsiteX39" fmla="*/ 6338 w 10000"/>
                      <a:gd name="connsiteY39" fmla="*/ 1097 h 10000"/>
                      <a:gd name="connsiteX40" fmla="*/ 6310 w 10000"/>
                      <a:gd name="connsiteY40" fmla="*/ 1032 h 10000"/>
                      <a:gd name="connsiteX41" fmla="*/ 6310 w 10000"/>
                      <a:gd name="connsiteY41" fmla="*/ 1000 h 10000"/>
                      <a:gd name="connsiteX42" fmla="*/ 6338 w 10000"/>
                      <a:gd name="connsiteY42" fmla="*/ 968 h 10000"/>
                      <a:gd name="connsiteX43" fmla="*/ 6395 w 10000"/>
                      <a:gd name="connsiteY43" fmla="*/ 968 h 10000"/>
                      <a:gd name="connsiteX44" fmla="*/ 6422 w 10000"/>
                      <a:gd name="connsiteY44" fmla="*/ 903 h 10000"/>
                      <a:gd name="connsiteX45" fmla="*/ 6451 w 10000"/>
                      <a:gd name="connsiteY45" fmla="*/ 903 h 10000"/>
                      <a:gd name="connsiteX46" fmla="*/ 6536 w 10000"/>
                      <a:gd name="connsiteY46" fmla="*/ 903 h 10000"/>
                      <a:gd name="connsiteX47" fmla="*/ 6648 w 10000"/>
                      <a:gd name="connsiteY47" fmla="*/ 871 h 10000"/>
                      <a:gd name="connsiteX48" fmla="*/ 6704 w 10000"/>
                      <a:gd name="connsiteY48" fmla="*/ 871 h 10000"/>
                      <a:gd name="connsiteX49" fmla="*/ 7155 w 10000"/>
                      <a:gd name="connsiteY49" fmla="*/ 742 h 10000"/>
                      <a:gd name="connsiteX50" fmla="*/ 7634 w 10000"/>
                      <a:gd name="connsiteY50" fmla="*/ 613 h 10000"/>
                      <a:gd name="connsiteX51" fmla="*/ 8197 w 10000"/>
                      <a:gd name="connsiteY51" fmla="*/ 452 h 10000"/>
                      <a:gd name="connsiteX52" fmla="*/ 8733 w 10000"/>
                      <a:gd name="connsiteY52" fmla="*/ 323 h 10000"/>
                      <a:gd name="connsiteX53" fmla="*/ 9211 w 10000"/>
                      <a:gd name="connsiteY53" fmla="*/ 194 h 10000"/>
                      <a:gd name="connsiteX54" fmla="*/ 9606 w 10000"/>
                      <a:gd name="connsiteY54" fmla="*/ 65 h 10000"/>
                      <a:gd name="connsiteX55" fmla="*/ 9888 w 10000"/>
                      <a:gd name="connsiteY55" fmla="*/ 0 h 10000"/>
                      <a:gd name="connsiteX56" fmla="*/ 9972 w 10000"/>
                      <a:gd name="connsiteY56" fmla="*/ 0 h 10000"/>
                      <a:gd name="connsiteX0" fmla="*/ 9972 w 10000"/>
                      <a:gd name="connsiteY0" fmla="*/ 0 h 10000"/>
                      <a:gd name="connsiteX1" fmla="*/ 10000 w 10000"/>
                      <a:gd name="connsiteY1" fmla="*/ 0 h 10000"/>
                      <a:gd name="connsiteX2" fmla="*/ 10000 w 10000"/>
                      <a:gd name="connsiteY2" fmla="*/ 32 h 10000"/>
                      <a:gd name="connsiteX3" fmla="*/ 10000 w 10000"/>
                      <a:gd name="connsiteY3" fmla="*/ 129 h 10000"/>
                      <a:gd name="connsiteX4" fmla="*/ 10000 w 10000"/>
                      <a:gd name="connsiteY4" fmla="*/ 452 h 10000"/>
                      <a:gd name="connsiteX5" fmla="*/ 10000 w 10000"/>
                      <a:gd name="connsiteY5" fmla="*/ 968 h 10000"/>
                      <a:gd name="connsiteX6" fmla="*/ 10000 w 10000"/>
                      <a:gd name="connsiteY6" fmla="*/ 1548 h 10000"/>
                      <a:gd name="connsiteX7" fmla="*/ 9972 w 10000"/>
                      <a:gd name="connsiteY7" fmla="*/ 2194 h 10000"/>
                      <a:gd name="connsiteX8" fmla="*/ 9972 w 10000"/>
                      <a:gd name="connsiteY8" fmla="*/ 2871 h 10000"/>
                      <a:gd name="connsiteX9" fmla="*/ 9972 w 10000"/>
                      <a:gd name="connsiteY9" fmla="*/ 3484 h 10000"/>
                      <a:gd name="connsiteX10" fmla="*/ 9972 w 10000"/>
                      <a:gd name="connsiteY10" fmla="*/ 4000 h 10000"/>
                      <a:gd name="connsiteX11" fmla="*/ 9972 w 10000"/>
                      <a:gd name="connsiteY11" fmla="*/ 4032 h 10000"/>
                      <a:gd name="connsiteX12" fmla="*/ 9972 w 10000"/>
                      <a:gd name="connsiteY12" fmla="*/ 4161 h 10000"/>
                      <a:gd name="connsiteX13" fmla="*/ 9972 w 10000"/>
                      <a:gd name="connsiteY13" fmla="*/ 4258 h 10000"/>
                      <a:gd name="connsiteX14" fmla="*/ 9915 w 10000"/>
                      <a:gd name="connsiteY14" fmla="*/ 4290 h 10000"/>
                      <a:gd name="connsiteX15" fmla="*/ 9915 w 10000"/>
                      <a:gd name="connsiteY15" fmla="*/ 4290 h 10000"/>
                      <a:gd name="connsiteX16" fmla="*/ 9888 w 10000"/>
                      <a:gd name="connsiteY16" fmla="*/ 4290 h 10000"/>
                      <a:gd name="connsiteX17" fmla="*/ 9859 w 10000"/>
                      <a:gd name="connsiteY17" fmla="*/ 4290 h 10000"/>
                      <a:gd name="connsiteX18" fmla="*/ 9859 w 10000"/>
                      <a:gd name="connsiteY18" fmla="*/ 4290 h 10000"/>
                      <a:gd name="connsiteX19" fmla="*/ 9803 w 10000"/>
                      <a:gd name="connsiteY19" fmla="*/ 4290 h 10000"/>
                      <a:gd name="connsiteX20" fmla="*/ 9718 w 10000"/>
                      <a:gd name="connsiteY20" fmla="*/ 4161 h 10000"/>
                      <a:gd name="connsiteX21" fmla="*/ 9493 w 10000"/>
                      <a:gd name="connsiteY21" fmla="*/ 3968 h 10000"/>
                      <a:gd name="connsiteX22" fmla="*/ 9211 w 10000"/>
                      <a:gd name="connsiteY22" fmla="*/ 3742 h 10000"/>
                      <a:gd name="connsiteX23" fmla="*/ 9014 w 10000"/>
                      <a:gd name="connsiteY23" fmla="*/ 3548 h 10000"/>
                      <a:gd name="connsiteX24" fmla="*/ 8845 w 10000"/>
                      <a:gd name="connsiteY24" fmla="*/ 3355 h 10000"/>
                      <a:gd name="connsiteX25" fmla="*/ 8789 w 10000"/>
                      <a:gd name="connsiteY25" fmla="*/ 3323 h 10000"/>
                      <a:gd name="connsiteX26" fmla="*/ 8085 w 10000"/>
                      <a:gd name="connsiteY26" fmla="*/ 4548 h 10000"/>
                      <a:gd name="connsiteX27" fmla="*/ 7296 w 10000"/>
                      <a:gd name="connsiteY27" fmla="*/ 5613 h 10000"/>
                      <a:gd name="connsiteX28" fmla="*/ 6451 w 10000"/>
                      <a:gd name="connsiteY28" fmla="*/ 6484 h 10000"/>
                      <a:gd name="connsiteX29" fmla="*/ 5550 w 10000"/>
                      <a:gd name="connsiteY29" fmla="*/ 7290 h 10000"/>
                      <a:gd name="connsiteX30" fmla="*/ 4649 w 10000"/>
                      <a:gd name="connsiteY30" fmla="*/ 7968 h 10000"/>
                      <a:gd name="connsiteX31" fmla="*/ 3718 w 10000"/>
                      <a:gd name="connsiteY31" fmla="*/ 8516 h 10000"/>
                      <a:gd name="connsiteX32" fmla="*/ 0 w 10000"/>
                      <a:gd name="connsiteY32" fmla="*/ 10000 h 10000"/>
                      <a:gd name="connsiteX33" fmla="*/ 5718 w 10000"/>
                      <a:gd name="connsiteY33" fmla="*/ 5387 h 10000"/>
                      <a:gd name="connsiteX34" fmla="*/ 7380 w 10000"/>
                      <a:gd name="connsiteY34" fmla="*/ 2065 h 10000"/>
                      <a:gd name="connsiteX35" fmla="*/ 7380 w 10000"/>
                      <a:gd name="connsiteY35" fmla="*/ 2065 h 10000"/>
                      <a:gd name="connsiteX36" fmla="*/ 7380 w 10000"/>
                      <a:gd name="connsiteY36" fmla="*/ 2065 h 10000"/>
                      <a:gd name="connsiteX37" fmla="*/ 6422 w 10000"/>
                      <a:gd name="connsiteY37" fmla="*/ 1161 h 10000"/>
                      <a:gd name="connsiteX38" fmla="*/ 6338 w 10000"/>
                      <a:gd name="connsiteY38" fmla="*/ 1097 h 10000"/>
                      <a:gd name="connsiteX39" fmla="*/ 6310 w 10000"/>
                      <a:gd name="connsiteY39" fmla="*/ 1032 h 10000"/>
                      <a:gd name="connsiteX40" fmla="*/ 6310 w 10000"/>
                      <a:gd name="connsiteY40" fmla="*/ 1000 h 10000"/>
                      <a:gd name="connsiteX41" fmla="*/ 6338 w 10000"/>
                      <a:gd name="connsiteY41" fmla="*/ 968 h 10000"/>
                      <a:gd name="connsiteX42" fmla="*/ 6395 w 10000"/>
                      <a:gd name="connsiteY42" fmla="*/ 968 h 10000"/>
                      <a:gd name="connsiteX43" fmla="*/ 6422 w 10000"/>
                      <a:gd name="connsiteY43" fmla="*/ 903 h 10000"/>
                      <a:gd name="connsiteX44" fmla="*/ 6451 w 10000"/>
                      <a:gd name="connsiteY44" fmla="*/ 903 h 10000"/>
                      <a:gd name="connsiteX45" fmla="*/ 6536 w 10000"/>
                      <a:gd name="connsiteY45" fmla="*/ 903 h 10000"/>
                      <a:gd name="connsiteX46" fmla="*/ 6648 w 10000"/>
                      <a:gd name="connsiteY46" fmla="*/ 871 h 10000"/>
                      <a:gd name="connsiteX47" fmla="*/ 6704 w 10000"/>
                      <a:gd name="connsiteY47" fmla="*/ 871 h 10000"/>
                      <a:gd name="connsiteX48" fmla="*/ 7155 w 10000"/>
                      <a:gd name="connsiteY48" fmla="*/ 742 h 10000"/>
                      <a:gd name="connsiteX49" fmla="*/ 7634 w 10000"/>
                      <a:gd name="connsiteY49" fmla="*/ 613 h 10000"/>
                      <a:gd name="connsiteX50" fmla="*/ 8197 w 10000"/>
                      <a:gd name="connsiteY50" fmla="*/ 452 h 10000"/>
                      <a:gd name="connsiteX51" fmla="*/ 8733 w 10000"/>
                      <a:gd name="connsiteY51" fmla="*/ 323 h 10000"/>
                      <a:gd name="connsiteX52" fmla="*/ 9211 w 10000"/>
                      <a:gd name="connsiteY52" fmla="*/ 194 h 10000"/>
                      <a:gd name="connsiteX53" fmla="*/ 9606 w 10000"/>
                      <a:gd name="connsiteY53" fmla="*/ 65 h 10000"/>
                      <a:gd name="connsiteX54" fmla="*/ 9888 w 10000"/>
                      <a:gd name="connsiteY54" fmla="*/ 0 h 10000"/>
                      <a:gd name="connsiteX55" fmla="*/ 9972 w 10000"/>
                      <a:gd name="connsiteY55" fmla="*/ 0 h 10000"/>
                      <a:gd name="connsiteX0" fmla="*/ 9972 w 10000"/>
                      <a:gd name="connsiteY0" fmla="*/ 0 h 10000"/>
                      <a:gd name="connsiteX1" fmla="*/ 10000 w 10000"/>
                      <a:gd name="connsiteY1" fmla="*/ 0 h 10000"/>
                      <a:gd name="connsiteX2" fmla="*/ 10000 w 10000"/>
                      <a:gd name="connsiteY2" fmla="*/ 32 h 10000"/>
                      <a:gd name="connsiteX3" fmla="*/ 10000 w 10000"/>
                      <a:gd name="connsiteY3" fmla="*/ 129 h 10000"/>
                      <a:gd name="connsiteX4" fmla="*/ 10000 w 10000"/>
                      <a:gd name="connsiteY4" fmla="*/ 452 h 10000"/>
                      <a:gd name="connsiteX5" fmla="*/ 10000 w 10000"/>
                      <a:gd name="connsiteY5" fmla="*/ 968 h 10000"/>
                      <a:gd name="connsiteX6" fmla="*/ 10000 w 10000"/>
                      <a:gd name="connsiteY6" fmla="*/ 1548 h 10000"/>
                      <a:gd name="connsiteX7" fmla="*/ 9972 w 10000"/>
                      <a:gd name="connsiteY7" fmla="*/ 2194 h 10000"/>
                      <a:gd name="connsiteX8" fmla="*/ 9972 w 10000"/>
                      <a:gd name="connsiteY8" fmla="*/ 2871 h 10000"/>
                      <a:gd name="connsiteX9" fmla="*/ 9972 w 10000"/>
                      <a:gd name="connsiteY9" fmla="*/ 3484 h 10000"/>
                      <a:gd name="connsiteX10" fmla="*/ 9972 w 10000"/>
                      <a:gd name="connsiteY10" fmla="*/ 4000 h 10000"/>
                      <a:gd name="connsiteX11" fmla="*/ 9972 w 10000"/>
                      <a:gd name="connsiteY11" fmla="*/ 4032 h 10000"/>
                      <a:gd name="connsiteX12" fmla="*/ 9972 w 10000"/>
                      <a:gd name="connsiteY12" fmla="*/ 4161 h 10000"/>
                      <a:gd name="connsiteX13" fmla="*/ 9972 w 10000"/>
                      <a:gd name="connsiteY13" fmla="*/ 4258 h 10000"/>
                      <a:gd name="connsiteX14" fmla="*/ 9915 w 10000"/>
                      <a:gd name="connsiteY14" fmla="*/ 4290 h 10000"/>
                      <a:gd name="connsiteX15" fmla="*/ 9915 w 10000"/>
                      <a:gd name="connsiteY15" fmla="*/ 4290 h 10000"/>
                      <a:gd name="connsiteX16" fmla="*/ 9888 w 10000"/>
                      <a:gd name="connsiteY16" fmla="*/ 4290 h 10000"/>
                      <a:gd name="connsiteX17" fmla="*/ 9859 w 10000"/>
                      <a:gd name="connsiteY17" fmla="*/ 4290 h 10000"/>
                      <a:gd name="connsiteX18" fmla="*/ 9859 w 10000"/>
                      <a:gd name="connsiteY18" fmla="*/ 4290 h 10000"/>
                      <a:gd name="connsiteX19" fmla="*/ 9803 w 10000"/>
                      <a:gd name="connsiteY19" fmla="*/ 4290 h 10000"/>
                      <a:gd name="connsiteX20" fmla="*/ 9718 w 10000"/>
                      <a:gd name="connsiteY20" fmla="*/ 4161 h 10000"/>
                      <a:gd name="connsiteX21" fmla="*/ 9493 w 10000"/>
                      <a:gd name="connsiteY21" fmla="*/ 3968 h 10000"/>
                      <a:gd name="connsiteX22" fmla="*/ 9211 w 10000"/>
                      <a:gd name="connsiteY22" fmla="*/ 3742 h 10000"/>
                      <a:gd name="connsiteX23" fmla="*/ 9014 w 10000"/>
                      <a:gd name="connsiteY23" fmla="*/ 3548 h 10000"/>
                      <a:gd name="connsiteX24" fmla="*/ 8845 w 10000"/>
                      <a:gd name="connsiteY24" fmla="*/ 3355 h 10000"/>
                      <a:gd name="connsiteX25" fmla="*/ 8789 w 10000"/>
                      <a:gd name="connsiteY25" fmla="*/ 3323 h 10000"/>
                      <a:gd name="connsiteX26" fmla="*/ 8085 w 10000"/>
                      <a:gd name="connsiteY26" fmla="*/ 4548 h 10000"/>
                      <a:gd name="connsiteX27" fmla="*/ 7296 w 10000"/>
                      <a:gd name="connsiteY27" fmla="*/ 5613 h 10000"/>
                      <a:gd name="connsiteX28" fmla="*/ 6451 w 10000"/>
                      <a:gd name="connsiteY28" fmla="*/ 6484 h 10000"/>
                      <a:gd name="connsiteX29" fmla="*/ 5550 w 10000"/>
                      <a:gd name="connsiteY29" fmla="*/ 7290 h 10000"/>
                      <a:gd name="connsiteX30" fmla="*/ 4649 w 10000"/>
                      <a:gd name="connsiteY30" fmla="*/ 7968 h 10000"/>
                      <a:gd name="connsiteX31" fmla="*/ 0 w 10000"/>
                      <a:gd name="connsiteY31" fmla="*/ 10000 h 10000"/>
                      <a:gd name="connsiteX32" fmla="*/ 5718 w 10000"/>
                      <a:gd name="connsiteY32" fmla="*/ 5387 h 10000"/>
                      <a:gd name="connsiteX33" fmla="*/ 7380 w 10000"/>
                      <a:gd name="connsiteY33" fmla="*/ 2065 h 10000"/>
                      <a:gd name="connsiteX34" fmla="*/ 7380 w 10000"/>
                      <a:gd name="connsiteY34" fmla="*/ 2065 h 10000"/>
                      <a:gd name="connsiteX35" fmla="*/ 7380 w 10000"/>
                      <a:gd name="connsiteY35" fmla="*/ 2065 h 10000"/>
                      <a:gd name="connsiteX36" fmla="*/ 6422 w 10000"/>
                      <a:gd name="connsiteY36" fmla="*/ 1161 h 10000"/>
                      <a:gd name="connsiteX37" fmla="*/ 6338 w 10000"/>
                      <a:gd name="connsiteY37" fmla="*/ 1097 h 10000"/>
                      <a:gd name="connsiteX38" fmla="*/ 6310 w 10000"/>
                      <a:gd name="connsiteY38" fmla="*/ 1032 h 10000"/>
                      <a:gd name="connsiteX39" fmla="*/ 6310 w 10000"/>
                      <a:gd name="connsiteY39" fmla="*/ 1000 h 10000"/>
                      <a:gd name="connsiteX40" fmla="*/ 6338 w 10000"/>
                      <a:gd name="connsiteY40" fmla="*/ 968 h 10000"/>
                      <a:gd name="connsiteX41" fmla="*/ 6395 w 10000"/>
                      <a:gd name="connsiteY41" fmla="*/ 968 h 10000"/>
                      <a:gd name="connsiteX42" fmla="*/ 6422 w 10000"/>
                      <a:gd name="connsiteY42" fmla="*/ 903 h 10000"/>
                      <a:gd name="connsiteX43" fmla="*/ 6451 w 10000"/>
                      <a:gd name="connsiteY43" fmla="*/ 903 h 10000"/>
                      <a:gd name="connsiteX44" fmla="*/ 6536 w 10000"/>
                      <a:gd name="connsiteY44" fmla="*/ 903 h 10000"/>
                      <a:gd name="connsiteX45" fmla="*/ 6648 w 10000"/>
                      <a:gd name="connsiteY45" fmla="*/ 871 h 10000"/>
                      <a:gd name="connsiteX46" fmla="*/ 6704 w 10000"/>
                      <a:gd name="connsiteY46" fmla="*/ 871 h 10000"/>
                      <a:gd name="connsiteX47" fmla="*/ 7155 w 10000"/>
                      <a:gd name="connsiteY47" fmla="*/ 742 h 10000"/>
                      <a:gd name="connsiteX48" fmla="*/ 7634 w 10000"/>
                      <a:gd name="connsiteY48" fmla="*/ 613 h 10000"/>
                      <a:gd name="connsiteX49" fmla="*/ 8197 w 10000"/>
                      <a:gd name="connsiteY49" fmla="*/ 452 h 10000"/>
                      <a:gd name="connsiteX50" fmla="*/ 8733 w 10000"/>
                      <a:gd name="connsiteY50" fmla="*/ 323 h 10000"/>
                      <a:gd name="connsiteX51" fmla="*/ 9211 w 10000"/>
                      <a:gd name="connsiteY51" fmla="*/ 194 h 10000"/>
                      <a:gd name="connsiteX52" fmla="*/ 9606 w 10000"/>
                      <a:gd name="connsiteY52" fmla="*/ 65 h 10000"/>
                      <a:gd name="connsiteX53" fmla="*/ 9888 w 10000"/>
                      <a:gd name="connsiteY53" fmla="*/ 0 h 10000"/>
                      <a:gd name="connsiteX54" fmla="*/ 9972 w 10000"/>
                      <a:gd name="connsiteY54" fmla="*/ 0 h 10000"/>
                      <a:gd name="connsiteX0" fmla="*/ 9972 w 10000"/>
                      <a:gd name="connsiteY0" fmla="*/ 0 h 10000"/>
                      <a:gd name="connsiteX1" fmla="*/ 10000 w 10000"/>
                      <a:gd name="connsiteY1" fmla="*/ 0 h 10000"/>
                      <a:gd name="connsiteX2" fmla="*/ 10000 w 10000"/>
                      <a:gd name="connsiteY2" fmla="*/ 32 h 10000"/>
                      <a:gd name="connsiteX3" fmla="*/ 10000 w 10000"/>
                      <a:gd name="connsiteY3" fmla="*/ 129 h 10000"/>
                      <a:gd name="connsiteX4" fmla="*/ 10000 w 10000"/>
                      <a:gd name="connsiteY4" fmla="*/ 452 h 10000"/>
                      <a:gd name="connsiteX5" fmla="*/ 10000 w 10000"/>
                      <a:gd name="connsiteY5" fmla="*/ 968 h 10000"/>
                      <a:gd name="connsiteX6" fmla="*/ 10000 w 10000"/>
                      <a:gd name="connsiteY6" fmla="*/ 1548 h 10000"/>
                      <a:gd name="connsiteX7" fmla="*/ 9972 w 10000"/>
                      <a:gd name="connsiteY7" fmla="*/ 2194 h 10000"/>
                      <a:gd name="connsiteX8" fmla="*/ 9972 w 10000"/>
                      <a:gd name="connsiteY8" fmla="*/ 2871 h 10000"/>
                      <a:gd name="connsiteX9" fmla="*/ 9972 w 10000"/>
                      <a:gd name="connsiteY9" fmla="*/ 3484 h 10000"/>
                      <a:gd name="connsiteX10" fmla="*/ 9972 w 10000"/>
                      <a:gd name="connsiteY10" fmla="*/ 4000 h 10000"/>
                      <a:gd name="connsiteX11" fmla="*/ 9972 w 10000"/>
                      <a:gd name="connsiteY11" fmla="*/ 4032 h 10000"/>
                      <a:gd name="connsiteX12" fmla="*/ 9972 w 10000"/>
                      <a:gd name="connsiteY12" fmla="*/ 4161 h 10000"/>
                      <a:gd name="connsiteX13" fmla="*/ 9972 w 10000"/>
                      <a:gd name="connsiteY13" fmla="*/ 4258 h 10000"/>
                      <a:gd name="connsiteX14" fmla="*/ 9915 w 10000"/>
                      <a:gd name="connsiteY14" fmla="*/ 4290 h 10000"/>
                      <a:gd name="connsiteX15" fmla="*/ 9915 w 10000"/>
                      <a:gd name="connsiteY15" fmla="*/ 4290 h 10000"/>
                      <a:gd name="connsiteX16" fmla="*/ 9888 w 10000"/>
                      <a:gd name="connsiteY16" fmla="*/ 4290 h 10000"/>
                      <a:gd name="connsiteX17" fmla="*/ 9859 w 10000"/>
                      <a:gd name="connsiteY17" fmla="*/ 4290 h 10000"/>
                      <a:gd name="connsiteX18" fmla="*/ 9859 w 10000"/>
                      <a:gd name="connsiteY18" fmla="*/ 4290 h 10000"/>
                      <a:gd name="connsiteX19" fmla="*/ 9803 w 10000"/>
                      <a:gd name="connsiteY19" fmla="*/ 4290 h 10000"/>
                      <a:gd name="connsiteX20" fmla="*/ 9718 w 10000"/>
                      <a:gd name="connsiteY20" fmla="*/ 4161 h 10000"/>
                      <a:gd name="connsiteX21" fmla="*/ 9493 w 10000"/>
                      <a:gd name="connsiteY21" fmla="*/ 3968 h 10000"/>
                      <a:gd name="connsiteX22" fmla="*/ 9211 w 10000"/>
                      <a:gd name="connsiteY22" fmla="*/ 3742 h 10000"/>
                      <a:gd name="connsiteX23" fmla="*/ 9014 w 10000"/>
                      <a:gd name="connsiteY23" fmla="*/ 3548 h 10000"/>
                      <a:gd name="connsiteX24" fmla="*/ 8845 w 10000"/>
                      <a:gd name="connsiteY24" fmla="*/ 3355 h 10000"/>
                      <a:gd name="connsiteX25" fmla="*/ 8789 w 10000"/>
                      <a:gd name="connsiteY25" fmla="*/ 3323 h 10000"/>
                      <a:gd name="connsiteX26" fmla="*/ 8085 w 10000"/>
                      <a:gd name="connsiteY26" fmla="*/ 4548 h 10000"/>
                      <a:gd name="connsiteX27" fmla="*/ 7296 w 10000"/>
                      <a:gd name="connsiteY27" fmla="*/ 5613 h 10000"/>
                      <a:gd name="connsiteX28" fmla="*/ 6451 w 10000"/>
                      <a:gd name="connsiteY28" fmla="*/ 6484 h 10000"/>
                      <a:gd name="connsiteX29" fmla="*/ 5550 w 10000"/>
                      <a:gd name="connsiteY29" fmla="*/ 7290 h 10000"/>
                      <a:gd name="connsiteX30" fmla="*/ 0 w 10000"/>
                      <a:gd name="connsiteY30" fmla="*/ 10000 h 10000"/>
                      <a:gd name="connsiteX31" fmla="*/ 5718 w 10000"/>
                      <a:gd name="connsiteY31" fmla="*/ 5387 h 10000"/>
                      <a:gd name="connsiteX32" fmla="*/ 7380 w 10000"/>
                      <a:gd name="connsiteY32" fmla="*/ 2065 h 10000"/>
                      <a:gd name="connsiteX33" fmla="*/ 7380 w 10000"/>
                      <a:gd name="connsiteY33" fmla="*/ 2065 h 10000"/>
                      <a:gd name="connsiteX34" fmla="*/ 7380 w 10000"/>
                      <a:gd name="connsiteY34" fmla="*/ 2065 h 10000"/>
                      <a:gd name="connsiteX35" fmla="*/ 6422 w 10000"/>
                      <a:gd name="connsiteY35" fmla="*/ 1161 h 10000"/>
                      <a:gd name="connsiteX36" fmla="*/ 6338 w 10000"/>
                      <a:gd name="connsiteY36" fmla="*/ 1097 h 10000"/>
                      <a:gd name="connsiteX37" fmla="*/ 6310 w 10000"/>
                      <a:gd name="connsiteY37" fmla="*/ 1032 h 10000"/>
                      <a:gd name="connsiteX38" fmla="*/ 6310 w 10000"/>
                      <a:gd name="connsiteY38" fmla="*/ 1000 h 10000"/>
                      <a:gd name="connsiteX39" fmla="*/ 6338 w 10000"/>
                      <a:gd name="connsiteY39" fmla="*/ 968 h 10000"/>
                      <a:gd name="connsiteX40" fmla="*/ 6395 w 10000"/>
                      <a:gd name="connsiteY40" fmla="*/ 968 h 10000"/>
                      <a:gd name="connsiteX41" fmla="*/ 6422 w 10000"/>
                      <a:gd name="connsiteY41" fmla="*/ 903 h 10000"/>
                      <a:gd name="connsiteX42" fmla="*/ 6451 w 10000"/>
                      <a:gd name="connsiteY42" fmla="*/ 903 h 10000"/>
                      <a:gd name="connsiteX43" fmla="*/ 6536 w 10000"/>
                      <a:gd name="connsiteY43" fmla="*/ 903 h 10000"/>
                      <a:gd name="connsiteX44" fmla="*/ 6648 w 10000"/>
                      <a:gd name="connsiteY44" fmla="*/ 871 h 10000"/>
                      <a:gd name="connsiteX45" fmla="*/ 6704 w 10000"/>
                      <a:gd name="connsiteY45" fmla="*/ 871 h 10000"/>
                      <a:gd name="connsiteX46" fmla="*/ 7155 w 10000"/>
                      <a:gd name="connsiteY46" fmla="*/ 742 h 10000"/>
                      <a:gd name="connsiteX47" fmla="*/ 7634 w 10000"/>
                      <a:gd name="connsiteY47" fmla="*/ 613 h 10000"/>
                      <a:gd name="connsiteX48" fmla="*/ 8197 w 10000"/>
                      <a:gd name="connsiteY48" fmla="*/ 452 h 10000"/>
                      <a:gd name="connsiteX49" fmla="*/ 8733 w 10000"/>
                      <a:gd name="connsiteY49" fmla="*/ 323 h 10000"/>
                      <a:gd name="connsiteX50" fmla="*/ 9211 w 10000"/>
                      <a:gd name="connsiteY50" fmla="*/ 194 h 10000"/>
                      <a:gd name="connsiteX51" fmla="*/ 9606 w 10000"/>
                      <a:gd name="connsiteY51" fmla="*/ 65 h 10000"/>
                      <a:gd name="connsiteX52" fmla="*/ 9888 w 10000"/>
                      <a:gd name="connsiteY52" fmla="*/ 0 h 10000"/>
                      <a:gd name="connsiteX53" fmla="*/ 9972 w 10000"/>
                      <a:gd name="connsiteY53" fmla="*/ 0 h 10000"/>
                      <a:gd name="connsiteX0" fmla="*/ 9972 w 10000"/>
                      <a:gd name="connsiteY0" fmla="*/ 0 h 10000"/>
                      <a:gd name="connsiteX1" fmla="*/ 10000 w 10000"/>
                      <a:gd name="connsiteY1" fmla="*/ 0 h 10000"/>
                      <a:gd name="connsiteX2" fmla="*/ 10000 w 10000"/>
                      <a:gd name="connsiteY2" fmla="*/ 32 h 10000"/>
                      <a:gd name="connsiteX3" fmla="*/ 10000 w 10000"/>
                      <a:gd name="connsiteY3" fmla="*/ 129 h 10000"/>
                      <a:gd name="connsiteX4" fmla="*/ 10000 w 10000"/>
                      <a:gd name="connsiteY4" fmla="*/ 452 h 10000"/>
                      <a:gd name="connsiteX5" fmla="*/ 10000 w 10000"/>
                      <a:gd name="connsiteY5" fmla="*/ 968 h 10000"/>
                      <a:gd name="connsiteX6" fmla="*/ 10000 w 10000"/>
                      <a:gd name="connsiteY6" fmla="*/ 1548 h 10000"/>
                      <a:gd name="connsiteX7" fmla="*/ 9972 w 10000"/>
                      <a:gd name="connsiteY7" fmla="*/ 2194 h 10000"/>
                      <a:gd name="connsiteX8" fmla="*/ 9972 w 10000"/>
                      <a:gd name="connsiteY8" fmla="*/ 2871 h 10000"/>
                      <a:gd name="connsiteX9" fmla="*/ 9972 w 10000"/>
                      <a:gd name="connsiteY9" fmla="*/ 3484 h 10000"/>
                      <a:gd name="connsiteX10" fmla="*/ 9972 w 10000"/>
                      <a:gd name="connsiteY10" fmla="*/ 4000 h 10000"/>
                      <a:gd name="connsiteX11" fmla="*/ 9972 w 10000"/>
                      <a:gd name="connsiteY11" fmla="*/ 4032 h 10000"/>
                      <a:gd name="connsiteX12" fmla="*/ 9972 w 10000"/>
                      <a:gd name="connsiteY12" fmla="*/ 4161 h 10000"/>
                      <a:gd name="connsiteX13" fmla="*/ 9972 w 10000"/>
                      <a:gd name="connsiteY13" fmla="*/ 4258 h 10000"/>
                      <a:gd name="connsiteX14" fmla="*/ 9915 w 10000"/>
                      <a:gd name="connsiteY14" fmla="*/ 4290 h 10000"/>
                      <a:gd name="connsiteX15" fmla="*/ 9915 w 10000"/>
                      <a:gd name="connsiteY15" fmla="*/ 4290 h 10000"/>
                      <a:gd name="connsiteX16" fmla="*/ 9888 w 10000"/>
                      <a:gd name="connsiteY16" fmla="*/ 4290 h 10000"/>
                      <a:gd name="connsiteX17" fmla="*/ 9859 w 10000"/>
                      <a:gd name="connsiteY17" fmla="*/ 4290 h 10000"/>
                      <a:gd name="connsiteX18" fmla="*/ 9859 w 10000"/>
                      <a:gd name="connsiteY18" fmla="*/ 4290 h 10000"/>
                      <a:gd name="connsiteX19" fmla="*/ 9803 w 10000"/>
                      <a:gd name="connsiteY19" fmla="*/ 4290 h 10000"/>
                      <a:gd name="connsiteX20" fmla="*/ 9718 w 10000"/>
                      <a:gd name="connsiteY20" fmla="*/ 4161 h 10000"/>
                      <a:gd name="connsiteX21" fmla="*/ 9493 w 10000"/>
                      <a:gd name="connsiteY21" fmla="*/ 3968 h 10000"/>
                      <a:gd name="connsiteX22" fmla="*/ 9211 w 10000"/>
                      <a:gd name="connsiteY22" fmla="*/ 3742 h 10000"/>
                      <a:gd name="connsiteX23" fmla="*/ 9014 w 10000"/>
                      <a:gd name="connsiteY23" fmla="*/ 3548 h 10000"/>
                      <a:gd name="connsiteX24" fmla="*/ 8845 w 10000"/>
                      <a:gd name="connsiteY24" fmla="*/ 3355 h 10000"/>
                      <a:gd name="connsiteX25" fmla="*/ 8789 w 10000"/>
                      <a:gd name="connsiteY25" fmla="*/ 3323 h 10000"/>
                      <a:gd name="connsiteX26" fmla="*/ 8085 w 10000"/>
                      <a:gd name="connsiteY26" fmla="*/ 4548 h 10000"/>
                      <a:gd name="connsiteX27" fmla="*/ 7296 w 10000"/>
                      <a:gd name="connsiteY27" fmla="*/ 5613 h 10000"/>
                      <a:gd name="connsiteX28" fmla="*/ 6451 w 10000"/>
                      <a:gd name="connsiteY28" fmla="*/ 6484 h 10000"/>
                      <a:gd name="connsiteX29" fmla="*/ 0 w 10000"/>
                      <a:gd name="connsiteY29" fmla="*/ 10000 h 10000"/>
                      <a:gd name="connsiteX30" fmla="*/ 5718 w 10000"/>
                      <a:gd name="connsiteY30" fmla="*/ 5387 h 10000"/>
                      <a:gd name="connsiteX31" fmla="*/ 7380 w 10000"/>
                      <a:gd name="connsiteY31" fmla="*/ 2065 h 10000"/>
                      <a:gd name="connsiteX32" fmla="*/ 7380 w 10000"/>
                      <a:gd name="connsiteY32" fmla="*/ 2065 h 10000"/>
                      <a:gd name="connsiteX33" fmla="*/ 7380 w 10000"/>
                      <a:gd name="connsiteY33" fmla="*/ 2065 h 10000"/>
                      <a:gd name="connsiteX34" fmla="*/ 6422 w 10000"/>
                      <a:gd name="connsiteY34" fmla="*/ 1161 h 10000"/>
                      <a:gd name="connsiteX35" fmla="*/ 6338 w 10000"/>
                      <a:gd name="connsiteY35" fmla="*/ 1097 h 10000"/>
                      <a:gd name="connsiteX36" fmla="*/ 6310 w 10000"/>
                      <a:gd name="connsiteY36" fmla="*/ 1032 h 10000"/>
                      <a:gd name="connsiteX37" fmla="*/ 6310 w 10000"/>
                      <a:gd name="connsiteY37" fmla="*/ 1000 h 10000"/>
                      <a:gd name="connsiteX38" fmla="*/ 6338 w 10000"/>
                      <a:gd name="connsiteY38" fmla="*/ 968 h 10000"/>
                      <a:gd name="connsiteX39" fmla="*/ 6395 w 10000"/>
                      <a:gd name="connsiteY39" fmla="*/ 968 h 10000"/>
                      <a:gd name="connsiteX40" fmla="*/ 6422 w 10000"/>
                      <a:gd name="connsiteY40" fmla="*/ 903 h 10000"/>
                      <a:gd name="connsiteX41" fmla="*/ 6451 w 10000"/>
                      <a:gd name="connsiteY41" fmla="*/ 903 h 10000"/>
                      <a:gd name="connsiteX42" fmla="*/ 6536 w 10000"/>
                      <a:gd name="connsiteY42" fmla="*/ 903 h 10000"/>
                      <a:gd name="connsiteX43" fmla="*/ 6648 w 10000"/>
                      <a:gd name="connsiteY43" fmla="*/ 871 h 10000"/>
                      <a:gd name="connsiteX44" fmla="*/ 6704 w 10000"/>
                      <a:gd name="connsiteY44" fmla="*/ 871 h 10000"/>
                      <a:gd name="connsiteX45" fmla="*/ 7155 w 10000"/>
                      <a:gd name="connsiteY45" fmla="*/ 742 h 10000"/>
                      <a:gd name="connsiteX46" fmla="*/ 7634 w 10000"/>
                      <a:gd name="connsiteY46" fmla="*/ 613 h 10000"/>
                      <a:gd name="connsiteX47" fmla="*/ 8197 w 10000"/>
                      <a:gd name="connsiteY47" fmla="*/ 452 h 10000"/>
                      <a:gd name="connsiteX48" fmla="*/ 8733 w 10000"/>
                      <a:gd name="connsiteY48" fmla="*/ 323 h 10000"/>
                      <a:gd name="connsiteX49" fmla="*/ 9211 w 10000"/>
                      <a:gd name="connsiteY49" fmla="*/ 194 h 10000"/>
                      <a:gd name="connsiteX50" fmla="*/ 9606 w 10000"/>
                      <a:gd name="connsiteY50" fmla="*/ 65 h 10000"/>
                      <a:gd name="connsiteX51" fmla="*/ 9888 w 10000"/>
                      <a:gd name="connsiteY51" fmla="*/ 0 h 10000"/>
                      <a:gd name="connsiteX52" fmla="*/ 9972 w 10000"/>
                      <a:gd name="connsiteY52" fmla="*/ 0 h 10000"/>
                      <a:gd name="connsiteX0" fmla="*/ 9972 w 10000"/>
                      <a:gd name="connsiteY0" fmla="*/ 0 h 10000"/>
                      <a:gd name="connsiteX1" fmla="*/ 10000 w 10000"/>
                      <a:gd name="connsiteY1" fmla="*/ 0 h 10000"/>
                      <a:gd name="connsiteX2" fmla="*/ 10000 w 10000"/>
                      <a:gd name="connsiteY2" fmla="*/ 32 h 10000"/>
                      <a:gd name="connsiteX3" fmla="*/ 10000 w 10000"/>
                      <a:gd name="connsiteY3" fmla="*/ 129 h 10000"/>
                      <a:gd name="connsiteX4" fmla="*/ 10000 w 10000"/>
                      <a:gd name="connsiteY4" fmla="*/ 452 h 10000"/>
                      <a:gd name="connsiteX5" fmla="*/ 10000 w 10000"/>
                      <a:gd name="connsiteY5" fmla="*/ 968 h 10000"/>
                      <a:gd name="connsiteX6" fmla="*/ 10000 w 10000"/>
                      <a:gd name="connsiteY6" fmla="*/ 1548 h 10000"/>
                      <a:gd name="connsiteX7" fmla="*/ 9972 w 10000"/>
                      <a:gd name="connsiteY7" fmla="*/ 2194 h 10000"/>
                      <a:gd name="connsiteX8" fmla="*/ 9972 w 10000"/>
                      <a:gd name="connsiteY8" fmla="*/ 2871 h 10000"/>
                      <a:gd name="connsiteX9" fmla="*/ 9972 w 10000"/>
                      <a:gd name="connsiteY9" fmla="*/ 3484 h 10000"/>
                      <a:gd name="connsiteX10" fmla="*/ 9972 w 10000"/>
                      <a:gd name="connsiteY10" fmla="*/ 4000 h 10000"/>
                      <a:gd name="connsiteX11" fmla="*/ 9972 w 10000"/>
                      <a:gd name="connsiteY11" fmla="*/ 4032 h 10000"/>
                      <a:gd name="connsiteX12" fmla="*/ 9972 w 10000"/>
                      <a:gd name="connsiteY12" fmla="*/ 4161 h 10000"/>
                      <a:gd name="connsiteX13" fmla="*/ 9972 w 10000"/>
                      <a:gd name="connsiteY13" fmla="*/ 4258 h 10000"/>
                      <a:gd name="connsiteX14" fmla="*/ 9915 w 10000"/>
                      <a:gd name="connsiteY14" fmla="*/ 4290 h 10000"/>
                      <a:gd name="connsiteX15" fmla="*/ 9915 w 10000"/>
                      <a:gd name="connsiteY15" fmla="*/ 4290 h 10000"/>
                      <a:gd name="connsiteX16" fmla="*/ 9888 w 10000"/>
                      <a:gd name="connsiteY16" fmla="*/ 4290 h 10000"/>
                      <a:gd name="connsiteX17" fmla="*/ 9859 w 10000"/>
                      <a:gd name="connsiteY17" fmla="*/ 4290 h 10000"/>
                      <a:gd name="connsiteX18" fmla="*/ 9859 w 10000"/>
                      <a:gd name="connsiteY18" fmla="*/ 4290 h 10000"/>
                      <a:gd name="connsiteX19" fmla="*/ 9803 w 10000"/>
                      <a:gd name="connsiteY19" fmla="*/ 4290 h 10000"/>
                      <a:gd name="connsiteX20" fmla="*/ 9718 w 10000"/>
                      <a:gd name="connsiteY20" fmla="*/ 4161 h 10000"/>
                      <a:gd name="connsiteX21" fmla="*/ 9493 w 10000"/>
                      <a:gd name="connsiteY21" fmla="*/ 3968 h 10000"/>
                      <a:gd name="connsiteX22" fmla="*/ 9211 w 10000"/>
                      <a:gd name="connsiteY22" fmla="*/ 3742 h 10000"/>
                      <a:gd name="connsiteX23" fmla="*/ 9014 w 10000"/>
                      <a:gd name="connsiteY23" fmla="*/ 3548 h 10000"/>
                      <a:gd name="connsiteX24" fmla="*/ 8845 w 10000"/>
                      <a:gd name="connsiteY24" fmla="*/ 3355 h 10000"/>
                      <a:gd name="connsiteX25" fmla="*/ 8789 w 10000"/>
                      <a:gd name="connsiteY25" fmla="*/ 3323 h 10000"/>
                      <a:gd name="connsiteX26" fmla="*/ 8085 w 10000"/>
                      <a:gd name="connsiteY26" fmla="*/ 4548 h 10000"/>
                      <a:gd name="connsiteX27" fmla="*/ 7296 w 10000"/>
                      <a:gd name="connsiteY27" fmla="*/ 5613 h 10000"/>
                      <a:gd name="connsiteX28" fmla="*/ 6451 w 10000"/>
                      <a:gd name="connsiteY28" fmla="*/ 6484 h 10000"/>
                      <a:gd name="connsiteX29" fmla="*/ 0 w 10000"/>
                      <a:gd name="connsiteY29" fmla="*/ 10000 h 10000"/>
                      <a:gd name="connsiteX30" fmla="*/ 5718 w 10000"/>
                      <a:gd name="connsiteY30" fmla="*/ 5387 h 10000"/>
                      <a:gd name="connsiteX31" fmla="*/ 7380 w 10000"/>
                      <a:gd name="connsiteY31" fmla="*/ 2065 h 10000"/>
                      <a:gd name="connsiteX32" fmla="*/ 7380 w 10000"/>
                      <a:gd name="connsiteY32" fmla="*/ 2065 h 10000"/>
                      <a:gd name="connsiteX33" fmla="*/ 7380 w 10000"/>
                      <a:gd name="connsiteY33" fmla="*/ 2065 h 10000"/>
                      <a:gd name="connsiteX34" fmla="*/ 6422 w 10000"/>
                      <a:gd name="connsiteY34" fmla="*/ 1161 h 10000"/>
                      <a:gd name="connsiteX35" fmla="*/ 6338 w 10000"/>
                      <a:gd name="connsiteY35" fmla="*/ 1097 h 10000"/>
                      <a:gd name="connsiteX36" fmla="*/ 6310 w 10000"/>
                      <a:gd name="connsiteY36" fmla="*/ 1032 h 10000"/>
                      <a:gd name="connsiteX37" fmla="*/ 6310 w 10000"/>
                      <a:gd name="connsiteY37" fmla="*/ 1000 h 10000"/>
                      <a:gd name="connsiteX38" fmla="*/ 6338 w 10000"/>
                      <a:gd name="connsiteY38" fmla="*/ 968 h 10000"/>
                      <a:gd name="connsiteX39" fmla="*/ 6395 w 10000"/>
                      <a:gd name="connsiteY39" fmla="*/ 968 h 10000"/>
                      <a:gd name="connsiteX40" fmla="*/ 6422 w 10000"/>
                      <a:gd name="connsiteY40" fmla="*/ 903 h 10000"/>
                      <a:gd name="connsiteX41" fmla="*/ 6451 w 10000"/>
                      <a:gd name="connsiteY41" fmla="*/ 903 h 10000"/>
                      <a:gd name="connsiteX42" fmla="*/ 6536 w 10000"/>
                      <a:gd name="connsiteY42" fmla="*/ 903 h 10000"/>
                      <a:gd name="connsiteX43" fmla="*/ 6648 w 10000"/>
                      <a:gd name="connsiteY43" fmla="*/ 871 h 10000"/>
                      <a:gd name="connsiteX44" fmla="*/ 6704 w 10000"/>
                      <a:gd name="connsiteY44" fmla="*/ 871 h 10000"/>
                      <a:gd name="connsiteX45" fmla="*/ 7155 w 10000"/>
                      <a:gd name="connsiteY45" fmla="*/ 742 h 10000"/>
                      <a:gd name="connsiteX46" fmla="*/ 7634 w 10000"/>
                      <a:gd name="connsiteY46" fmla="*/ 613 h 10000"/>
                      <a:gd name="connsiteX47" fmla="*/ 8197 w 10000"/>
                      <a:gd name="connsiteY47" fmla="*/ 452 h 10000"/>
                      <a:gd name="connsiteX48" fmla="*/ 8733 w 10000"/>
                      <a:gd name="connsiteY48" fmla="*/ 323 h 10000"/>
                      <a:gd name="connsiteX49" fmla="*/ 9211 w 10000"/>
                      <a:gd name="connsiteY49" fmla="*/ 194 h 10000"/>
                      <a:gd name="connsiteX50" fmla="*/ 9606 w 10000"/>
                      <a:gd name="connsiteY50" fmla="*/ 65 h 10000"/>
                      <a:gd name="connsiteX51" fmla="*/ 9888 w 10000"/>
                      <a:gd name="connsiteY51" fmla="*/ 0 h 10000"/>
                      <a:gd name="connsiteX52" fmla="*/ 9972 w 10000"/>
                      <a:gd name="connsiteY52" fmla="*/ 0 h 10000"/>
                      <a:gd name="connsiteX0" fmla="*/ 9972 w 10000"/>
                      <a:gd name="connsiteY0" fmla="*/ 0 h 10000"/>
                      <a:gd name="connsiteX1" fmla="*/ 10000 w 10000"/>
                      <a:gd name="connsiteY1" fmla="*/ 0 h 10000"/>
                      <a:gd name="connsiteX2" fmla="*/ 10000 w 10000"/>
                      <a:gd name="connsiteY2" fmla="*/ 32 h 10000"/>
                      <a:gd name="connsiteX3" fmla="*/ 10000 w 10000"/>
                      <a:gd name="connsiteY3" fmla="*/ 129 h 10000"/>
                      <a:gd name="connsiteX4" fmla="*/ 10000 w 10000"/>
                      <a:gd name="connsiteY4" fmla="*/ 452 h 10000"/>
                      <a:gd name="connsiteX5" fmla="*/ 10000 w 10000"/>
                      <a:gd name="connsiteY5" fmla="*/ 968 h 10000"/>
                      <a:gd name="connsiteX6" fmla="*/ 10000 w 10000"/>
                      <a:gd name="connsiteY6" fmla="*/ 1548 h 10000"/>
                      <a:gd name="connsiteX7" fmla="*/ 9972 w 10000"/>
                      <a:gd name="connsiteY7" fmla="*/ 2194 h 10000"/>
                      <a:gd name="connsiteX8" fmla="*/ 9972 w 10000"/>
                      <a:gd name="connsiteY8" fmla="*/ 2871 h 10000"/>
                      <a:gd name="connsiteX9" fmla="*/ 9972 w 10000"/>
                      <a:gd name="connsiteY9" fmla="*/ 3484 h 10000"/>
                      <a:gd name="connsiteX10" fmla="*/ 9972 w 10000"/>
                      <a:gd name="connsiteY10" fmla="*/ 4000 h 10000"/>
                      <a:gd name="connsiteX11" fmla="*/ 9972 w 10000"/>
                      <a:gd name="connsiteY11" fmla="*/ 4032 h 10000"/>
                      <a:gd name="connsiteX12" fmla="*/ 9972 w 10000"/>
                      <a:gd name="connsiteY12" fmla="*/ 4161 h 10000"/>
                      <a:gd name="connsiteX13" fmla="*/ 9972 w 10000"/>
                      <a:gd name="connsiteY13" fmla="*/ 4258 h 10000"/>
                      <a:gd name="connsiteX14" fmla="*/ 9915 w 10000"/>
                      <a:gd name="connsiteY14" fmla="*/ 4290 h 10000"/>
                      <a:gd name="connsiteX15" fmla="*/ 9915 w 10000"/>
                      <a:gd name="connsiteY15" fmla="*/ 4290 h 10000"/>
                      <a:gd name="connsiteX16" fmla="*/ 9888 w 10000"/>
                      <a:gd name="connsiteY16" fmla="*/ 4290 h 10000"/>
                      <a:gd name="connsiteX17" fmla="*/ 9859 w 10000"/>
                      <a:gd name="connsiteY17" fmla="*/ 4290 h 10000"/>
                      <a:gd name="connsiteX18" fmla="*/ 9859 w 10000"/>
                      <a:gd name="connsiteY18" fmla="*/ 4290 h 10000"/>
                      <a:gd name="connsiteX19" fmla="*/ 9803 w 10000"/>
                      <a:gd name="connsiteY19" fmla="*/ 4290 h 10000"/>
                      <a:gd name="connsiteX20" fmla="*/ 9718 w 10000"/>
                      <a:gd name="connsiteY20" fmla="*/ 4161 h 10000"/>
                      <a:gd name="connsiteX21" fmla="*/ 9493 w 10000"/>
                      <a:gd name="connsiteY21" fmla="*/ 3968 h 10000"/>
                      <a:gd name="connsiteX22" fmla="*/ 9211 w 10000"/>
                      <a:gd name="connsiteY22" fmla="*/ 3742 h 10000"/>
                      <a:gd name="connsiteX23" fmla="*/ 9014 w 10000"/>
                      <a:gd name="connsiteY23" fmla="*/ 3548 h 10000"/>
                      <a:gd name="connsiteX24" fmla="*/ 8845 w 10000"/>
                      <a:gd name="connsiteY24" fmla="*/ 3355 h 10000"/>
                      <a:gd name="connsiteX25" fmla="*/ 8789 w 10000"/>
                      <a:gd name="connsiteY25" fmla="*/ 3323 h 10000"/>
                      <a:gd name="connsiteX26" fmla="*/ 8085 w 10000"/>
                      <a:gd name="connsiteY26" fmla="*/ 4548 h 10000"/>
                      <a:gd name="connsiteX27" fmla="*/ 7296 w 10000"/>
                      <a:gd name="connsiteY27" fmla="*/ 5613 h 10000"/>
                      <a:gd name="connsiteX28" fmla="*/ 6451 w 10000"/>
                      <a:gd name="connsiteY28" fmla="*/ 6484 h 10000"/>
                      <a:gd name="connsiteX29" fmla="*/ 0 w 10000"/>
                      <a:gd name="connsiteY29" fmla="*/ 10000 h 10000"/>
                      <a:gd name="connsiteX30" fmla="*/ 5718 w 10000"/>
                      <a:gd name="connsiteY30" fmla="*/ 5387 h 10000"/>
                      <a:gd name="connsiteX31" fmla="*/ 7380 w 10000"/>
                      <a:gd name="connsiteY31" fmla="*/ 2065 h 10000"/>
                      <a:gd name="connsiteX32" fmla="*/ 7380 w 10000"/>
                      <a:gd name="connsiteY32" fmla="*/ 2065 h 10000"/>
                      <a:gd name="connsiteX33" fmla="*/ 7380 w 10000"/>
                      <a:gd name="connsiteY33" fmla="*/ 2065 h 10000"/>
                      <a:gd name="connsiteX34" fmla="*/ 6422 w 10000"/>
                      <a:gd name="connsiteY34" fmla="*/ 1161 h 10000"/>
                      <a:gd name="connsiteX35" fmla="*/ 6338 w 10000"/>
                      <a:gd name="connsiteY35" fmla="*/ 1097 h 10000"/>
                      <a:gd name="connsiteX36" fmla="*/ 6310 w 10000"/>
                      <a:gd name="connsiteY36" fmla="*/ 1032 h 10000"/>
                      <a:gd name="connsiteX37" fmla="*/ 6310 w 10000"/>
                      <a:gd name="connsiteY37" fmla="*/ 1000 h 10000"/>
                      <a:gd name="connsiteX38" fmla="*/ 6338 w 10000"/>
                      <a:gd name="connsiteY38" fmla="*/ 968 h 10000"/>
                      <a:gd name="connsiteX39" fmla="*/ 6395 w 10000"/>
                      <a:gd name="connsiteY39" fmla="*/ 968 h 10000"/>
                      <a:gd name="connsiteX40" fmla="*/ 6422 w 10000"/>
                      <a:gd name="connsiteY40" fmla="*/ 903 h 10000"/>
                      <a:gd name="connsiteX41" fmla="*/ 6451 w 10000"/>
                      <a:gd name="connsiteY41" fmla="*/ 903 h 10000"/>
                      <a:gd name="connsiteX42" fmla="*/ 6536 w 10000"/>
                      <a:gd name="connsiteY42" fmla="*/ 903 h 10000"/>
                      <a:gd name="connsiteX43" fmla="*/ 6648 w 10000"/>
                      <a:gd name="connsiteY43" fmla="*/ 871 h 10000"/>
                      <a:gd name="connsiteX44" fmla="*/ 6704 w 10000"/>
                      <a:gd name="connsiteY44" fmla="*/ 871 h 10000"/>
                      <a:gd name="connsiteX45" fmla="*/ 7155 w 10000"/>
                      <a:gd name="connsiteY45" fmla="*/ 742 h 10000"/>
                      <a:gd name="connsiteX46" fmla="*/ 7634 w 10000"/>
                      <a:gd name="connsiteY46" fmla="*/ 613 h 10000"/>
                      <a:gd name="connsiteX47" fmla="*/ 8197 w 10000"/>
                      <a:gd name="connsiteY47" fmla="*/ 452 h 10000"/>
                      <a:gd name="connsiteX48" fmla="*/ 8733 w 10000"/>
                      <a:gd name="connsiteY48" fmla="*/ 323 h 10000"/>
                      <a:gd name="connsiteX49" fmla="*/ 9211 w 10000"/>
                      <a:gd name="connsiteY49" fmla="*/ 194 h 10000"/>
                      <a:gd name="connsiteX50" fmla="*/ 9606 w 10000"/>
                      <a:gd name="connsiteY50" fmla="*/ 65 h 10000"/>
                      <a:gd name="connsiteX51" fmla="*/ 9888 w 10000"/>
                      <a:gd name="connsiteY51" fmla="*/ 0 h 10000"/>
                      <a:gd name="connsiteX52" fmla="*/ 9972 w 10000"/>
                      <a:gd name="connsiteY52" fmla="*/ 0 h 10000"/>
                      <a:gd name="connsiteX0" fmla="*/ 9972 w 10000"/>
                      <a:gd name="connsiteY0" fmla="*/ 0 h 10000"/>
                      <a:gd name="connsiteX1" fmla="*/ 10000 w 10000"/>
                      <a:gd name="connsiteY1" fmla="*/ 0 h 10000"/>
                      <a:gd name="connsiteX2" fmla="*/ 10000 w 10000"/>
                      <a:gd name="connsiteY2" fmla="*/ 32 h 10000"/>
                      <a:gd name="connsiteX3" fmla="*/ 10000 w 10000"/>
                      <a:gd name="connsiteY3" fmla="*/ 129 h 10000"/>
                      <a:gd name="connsiteX4" fmla="*/ 10000 w 10000"/>
                      <a:gd name="connsiteY4" fmla="*/ 452 h 10000"/>
                      <a:gd name="connsiteX5" fmla="*/ 10000 w 10000"/>
                      <a:gd name="connsiteY5" fmla="*/ 968 h 10000"/>
                      <a:gd name="connsiteX6" fmla="*/ 10000 w 10000"/>
                      <a:gd name="connsiteY6" fmla="*/ 1548 h 10000"/>
                      <a:gd name="connsiteX7" fmla="*/ 9972 w 10000"/>
                      <a:gd name="connsiteY7" fmla="*/ 2194 h 10000"/>
                      <a:gd name="connsiteX8" fmla="*/ 9972 w 10000"/>
                      <a:gd name="connsiteY8" fmla="*/ 2871 h 10000"/>
                      <a:gd name="connsiteX9" fmla="*/ 9972 w 10000"/>
                      <a:gd name="connsiteY9" fmla="*/ 3484 h 10000"/>
                      <a:gd name="connsiteX10" fmla="*/ 9972 w 10000"/>
                      <a:gd name="connsiteY10" fmla="*/ 4000 h 10000"/>
                      <a:gd name="connsiteX11" fmla="*/ 9972 w 10000"/>
                      <a:gd name="connsiteY11" fmla="*/ 4032 h 10000"/>
                      <a:gd name="connsiteX12" fmla="*/ 9972 w 10000"/>
                      <a:gd name="connsiteY12" fmla="*/ 4161 h 10000"/>
                      <a:gd name="connsiteX13" fmla="*/ 9972 w 10000"/>
                      <a:gd name="connsiteY13" fmla="*/ 4258 h 10000"/>
                      <a:gd name="connsiteX14" fmla="*/ 9915 w 10000"/>
                      <a:gd name="connsiteY14" fmla="*/ 4290 h 10000"/>
                      <a:gd name="connsiteX15" fmla="*/ 9915 w 10000"/>
                      <a:gd name="connsiteY15" fmla="*/ 4290 h 10000"/>
                      <a:gd name="connsiteX16" fmla="*/ 9888 w 10000"/>
                      <a:gd name="connsiteY16" fmla="*/ 4290 h 10000"/>
                      <a:gd name="connsiteX17" fmla="*/ 9859 w 10000"/>
                      <a:gd name="connsiteY17" fmla="*/ 4290 h 10000"/>
                      <a:gd name="connsiteX18" fmla="*/ 9859 w 10000"/>
                      <a:gd name="connsiteY18" fmla="*/ 4290 h 10000"/>
                      <a:gd name="connsiteX19" fmla="*/ 9803 w 10000"/>
                      <a:gd name="connsiteY19" fmla="*/ 4290 h 10000"/>
                      <a:gd name="connsiteX20" fmla="*/ 9718 w 10000"/>
                      <a:gd name="connsiteY20" fmla="*/ 4161 h 10000"/>
                      <a:gd name="connsiteX21" fmla="*/ 9493 w 10000"/>
                      <a:gd name="connsiteY21" fmla="*/ 3968 h 10000"/>
                      <a:gd name="connsiteX22" fmla="*/ 9211 w 10000"/>
                      <a:gd name="connsiteY22" fmla="*/ 3742 h 10000"/>
                      <a:gd name="connsiteX23" fmla="*/ 9014 w 10000"/>
                      <a:gd name="connsiteY23" fmla="*/ 3548 h 10000"/>
                      <a:gd name="connsiteX24" fmla="*/ 8845 w 10000"/>
                      <a:gd name="connsiteY24" fmla="*/ 3355 h 10000"/>
                      <a:gd name="connsiteX25" fmla="*/ 8789 w 10000"/>
                      <a:gd name="connsiteY25" fmla="*/ 3323 h 10000"/>
                      <a:gd name="connsiteX26" fmla="*/ 8085 w 10000"/>
                      <a:gd name="connsiteY26" fmla="*/ 4548 h 10000"/>
                      <a:gd name="connsiteX27" fmla="*/ 6451 w 10000"/>
                      <a:gd name="connsiteY27" fmla="*/ 6484 h 10000"/>
                      <a:gd name="connsiteX28" fmla="*/ 0 w 10000"/>
                      <a:gd name="connsiteY28" fmla="*/ 10000 h 10000"/>
                      <a:gd name="connsiteX29" fmla="*/ 5718 w 10000"/>
                      <a:gd name="connsiteY29" fmla="*/ 5387 h 10000"/>
                      <a:gd name="connsiteX30" fmla="*/ 7380 w 10000"/>
                      <a:gd name="connsiteY30" fmla="*/ 2065 h 10000"/>
                      <a:gd name="connsiteX31" fmla="*/ 7380 w 10000"/>
                      <a:gd name="connsiteY31" fmla="*/ 2065 h 10000"/>
                      <a:gd name="connsiteX32" fmla="*/ 7380 w 10000"/>
                      <a:gd name="connsiteY32" fmla="*/ 2065 h 10000"/>
                      <a:gd name="connsiteX33" fmla="*/ 6422 w 10000"/>
                      <a:gd name="connsiteY33" fmla="*/ 1161 h 10000"/>
                      <a:gd name="connsiteX34" fmla="*/ 6338 w 10000"/>
                      <a:gd name="connsiteY34" fmla="*/ 1097 h 10000"/>
                      <a:gd name="connsiteX35" fmla="*/ 6310 w 10000"/>
                      <a:gd name="connsiteY35" fmla="*/ 1032 h 10000"/>
                      <a:gd name="connsiteX36" fmla="*/ 6310 w 10000"/>
                      <a:gd name="connsiteY36" fmla="*/ 1000 h 10000"/>
                      <a:gd name="connsiteX37" fmla="*/ 6338 w 10000"/>
                      <a:gd name="connsiteY37" fmla="*/ 968 h 10000"/>
                      <a:gd name="connsiteX38" fmla="*/ 6395 w 10000"/>
                      <a:gd name="connsiteY38" fmla="*/ 968 h 10000"/>
                      <a:gd name="connsiteX39" fmla="*/ 6422 w 10000"/>
                      <a:gd name="connsiteY39" fmla="*/ 903 h 10000"/>
                      <a:gd name="connsiteX40" fmla="*/ 6451 w 10000"/>
                      <a:gd name="connsiteY40" fmla="*/ 903 h 10000"/>
                      <a:gd name="connsiteX41" fmla="*/ 6536 w 10000"/>
                      <a:gd name="connsiteY41" fmla="*/ 903 h 10000"/>
                      <a:gd name="connsiteX42" fmla="*/ 6648 w 10000"/>
                      <a:gd name="connsiteY42" fmla="*/ 871 h 10000"/>
                      <a:gd name="connsiteX43" fmla="*/ 6704 w 10000"/>
                      <a:gd name="connsiteY43" fmla="*/ 871 h 10000"/>
                      <a:gd name="connsiteX44" fmla="*/ 7155 w 10000"/>
                      <a:gd name="connsiteY44" fmla="*/ 742 h 10000"/>
                      <a:gd name="connsiteX45" fmla="*/ 7634 w 10000"/>
                      <a:gd name="connsiteY45" fmla="*/ 613 h 10000"/>
                      <a:gd name="connsiteX46" fmla="*/ 8197 w 10000"/>
                      <a:gd name="connsiteY46" fmla="*/ 452 h 10000"/>
                      <a:gd name="connsiteX47" fmla="*/ 8733 w 10000"/>
                      <a:gd name="connsiteY47" fmla="*/ 323 h 10000"/>
                      <a:gd name="connsiteX48" fmla="*/ 9211 w 10000"/>
                      <a:gd name="connsiteY48" fmla="*/ 194 h 10000"/>
                      <a:gd name="connsiteX49" fmla="*/ 9606 w 10000"/>
                      <a:gd name="connsiteY49" fmla="*/ 65 h 10000"/>
                      <a:gd name="connsiteX50" fmla="*/ 9888 w 10000"/>
                      <a:gd name="connsiteY50" fmla="*/ 0 h 10000"/>
                      <a:gd name="connsiteX51" fmla="*/ 9972 w 10000"/>
                      <a:gd name="connsiteY51" fmla="*/ 0 h 10000"/>
                      <a:gd name="connsiteX0" fmla="*/ 9972 w 10000"/>
                      <a:gd name="connsiteY0" fmla="*/ 0 h 10000"/>
                      <a:gd name="connsiteX1" fmla="*/ 10000 w 10000"/>
                      <a:gd name="connsiteY1" fmla="*/ 0 h 10000"/>
                      <a:gd name="connsiteX2" fmla="*/ 10000 w 10000"/>
                      <a:gd name="connsiteY2" fmla="*/ 32 h 10000"/>
                      <a:gd name="connsiteX3" fmla="*/ 10000 w 10000"/>
                      <a:gd name="connsiteY3" fmla="*/ 129 h 10000"/>
                      <a:gd name="connsiteX4" fmla="*/ 10000 w 10000"/>
                      <a:gd name="connsiteY4" fmla="*/ 452 h 10000"/>
                      <a:gd name="connsiteX5" fmla="*/ 10000 w 10000"/>
                      <a:gd name="connsiteY5" fmla="*/ 968 h 10000"/>
                      <a:gd name="connsiteX6" fmla="*/ 10000 w 10000"/>
                      <a:gd name="connsiteY6" fmla="*/ 1548 h 10000"/>
                      <a:gd name="connsiteX7" fmla="*/ 9972 w 10000"/>
                      <a:gd name="connsiteY7" fmla="*/ 2194 h 10000"/>
                      <a:gd name="connsiteX8" fmla="*/ 9972 w 10000"/>
                      <a:gd name="connsiteY8" fmla="*/ 2871 h 10000"/>
                      <a:gd name="connsiteX9" fmla="*/ 9972 w 10000"/>
                      <a:gd name="connsiteY9" fmla="*/ 3484 h 10000"/>
                      <a:gd name="connsiteX10" fmla="*/ 9972 w 10000"/>
                      <a:gd name="connsiteY10" fmla="*/ 4000 h 10000"/>
                      <a:gd name="connsiteX11" fmla="*/ 9972 w 10000"/>
                      <a:gd name="connsiteY11" fmla="*/ 4032 h 10000"/>
                      <a:gd name="connsiteX12" fmla="*/ 9972 w 10000"/>
                      <a:gd name="connsiteY12" fmla="*/ 4161 h 10000"/>
                      <a:gd name="connsiteX13" fmla="*/ 9972 w 10000"/>
                      <a:gd name="connsiteY13" fmla="*/ 4258 h 10000"/>
                      <a:gd name="connsiteX14" fmla="*/ 9915 w 10000"/>
                      <a:gd name="connsiteY14" fmla="*/ 4290 h 10000"/>
                      <a:gd name="connsiteX15" fmla="*/ 9915 w 10000"/>
                      <a:gd name="connsiteY15" fmla="*/ 4290 h 10000"/>
                      <a:gd name="connsiteX16" fmla="*/ 9888 w 10000"/>
                      <a:gd name="connsiteY16" fmla="*/ 4290 h 10000"/>
                      <a:gd name="connsiteX17" fmla="*/ 9859 w 10000"/>
                      <a:gd name="connsiteY17" fmla="*/ 4290 h 10000"/>
                      <a:gd name="connsiteX18" fmla="*/ 9859 w 10000"/>
                      <a:gd name="connsiteY18" fmla="*/ 4290 h 10000"/>
                      <a:gd name="connsiteX19" fmla="*/ 9803 w 10000"/>
                      <a:gd name="connsiteY19" fmla="*/ 4290 h 10000"/>
                      <a:gd name="connsiteX20" fmla="*/ 9718 w 10000"/>
                      <a:gd name="connsiteY20" fmla="*/ 4161 h 10000"/>
                      <a:gd name="connsiteX21" fmla="*/ 9493 w 10000"/>
                      <a:gd name="connsiteY21" fmla="*/ 3968 h 10000"/>
                      <a:gd name="connsiteX22" fmla="*/ 9211 w 10000"/>
                      <a:gd name="connsiteY22" fmla="*/ 3742 h 10000"/>
                      <a:gd name="connsiteX23" fmla="*/ 9014 w 10000"/>
                      <a:gd name="connsiteY23" fmla="*/ 3548 h 10000"/>
                      <a:gd name="connsiteX24" fmla="*/ 8845 w 10000"/>
                      <a:gd name="connsiteY24" fmla="*/ 3355 h 10000"/>
                      <a:gd name="connsiteX25" fmla="*/ 8789 w 10000"/>
                      <a:gd name="connsiteY25" fmla="*/ 3323 h 10000"/>
                      <a:gd name="connsiteX26" fmla="*/ 6451 w 10000"/>
                      <a:gd name="connsiteY26" fmla="*/ 6484 h 10000"/>
                      <a:gd name="connsiteX27" fmla="*/ 0 w 10000"/>
                      <a:gd name="connsiteY27" fmla="*/ 10000 h 10000"/>
                      <a:gd name="connsiteX28" fmla="*/ 5718 w 10000"/>
                      <a:gd name="connsiteY28" fmla="*/ 5387 h 10000"/>
                      <a:gd name="connsiteX29" fmla="*/ 7380 w 10000"/>
                      <a:gd name="connsiteY29" fmla="*/ 2065 h 10000"/>
                      <a:gd name="connsiteX30" fmla="*/ 7380 w 10000"/>
                      <a:gd name="connsiteY30" fmla="*/ 2065 h 10000"/>
                      <a:gd name="connsiteX31" fmla="*/ 7380 w 10000"/>
                      <a:gd name="connsiteY31" fmla="*/ 2065 h 10000"/>
                      <a:gd name="connsiteX32" fmla="*/ 6422 w 10000"/>
                      <a:gd name="connsiteY32" fmla="*/ 1161 h 10000"/>
                      <a:gd name="connsiteX33" fmla="*/ 6338 w 10000"/>
                      <a:gd name="connsiteY33" fmla="*/ 1097 h 10000"/>
                      <a:gd name="connsiteX34" fmla="*/ 6310 w 10000"/>
                      <a:gd name="connsiteY34" fmla="*/ 1032 h 10000"/>
                      <a:gd name="connsiteX35" fmla="*/ 6310 w 10000"/>
                      <a:gd name="connsiteY35" fmla="*/ 1000 h 10000"/>
                      <a:gd name="connsiteX36" fmla="*/ 6338 w 10000"/>
                      <a:gd name="connsiteY36" fmla="*/ 968 h 10000"/>
                      <a:gd name="connsiteX37" fmla="*/ 6395 w 10000"/>
                      <a:gd name="connsiteY37" fmla="*/ 968 h 10000"/>
                      <a:gd name="connsiteX38" fmla="*/ 6422 w 10000"/>
                      <a:gd name="connsiteY38" fmla="*/ 903 h 10000"/>
                      <a:gd name="connsiteX39" fmla="*/ 6451 w 10000"/>
                      <a:gd name="connsiteY39" fmla="*/ 903 h 10000"/>
                      <a:gd name="connsiteX40" fmla="*/ 6536 w 10000"/>
                      <a:gd name="connsiteY40" fmla="*/ 903 h 10000"/>
                      <a:gd name="connsiteX41" fmla="*/ 6648 w 10000"/>
                      <a:gd name="connsiteY41" fmla="*/ 871 h 10000"/>
                      <a:gd name="connsiteX42" fmla="*/ 6704 w 10000"/>
                      <a:gd name="connsiteY42" fmla="*/ 871 h 10000"/>
                      <a:gd name="connsiteX43" fmla="*/ 7155 w 10000"/>
                      <a:gd name="connsiteY43" fmla="*/ 742 h 10000"/>
                      <a:gd name="connsiteX44" fmla="*/ 7634 w 10000"/>
                      <a:gd name="connsiteY44" fmla="*/ 613 h 10000"/>
                      <a:gd name="connsiteX45" fmla="*/ 8197 w 10000"/>
                      <a:gd name="connsiteY45" fmla="*/ 452 h 10000"/>
                      <a:gd name="connsiteX46" fmla="*/ 8733 w 10000"/>
                      <a:gd name="connsiteY46" fmla="*/ 323 h 10000"/>
                      <a:gd name="connsiteX47" fmla="*/ 9211 w 10000"/>
                      <a:gd name="connsiteY47" fmla="*/ 194 h 10000"/>
                      <a:gd name="connsiteX48" fmla="*/ 9606 w 10000"/>
                      <a:gd name="connsiteY48" fmla="*/ 65 h 10000"/>
                      <a:gd name="connsiteX49" fmla="*/ 9888 w 10000"/>
                      <a:gd name="connsiteY49" fmla="*/ 0 h 10000"/>
                      <a:gd name="connsiteX50" fmla="*/ 9972 w 10000"/>
                      <a:gd name="connsiteY50" fmla="*/ 0 h 10000"/>
                      <a:gd name="connsiteX0" fmla="*/ 9972 w 10000"/>
                      <a:gd name="connsiteY0" fmla="*/ 0 h 10000"/>
                      <a:gd name="connsiteX1" fmla="*/ 10000 w 10000"/>
                      <a:gd name="connsiteY1" fmla="*/ 0 h 10000"/>
                      <a:gd name="connsiteX2" fmla="*/ 10000 w 10000"/>
                      <a:gd name="connsiteY2" fmla="*/ 32 h 10000"/>
                      <a:gd name="connsiteX3" fmla="*/ 10000 w 10000"/>
                      <a:gd name="connsiteY3" fmla="*/ 129 h 10000"/>
                      <a:gd name="connsiteX4" fmla="*/ 10000 w 10000"/>
                      <a:gd name="connsiteY4" fmla="*/ 452 h 10000"/>
                      <a:gd name="connsiteX5" fmla="*/ 10000 w 10000"/>
                      <a:gd name="connsiteY5" fmla="*/ 968 h 10000"/>
                      <a:gd name="connsiteX6" fmla="*/ 10000 w 10000"/>
                      <a:gd name="connsiteY6" fmla="*/ 1548 h 10000"/>
                      <a:gd name="connsiteX7" fmla="*/ 9972 w 10000"/>
                      <a:gd name="connsiteY7" fmla="*/ 2194 h 10000"/>
                      <a:gd name="connsiteX8" fmla="*/ 9972 w 10000"/>
                      <a:gd name="connsiteY8" fmla="*/ 2871 h 10000"/>
                      <a:gd name="connsiteX9" fmla="*/ 9972 w 10000"/>
                      <a:gd name="connsiteY9" fmla="*/ 3484 h 10000"/>
                      <a:gd name="connsiteX10" fmla="*/ 9972 w 10000"/>
                      <a:gd name="connsiteY10" fmla="*/ 4000 h 10000"/>
                      <a:gd name="connsiteX11" fmla="*/ 9972 w 10000"/>
                      <a:gd name="connsiteY11" fmla="*/ 4032 h 10000"/>
                      <a:gd name="connsiteX12" fmla="*/ 9972 w 10000"/>
                      <a:gd name="connsiteY12" fmla="*/ 4161 h 10000"/>
                      <a:gd name="connsiteX13" fmla="*/ 9972 w 10000"/>
                      <a:gd name="connsiteY13" fmla="*/ 4258 h 10000"/>
                      <a:gd name="connsiteX14" fmla="*/ 9915 w 10000"/>
                      <a:gd name="connsiteY14" fmla="*/ 4290 h 10000"/>
                      <a:gd name="connsiteX15" fmla="*/ 9915 w 10000"/>
                      <a:gd name="connsiteY15" fmla="*/ 4290 h 10000"/>
                      <a:gd name="connsiteX16" fmla="*/ 9888 w 10000"/>
                      <a:gd name="connsiteY16" fmla="*/ 4290 h 10000"/>
                      <a:gd name="connsiteX17" fmla="*/ 9859 w 10000"/>
                      <a:gd name="connsiteY17" fmla="*/ 4290 h 10000"/>
                      <a:gd name="connsiteX18" fmla="*/ 9859 w 10000"/>
                      <a:gd name="connsiteY18" fmla="*/ 4290 h 10000"/>
                      <a:gd name="connsiteX19" fmla="*/ 9803 w 10000"/>
                      <a:gd name="connsiteY19" fmla="*/ 4290 h 10000"/>
                      <a:gd name="connsiteX20" fmla="*/ 9718 w 10000"/>
                      <a:gd name="connsiteY20" fmla="*/ 4161 h 10000"/>
                      <a:gd name="connsiteX21" fmla="*/ 9493 w 10000"/>
                      <a:gd name="connsiteY21" fmla="*/ 3968 h 10000"/>
                      <a:gd name="connsiteX22" fmla="*/ 9211 w 10000"/>
                      <a:gd name="connsiteY22" fmla="*/ 3742 h 10000"/>
                      <a:gd name="connsiteX23" fmla="*/ 9014 w 10000"/>
                      <a:gd name="connsiteY23" fmla="*/ 3548 h 10000"/>
                      <a:gd name="connsiteX24" fmla="*/ 8845 w 10000"/>
                      <a:gd name="connsiteY24" fmla="*/ 3355 h 10000"/>
                      <a:gd name="connsiteX25" fmla="*/ 8789 w 10000"/>
                      <a:gd name="connsiteY25" fmla="*/ 3323 h 10000"/>
                      <a:gd name="connsiteX26" fmla="*/ 6451 w 10000"/>
                      <a:gd name="connsiteY26" fmla="*/ 6484 h 10000"/>
                      <a:gd name="connsiteX27" fmla="*/ 0 w 10000"/>
                      <a:gd name="connsiteY27" fmla="*/ 10000 h 10000"/>
                      <a:gd name="connsiteX28" fmla="*/ 5718 w 10000"/>
                      <a:gd name="connsiteY28" fmla="*/ 5387 h 10000"/>
                      <a:gd name="connsiteX29" fmla="*/ 7380 w 10000"/>
                      <a:gd name="connsiteY29" fmla="*/ 2065 h 10000"/>
                      <a:gd name="connsiteX30" fmla="*/ 7380 w 10000"/>
                      <a:gd name="connsiteY30" fmla="*/ 2065 h 10000"/>
                      <a:gd name="connsiteX31" fmla="*/ 7380 w 10000"/>
                      <a:gd name="connsiteY31" fmla="*/ 2065 h 10000"/>
                      <a:gd name="connsiteX32" fmla="*/ 6422 w 10000"/>
                      <a:gd name="connsiteY32" fmla="*/ 1161 h 10000"/>
                      <a:gd name="connsiteX33" fmla="*/ 6338 w 10000"/>
                      <a:gd name="connsiteY33" fmla="*/ 1097 h 10000"/>
                      <a:gd name="connsiteX34" fmla="*/ 6310 w 10000"/>
                      <a:gd name="connsiteY34" fmla="*/ 1032 h 10000"/>
                      <a:gd name="connsiteX35" fmla="*/ 6310 w 10000"/>
                      <a:gd name="connsiteY35" fmla="*/ 1000 h 10000"/>
                      <a:gd name="connsiteX36" fmla="*/ 6338 w 10000"/>
                      <a:gd name="connsiteY36" fmla="*/ 968 h 10000"/>
                      <a:gd name="connsiteX37" fmla="*/ 6395 w 10000"/>
                      <a:gd name="connsiteY37" fmla="*/ 968 h 10000"/>
                      <a:gd name="connsiteX38" fmla="*/ 6422 w 10000"/>
                      <a:gd name="connsiteY38" fmla="*/ 903 h 10000"/>
                      <a:gd name="connsiteX39" fmla="*/ 6451 w 10000"/>
                      <a:gd name="connsiteY39" fmla="*/ 903 h 10000"/>
                      <a:gd name="connsiteX40" fmla="*/ 6536 w 10000"/>
                      <a:gd name="connsiteY40" fmla="*/ 903 h 10000"/>
                      <a:gd name="connsiteX41" fmla="*/ 6648 w 10000"/>
                      <a:gd name="connsiteY41" fmla="*/ 871 h 10000"/>
                      <a:gd name="connsiteX42" fmla="*/ 6704 w 10000"/>
                      <a:gd name="connsiteY42" fmla="*/ 871 h 10000"/>
                      <a:gd name="connsiteX43" fmla="*/ 7155 w 10000"/>
                      <a:gd name="connsiteY43" fmla="*/ 742 h 10000"/>
                      <a:gd name="connsiteX44" fmla="*/ 7634 w 10000"/>
                      <a:gd name="connsiteY44" fmla="*/ 613 h 10000"/>
                      <a:gd name="connsiteX45" fmla="*/ 8197 w 10000"/>
                      <a:gd name="connsiteY45" fmla="*/ 452 h 10000"/>
                      <a:gd name="connsiteX46" fmla="*/ 8733 w 10000"/>
                      <a:gd name="connsiteY46" fmla="*/ 323 h 10000"/>
                      <a:gd name="connsiteX47" fmla="*/ 9211 w 10000"/>
                      <a:gd name="connsiteY47" fmla="*/ 194 h 10000"/>
                      <a:gd name="connsiteX48" fmla="*/ 9606 w 10000"/>
                      <a:gd name="connsiteY48" fmla="*/ 65 h 10000"/>
                      <a:gd name="connsiteX49" fmla="*/ 9888 w 10000"/>
                      <a:gd name="connsiteY49" fmla="*/ 0 h 10000"/>
                      <a:gd name="connsiteX50" fmla="*/ 9972 w 10000"/>
                      <a:gd name="connsiteY50" fmla="*/ 0 h 10000"/>
                      <a:gd name="connsiteX0" fmla="*/ 9972 w 10000"/>
                      <a:gd name="connsiteY0" fmla="*/ 0 h 10000"/>
                      <a:gd name="connsiteX1" fmla="*/ 10000 w 10000"/>
                      <a:gd name="connsiteY1" fmla="*/ 0 h 10000"/>
                      <a:gd name="connsiteX2" fmla="*/ 10000 w 10000"/>
                      <a:gd name="connsiteY2" fmla="*/ 32 h 10000"/>
                      <a:gd name="connsiteX3" fmla="*/ 10000 w 10000"/>
                      <a:gd name="connsiteY3" fmla="*/ 129 h 10000"/>
                      <a:gd name="connsiteX4" fmla="*/ 10000 w 10000"/>
                      <a:gd name="connsiteY4" fmla="*/ 452 h 10000"/>
                      <a:gd name="connsiteX5" fmla="*/ 10000 w 10000"/>
                      <a:gd name="connsiteY5" fmla="*/ 968 h 10000"/>
                      <a:gd name="connsiteX6" fmla="*/ 10000 w 10000"/>
                      <a:gd name="connsiteY6" fmla="*/ 1548 h 10000"/>
                      <a:gd name="connsiteX7" fmla="*/ 9972 w 10000"/>
                      <a:gd name="connsiteY7" fmla="*/ 2194 h 10000"/>
                      <a:gd name="connsiteX8" fmla="*/ 9972 w 10000"/>
                      <a:gd name="connsiteY8" fmla="*/ 2871 h 10000"/>
                      <a:gd name="connsiteX9" fmla="*/ 9972 w 10000"/>
                      <a:gd name="connsiteY9" fmla="*/ 3484 h 10000"/>
                      <a:gd name="connsiteX10" fmla="*/ 9972 w 10000"/>
                      <a:gd name="connsiteY10" fmla="*/ 4000 h 10000"/>
                      <a:gd name="connsiteX11" fmla="*/ 9972 w 10000"/>
                      <a:gd name="connsiteY11" fmla="*/ 4032 h 10000"/>
                      <a:gd name="connsiteX12" fmla="*/ 9972 w 10000"/>
                      <a:gd name="connsiteY12" fmla="*/ 4161 h 10000"/>
                      <a:gd name="connsiteX13" fmla="*/ 9972 w 10000"/>
                      <a:gd name="connsiteY13" fmla="*/ 4258 h 10000"/>
                      <a:gd name="connsiteX14" fmla="*/ 9915 w 10000"/>
                      <a:gd name="connsiteY14" fmla="*/ 4290 h 10000"/>
                      <a:gd name="connsiteX15" fmla="*/ 9915 w 10000"/>
                      <a:gd name="connsiteY15" fmla="*/ 4290 h 10000"/>
                      <a:gd name="connsiteX16" fmla="*/ 9888 w 10000"/>
                      <a:gd name="connsiteY16" fmla="*/ 4290 h 10000"/>
                      <a:gd name="connsiteX17" fmla="*/ 9859 w 10000"/>
                      <a:gd name="connsiteY17" fmla="*/ 4290 h 10000"/>
                      <a:gd name="connsiteX18" fmla="*/ 9859 w 10000"/>
                      <a:gd name="connsiteY18" fmla="*/ 4290 h 10000"/>
                      <a:gd name="connsiteX19" fmla="*/ 9803 w 10000"/>
                      <a:gd name="connsiteY19" fmla="*/ 4290 h 10000"/>
                      <a:gd name="connsiteX20" fmla="*/ 9718 w 10000"/>
                      <a:gd name="connsiteY20" fmla="*/ 4161 h 10000"/>
                      <a:gd name="connsiteX21" fmla="*/ 9493 w 10000"/>
                      <a:gd name="connsiteY21" fmla="*/ 3968 h 10000"/>
                      <a:gd name="connsiteX22" fmla="*/ 9211 w 10000"/>
                      <a:gd name="connsiteY22" fmla="*/ 3742 h 10000"/>
                      <a:gd name="connsiteX23" fmla="*/ 9014 w 10000"/>
                      <a:gd name="connsiteY23" fmla="*/ 3548 h 10000"/>
                      <a:gd name="connsiteX24" fmla="*/ 8845 w 10000"/>
                      <a:gd name="connsiteY24" fmla="*/ 3355 h 10000"/>
                      <a:gd name="connsiteX25" fmla="*/ 8789 w 10000"/>
                      <a:gd name="connsiteY25" fmla="*/ 3323 h 10000"/>
                      <a:gd name="connsiteX26" fmla="*/ 6451 w 10000"/>
                      <a:gd name="connsiteY26" fmla="*/ 6484 h 10000"/>
                      <a:gd name="connsiteX27" fmla="*/ 0 w 10000"/>
                      <a:gd name="connsiteY27" fmla="*/ 10000 h 10000"/>
                      <a:gd name="connsiteX28" fmla="*/ 5718 w 10000"/>
                      <a:gd name="connsiteY28" fmla="*/ 5387 h 10000"/>
                      <a:gd name="connsiteX29" fmla="*/ 7380 w 10000"/>
                      <a:gd name="connsiteY29" fmla="*/ 2065 h 10000"/>
                      <a:gd name="connsiteX30" fmla="*/ 7380 w 10000"/>
                      <a:gd name="connsiteY30" fmla="*/ 2065 h 10000"/>
                      <a:gd name="connsiteX31" fmla="*/ 7380 w 10000"/>
                      <a:gd name="connsiteY31" fmla="*/ 2065 h 10000"/>
                      <a:gd name="connsiteX32" fmla="*/ 6422 w 10000"/>
                      <a:gd name="connsiteY32" fmla="*/ 1161 h 10000"/>
                      <a:gd name="connsiteX33" fmla="*/ 6338 w 10000"/>
                      <a:gd name="connsiteY33" fmla="*/ 1097 h 10000"/>
                      <a:gd name="connsiteX34" fmla="*/ 6310 w 10000"/>
                      <a:gd name="connsiteY34" fmla="*/ 1032 h 10000"/>
                      <a:gd name="connsiteX35" fmla="*/ 6310 w 10000"/>
                      <a:gd name="connsiteY35" fmla="*/ 1000 h 10000"/>
                      <a:gd name="connsiteX36" fmla="*/ 6338 w 10000"/>
                      <a:gd name="connsiteY36" fmla="*/ 968 h 10000"/>
                      <a:gd name="connsiteX37" fmla="*/ 6395 w 10000"/>
                      <a:gd name="connsiteY37" fmla="*/ 968 h 10000"/>
                      <a:gd name="connsiteX38" fmla="*/ 6422 w 10000"/>
                      <a:gd name="connsiteY38" fmla="*/ 903 h 10000"/>
                      <a:gd name="connsiteX39" fmla="*/ 6451 w 10000"/>
                      <a:gd name="connsiteY39" fmla="*/ 903 h 10000"/>
                      <a:gd name="connsiteX40" fmla="*/ 6536 w 10000"/>
                      <a:gd name="connsiteY40" fmla="*/ 903 h 10000"/>
                      <a:gd name="connsiteX41" fmla="*/ 6648 w 10000"/>
                      <a:gd name="connsiteY41" fmla="*/ 871 h 10000"/>
                      <a:gd name="connsiteX42" fmla="*/ 6704 w 10000"/>
                      <a:gd name="connsiteY42" fmla="*/ 871 h 10000"/>
                      <a:gd name="connsiteX43" fmla="*/ 7155 w 10000"/>
                      <a:gd name="connsiteY43" fmla="*/ 742 h 10000"/>
                      <a:gd name="connsiteX44" fmla="*/ 7634 w 10000"/>
                      <a:gd name="connsiteY44" fmla="*/ 613 h 10000"/>
                      <a:gd name="connsiteX45" fmla="*/ 8197 w 10000"/>
                      <a:gd name="connsiteY45" fmla="*/ 452 h 10000"/>
                      <a:gd name="connsiteX46" fmla="*/ 8733 w 10000"/>
                      <a:gd name="connsiteY46" fmla="*/ 323 h 10000"/>
                      <a:gd name="connsiteX47" fmla="*/ 9211 w 10000"/>
                      <a:gd name="connsiteY47" fmla="*/ 194 h 10000"/>
                      <a:gd name="connsiteX48" fmla="*/ 9606 w 10000"/>
                      <a:gd name="connsiteY48" fmla="*/ 65 h 10000"/>
                      <a:gd name="connsiteX49" fmla="*/ 9888 w 10000"/>
                      <a:gd name="connsiteY49" fmla="*/ 0 h 10000"/>
                      <a:gd name="connsiteX50" fmla="*/ 9972 w 10000"/>
                      <a:gd name="connsiteY50" fmla="*/ 0 h 10000"/>
                      <a:gd name="connsiteX0" fmla="*/ 9972 w 10000"/>
                      <a:gd name="connsiteY0" fmla="*/ 0 h 10000"/>
                      <a:gd name="connsiteX1" fmla="*/ 10000 w 10000"/>
                      <a:gd name="connsiteY1" fmla="*/ 0 h 10000"/>
                      <a:gd name="connsiteX2" fmla="*/ 10000 w 10000"/>
                      <a:gd name="connsiteY2" fmla="*/ 32 h 10000"/>
                      <a:gd name="connsiteX3" fmla="*/ 10000 w 10000"/>
                      <a:gd name="connsiteY3" fmla="*/ 129 h 10000"/>
                      <a:gd name="connsiteX4" fmla="*/ 10000 w 10000"/>
                      <a:gd name="connsiteY4" fmla="*/ 452 h 10000"/>
                      <a:gd name="connsiteX5" fmla="*/ 10000 w 10000"/>
                      <a:gd name="connsiteY5" fmla="*/ 968 h 10000"/>
                      <a:gd name="connsiteX6" fmla="*/ 10000 w 10000"/>
                      <a:gd name="connsiteY6" fmla="*/ 1548 h 10000"/>
                      <a:gd name="connsiteX7" fmla="*/ 9972 w 10000"/>
                      <a:gd name="connsiteY7" fmla="*/ 2194 h 10000"/>
                      <a:gd name="connsiteX8" fmla="*/ 9972 w 10000"/>
                      <a:gd name="connsiteY8" fmla="*/ 2871 h 10000"/>
                      <a:gd name="connsiteX9" fmla="*/ 9972 w 10000"/>
                      <a:gd name="connsiteY9" fmla="*/ 3484 h 10000"/>
                      <a:gd name="connsiteX10" fmla="*/ 9972 w 10000"/>
                      <a:gd name="connsiteY10" fmla="*/ 4000 h 10000"/>
                      <a:gd name="connsiteX11" fmla="*/ 9972 w 10000"/>
                      <a:gd name="connsiteY11" fmla="*/ 4032 h 10000"/>
                      <a:gd name="connsiteX12" fmla="*/ 9972 w 10000"/>
                      <a:gd name="connsiteY12" fmla="*/ 4161 h 10000"/>
                      <a:gd name="connsiteX13" fmla="*/ 9972 w 10000"/>
                      <a:gd name="connsiteY13" fmla="*/ 4258 h 10000"/>
                      <a:gd name="connsiteX14" fmla="*/ 9915 w 10000"/>
                      <a:gd name="connsiteY14" fmla="*/ 4290 h 10000"/>
                      <a:gd name="connsiteX15" fmla="*/ 9915 w 10000"/>
                      <a:gd name="connsiteY15" fmla="*/ 4290 h 10000"/>
                      <a:gd name="connsiteX16" fmla="*/ 9888 w 10000"/>
                      <a:gd name="connsiteY16" fmla="*/ 4290 h 10000"/>
                      <a:gd name="connsiteX17" fmla="*/ 9859 w 10000"/>
                      <a:gd name="connsiteY17" fmla="*/ 4290 h 10000"/>
                      <a:gd name="connsiteX18" fmla="*/ 9859 w 10000"/>
                      <a:gd name="connsiteY18" fmla="*/ 4290 h 10000"/>
                      <a:gd name="connsiteX19" fmla="*/ 9803 w 10000"/>
                      <a:gd name="connsiteY19" fmla="*/ 4290 h 10000"/>
                      <a:gd name="connsiteX20" fmla="*/ 9718 w 10000"/>
                      <a:gd name="connsiteY20" fmla="*/ 4161 h 10000"/>
                      <a:gd name="connsiteX21" fmla="*/ 9493 w 10000"/>
                      <a:gd name="connsiteY21" fmla="*/ 3968 h 10000"/>
                      <a:gd name="connsiteX22" fmla="*/ 9211 w 10000"/>
                      <a:gd name="connsiteY22" fmla="*/ 3742 h 10000"/>
                      <a:gd name="connsiteX23" fmla="*/ 9014 w 10000"/>
                      <a:gd name="connsiteY23" fmla="*/ 3548 h 10000"/>
                      <a:gd name="connsiteX24" fmla="*/ 8845 w 10000"/>
                      <a:gd name="connsiteY24" fmla="*/ 3355 h 10000"/>
                      <a:gd name="connsiteX25" fmla="*/ 8789 w 10000"/>
                      <a:gd name="connsiteY25" fmla="*/ 3323 h 10000"/>
                      <a:gd name="connsiteX26" fmla="*/ 6451 w 10000"/>
                      <a:gd name="connsiteY26" fmla="*/ 6484 h 10000"/>
                      <a:gd name="connsiteX27" fmla="*/ 0 w 10000"/>
                      <a:gd name="connsiteY27" fmla="*/ 10000 h 10000"/>
                      <a:gd name="connsiteX28" fmla="*/ 5718 w 10000"/>
                      <a:gd name="connsiteY28" fmla="*/ 5387 h 10000"/>
                      <a:gd name="connsiteX29" fmla="*/ 7380 w 10000"/>
                      <a:gd name="connsiteY29" fmla="*/ 2065 h 10000"/>
                      <a:gd name="connsiteX30" fmla="*/ 7380 w 10000"/>
                      <a:gd name="connsiteY30" fmla="*/ 2065 h 10000"/>
                      <a:gd name="connsiteX31" fmla="*/ 7380 w 10000"/>
                      <a:gd name="connsiteY31" fmla="*/ 2065 h 10000"/>
                      <a:gd name="connsiteX32" fmla="*/ 6422 w 10000"/>
                      <a:gd name="connsiteY32" fmla="*/ 1161 h 10000"/>
                      <a:gd name="connsiteX33" fmla="*/ 6338 w 10000"/>
                      <a:gd name="connsiteY33" fmla="*/ 1097 h 10000"/>
                      <a:gd name="connsiteX34" fmla="*/ 6310 w 10000"/>
                      <a:gd name="connsiteY34" fmla="*/ 1032 h 10000"/>
                      <a:gd name="connsiteX35" fmla="*/ 6310 w 10000"/>
                      <a:gd name="connsiteY35" fmla="*/ 1000 h 10000"/>
                      <a:gd name="connsiteX36" fmla="*/ 6338 w 10000"/>
                      <a:gd name="connsiteY36" fmla="*/ 968 h 10000"/>
                      <a:gd name="connsiteX37" fmla="*/ 6395 w 10000"/>
                      <a:gd name="connsiteY37" fmla="*/ 968 h 10000"/>
                      <a:gd name="connsiteX38" fmla="*/ 6422 w 10000"/>
                      <a:gd name="connsiteY38" fmla="*/ 903 h 10000"/>
                      <a:gd name="connsiteX39" fmla="*/ 6451 w 10000"/>
                      <a:gd name="connsiteY39" fmla="*/ 903 h 10000"/>
                      <a:gd name="connsiteX40" fmla="*/ 6536 w 10000"/>
                      <a:gd name="connsiteY40" fmla="*/ 903 h 10000"/>
                      <a:gd name="connsiteX41" fmla="*/ 6648 w 10000"/>
                      <a:gd name="connsiteY41" fmla="*/ 871 h 10000"/>
                      <a:gd name="connsiteX42" fmla="*/ 6704 w 10000"/>
                      <a:gd name="connsiteY42" fmla="*/ 871 h 10000"/>
                      <a:gd name="connsiteX43" fmla="*/ 7155 w 10000"/>
                      <a:gd name="connsiteY43" fmla="*/ 742 h 10000"/>
                      <a:gd name="connsiteX44" fmla="*/ 7634 w 10000"/>
                      <a:gd name="connsiteY44" fmla="*/ 613 h 10000"/>
                      <a:gd name="connsiteX45" fmla="*/ 8197 w 10000"/>
                      <a:gd name="connsiteY45" fmla="*/ 452 h 10000"/>
                      <a:gd name="connsiteX46" fmla="*/ 8733 w 10000"/>
                      <a:gd name="connsiteY46" fmla="*/ 323 h 10000"/>
                      <a:gd name="connsiteX47" fmla="*/ 9211 w 10000"/>
                      <a:gd name="connsiteY47" fmla="*/ 194 h 10000"/>
                      <a:gd name="connsiteX48" fmla="*/ 9606 w 10000"/>
                      <a:gd name="connsiteY48" fmla="*/ 65 h 10000"/>
                      <a:gd name="connsiteX49" fmla="*/ 9888 w 10000"/>
                      <a:gd name="connsiteY49" fmla="*/ 0 h 10000"/>
                      <a:gd name="connsiteX50" fmla="*/ 9972 w 10000"/>
                      <a:gd name="connsiteY50" fmla="*/ 0 h 10000"/>
                      <a:gd name="connsiteX0" fmla="*/ 9972 w 10000"/>
                      <a:gd name="connsiteY0" fmla="*/ 0 h 10000"/>
                      <a:gd name="connsiteX1" fmla="*/ 10000 w 10000"/>
                      <a:gd name="connsiteY1" fmla="*/ 0 h 10000"/>
                      <a:gd name="connsiteX2" fmla="*/ 10000 w 10000"/>
                      <a:gd name="connsiteY2" fmla="*/ 32 h 10000"/>
                      <a:gd name="connsiteX3" fmla="*/ 10000 w 10000"/>
                      <a:gd name="connsiteY3" fmla="*/ 129 h 10000"/>
                      <a:gd name="connsiteX4" fmla="*/ 10000 w 10000"/>
                      <a:gd name="connsiteY4" fmla="*/ 452 h 10000"/>
                      <a:gd name="connsiteX5" fmla="*/ 10000 w 10000"/>
                      <a:gd name="connsiteY5" fmla="*/ 968 h 10000"/>
                      <a:gd name="connsiteX6" fmla="*/ 10000 w 10000"/>
                      <a:gd name="connsiteY6" fmla="*/ 1548 h 10000"/>
                      <a:gd name="connsiteX7" fmla="*/ 9972 w 10000"/>
                      <a:gd name="connsiteY7" fmla="*/ 2194 h 10000"/>
                      <a:gd name="connsiteX8" fmla="*/ 9972 w 10000"/>
                      <a:gd name="connsiteY8" fmla="*/ 2871 h 10000"/>
                      <a:gd name="connsiteX9" fmla="*/ 9972 w 10000"/>
                      <a:gd name="connsiteY9" fmla="*/ 3484 h 10000"/>
                      <a:gd name="connsiteX10" fmla="*/ 9972 w 10000"/>
                      <a:gd name="connsiteY10" fmla="*/ 4000 h 10000"/>
                      <a:gd name="connsiteX11" fmla="*/ 9972 w 10000"/>
                      <a:gd name="connsiteY11" fmla="*/ 4032 h 10000"/>
                      <a:gd name="connsiteX12" fmla="*/ 9972 w 10000"/>
                      <a:gd name="connsiteY12" fmla="*/ 4161 h 10000"/>
                      <a:gd name="connsiteX13" fmla="*/ 9972 w 10000"/>
                      <a:gd name="connsiteY13" fmla="*/ 4258 h 10000"/>
                      <a:gd name="connsiteX14" fmla="*/ 9915 w 10000"/>
                      <a:gd name="connsiteY14" fmla="*/ 4290 h 10000"/>
                      <a:gd name="connsiteX15" fmla="*/ 9915 w 10000"/>
                      <a:gd name="connsiteY15" fmla="*/ 4290 h 10000"/>
                      <a:gd name="connsiteX16" fmla="*/ 9888 w 10000"/>
                      <a:gd name="connsiteY16" fmla="*/ 4290 h 10000"/>
                      <a:gd name="connsiteX17" fmla="*/ 9859 w 10000"/>
                      <a:gd name="connsiteY17" fmla="*/ 4290 h 10000"/>
                      <a:gd name="connsiteX18" fmla="*/ 9859 w 10000"/>
                      <a:gd name="connsiteY18" fmla="*/ 4290 h 10000"/>
                      <a:gd name="connsiteX19" fmla="*/ 9803 w 10000"/>
                      <a:gd name="connsiteY19" fmla="*/ 4290 h 10000"/>
                      <a:gd name="connsiteX20" fmla="*/ 9718 w 10000"/>
                      <a:gd name="connsiteY20" fmla="*/ 4161 h 10000"/>
                      <a:gd name="connsiteX21" fmla="*/ 9493 w 10000"/>
                      <a:gd name="connsiteY21" fmla="*/ 3968 h 10000"/>
                      <a:gd name="connsiteX22" fmla="*/ 9211 w 10000"/>
                      <a:gd name="connsiteY22" fmla="*/ 3742 h 10000"/>
                      <a:gd name="connsiteX23" fmla="*/ 9014 w 10000"/>
                      <a:gd name="connsiteY23" fmla="*/ 3548 h 10000"/>
                      <a:gd name="connsiteX24" fmla="*/ 8845 w 10000"/>
                      <a:gd name="connsiteY24" fmla="*/ 3355 h 10000"/>
                      <a:gd name="connsiteX25" fmla="*/ 8789 w 10000"/>
                      <a:gd name="connsiteY25" fmla="*/ 3323 h 10000"/>
                      <a:gd name="connsiteX26" fmla="*/ 6451 w 10000"/>
                      <a:gd name="connsiteY26" fmla="*/ 6484 h 10000"/>
                      <a:gd name="connsiteX27" fmla="*/ 0 w 10000"/>
                      <a:gd name="connsiteY27" fmla="*/ 10000 h 10000"/>
                      <a:gd name="connsiteX28" fmla="*/ 5718 w 10000"/>
                      <a:gd name="connsiteY28" fmla="*/ 5387 h 10000"/>
                      <a:gd name="connsiteX29" fmla="*/ 7380 w 10000"/>
                      <a:gd name="connsiteY29" fmla="*/ 2065 h 10000"/>
                      <a:gd name="connsiteX30" fmla="*/ 7380 w 10000"/>
                      <a:gd name="connsiteY30" fmla="*/ 2065 h 10000"/>
                      <a:gd name="connsiteX31" fmla="*/ 7380 w 10000"/>
                      <a:gd name="connsiteY31" fmla="*/ 2065 h 10000"/>
                      <a:gd name="connsiteX32" fmla="*/ 6422 w 10000"/>
                      <a:gd name="connsiteY32" fmla="*/ 1161 h 10000"/>
                      <a:gd name="connsiteX33" fmla="*/ 6338 w 10000"/>
                      <a:gd name="connsiteY33" fmla="*/ 1097 h 10000"/>
                      <a:gd name="connsiteX34" fmla="*/ 6310 w 10000"/>
                      <a:gd name="connsiteY34" fmla="*/ 1032 h 10000"/>
                      <a:gd name="connsiteX35" fmla="*/ 6310 w 10000"/>
                      <a:gd name="connsiteY35" fmla="*/ 1000 h 10000"/>
                      <a:gd name="connsiteX36" fmla="*/ 6338 w 10000"/>
                      <a:gd name="connsiteY36" fmla="*/ 968 h 10000"/>
                      <a:gd name="connsiteX37" fmla="*/ 6395 w 10000"/>
                      <a:gd name="connsiteY37" fmla="*/ 968 h 10000"/>
                      <a:gd name="connsiteX38" fmla="*/ 6422 w 10000"/>
                      <a:gd name="connsiteY38" fmla="*/ 903 h 10000"/>
                      <a:gd name="connsiteX39" fmla="*/ 6451 w 10000"/>
                      <a:gd name="connsiteY39" fmla="*/ 903 h 10000"/>
                      <a:gd name="connsiteX40" fmla="*/ 6536 w 10000"/>
                      <a:gd name="connsiteY40" fmla="*/ 903 h 10000"/>
                      <a:gd name="connsiteX41" fmla="*/ 6648 w 10000"/>
                      <a:gd name="connsiteY41" fmla="*/ 871 h 10000"/>
                      <a:gd name="connsiteX42" fmla="*/ 6704 w 10000"/>
                      <a:gd name="connsiteY42" fmla="*/ 871 h 10000"/>
                      <a:gd name="connsiteX43" fmla="*/ 7155 w 10000"/>
                      <a:gd name="connsiteY43" fmla="*/ 742 h 10000"/>
                      <a:gd name="connsiteX44" fmla="*/ 7634 w 10000"/>
                      <a:gd name="connsiteY44" fmla="*/ 613 h 10000"/>
                      <a:gd name="connsiteX45" fmla="*/ 8197 w 10000"/>
                      <a:gd name="connsiteY45" fmla="*/ 452 h 10000"/>
                      <a:gd name="connsiteX46" fmla="*/ 8733 w 10000"/>
                      <a:gd name="connsiteY46" fmla="*/ 323 h 10000"/>
                      <a:gd name="connsiteX47" fmla="*/ 9211 w 10000"/>
                      <a:gd name="connsiteY47" fmla="*/ 194 h 10000"/>
                      <a:gd name="connsiteX48" fmla="*/ 9606 w 10000"/>
                      <a:gd name="connsiteY48" fmla="*/ 65 h 10000"/>
                      <a:gd name="connsiteX49" fmla="*/ 9888 w 10000"/>
                      <a:gd name="connsiteY49" fmla="*/ 0 h 10000"/>
                      <a:gd name="connsiteX50" fmla="*/ 9972 w 10000"/>
                      <a:gd name="connsiteY50" fmla="*/ 0 h 10000"/>
                      <a:gd name="connsiteX0" fmla="*/ 9972 w 10000"/>
                      <a:gd name="connsiteY0" fmla="*/ 0 h 10000"/>
                      <a:gd name="connsiteX1" fmla="*/ 10000 w 10000"/>
                      <a:gd name="connsiteY1" fmla="*/ 0 h 10000"/>
                      <a:gd name="connsiteX2" fmla="*/ 10000 w 10000"/>
                      <a:gd name="connsiteY2" fmla="*/ 32 h 10000"/>
                      <a:gd name="connsiteX3" fmla="*/ 10000 w 10000"/>
                      <a:gd name="connsiteY3" fmla="*/ 129 h 10000"/>
                      <a:gd name="connsiteX4" fmla="*/ 10000 w 10000"/>
                      <a:gd name="connsiteY4" fmla="*/ 452 h 10000"/>
                      <a:gd name="connsiteX5" fmla="*/ 10000 w 10000"/>
                      <a:gd name="connsiteY5" fmla="*/ 968 h 10000"/>
                      <a:gd name="connsiteX6" fmla="*/ 10000 w 10000"/>
                      <a:gd name="connsiteY6" fmla="*/ 1548 h 10000"/>
                      <a:gd name="connsiteX7" fmla="*/ 9972 w 10000"/>
                      <a:gd name="connsiteY7" fmla="*/ 2194 h 10000"/>
                      <a:gd name="connsiteX8" fmla="*/ 9972 w 10000"/>
                      <a:gd name="connsiteY8" fmla="*/ 2871 h 10000"/>
                      <a:gd name="connsiteX9" fmla="*/ 9972 w 10000"/>
                      <a:gd name="connsiteY9" fmla="*/ 3484 h 10000"/>
                      <a:gd name="connsiteX10" fmla="*/ 9972 w 10000"/>
                      <a:gd name="connsiteY10" fmla="*/ 4000 h 10000"/>
                      <a:gd name="connsiteX11" fmla="*/ 9972 w 10000"/>
                      <a:gd name="connsiteY11" fmla="*/ 4032 h 10000"/>
                      <a:gd name="connsiteX12" fmla="*/ 9972 w 10000"/>
                      <a:gd name="connsiteY12" fmla="*/ 4161 h 10000"/>
                      <a:gd name="connsiteX13" fmla="*/ 9972 w 10000"/>
                      <a:gd name="connsiteY13" fmla="*/ 4258 h 10000"/>
                      <a:gd name="connsiteX14" fmla="*/ 9915 w 10000"/>
                      <a:gd name="connsiteY14" fmla="*/ 4290 h 10000"/>
                      <a:gd name="connsiteX15" fmla="*/ 9915 w 10000"/>
                      <a:gd name="connsiteY15" fmla="*/ 4290 h 10000"/>
                      <a:gd name="connsiteX16" fmla="*/ 9888 w 10000"/>
                      <a:gd name="connsiteY16" fmla="*/ 4290 h 10000"/>
                      <a:gd name="connsiteX17" fmla="*/ 9859 w 10000"/>
                      <a:gd name="connsiteY17" fmla="*/ 4290 h 10000"/>
                      <a:gd name="connsiteX18" fmla="*/ 9859 w 10000"/>
                      <a:gd name="connsiteY18" fmla="*/ 4290 h 10000"/>
                      <a:gd name="connsiteX19" fmla="*/ 9803 w 10000"/>
                      <a:gd name="connsiteY19" fmla="*/ 4290 h 10000"/>
                      <a:gd name="connsiteX20" fmla="*/ 9718 w 10000"/>
                      <a:gd name="connsiteY20" fmla="*/ 4161 h 10000"/>
                      <a:gd name="connsiteX21" fmla="*/ 9493 w 10000"/>
                      <a:gd name="connsiteY21" fmla="*/ 3968 h 10000"/>
                      <a:gd name="connsiteX22" fmla="*/ 9211 w 10000"/>
                      <a:gd name="connsiteY22" fmla="*/ 3742 h 10000"/>
                      <a:gd name="connsiteX23" fmla="*/ 9014 w 10000"/>
                      <a:gd name="connsiteY23" fmla="*/ 3548 h 10000"/>
                      <a:gd name="connsiteX24" fmla="*/ 8789 w 10000"/>
                      <a:gd name="connsiteY24" fmla="*/ 3323 h 10000"/>
                      <a:gd name="connsiteX25" fmla="*/ 6451 w 10000"/>
                      <a:gd name="connsiteY25" fmla="*/ 6484 h 10000"/>
                      <a:gd name="connsiteX26" fmla="*/ 0 w 10000"/>
                      <a:gd name="connsiteY26" fmla="*/ 10000 h 10000"/>
                      <a:gd name="connsiteX27" fmla="*/ 5718 w 10000"/>
                      <a:gd name="connsiteY27" fmla="*/ 5387 h 10000"/>
                      <a:gd name="connsiteX28" fmla="*/ 7380 w 10000"/>
                      <a:gd name="connsiteY28" fmla="*/ 2065 h 10000"/>
                      <a:gd name="connsiteX29" fmla="*/ 7380 w 10000"/>
                      <a:gd name="connsiteY29" fmla="*/ 2065 h 10000"/>
                      <a:gd name="connsiteX30" fmla="*/ 7380 w 10000"/>
                      <a:gd name="connsiteY30" fmla="*/ 2065 h 10000"/>
                      <a:gd name="connsiteX31" fmla="*/ 6422 w 10000"/>
                      <a:gd name="connsiteY31" fmla="*/ 1161 h 10000"/>
                      <a:gd name="connsiteX32" fmla="*/ 6338 w 10000"/>
                      <a:gd name="connsiteY32" fmla="*/ 1097 h 10000"/>
                      <a:gd name="connsiteX33" fmla="*/ 6310 w 10000"/>
                      <a:gd name="connsiteY33" fmla="*/ 1032 h 10000"/>
                      <a:gd name="connsiteX34" fmla="*/ 6310 w 10000"/>
                      <a:gd name="connsiteY34" fmla="*/ 1000 h 10000"/>
                      <a:gd name="connsiteX35" fmla="*/ 6338 w 10000"/>
                      <a:gd name="connsiteY35" fmla="*/ 968 h 10000"/>
                      <a:gd name="connsiteX36" fmla="*/ 6395 w 10000"/>
                      <a:gd name="connsiteY36" fmla="*/ 968 h 10000"/>
                      <a:gd name="connsiteX37" fmla="*/ 6422 w 10000"/>
                      <a:gd name="connsiteY37" fmla="*/ 903 h 10000"/>
                      <a:gd name="connsiteX38" fmla="*/ 6451 w 10000"/>
                      <a:gd name="connsiteY38" fmla="*/ 903 h 10000"/>
                      <a:gd name="connsiteX39" fmla="*/ 6536 w 10000"/>
                      <a:gd name="connsiteY39" fmla="*/ 903 h 10000"/>
                      <a:gd name="connsiteX40" fmla="*/ 6648 w 10000"/>
                      <a:gd name="connsiteY40" fmla="*/ 871 h 10000"/>
                      <a:gd name="connsiteX41" fmla="*/ 6704 w 10000"/>
                      <a:gd name="connsiteY41" fmla="*/ 871 h 10000"/>
                      <a:gd name="connsiteX42" fmla="*/ 7155 w 10000"/>
                      <a:gd name="connsiteY42" fmla="*/ 742 h 10000"/>
                      <a:gd name="connsiteX43" fmla="*/ 7634 w 10000"/>
                      <a:gd name="connsiteY43" fmla="*/ 613 h 10000"/>
                      <a:gd name="connsiteX44" fmla="*/ 8197 w 10000"/>
                      <a:gd name="connsiteY44" fmla="*/ 452 h 10000"/>
                      <a:gd name="connsiteX45" fmla="*/ 8733 w 10000"/>
                      <a:gd name="connsiteY45" fmla="*/ 323 h 10000"/>
                      <a:gd name="connsiteX46" fmla="*/ 9211 w 10000"/>
                      <a:gd name="connsiteY46" fmla="*/ 194 h 10000"/>
                      <a:gd name="connsiteX47" fmla="*/ 9606 w 10000"/>
                      <a:gd name="connsiteY47" fmla="*/ 65 h 10000"/>
                      <a:gd name="connsiteX48" fmla="*/ 9888 w 10000"/>
                      <a:gd name="connsiteY48" fmla="*/ 0 h 10000"/>
                      <a:gd name="connsiteX49" fmla="*/ 9972 w 10000"/>
                      <a:gd name="connsiteY49" fmla="*/ 0 h 10000"/>
                      <a:gd name="connsiteX0" fmla="*/ 9972 w 10000"/>
                      <a:gd name="connsiteY0" fmla="*/ 0 h 10000"/>
                      <a:gd name="connsiteX1" fmla="*/ 10000 w 10000"/>
                      <a:gd name="connsiteY1" fmla="*/ 0 h 10000"/>
                      <a:gd name="connsiteX2" fmla="*/ 10000 w 10000"/>
                      <a:gd name="connsiteY2" fmla="*/ 32 h 10000"/>
                      <a:gd name="connsiteX3" fmla="*/ 10000 w 10000"/>
                      <a:gd name="connsiteY3" fmla="*/ 129 h 10000"/>
                      <a:gd name="connsiteX4" fmla="*/ 10000 w 10000"/>
                      <a:gd name="connsiteY4" fmla="*/ 452 h 10000"/>
                      <a:gd name="connsiteX5" fmla="*/ 10000 w 10000"/>
                      <a:gd name="connsiteY5" fmla="*/ 968 h 10000"/>
                      <a:gd name="connsiteX6" fmla="*/ 10000 w 10000"/>
                      <a:gd name="connsiteY6" fmla="*/ 1548 h 10000"/>
                      <a:gd name="connsiteX7" fmla="*/ 9972 w 10000"/>
                      <a:gd name="connsiteY7" fmla="*/ 2194 h 10000"/>
                      <a:gd name="connsiteX8" fmla="*/ 9972 w 10000"/>
                      <a:gd name="connsiteY8" fmla="*/ 2871 h 10000"/>
                      <a:gd name="connsiteX9" fmla="*/ 9972 w 10000"/>
                      <a:gd name="connsiteY9" fmla="*/ 3484 h 10000"/>
                      <a:gd name="connsiteX10" fmla="*/ 9972 w 10000"/>
                      <a:gd name="connsiteY10" fmla="*/ 4000 h 10000"/>
                      <a:gd name="connsiteX11" fmla="*/ 9972 w 10000"/>
                      <a:gd name="connsiteY11" fmla="*/ 4032 h 10000"/>
                      <a:gd name="connsiteX12" fmla="*/ 9972 w 10000"/>
                      <a:gd name="connsiteY12" fmla="*/ 4161 h 10000"/>
                      <a:gd name="connsiteX13" fmla="*/ 9972 w 10000"/>
                      <a:gd name="connsiteY13" fmla="*/ 4258 h 10000"/>
                      <a:gd name="connsiteX14" fmla="*/ 9915 w 10000"/>
                      <a:gd name="connsiteY14" fmla="*/ 4290 h 10000"/>
                      <a:gd name="connsiteX15" fmla="*/ 9915 w 10000"/>
                      <a:gd name="connsiteY15" fmla="*/ 4290 h 10000"/>
                      <a:gd name="connsiteX16" fmla="*/ 9888 w 10000"/>
                      <a:gd name="connsiteY16" fmla="*/ 4290 h 10000"/>
                      <a:gd name="connsiteX17" fmla="*/ 9859 w 10000"/>
                      <a:gd name="connsiteY17" fmla="*/ 4290 h 10000"/>
                      <a:gd name="connsiteX18" fmla="*/ 9859 w 10000"/>
                      <a:gd name="connsiteY18" fmla="*/ 4290 h 10000"/>
                      <a:gd name="connsiteX19" fmla="*/ 9803 w 10000"/>
                      <a:gd name="connsiteY19" fmla="*/ 4290 h 10000"/>
                      <a:gd name="connsiteX20" fmla="*/ 9718 w 10000"/>
                      <a:gd name="connsiteY20" fmla="*/ 4161 h 10000"/>
                      <a:gd name="connsiteX21" fmla="*/ 9493 w 10000"/>
                      <a:gd name="connsiteY21" fmla="*/ 3968 h 10000"/>
                      <a:gd name="connsiteX22" fmla="*/ 9211 w 10000"/>
                      <a:gd name="connsiteY22" fmla="*/ 3742 h 10000"/>
                      <a:gd name="connsiteX23" fmla="*/ 8789 w 10000"/>
                      <a:gd name="connsiteY23" fmla="*/ 3323 h 10000"/>
                      <a:gd name="connsiteX24" fmla="*/ 6451 w 10000"/>
                      <a:gd name="connsiteY24" fmla="*/ 6484 h 10000"/>
                      <a:gd name="connsiteX25" fmla="*/ 0 w 10000"/>
                      <a:gd name="connsiteY25" fmla="*/ 10000 h 10000"/>
                      <a:gd name="connsiteX26" fmla="*/ 5718 w 10000"/>
                      <a:gd name="connsiteY26" fmla="*/ 5387 h 10000"/>
                      <a:gd name="connsiteX27" fmla="*/ 7380 w 10000"/>
                      <a:gd name="connsiteY27" fmla="*/ 2065 h 10000"/>
                      <a:gd name="connsiteX28" fmla="*/ 7380 w 10000"/>
                      <a:gd name="connsiteY28" fmla="*/ 2065 h 10000"/>
                      <a:gd name="connsiteX29" fmla="*/ 7380 w 10000"/>
                      <a:gd name="connsiteY29" fmla="*/ 2065 h 10000"/>
                      <a:gd name="connsiteX30" fmla="*/ 6422 w 10000"/>
                      <a:gd name="connsiteY30" fmla="*/ 1161 h 10000"/>
                      <a:gd name="connsiteX31" fmla="*/ 6338 w 10000"/>
                      <a:gd name="connsiteY31" fmla="*/ 1097 h 10000"/>
                      <a:gd name="connsiteX32" fmla="*/ 6310 w 10000"/>
                      <a:gd name="connsiteY32" fmla="*/ 1032 h 10000"/>
                      <a:gd name="connsiteX33" fmla="*/ 6310 w 10000"/>
                      <a:gd name="connsiteY33" fmla="*/ 1000 h 10000"/>
                      <a:gd name="connsiteX34" fmla="*/ 6338 w 10000"/>
                      <a:gd name="connsiteY34" fmla="*/ 968 h 10000"/>
                      <a:gd name="connsiteX35" fmla="*/ 6395 w 10000"/>
                      <a:gd name="connsiteY35" fmla="*/ 968 h 10000"/>
                      <a:gd name="connsiteX36" fmla="*/ 6422 w 10000"/>
                      <a:gd name="connsiteY36" fmla="*/ 903 h 10000"/>
                      <a:gd name="connsiteX37" fmla="*/ 6451 w 10000"/>
                      <a:gd name="connsiteY37" fmla="*/ 903 h 10000"/>
                      <a:gd name="connsiteX38" fmla="*/ 6536 w 10000"/>
                      <a:gd name="connsiteY38" fmla="*/ 903 h 10000"/>
                      <a:gd name="connsiteX39" fmla="*/ 6648 w 10000"/>
                      <a:gd name="connsiteY39" fmla="*/ 871 h 10000"/>
                      <a:gd name="connsiteX40" fmla="*/ 6704 w 10000"/>
                      <a:gd name="connsiteY40" fmla="*/ 871 h 10000"/>
                      <a:gd name="connsiteX41" fmla="*/ 7155 w 10000"/>
                      <a:gd name="connsiteY41" fmla="*/ 742 h 10000"/>
                      <a:gd name="connsiteX42" fmla="*/ 7634 w 10000"/>
                      <a:gd name="connsiteY42" fmla="*/ 613 h 10000"/>
                      <a:gd name="connsiteX43" fmla="*/ 8197 w 10000"/>
                      <a:gd name="connsiteY43" fmla="*/ 452 h 10000"/>
                      <a:gd name="connsiteX44" fmla="*/ 8733 w 10000"/>
                      <a:gd name="connsiteY44" fmla="*/ 323 h 10000"/>
                      <a:gd name="connsiteX45" fmla="*/ 9211 w 10000"/>
                      <a:gd name="connsiteY45" fmla="*/ 194 h 10000"/>
                      <a:gd name="connsiteX46" fmla="*/ 9606 w 10000"/>
                      <a:gd name="connsiteY46" fmla="*/ 65 h 10000"/>
                      <a:gd name="connsiteX47" fmla="*/ 9888 w 10000"/>
                      <a:gd name="connsiteY47" fmla="*/ 0 h 10000"/>
                      <a:gd name="connsiteX48" fmla="*/ 9972 w 10000"/>
                      <a:gd name="connsiteY48" fmla="*/ 0 h 10000"/>
                      <a:gd name="connsiteX0" fmla="*/ 9972 w 10000"/>
                      <a:gd name="connsiteY0" fmla="*/ 0 h 10000"/>
                      <a:gd name="connsiteX1" fmla="*/ 10000 w 10000"/>
                      <a:gd name="connsiteY1" fmla="*/ 0 h 10000"/>
                      <a:gd name="connsiteX2" fmla="*/ 10000 w 10000"/>
                      <a:gd name="connsiteY2" fmla="*/ 32 h 10000"/>
                      <a:gd name="connsiteX3" fmla="*/ 10000 w 10000"/>
                      <a:gd name="connsiteY3" fmla="*/ 129 h 10000"/>
                      <a:gd name="connsiteX4" fmla="*/ 10000 w 10000"/>
                      <a:gd name="connsiteY4" fmla="*/ 452 h 10000"/>
                      <a:gd name="connsiteX5" fmla="*/ 10000 w 10000"/>
                      <a:gd name="connsiteY5" fmla="*/ 968 h 10000"/>
                      <a:gd name="connsiteX6" fmla="*/ 10000 w 10000"/>
                      <a:gd name="connsiteY6" fmla="*/ 1548 h 10000"/>
                      <a:gd name="connsiteX7" fmla="*/ 9972 w 10000"/>
                      <a:gd name="connsiteY7" fmla="*/ 2194 h 10000"/>
                      <a:gd name="connsiteX8" fmla="*/ 9972 w 10000"/>
                      <a:gd name="connsiteY8" fmla="*/ 2871 h 10000"/>
                      <a:gd name="connsiteX9" fmla="*/ 9972 w 10000"/>
                      <a:gd name="connsiteY9" fmla="*/ 3484 h 10000"/>
                      <a:gd name="connsiteX10" fmla="*/ 9972 w 10000"/>
                      <a:gd name="connsiteY10" fmla="*/ 4000 h 10000"/>
                      <a:gd name="connsiteX11" fmla="*/ 9972 w 10000"/>
                      <a:gd name="connsiteY11" fmla="*/ 4032 h 10000"/>
                      <a:gd name="connsiteX12" fmla="*/ 9972 w 10000"/>
                      <a:gd name="connsiteY12" fmla="*/ 4161 h 10000"/>
                      <a:gd name="connsiteX13" fmla="*/ 9972 w 10000"/>
                      <a:gd name="connsiteY13" fmla="*/ 4258 h 10000"/>
                      <a:gd name="connsiteX14" fmla="*/ 9915 w 10000"/>
                      <a:gd name="connsiteY14" fmla="*/ 4290 h 10000"/>
                      <a:gd name="connsiteX15" fmla="*/ 9915 w 10000"/>
                      <a:gd name="connsiteY15" fmla="*/ 4290 h 10000"/>
                      <a:gd name="connsiteX16" fmla="*/ 9888 w 10000"/>
                      <a:gd name="connsiteY16" fmla="*/ 4290 h 10000"/>
                      <a:gd name="connsiteX17" fmla="*/ 9859 w 10000"/>
                      <a:gd name="connsiteY17" fmla="*/ 4290 h 10000"/>
                      <a:gd name="connsiteX18" fmla="*/ 9859 w 10000"/>
                      <a:gd name="connsiteY18" fmla="*/ 4290 h 10000"/>
                      <a:gd name="connsiteX19" fmla="*/ 9803 w 10000"/>
                      <a:gd name="connsiteY19" fmla="*/ 4290 h 10000"/>
                      <a:gd name="connsiteX20" fmla="*/ 9718 w 10000"/>
                      <a:gd name="connsiteY20" fmla="*/ 4161 h 10000"/>
                      <a:gd name="connsiteX21" fmla="*/ 9493 w 10000"/>
                      <a:gd name="connsiteY21" fmla="*/ 3968 h 10000"/>
                      <a:gd name="connsiteX22" fmla="*/ 8789 w 10000"/>
                      <a:gd name="connsiteY22" fmla="*/ 3323 h 10000"/>
                      <a:gd name="connsiteX23" fmla="*/ 6451 w 10000"/>
                      <a:gd name="connsiteY23" fmla="*/ 6484 h 10000"/>
                      <a:gd name="connsiteX24" fmla="*/ 0 w 10000"/>
                      <a:gd name="connsiteY24" fmla="*/ 10000 h 10000"/>
                      <a:gd name="connsiteX25" fmla="*/ 5718 w 10000"/>
                      <a:gd name="connsiteY25" fmla="*/ 5387 h 10000"/>
                      <a:gd name="connsiteX26" fmla="*/ 7380 w 10000"/>
                      <a:gd name="connsiteY26" fmla="*/ 2065 h 10000"/>
                      <a:gd name="connsiteX27" fmla="*/ 7380 w 10000"/>
                      <a:gd name="connsiteY27" fmla="*/ 2065 h 10000"/>
                      <a:gd name="connsiteX28" fmla="*/ 7380 w 10000"/>
                      <a:gd name="connsiteY28" fmla="*/ 2065 h 10000"/>
                      <a:gd name="connsiteX29" fmla="*/ 6422 w 10000"/>
                      <a:gd name="connsiteY29" fmla="*/ 1161 h 10000"/>
                      <a:gd name="connsiteX30" fmla="*/ 6338 w 10000"/>
                      <a:gd name="connsiteY30" fmla="*/ 1097 h 10000"/>
                      <a:gd name="connsiteX31" fmla="*/ 6310 w 10000"/>
                      <a:gd name="connsiteY31" fmla="*/ 1032 h 10000"/>
                      <a:gd name="connsiteX32" fmla="*/ 6310 w 10000"/>
                      <a:gd name="connsiteY32" fmla="*/ 1000 h 10000"/>
                      <a:gd name="connsiteX33" fmla="*/ 6338 w 10000"/>
                      <a:gd name="connsiteY33" fmla="*/ 968 h 10000"/>
                      <a:gd name="connsiteX34" fmla="*/ 6395 w 10000"/>
                      <a:gd name="connsiteY34" fmla="*/ 968 h 10000"/>
                      <a:gd name="connsiteX35" fmla="*/ 6422 w 10000"/>
                      <a:gd name="connsiteY35" fmla="*/ 903 h 10000"/>
                      <a:gd name="connsiteX36" fmla="*/ 6451 w 10000"/>
                      <a:gd name="connsiteY36" fmla="*/ 903 h 10000"/>
                      <a:gd name="connsiteX37" fmla="*/ 6536 w 10000"/>
                      <a:gd name="connsiteY37" fmla="*/ 903 h 10000"/>
                      <a:gd name="connsiteX38" fmla="*/ 6648 w 10000"/>
                      <a:gd name="connsiteY38" fmla="*/ 871 h 10000"/>
                      <a:gd name="connsiteX39" fmla="*/ 6704 w 10000"/>
                      <a:gd name="connsiteY39" fmla="*/ 871 h 10000"/>
                      <a:gd name="connsiteX40" fmla="*/ 7155 w 10000"/>
                      <a:gd name="connsiteY40" fmla="*/ 742 h 10000"/>
                      <a:gd name="connsiteX41" fmla="*/ 7634 w 10000"/>
                      <a:gd name="connsiteY41" fmla="*/ 613 h 10000"/>
                      <a:gd name="connsiteX42" fmla="*/ 8197 w 10000"/>
                      <a:gd name="connsiteY42" fmla="*/ 452 h 10000"/>
                      <a:gd name="connsiteX43" fmla="*/ 8733 w 10000"/>
                      <a:gd name="connsiteY43" fmla="*/ 323 h 10000"/>
                      <a:gd name="connsiteX44" fmla="*/ 9211 w 10000"/>
                      <a:gd name="connsiteY44" fmla="*/ 194 h 10000"/>
                      <a:gd name="connsiteX45" fmla="*/ 9606 w 10000"/>
                      <a:gd name="connsiteY45" fmla="*/ 65 h 10000"/>
                      <a:gd name="connsiteX46" fmla="*/ 9888 w 10000"/>
                      <a:gd name="connsiteY46" fmla="*/ 0 h 10000"/>
                      <a:gd name="connsiteX47" fmla="*/ 9972 w 10000"/>
                      <a:gd name="connsiteY47" fmla="*/ 0 h 10000"/>
                      <a:gd name="connsiteX0" fmla="*/ 9972 w 10000"/>
                      <a:gd name="connsiteY0" fmla="*/ 0 h 10000"/>
                      <a:gd name="connsiteX1" fmla="*/ 10000 w 10000"/>
                      <a:gd name="connsiteY1" fmla="*/ 0 h 10000"/>
                      <a:gd name="connsiteX2" fmla="*/ 10000 w 10000"/>
                      <a:gd name="connsiteY2" fmla="*/ 32 h 10000"/>
                      <a:gd name="connsiteX3" fmla="*/ 10000 w 10000"/>
                      <a:gd name="connsiteY3" fmla="*/ 129 h 10000"/>
                      <a:gd name="connsiteX4" fmla="*/ 10000 w 10000"/>
                      <a:gd name="connsiteY4" fmla="*/ 452 h 10000"/>
                      <a:gd name="connsiteX5" fmla="*/ 10000 w 10000"/>
                      <a:gd name="connsiteY5" fmla="*/ 968 h 10000"/>
                      <a:gd name="connsiteX6" fmla="*/ 10000 w 10000"/>
                      <a:gd name="connsiteY6" fmla="*/ 1548 h 10000"/>
                      <a:gd name="connsiteX7" fmla="*/ 9972 w 10000"/>
                      <a:gd name="connsiteY7" fmla="*/ 2194 h 10000"/>
                      <a:gd name="connsiteX8" fmla="*/ 9972 w 10000"/>
                      <a:gd name="connsiteY8" fmla="*/ 2871 h 10000"/>
                      <a:gd name="connsiteX9" fmla="*/ 9972 w 10000"/>
                      <a:gd name="connsiteY9" fmla="*/ 3484 h 10000"/>
                      <a:gd name="connsiteX10" fmla="*/ 9972 w 10000"/>
                      <a:gd name="connsiteY10" fmla="*/ 4000 h 10000"/>
                      <a:gd name="connsiteX11" fmla="*/ 9972 w 10000"/>
                      <a:gd name="connsiteY11" fmla="*/ 4032 h 10000"/>
                      <a:gd name="connsiteX12" fmla="*/ 9972 w 10000"/>
                      <a:gd name="connsiteY12" fmla="*/ 4161 h 10000"/>
                      <a:gd name="connsiteX13" fmla="*/ 9972 w 10000"/>
                      <a:gd name="connsiteY13" fmla="*/ 4258 h 10000"/>
                      <a:gd name="connsiteX14" fmla="*/ 9915 w 10000"/>
                      <a:gd name="connsiteY14" fmla="*/ 4290 h 10000"/>
                      <a:gd name="connsiteX15" fmla="*/ 9915 w 10000"/>
                      <a:gd name="connsiteY15" fmla="*/ 4290 h 10000"/>
                      <a:gd name="connsiteX16" fmla="*/ 9888 w 10000"/>
                      <a:gd name="connsiteY16" fmla="*/ 4290 h 10000"/>
                      <a:gd name="connsiteX17" fmla="*/ 9859 w 10000"/>
                      <a:gd name="connsiteY17" fmla="*/ 4290 h 10000"/>
                      <a:gd name="connsiteX18" fmla="*/ 9859 w 10000"/>
                      <a:gd name="connsiteY18" fmla="*/ 4290 h 10000"/>
                      <a:gd name="connsiteX19" fmla="*/ 9803 w 10000"/>
                      <a:gd name="connsiteY19" fmla="*/ 4290 h 10000"/>
                      <a:gd name="connsiteX20" fmla="*/ 9718 w 10000"/>
                      <a:gd name="connsiteY20" fmla="*/ 4161 h 10000"/>
                      <a:gd name="connsiteX21" fmla="*/ 8789 w 10000"/>
                      <a:gd name="connsiteY21" fmla="*/ 3323 h 10000"/>
                      <a:gd name="connsiteX22" fmla="*/ 6451 w 10000"/>
                      <a:gd name="connsiteY22" fmla="*/ 6484 h 10000"/>
                      <a:gd name="connsiteX23" fmla="*/ 0 w 10000"/>
                      <a:gd name="connsiteY23" fmla="*/ 10000 h 10000"/>
                      <a:gd name="connsiteX24" fmla="*/ 5718 w 10000"/>
                      <a:gd name="connsiteY24" fmla="*/ 5387 h 10000"/>
                      <a:gd name="connsiteX25" fmla="*/ 7380 w 10000"/>
                      <a:gd name="connsiteY25" fmla="*/ 2065 h 10000"/>
                      <a:gd name="connsiteX26" fmla="*/ 7380 w 10000"/>
                      <a:gd name="connsiteY26" fmla="*/ 2065 h 10000"/>
                      <a:gd name="connsiteX27" fmla="*/ 7380 w 10000"/>
                      <a:gd name="connsiteY27" fmla="*/ 2065 h 10000"/>
                      <a:gd name="connsiteX28" fmla="*/ 6422 w 10000"/>
                      <a:gd name="connsiteY28" fmla="*/ 1161 h 10000"/>
                      <a:gd name="connsiteX29" fmla="*/ 6338 w 10000"/>
                      <a:gd name="connsiteY29" fmla="*/ 1097 h 10000"/>
                      <a:gd name="connsiteX30" fmla="*/ 6310 w 10000"/>
                      <a:gd name="connsiteY30" fmla="*/ 1032 h 10000"/>
                      <a:gd name="connsiteX31" fmla="*/ 6310 w 10000"/>
                      <a:gd name="connsiteY31" fmla="*/ 1000 h 10000"/>
                      <a:gd name="connsiteX32" fmla="*/ 6338 w 10000"/>
                      <a:gd name="connsiteY32" fmla="*/ 968 h 10000"/>
                      <a:gd name="connsiteX33" fmla="*/ 6395 w 10000"/>
                      <a:gd name="connsiteY33" fmla="*/ 968 h 10000"/>
                      <a:gd name="connsiteX34" fmla="*/ 6422 w 10000"/>
                      <a:gd name="connsiteY34" fmla="*/ 903 h 10000"/>
                      <a:gd name="connsiteX35" fmla="*/ 6451 w 10000"/>
                      <a:gd name="connsiteY35" fmla="*/ 903 h 10000"/>
                      <a:gd name="connsiteX36" fmla="*/ 6536 w 10000"/>
                      <a:gd name="connsiteY36" fmla="*/ 903 h 10000"/>
                      <a:gd name="connsiteX37" fmla="*/ 6648 w 10000"/>
                      <a:gd name="connsiteY37" fmla="*/ 871 h 10000"/>
                      <a:gd name="connsiteX38" fmla="*/ 6704 w 10000"/>
                      <a:gd name="connsiteY38" fmla="*/ 871 h 10000"/>
                      <a:gd name="connsiteX39" fmla="*/ 7155 w 10000"/>
                      <a:gd name="connsiteY39" fmla="*/ 742 h 10000"/>
                      <a:gd name="connsiteX40" fmla="*/ 7634 w 10000"/>
                      <a:gd name="connsiteY40" fmla="*/ 613 h 10000"/>
                      <a:gd name="connsiteX41" fmla="*/ 8197 w 10000"/>
                      <a:gd name="connsiteY41" fmla="*/ 452 h 10000"/>
                      <a:gd name="connsiteX42" fmla="*/ 8733 w 10000"/>
                      <a:gd name="connsiteY42" fmla="*/ 323 h 10000"/>
                      <a:gd name="connsiteX43" fmla="*/ 9211 w 10000"/>
                      <a:gd name="connsiteY43" fmla="*/ 194 h 10000"/>
                      <a:gd name="connsiteX44" fmla="*/ 9606 w 10000"/>
                      <a:gd name="connsiteY44" fmla="*/ 65 h 10000"/>
                      <a:gd name="connsiteX45" fmla="*/ 9888 w 10000"/>
                      <a:gd name="connsiteY45" fmla="*/ 0 h 10000"/>
                      <a:gd name="connsiteX46" fmla="*/ 9972 w 10000"/>
                      <a:gd name="connsiteY46" fmla="*/ 0 h 10000"/>
                      <a:gd name="connsiteX0" fmla="*/ 9972 w 10000"/>
                      <a:gd name="connsiteY0" fmla="*/ 0 h 10000"/>
                      <a:gd name="connsiteX1" fmla="*/ 10000 w 10000"/>
                      <a:gd name="connsiteY1" fmla="*/ 0 h 10000"/>
                      <a:gd name="connsiteX2" fmla="*/ 10000 w 10000"/>
                      <a:gd name="connsiteY2" fmla="*/ 32 h 10000"/>
                      <a:gd name="connsiteX3" fmla="*/ 10000 w 10000"/>
                      <a:gd name="connsiteY3" fmla="*/ 129 h 10000"/>
                      <a:gd name="connsiteX4" fmla="*/ 10000 w 10000"/>
                      <a:gd name="connsiteY4" fmla="*/ 452 h 10000"/>
                      <a:gd name="connsiteX5" fmla="*/ 10000 w 10000"/>
                      <a:gd name="connsiteY5" fmla="*/ 968 h 10000"/>
                      <a:gd name="connsiteX6" fmla="*/ 10000 w 10000"/>
                      <a:gd name="connsiteY6" fmla="*/ 1548 h 10000"/>
                      <a:gd name="connsiteX7" fmla="*/ 9972 w 10000"/>
                      <a:gd name="connsiteY7" fmla="*/ 2194 h 10000"/>
                      <a:gd name="connsiteX8" fmla="*/ 9972 w 10000"/>
                      <a:gd name="connsiteY8" fmla="*/ 2871 h 10000"/>
                      <a:gd name="connsiteX9" fmla="*/ 9972 w 10000"/>
                      <a:gd name="connsiteY9" fmla="*/ 3484 h 10000"/>
                      <a:gd name="connsiteX10" fmla="*/ 9972 w 10000"/>
                      <a:gd name="connsiteY10" fmla="*/ 4000 h 10000"/>
                      <a:gd name="connsiteX11" fmla="*/ 9972 w 10000"/>
                      <a:gd name="connsiteY11" fmla="*/ 4032 h 10000"/>
                      <a:gd name="connsiteX12" fmla="*/ 9972 w 10000"/>
                      <a:gd name="connsiteY12" fmla="*/ 4161 h 10000"/>
                      <a:gd name="connsiteX13" fmla="*/ 9972 w 10000"/>
                      <a:gd name="connsiteY13" fmla="*/ 4258 h 10000"/>
                      <a:gd name="connsiteX14" fmla="*/ 9915 w 10000"/>
                      <a:gd name="connsiteY14" fmla="*/ 4290 h 10000"/>
                      <a:gd name="connsiteX15" fmla="*/ 9915 w 10000"/>
                      <a:gd name="connsiteY15" fmla="*/ 4290 h 10000"/>
                      <a:gd name="connsiteX16" fmla="*/ 9888 w 10000"/>
                      <a:gd name="connsiteY16" fmla="*/ 4290 h 10000"/>
                      <a:gd name="connsiteX17" fmla="*/ 9859 w 10000"/>
                      <a:gd name="connsiteY17" fmla="*/ 4290 h 10000"/>
                      <a:gd name="connsiteX18" fmla="*/ 9859 w 10000"/>
                      <a:gd name="connsiteY18" fmla="*/ 4290 h 10000"/>
                      <a:gd name="connsiteX19" fmla="*/ 9803 w 10000"/>
                      <a:gd name="connsiteY19" fmla="*/ 4290 h 10000"/>
                      <a:gd name="connsiteX20" fmla="*/ 8789 w 10000"/>
                      <a:gd name="connsiteY20" fmla="*/ 3323 h 10000"/>
                      <a:gd name="connsiteX21" fmla="*/ 6451 w 10000"/>
                      <a:gd name="connsiteY21" fmla="*/ 6484 h 10000"/>
                      <a:gd name="connsiteX22" fmla="*/ 0 w 10000"/>
                      <a:gd name="connsiteY22" fmla="*/ 10000 h 10000"/>
                      <a:gd name="connsiteX23" fmla="*/ 5718 w 10000"/>
                      <a:gd name="connsiteY23" fmla="*/ 5387 h 10000"/>
                      <a:gd name="connsiteX24" fmla="*/ 7380 w 10000"/>
                      <a:gd name="connsiteY24" fmla="*/ 2065 h 10000"/>
                      <a:gd name="connsiteX25" fmla="*/ 7380 w 10000"/>
                      <a:gd name="connsiteY25" fmla="*/ 2065 h 10000"/>
                      <a:gd name="connsiteX26" fmla="*/ 7380 w 10000"/>
                      <a:gd name="connsiteY26" fmla="*/ 2065 h 10000"/>
                      <a:gd name="connsiteX27" fmla="*/ 6422 w 10000"/>
                      <a:gd name="connsiteY27" fmla="*/ 1161 h 10000"/>
                      <a:gd name="connsiteX28" fmla="*/ 6338 w 10000"/>
                      <a:gd name="connsiteY28" fmla="*/ 1097 h 10000"/>
                      <a:gd name="connsiteX29" fmla="*/ 6310 w 10000"/>
                      <a:gd name="connsiteY29" fmla="*/ 1032 h 10000"/>
                      <a:gd name="connsiteX30" fmla="*/ 6310 w 10000"/>
                      <a:gd name="connsiteY30" fmla="*/ 1000 h 10000"/>
                      <a:gd name="connsiteX31" fmla="*/ 6338 w 10000"/>
                      <a:gd name="connsiteY31" fmla="*/ 968 h 10000"/>
                      <a:gd name="connsiteX32" fmla="*/ 6395 w 10000"/>
                      <a:gd name="connsiteY32" fmla="*/ 968 h 10000"/>
                      <a:gd name="connsiteX33" fmla="*/ 6422 w 10000"/>
                      <a:gd name="connsiteY33" fmla="*/ 903 h 10000"/>
                      <a:gd name="connsiteX34" fmla="*/ 6451 w 10000"/>
                      <a:gd name="connsiteY34" fmla="*/ 903 h 10000"/>
                      <a:gd name="connsiteX35" fmla="*/ 6536 w 10000"/>
                      <a:gd name="connsiteY35" fmla="*/ 903 h 10000"/>
                      <a:gd name="connsiteX36" fmla="*/ 6648 w 10000"/>
                      <a:gd name="connsiteY36" fmla="*/ 871 h 10000"/>
                      <a:gd name="connsiteX37" fmla="*/ 6704 w 10000"/>
                      <a:gd name="connsiteY37" fmla="*/ 871 h 10000"/>
                      <a:gd name="connsiteX38" fmla="*/ 7155 w 10000"/>
                      <a:gd name="connsiteY38" fmla="*/ 742 h 10000"/>
                      <a:gd name="connsiteX39" fmla="*/ 7634 w 10000"/>
                      <a:gd name="connsiteY39" fmla="*/ 613 h 10000"/>
                      <a:gd name="connsiteX40" fmla="*/ 8197 w 10000"/>
                      <a:gd name="connsiteY40" fmla="*/ 452 h 10000"/>
                      <a:gd name="connsiteX41" fmla="*/ 8733 w 10000"/>
                      <a:gd name="connsiteY41" fmla="*/ 323 h 10000"/>
                      <a:gd name="connsiteX42" fmla="*/ 9211 w 10000"/>
                      <a:gd name="connsiteY42" fmla="*/ 194 h 10000"/>
                      <a:gd name="connsiteX43" fmla="*/ 9606 w 10000"/>
                      <a:gd name="connsiteY43" fmla="*/ 65 h 10000"/>
                      <a:gd name="connsiteX44" fmla="*/ 9888 w 10000"/>
                      <a:gd name="connsiteY44" fmla="*/ 0 h 10000"/>
                      <a:gd name="connsiteX45" fmla="*/ 9972 w 10000"/>
                      <a:gd name="connsiteY45" fmla="*/ 0 h 10000"/>
                      <a:gd name="connsiteX0" fmla="*/ 9972 w 10000"/>
                      <a:gd name="connsiteY0" fmla="*/ 0 h 10000"/>
                      <a:gd name="connsiteX1" fmla="*/ 10000 w 10000"/>
                      <a:gd name="connsiteY1" fmla="*/ 0 h 10000"/>
                      <a:gd name="connsiteX2" fmla="*/ 10000 w 10000"/>
                      <a:gd name="connsiteY2" fmla="*/ 32 h 10000"/>
                      <a:gd name="connsiteX3" fmla="*/ 10000 w 10000"/>
                      <a:gd name="connsiteY3" fmla="*/ 129 h 10000"/>
                      <a:gd name="connsiteX4" fmla="*/ 10000 w 10000"/>
                      <a:gd name="connsiteY4" fmla="*/ 452 h 10000"/>
                      <a:gd name="connsiteX5" fmla="*/ 10000 w 10000"/>
                      <a:gd name="connsiteY5" fmla="*/ 968 h 10000"/>
                      <a:gd name="connsiteX6" fmla="*/ 10000 w 10000"/>
                      <a:gd name="connsiteY6" fmla="*/ 1548 h 10000"/>
                      <a:gd name="connsiteX7" fmla="*/ 9972 w 10000"/>
                      <a:gd name="connsiteY7" fmla="*/ 2194 h 10000"/>
                      <a:gd name="connsiteX8" fmla="*/ 9972 w 10000"/>
                      <a:gd name="connsiteY8" fmla="*/ 2871 h 10000"/>
                      <a:gd name="connsiteX9" fmla="*/ 9972 w 10000"/>
                      <a:gd name="connsiteY9" fmla="*/ 3484 h 10000"/>
                      <a:gd name="connsiteX10" fmla="*/ 9972 w 10000"/>
                      <a:gd name="connsiteY10" fmla="*/ 4000 h 10000"/>
                      <a:gd name="connsiteX11" fmla="*/ 9972 w 10000"/>
                      <a:gd name="connsiteY11" fmla="*/ 4032 h 10000"/>
                      <a:gd name="connsiteX12" fmla="*/ 9972 w 10000"/>
                      <a:gd name="connsiteY12" fmla="*/ 4161 h 10000"/>
                      <a:gd name="connsiteX13" fmla="*/ 9972 w 10000"/>
                      <a:gd name="connsiteY13" fmla="*/ 4258 h 10000"/>
                      <a:gd name="connsiteX14" fmla="*/ 9915 w 10000"/>
                      <a:gd name="connsiteY14" fmla="*/ 4290 h 10000"/>
                      <a:gd name="connsiteX15" fmla="*/ 9915 w 10000"/>
                      <a:gd name="connsiteY15" fmla="*/ 4290 h 10000"/>
                      <a:gd name="connsiteX16" fmla="*/ 9888 w 10000"/>
                      <a:gd name="connsiteY16" fmla="*/ 4290 h 10000"/>
                      <a:gd name="connsiteX17" fmla="*/ 9859 w 10000"/>
                      <a:gd name="connsiteY17" fmla="*/ 4290 h 10000"/>
                      <a:gd name="connsiteX18" fmla="*/ 9859 w 10000"/>
                      <a:gd name="connsiteY18" fmla="*/ 4290 h 10000"/>
                      <a:gd name="connsiteX19" fmla="*/ 8789 w 10000"/>
                      <a:gd name="connsiteY19" fmla="*/ 3323 h 10000"/>
                      <a:gd name="connsiteX20" fmla="*/ 6451 w 10000"/>
                      <a:gd name="connsiteY20" fmla="*/ 6484 h 10000"/>
                      <a:gd name="connsiteX21" fmla="*/ 0 w 10000"/>
                      <a:gd name="connsiteY21" fmla="*/ 10000 h 10000"/>
                      <a:gd name="connsiteX22" fmla="*/ 5718 w 10000"/>
                      <a:gd name="connsiteY22" fmla="*/ 5387 h 10000"/>
                      <a:gd name="connsiteX23" fmla="*/ 7380 w 10000"/>
                      <a:gd name="connsiteY23" fmla="*/ 2065 h 10000"/>
                      <a:gd name="connsiteX24" fmla="*/ 7380 w 10000"/>
                      <a:gd name="connsiteY24" fmla="*/ 2065 h 10000"/>
                      <a:gd name="connsiteX25" fmla="*/ 7380 w 10000"/>
                      <a:gd name="connsiteY25" fmla="*/ 2065 h 10000"/>
                      <a:gd name="connsiteX26" fmla="*/ 6422 w 10000"/>
                      <a:gd name="connsiteY26" fmla="*/ 1161 h 10000"/>
                      <a:gd name="connsiteX27" fmla="*/ 6338 w 10000"/>
                      <a:gd name="connsiteY27" fmla="*/ 1097 h 10000"/>
                      <a:gd name="connsiteX28" fmla="*/ 6310 w 10000"/>
                      <a:gd name="connsiteY28" fmla="*/ 1032 h 10000"/>
                      <a:gd name="connsiteX29" fmla="*/ 6310 w 10000"/>
                      <a:gd name="connsiteY29" fmla="*/ 1000 h 10000"/>
                      <a:gd name="connsiteX30" fmla="*/ 6338 w 10000"/>
                      <a:gd name="connsiteY30" fmla="*/ 968 h 10000"/>
                      <a:gd name="connsiteX31" fmla="*/ 6395 w 10000"/>
                      <a:gd name="connsiteY31" fmla="*/ 968 h 10000"/>
                      <a:gd name="connsiteX32" fmla="*/ 6422 w 10000"/>
                      <a:gd name="connsiteY32" fmla="*/ 903 h 10000"/>
                      <a:gd name="connsiteX33" fmla="*/ 6451 w 10000"/>
                      <a:gd name="connsiteY33" fmla="*/ 903 h 10000"/>
                      <a:gd name="connsiteX34" fmla="*/ 6536 w 10000"/>
                      <a:gd name="connsiteY34" fmla="*/ 903 h 10000"/>
                      <a:gd name="connsiteX35" fmla="*/ 6648 w 10000"/>
                      <a:gd name="connsiteY35" fmla="*/ 871 h 10000"/>
                      <a:gd name="connsiteX36" fmla="*/ 6704 w 10000"/>
                      <a:gd name="connsiteY36" fmla="*/ 871 h 10000"/>
                      <a:gd name="connsiteX37" fmla="*/ 7155 w 10000"/>
                      <a:gd name="connsiteY37" fmla="*/ 742 h 10000"/>
                      <a:gd name="connsiteX38" fmla="*/ 7634 w 10000"/>
                      <a:gd name="connsiteY38" fmla="*/ 613 h 10000"/>
                      <a:gd name="connsiteX39" fmla="*/ 8197 w 10000"/>
                      <a:gd name="connsiteY39" fmla="*/ 452 h 10000"/>
                      <a:gd name="connsiteX40" fmla="*/ 8733 w 10000"/>
                      <a:gd name="connsiteY40" fmla="*/ 323 h 10000"/>
                      <a:gd name="connsiteX41" fmla="*/ 9211 w 10000"/>
                      <a:gd name="connsiteY41" fmla="*/ 194 h 10000"/>
                      <a:gd name="connsiteX42" fmla="*/ 9606 w 10000"/>
                      <a:gd name="connsiteY42" fmla="*/ 65 h 10000"/>
                      <a:gd name="connsiteX43" fmla="*/ 9888 w 10000"/>
                      <a:gd name="connsiteY43" fmla="*/ 0 h 10000"/>
                      <a:gd name="connsiteX44" fmla="*/ 9972 w 10000"/>
                      <a:gd name="connsiteY44" fmla="*/ 0 h 10000"/>
                      <a:gd name="connsiteX0" fmla="*/ 9888 w 10000"/>
                      <a:gd name="connsiteY0" fmla="*/ 0 h 10000"/>
                      <a:gd name="connsiteX1" fmla="*/ 10000 w 10000"/>
                      <a:gd name="connsiteY1" fmla="*/ 0 h 10000"/>
                      <a:gd name="connsiteX2" fmla="*/ 10000 w 10000"/>
                      <a:gd name="connsiteY2" fmla="*/ 32 h 10000"/>
                      <a:gd name="connsiteX3" fmla="*/ 10000 w 10000"/>
                      <a:gd name="connsiteY3" fmla="*/ 129 h 10000"/>
                      <a:gd name="connsiteX4" fmla="*/ 10000 w 10000"/>
                      <a:gd name="connsiteY4" fmla="*/ 452 h 10000"/>
                      <a:gd name="connsiteX5" fmla="*/ 10000 w 10000"/>
                      <a:gd name="connsiteY5" fmla="*/ 968 h 10000"/>
                      <a:gd name="connsiteX6" fmla="*/ 10000 w 10000"/>
                      <a:gd name="connsiteY6" fmla="*/ 1548 h 10000"/>
                      <a:gd name="connsiteX7" fmla="*/ 9972 w 10000"/>
                      <a:gd name="connsiteY7" fmla="*/ 2194 h 10000"/>
                      <a:gd name="connsiteX8" fmla="*/ 9972 w 10000"/>
                      <a:gd name="connsiteY8" fmla="*/ 2871 h 10000"/>
                      <a:gd name="connsiteX9" fmla="*/ 9972 w 10000"/>
                      <a:gd name="connsiteY9" fmla="*/ 3484 h 10000"/>
                      <a:gd name="connsiteX10" fmla="*/ 9972 w 10000"/>
                      <a:gd name="connsiteY10" fmla="*/ 4000 h 10000"/>
                      <a:gd name="connsiteX11" fmla="*/ 9972 w 10000"/>
                      <a:gd name="connsiteY11" fmla="*/ 4032 h 10000"/>
                      <a:gd name="connsiteX12" fmla="*/ 9972 w 10000"/>
                      <a:gd name="connsiteY12" fmla="*/ 4161 h 10000"/>
                      <a:gd name="connsiteX13" fmla="*/ 9972 w 10000"/>
                      <a:gd name="connsiteY13" fmla="*/ 4258 h 10000"/>
                      <a:gd name="connsiteX14" fmla="*/ 9915 w 10000"/>
                      <a:gd name="connsiteY14" fmla="*/ 4290 h 10000"/>
                      <a:gd name="connsiteX15" fmla="*/ 9915 w 10000"/>
                      <a:gd name="connsiteY15" fmla="*/ 4290 h 10000"/>
                      <a:gd name="connsiteX16" fmla="*/ 9888 w 10000"/>
                      <a:gd name="connsiteY16" fmla="*/ 4290 h 10000"/>
                      <a:gd name="connsiteX17" fmla="*/ 9859 w 10000"/>
                      <a:gd name="connsiteY17" fmla="*/ 4290 h 10000"/>
                      <a:gd name="connsiteX18" fmla="*/ 9859 w 10000"/>
                      <a:gd name="connsiteY18" fmla="*/ 4290 h 10000"/>
                      <a:gd name="connsiteX19" fmla="*/ 8789 w 10000"/>
                      <a:gd name="connsiteY19" fmla="*/ 3323 h 10000"/>
                      <a:gd name="connsiteX20" fmla="*/ 6451 w 10000"/>
                      <a:gd name="connsiteY20" fmla="*/ 6484 h 10000"/>
                      <a:gd name="connsiteX21" fmla="*/ 0 w 10000"/>
                      <a:gd name="connsiteY21" fmla="*/ 10000 h 10000"/>
                      <a:gd name="connsiteX22" fmla="*/ 5718 w 10000"/>
                      <a:gd name="connsiteY22" fmla="*/ 5387 h 10000"/>
                      <a:gd name="connsiteX23" fmla="*/ 7380 w 10000"/>
                      <a:gd name="connsiteY23" fmla="*/ 2065 h 10000"/>
                      <a:gd name="connsiteX24" fmla="*/ 7380 w 10000"/>
                      <a:gd name="connsiteY24" fmla="*/ 2065 h 10000"/>
                      <a:gd name="connsiteX25" fmla="*/ 7380 w 10000"/>
                      <a:gd name="connsiteY25" fmla="*/ 2065 h 10000"/>
                      <a:gd name="connsiteX26" fmla="*/ 6422 w 10000"/>
                      <a:gd name="connsiteY26" fmla="*/ 1161 h 10000"/>
                      <a:gd name="connsiteX27" fmla="*/ 6338 w 10000"/>
                      <a:gd name="connsiteY27" fmla="*/ 1097 h 10000"/>
                      <a:gd name="connsiteX28" fmla="*/ 6310 w 10000"/>
                      <a:gd name="connsiteY28" fmla="*/ 1032 h 10000"/>
                      <a:gd name="connsiteX29" fmla="*/ 6310 w 10000"/>
                      <a:gd name="connsiteY29" fmla="*/ 1000 h 10000"/>
                      <a:gd name="connsiteX30" fmla="*/ 6338 w 10000"/>
                      <a:gd name="connsiteY30" fmla="*/ 968 h 10000"/>
                      <a:gd name="connsiteX31" fmla="*/ 6395 w 10000"/>
                      <a:gd name="connsiteY31" fmla="*/ 968 h 10000"/>
                      <a:gd name="connsiteX32" fmla="*/ 6422 w 10000"/>
                      <a:gd name="connsiteY32" fmla="*/ 903 h 10000"/>
                      <a:gd name="connsiteX33" fmla="*/ 6451 w 10000"/>
                      <a:gd name="connsiteY33" fmla="*/ 903 h 10000"/>
                      <a:gd name="connsiteX34" fmla="*/ 6536 w 10000"/>
                      <a:gd name="connsiteY34" fmla="*/ 903 h 10000"/>
                      <a:gd name="connsiteX35" fmla="*/ 6648 w 10000"/>
                      <a:gd name="connsiteY35" fmla="*/ 871 h 10000"/>
                      <a:gd name="connsiteX36" fmla="*/ 6704 w 10000"/>
                      <a:gd name="connsiteY36" fmla="*/ 871 h 10000"/>
                      <a:gd name="connsiteX37" fmla="*/ 7155 w 10000"/>
                      <a:gd name="connsiteY37" fmla="*/ 742 h 10000"/>
                      <a:gd name="connsiteX38" fmla="*/ 7634 w 10000"/>
                      <a:gd name="connsiteY38" fmla="*/ 613 h 10000"/>
                      <a:gd name="connsiteX39" fmla="*/ 8197 w 10000"/>
                      <a:gd name="connsiteY39" fmla="*/ 452 h 10000"/>
                      <a:gd name="connsiteX40" fmla="*/ 8733 w 10000"/>
                      <a:gd name="connsiteY40" fmla="*/ 323 h 10000"/>
                      <a:gd name="connsiteX41" fmla="*/ 9211 w 10000"/>
                      <a:gd name="connsiteY41" fmla="*/ 194 h 10000"/>
                      <a:gd name="connsiteX42" fmla="*/ 9606 w 10000"/>
                      <a:gd name="connsiteY42" fmla="*/ 65 h 10000"/>
                      <a:gd name="connsiteX43" fmla="*/ 9888 w 10000"/>
                      <a:gd name="connsiteY43" fmla="*/ 0 h 10000"/>
                      <a:gd name="connsiteX0" fmla="*/ 9888 w 10000"/>
                      <a:gd name="connsiteY0" fmla="*/ 0 h 10000"/>
                      <a:gd name="connsiteX1" fmla="*/ 10000 w 10000"/>
                      <a:gd name="connsiteY1" fmla="*/ 0 h 10000"/>
                      <a:gd name="connsiteX2" fmla="*/ 10000 w 10000"/>
                      <a:gd name="connsiteY2" fmla="*/ 32 h 10000"/>
                      <a:gd name="connsiteX3" fmla="*/ 10000 w 10000"/>
                      <a:gd name="connsiteY3" fmla="*/ 452 h 10000"/>
                      <a:gd name="connsiteX4" fmla="*/ 10000 w 10000"/>
                      <a:gd name="connsiteY4" fmla="*/ 968 h 10000"/>
                      <a:gd name="connsiteX5" fmla="*/ 10000 w 10000"/>
                      <a:gd name="connsiteY5" fmla="*/ 1548 h 10000"/>
                      <a:gd name="connsiteX6" fmla="*/ 9972 w 10000"/>
                      <a:gd name="connsiteY6" fmla="*/ 2194 h 10000"/>
                      <a:gd name="connsiteX7" fmla="*/ 9972 w 10000"/>
                      <a:gd name="connsiteY7" fmla="*/ 2871 h 10000"/>
                      <a:gd name="connsiteX8" fmla="*/ 9972 w 10000"/>
                      <a:gd name="connsiteY8" fmla="*/ 3484 h 10000"/>
                      <a:gd name="connsiteX9" fmla="*/ 9972 w 10000"/>
                      <a:gd name="connsiteY9" fmla="*/ 4000 h 10000"/>
                      <a:gd name="connsiteX10" fmla="*/ 9972 w 10000"/>
                      <a:gd name="connsiteY10" fmla="*/ 4032 h 10000"/>
                      <a:gd name="connsiteX11" fmla="*/ 9972 w 10000"/>
                      <a:gd name="connsiteY11" fmla="*/ 4161 h 10000"/>
                      <a:gd name="connsiteX12" fmla="*/ 9972 w 10000"/>
                      <a:gd name="connsiteY12" fmla="*/ 4258 h 10000"/>
                      <a:gd name="connsiteX13" fmla="*/ 9915 w 10000"/>
                      <a:gd name="connsiteY13" fmla="*/ 4290 h 10000"/>
                      <a:gd name="connsiteX14" fmla="*/ 9915 w 10000"/>
                      <a:gd name="connsiteY14" fmla="*/ 4290 h 10000"/>
                      <a:gd name="connsiteX15" fmla="*/ 9888 w 10000"/>
                      <a:gd name="connsiteY15" fmla="*/ 4290 h 10000"/>
                      <a:gd name="connsiteX16" fmla="*/ 9859 w 10000"/>
                      <a:gd name="connsiteY16" fmla="*/ 4290 h 10000"/>
                      <a:gd name="connsiteX17" fmla="*/ 9859 w 10000"/>
                      <a:gd name="connsiteY17" fmla="*/ 4290 h 10000"/>
                      <a:gd name="connsiteX18" fmla="*/ 8789 w 10000"/>
                      <a:gd name="connsiteY18" fmla="*/ 3323 h 10000"/>
                      <a:gd name="connsiteX19" fmla="*/ 6451 w 10000"/>
                      <a:gd name="connsiteY19" fmla="*/ 6484 h 10000"/>
                      <a:gd name="connsiteX20" fmla="*/ 0 w 10000"/>
                      <a:gd name="connsiteY20" fmla="*/ 10000 h 10000"/>
                      <a:gd name="connsiteX21" fmla="*/ 5718 w 10000"/>
                      <a:gd name="connsiteY21" fmla="*/ 5387 h 10000"/>
                      <a:gd name="connsiteX22" fmla="*/ 7380 w 10000"/>
                      <a:gd name="connsiteY22" fmla="*/ 2065 h 10000"/>
                      <a:gd name="connsiteX23" fmla="*/ 7380 w 10000"/>
                      <a:gd name="connsiteY23" fmla="*/ 2065 h 10000"/>
                      <a:gd name="connsiteX24" fmla="*/ 7380 w 10000"/>
                      <a:gd name="connsiteY24" fmla="*/ 2065 h 10000"/>
                      <a:gd name="connsiteX25" fmla="*/ 6422 w 10000"/>
                      <a:gd name="connsiteY25" fmla="*/ 1161 h 10000"/>
                      <a:gd name="connsiteX26" fmla="*/ 6338 w 10000"/>
                      <a:gd name="connsiteY26" fmla="*/ 1097 h 10000"/>
                      <a:gd name="connsiteX27" fmla="*/ 6310 w 10000"/>
                      <a:gd name="connsiteY27" fmla="*/ 1032 h 10000"/>
                      <a:gd name="connsiteX28" fmla="*/ 6310 w 10000"/>
                      <a:gd name="connsiteY28" fmla="*/ 1000 h 10000"/>
                      <a:gd name="connsiteX29" fmla="*/ 6338 w 10000"/>
                      <a:gd name="connsiteY29" fmla="*/ 968 h 10000"/>
                      <a:gd name="connsiteX30" fmla="*/ 6395 w 10000"/>
                      <a:gd name="connsiteY30" fmla="*/ 968 h 10000"/>
                      <a:gd name="connsiteX31" fmla="*/ 6422 w 10000"/>
                      <a:gd name="connsiteY31" fmla="*/ 903 h 10000"/>
                      <a:gd name="connsiteX32" fmla="*/ 6451 w 10000"/>
                      <a:gd name="connsiteY32" fmla="*/ 903 h 10000"/>
                      <a:gd name="connsiteX33" fmla="*/ 6536 w 10000"/>
                      <a:gd name="connsiteY33" fmla="*/ 903 h 10000"/>
                      <a:gd name="connsiteX34" fmla="*/ 6648 w 10000"/>
                      <a:gd name="connsiteY34" fmla="*/ 871 h 10000"/>
                      <a:gd name="connsiteX35" fmla="*/ 6704 w 10000"/>
                      <a:gd name="connsiteY35" fmla="*/ 871 h 10000"/>
                      <a:gd name="connsiteX36" fmla="*/ 7155 w 10000"/>
                      <a:gd name="connsiteY36" fmla="*/ 742 h 10000"/>
                      <a:gd name="connsiteX37" fmla="*/ 7634 w 10000"/>
                      <a:gd name="connsiteY37" fmla="*/ 613 h 10000"/>
                      <a:gd name="connsiteX38" fmla="*/ 8197 w 10000"/>
                      <a:gd name="connsiteY38" fmla="*/ 452 h 10000"/>
                      <a:gd name="connsiteX39" fmla="*/ 8733 w 10000"/>
                      <a:gd name="connsiteY39" fmla="*/ 323 h 10000"/>
                      <a:gd name="connsiteX40" fmla="*/ 9211 w 10000"/>
                      <a:gd name="connsiteY40" fmla="*/ 194 h 10000"/>
                      <a:gd name="connsiteX41" fmla="*/ 9606 w 10000"/>
                      <a:gd name="connsiteY41" fmla="*/ 65 h 10000"/>
                      <a:gd name="connsiteX42" fmla="*/ 9888 w 10000"/>
                      <a:gd name="connsiteY42" fmla="*/ 0 h 10000"/>
                      <a:gd name="connsiteX0" fmla="*/ 9888 w 10000"/>
                      <a:gd name="connsiteY0" fmla="*/ 0 h 10000"/>
                      <a:gd name="connsiteX1" fmla="*/ 10000 w 10000"/>
                      <a:gd name="connsiteY1" fmla="*/ 0 h 10000"/>
                      <a:gd name="connsiteX2" fmla="*/ 10000 w 10000"/>
                      <a:gd name="connsiteY2" fmla="*/ 452 h 10000"/>
                      <a:gd name="connsiteX3" fmla="*/ 10000 w 10000"/>
                      <a:gd name="connsiteY3" fmla="*/ 968 h 10000"/>
                      <a:gd name="connsiteX4" fmla="*/ 10000 w 10000"/>
                      <a:gd name="connsiteY4" fmla="*/ 1548 h 10000"/>
                      <a:gd name="connsiteX5" fmla="*/ 9972 w 10000"/>
                      <a:gd name="connsiteY5" fmla="*/ 2194 h 10000"/>
                      <a:gd name="connsiteX6" fmla="*/ 9972 w 10000"/>
                      <a:gd name="connsiteY6" fmla="*/ 2871 h 10000"/>
                      <a:gd name="connsiteX7" fmla="*/ 9972 w 10000"/>
                      <a:gd name="connsiteY7" fmla="*/ 3484 h 10000"/>
                      <a:gd name="connsiteX8" fmla="*/ 9972 w 10000"/>
                      <a:gd name="connsiteY8" fmla="*/ 4000 h 10000"/>
                      <a:gd name="connsiteX9" fmla="*/ 9972 w 10000"/>
                      <a:gd name="connsiteY9" fmla="*/ 4032 h 10000"/>
                      <a:gd name="connsiteX10" fmla="*/ 9972 w 10000"/>
                      <a:gd name="connsiteY10" fmla="*/ 4161 h 10000"/>
                      <a:gd name="connsiteX11" fmla="*/ 9972 w 10000"/>
                      <a:gd name="connsiteY11" fmla="*/ 4258 h 10000"/>
                      <a:gd name="connsiteX12" fmla="*/ 9915 w 10000"/>
                      <a:gd name="connsiteY12" fmla="*/ 4290 h 10000"/>
                      <a:gd name="connsiteX13" fmla="*/ 9915 w 10000"/>
                      <a:gd name="connsiteY13" fmla="*/ 4290 h 10000"/>
                      <a:gd name="connsiteX14" fmla="*/ 9888 w 10000"/>
                      <a:gd name="connsiteY14" fmla="*/ 4290 h 10000"/>
                      <a:gd name="connsiteX15" fmla="*/ 9859 w 10000"/>
                      <a:gd name="connsiteY15" fmla="*/ 4290 h 10000"/>
                      <a:gd name="connsiteX16" fmla="*/ 9859 w 10000"/>
                      <a:gd name="connsiteY16" fmla="*/ 4290 h 10000"/>
                      <a:gd name="connsiteX17" fmla="*/ 8789 w 10000"/>
                      <a:gd name="connsiteY17" fmla="*/ 3323 h 10000"/>
                      <a:gd name="connsiteX18" fmla="*/ 6451 w 10000"/>
                      <a:gd name="connsiteY18" fmla="*/ 6484 h 10000"/>
                      <a:gd name="connsiteX19" fmla="*/ 0 w 10000"/>
                      <a:gd name="connsiteY19" fmla="*/ 10000 h 10000"/>
                      <a:gd name="connsiteX20" fmla="*/ 5718 w 10000"/>
                      <a:gd name="connsiteY20" fmla="*/ 5387 h 10000"/>
                      <a:gd name="connsiteX21" fmla="*/ 7380 w 10000"/>
                      <a:gd name="connsiteY21" fmla="*/ 2065 h 10000"/>
                      <a:gd name="connsiteX22" fmla="*/ 7380 w 10000"/>
                      <a:gd name="connsiteY22" fmla="*/ 2065 h 10000"/>
                      <a:gd name="connsiteX23" fmla="*/ 7380 w 10000"/>
                      <a:gd name="connsiteY23" fmla="*/ 2065 h 10000"/>
                      <a:gd name="connsiteX24" fmla="*/ 6422 w 10000"/>
                      <a:gd name="connsiteY24" fmla="*/ 1161 h 10000"/>
                      <a:gd name="connsiteX25" fmla="*/ 6338 w 10000"/>
                      <a:gd name="connsiteY25" fmla="*/ 1097 h 10000"/>
                      <a:gd name="connsiteX26" fmla="*/ 6310 w 10000"/>
                      <a:gd name="connsiteY26" fmla="*/ 1032 h 10000"/>
                      <a:gd name="connsiteX27" fmla="*/ 6310 w 10000"/>
                      <a:gd name="connsiteY27" fmla="*/ 1000 h 10000"/>
                      <a:gd name="connsiteX28" fmla="*/ 6338 w 10000"/>
                      <a:gd name="connsiteY28" fmla="*/ 968 h 10000"/>
                      <a:gd name="connsiteX29" fmla="*/ 6395 w 10000"/>
                      <a:gd name="connsiteY29" fmla="*/ 968 h 10000"/>
                      <a:gd name="connsiteX30" fmla="*/ 6422 w 10000"/>
                      <a:gd name="connsiteY30" fmla="*/ 903 h 10000"/>
                      <a:gd name="connsiteX31" fmla="*/ 6451 w 10000"/>
                      <a:gd name="connsiteY31" fmla="*/ 903 h 10000"/>
                      <a:gd name="connsiteX32" fmla="*/ 6536 w 10000"/>
                      <a:gd name="connsiteY32" fmla="*/ 903 h 10000"/>
                      <a:gd name="connsiteX33" fmla="*/ 6648 w 10000"/>
                      <a:gd name="connsiteY33" fmla="*/ 871 h 10000"/>
                      <a:gd name="connsiteX34" fmla="*/ 6704 w 10000"/>
                      <a:gd name="connsiteY34" fmla="*/ 871 h 10000"/>
                      <a:gd name="connsiteX35" fmla="*/ 7155 w 10000"/>
                      <a:gd name="connsiteY35" fmla="*/ 742 h 10000"/>
                      <a:gd name="connsiteX36" fmla="*/ 7634 w 10000"/>
                      <a:gd name="connsiteY36" fmla="*/ 613 h 10000"/>
                      <a:gd name="connsiteX37" fmla="*/ 8197 w 10000"/>
                      <a:gd name="connsiteY37" fmla="*/ 452 h 10000"/>
                      <a:gd name="connsiteX38" fmla="*/ 8733 w 10000"/>
                      <a:gd name="connsiteY38" fmla="*/ 323 h 10000"/>
                      <a:gd name="connsiteX39" fmla="*/ 9211 w 10000"/>
                      <a:gd name="connsiteY39" fmla="*/ 194 h 10000"/>
                      <a:gd name="connsiteX40" fmla="*/ 9606 w 10000"/>
                      <a:gd name="connsiteY40" fmla="*/ 65 h 10000"/>
                      <a:gd name="connsiteX41" fmla="*/ 9888 w 10000"/>
                      <a:gd name="connsiteY41" fmla="*/ 0 h 10000"/>
                      <a:gd name="connsiteX0" fmla="*/ 9888 w 10007"/>
                      <a:gd name="connsiteY0" fmla="*/ 0 h 10000"/>
                      <a:gd name="connsiteX1" fmla="*/ 10000 w 10007"/>
                      <a:gd name="connsiteY1" fmla="*/ 0 h 10000"/>
                      <a:gd name="connsiteX2" fmla="*/ 10000 w 10007"/>
                      <a:gd name="connsiteY2" fmla="*/ 452 h 10000"/>
                      <a:gd name="connsiteX3" fmla="*/ 10007 w 10007"/>
                      <a:gd name="connsiteY3" fmla="*/ 457 h 10000"/>
                      <a:gd name="connsiteX4" fmla="*/ 10000 w 10007"/>
                      <a:gd name="connsiteY4" fmla="*/ 968 h 10000"/>
                      <a:gd name="connsiteX5" fmla="*/ 10000 w 10007"/>
                      <a:gd name="connsiteY5" fmla="*/ 1548 h 10000"/>
                      <a:gd name="connsiteX6" fmla="*/ 9972 w 10007"/>
                      <a:gd name="connsiteY6" fmla="*/ 2194 h 10000"/>
                      <a:gd name="connsiteX7" fmla="*/ 9972 w 10007"/>
                      <a:gd name="connsiteY7" fmla="*/ 2871 h 10000"/>
                      <a:gd name="connsiteX8" fmla="*/ 9972 w 10007"/>
                      <a:gd name="connsiteY8" fmla="*/ 3484 h 10000"/>
                      <a:gd name="connsiteX9" fmla="*/ 9972 w 10007"/>
                      <a:gd name="connsiteY9" fmla="*/ 4000 h 10000"/>
                      <a:gd name="connsiteX10" fmla="*/ 9972 w 10007"/>
                      <a:gd name="connsiteY10" fmla="*/ 4032 h 10000"/>
                      <a:gd name="connsiteX11" fmla="*/ 9972 w 10007"/>
                      <a:gd name="connsiteY11" fmla="*/ 4161 h 10000"/>
                      <a:gd name="connsiteX12" fmla="*/ 9972 w 10007"/>
                      <a:gd name="connsiteY12" fmla="*/ 4258 h 10000"/>
                      <a:gd name="connsiteX13" fmla="*/ 9915 w 10007"/>
                      <a:gd name="connsiteY13" fmla="*/ 4290 h 10000"/>
                      <a:gd name="connsiteX14" fmla="*/ 9915 w 10007"/>
                      <a:gd name="connsiteY14" fmla="*/ 4290 h 10000"/>
                      <a:gd name="connsiteX15" fmla="*/ 9888 w 10007"/>
                      <a:gd name="connsiteY15" fmla="*/ 4290 h 10000"/>
                      <a:gd name="connsiteX16" fmla="*/ 9859 w 10007"/>
                      <a:gd name="connsiteY16" fmla="*/ 4290 h 10000"/>
                      <a:gd name="connsiteX17" fmla="*/ 9859 w 10007"/>
                      <a:gd name="connsiteY17" fmla="*/ 4290 h 10000"/>
                      <a:gd name="connsiteX18" fmla="*/ 8789 w 10007"/>
                      <a:gd name="connsiteY18" fmla="*/ 3323 h 10000"/>
                      <a:gd name="connsiteX19" fmla="*/ 6451 w 10007"/>
                      <a:gd name="connsiteY19" fmla="*/ 6484 h 10000"/>
                      <a:gd name="connsiteX20" fmla="*/ 0 w 10007"/>
                      <a:gd name="connsiteY20" fmla="*/ 10000 h 10000"/>
                      <a:gd name="connsiteX21" fmla="*/ 5718 w 10007"/>
                      <a:gd name="connsiteY21" fmla="*/ 5387 h 10000"/>
                      <a:gd name="connsiteX22" fmla="*/ 7380 w 10007"/>
                      <a:gd name="connsiteY22" fmla="*/ 2065 h 10000"/>
                      <a:gd name="connsiteX23" fmla="*/ 7380 w 10007"/>
                      <a:gd name="connsiteY23" fmla="*/ 2065 h 10000"/>
                      <a:gd name="connsiteX24" fmla="*/ 7380 w 10007"/>
                      <a:gd name="connsiteY24" fmla="*/ 2065 h 10000"/>
                      <a:gd name="connsiteX25" fmla="*/ 6422 w 10007"/>
                      <a:gd name="connsiteY25" fmla="*/ 1161 h 10000"/>
                      <a:gd name="connsiteX26" fmla="*/ 6338 w 10007"/>
                      <a:gd name="connsiteY26" fmla="*/ 1097 h 10000"/>
                      <a:gd name="connsiteX27" fmla="*/ 6310 w 10007"/>
                      <a:gd name="connsiteY27" fmla="*/ 1032 h 10000"/>
                      <a:gd name="connsiteX28" fmla="*/ 6310 w 10007"/>
                      <a:gd name="connsiteY28" fmla="*/ 1000 h 10000"/>
                      <a:gd name="connsiteX29" fmla="*/ 6338 w 10007"/>
                      <a:gd name="connsiteY29" fmla="*/ 968 h 10000"/>
                      <a:gd name="connsiteX30" fmla="*/ 6395 w 10007"/>
                      <a:gd name="connsiteY30" fmla="*/ 968 h 10000"/>
                      <a:gd name="connsiteX31" fmla="*/ 6422 w 10007"/>
                      <a:gd name="connsiteY31" fmla="*/ 903 h 10000"/>
                      <a:gd name="connsiteX32" fmla="*/ 6451 w 10007"/>
                      <a:gd name="connsiteY32" fmla="*/ 903 h 10000"/>
                      <a:gd name="connsiteX33" fmla="*/ 6536 w 10007"/>
                      <a:gd name="connsiteY33" fmla="*/ 903 h 10000"/>
                      <a:gd name="connsiteX34" fmla="*/ 6648 w 10007"/>
                      <a:gd name="connsiteY34" fmla="*/ 871 h 10000"/>
                      <a:gd name="connsiteX35" fmla="*/ 6704 w 10007"/>
                      <a:gd name="connsiteY35" fmla="*/ 871 h 10000"/>
                      <a:gd name="connsiteX36" fmla="*/ 7155 w 10007"/>
                      <a:gd name="connsiteY36" fmla="*/ 742 h 10000"/>
                      <a:gd name="connsiteX37" fmla="*/ 7634 w 10007"/>
                      <a:gd name="connsiteY37" fmla="*/ 613 h 10000"/>
                      <a:gd name="connsiteX38" fmla="*/ 8197 w 10007"/>
                      <a:gd name="connsiteY38" fmla="*/ 452 h 10000"/>
                      <a:gd name="connsiteX39" fmla="*/ 8733 w 10007"/>
                      <a:gd name="connsiteY39" fmla="*/ 323 h 10000"/>
                      <a:gd name="connsiteX40" fmla="*/ 9211 w 10007"/>
                      <a:gd name="connsiteY40" fmla="*/ 194 h 10000"/>
                      <a:gd name="connsiteX41" fmla="*/ 9606 w 10007"/>
                      <a:gd name="connsiteY41" fmla="*/ 65 h 10000"/>
                      <a:gd name="connsiteX42" fmla="*/ 9888 w 10007"/>
                      <a:gd name="connsiteY42" fmla="*/ 0 h 10000"/>
                      <a:gd name="connsiteX0" fmla="*/ 9888 w 10000"/>
                      <a:gd name="connsiteY0" fmla="*/ 0 h 10000"/>
                      <a:gd name="connsiteX1" fmla="*/ 10000 w 10000"/>
                      <a:gd name="connsiteY1" fmla="*/ 0 h 10000"/>
                      <a:gd name="connsiteX2" fmla="*/ 10000 w 10000"/>
                      <a:gd name="connsiteY2" fmla="*/ 452 h 10000"/>
                      <a:gd name="connsiteX3" fmla="*/ 10000 w 10000"/>
                      <a:gd name="connsiteY3" fmla="*/ 968 h 10000"/>
                      <a:gd name="connsiteX4" fmla="*/ 10000 w 10000"/>
                      <a:gd name="connsiteY4" fmla="*/ 1548 h 10000"/>
                      <a:gd name="connsiteX5" fmla="*/ 9972 w 10000"/>
                      <a:gd name="connsiteY5" fmla="*/ 2194 h 10000"/>
                      <a:gd name="connsiteX6" fmla="*/ 9972 w 10000"/>
                      <a:gd name="connsiteY6" fmla="*/ 2871 h 10000"/>
                      <a:gd name="connsiteX7" fmla="*/ 9972 w 10000"/>
                      <a:gd name="connsiteY7" fmla="*/ 3484 h 10000"/>
                      <a:gd name="connsiteX8" fmla="*/ 9972 w 10000"/>
                      <a:gd name="connsiteY8" fmla="*/ 4000 h 10000"/>
                      <a:gd name="connsiteX9" fmla="*/ 9972 w 10000"/>
                      <a:gd name="connsiteY9" fmla="*/ 4032 h 10000"/>
                      <a:gd name="connsiteX10" fmla="*/ 9972 w 10000"/>
                      <a:gd name="connsiteY10" fmla="*/ 4161 h 10000"/>
                      <a:gd name="connsiteX11" fmla="*/ 9972 w 10000"/>
                      <a:gd name="connsiteY11" fmla="*/ 4258 h 10000"/>
                      <a:gd name="connsiteX12" fmla="*/ 9915 w 10000"/>
                      <a:gd name="connsiteY12" fmla="*/ 4290 h 10000"/>
                      <a:gd name="connsiteX13" fmla="*/ 9915 w 10000"/>
                      <a:gd name="connsiteY13" fmla="*/ 4290 h 10000"/>
                      <a:gd name="connsiteX14" fmla="*/ 9888 w 10000"/>
                      <a:gd name="connsiteY14" fmla="*/ 4290 h 10000"/>
                      <a:gd name="connsiteX15" fmla="*/ 9859 w 10000"/>
                      <a:gd name="connsiteY15" fmla="*/ 4290 h 10000"/>
                      <a:gd name="connsiteX16" fmla="*/ 9859 w 10000"/>
                      <a:gd name="connsiteY16" fmla="*/ 4290 h 10000"/>
                      <a:gd name="connsiteX17" fmla="*/ 8789 w 10000"/>
                      <a:gd name="connsiteY17" fmla="*/ 3323 h 10000"/>
                      <a:gd name="connsiteX18" fmla="*/ 6451 w 10000"/>
                      <a:gd name="connsiteY18" fmla="*/ 6484 h 10000"/>
                      <a:gd name="connsiteX19" fmla="*/ 0 w 10000"/>
                      <a:gd name="connsiteY19" fmla="*/ 10000 h 10000"/>
                      <a:gd name="connsiteX20" fmla="*/ 5718 w 10000"/>
                      <a:gd name="connsiteY20" fmla="*/ 5387 h 10000"/>
                      <a:gd name="connsiteX21" fmla="*/ 7380 w 10000"/>
                      <a:gd name="connsiteY21" fmla="*/ 2065 h 10000"/>
                      <a:gd name="connsiteX22" fmla="*/ 7380 w 10000"/>
                      <a:gd name="connsiteY22" fmla="*/ 2065 h 10000"/>
                      <a:gd name="connsiteX23" fmla="*/ 7380 w 10000"/>
                      <a:gd name="connsiteY23" fmla="*/ 2065 h 10000"/>
                      <a:gd name="connsiteX24" fmla="*/ 6422 w 10000"/>
                      <a:gd name="connsiteY24" fmla="*/ 1161 h 10000"/>
                      <a:gd name="connsiteX25" fmla="*/ 6338 w 10000"/>
                      <a:gd name="connsiteY25" fmla="*/ 1097 h 10000"/>
                      <a:gd name="connsiteX26" fmla="*/ 6310 w 10000"/>
                      <a:gd name="connsiteY26" fmla="*/ 1032 h 10000"/>
                      <a:gd name="connsiteX27" fmla="*/ 6310 w 10000"/>
                      <a:gd name="connsiteY27" fmla="*/ 1000 h 10000"/>
                      <a:gd name="connsiteX28" fmla="*/ 6338 w 10000"/>
                      <a:gd name="connsiteY28" fmla="*/ 968 h 10000"/>
                      <a:gd name="connsiteX29" fmla="*/ 6395 w 10000"/>
                      <a:gd name="connsiteY29" fmla="*/ 968 h 10000"/>
                      <a:gd name="connsiteX30" fmla="*/ 6422 w 10000"/>
                      <a:gd name="connsiteY30" fmla="*/ 903 h 10000"/>
                      <a:gd name="connsiteX31" fmla="*/ 6451 w 10000"/>
                      <a:gd name="connsiteY31" fmla="*/ 903 h 10000"/>
                      <a:gd name="connsiteX32" fmla="*/ 6536 w 10000"/>
                      <a:gd name="connsiteY32" fmla="*/ 903 h 10000"/>
                      <a:gd name="connsiteX33" fmla="*/ 6648 w 10000"/>
                      <a:gd name="connsiteY33" fmla="*/ 871 h 10000"/>
                      <a:gd name="connsiteX34" fmla="*/ 6704 w 10000"/>
                      <a:gd name="connsiteY34" fmla="*/ 871 h 10000"/>
                      <a:gd name="connsiteX35" fmla="*/ 7155 w 10000"/>
                      <a:gd name="connsiteY35" fmla="*/ 742 h 10000"/>
                      <a:gd name="connsiteX36" fmla="*/ 7634 w 10000"/>
                      <a:gd name="connsiteY36" fmla="*/ 613 h 10000"/>
                      <a:gd name="connsiteX37" fmla="*/ 8197 w 10000"/>
                      <a:gd name="connsiteY37" fmla="*/ 452 h 10000"/>
                      <a:gd name="connsiteX38" fmla="*/ 8733 w 10000"/>
                      <a:gd name="connsiteY38" fmla="*/ 323 h 10000"/>
                      <a:gd name="connsiteX39" fmla="*/ 9211 w 10000"/>
                      <a:gd name="connsiteY39" fmla="*/ 194 h 10000"/>
                      <a:gd name="connsiteX40" fmla="*/ 9606 w 10000"/>
                      <a:gd name="connsiteY40" fmla="*/ 65 h 10000"/>
                      <a:gd name="connsiteX41" fmla="*/ 9888 w 10000"/>
                      <a:gd name="connsiteY41" fmla="*/ 0 h 10000"/>
                      <a:gd name="connsiteX0" fmla="*/ 9888 w 10000"/>
                      <a:gd name="connsiteY0" fmla="*/ 0 h 10000"/>
                      <a:gd name="connsiteX1" fmla="*/ 10000 w 10000"/>
                      <a:gd name="connsiteY1" fmla="*/ 0 h 10000"/>
                      <a:gd name="connsiteX2" fmla="*/ 10000 w 10000"/>
                      <a:gd name="connsiteY2" fmla="*/ 968 h 10000"/>
                      <a:gd name="connsiteX3" fmla="*/ 10000 w 10000"/>
                      <a:gd name="connsiteY3" fmla="*/ 1548 h 10000"/>
                      <a:gd name="connsiteX4" fmla="*/ 9972 w 10000"/>
                      <a:gd name="connsiteY4" fmla="*/ 2194 h 10000"/>
                      <a:gd name="connsiteX5" fmla="*/ 9972 w 10000"/>
                      <a:gd name="connsiteY5" fmla="*/ 2871 h 10000"/>
                      <a:gd name="connsiteX6" fmla="*/ 9972 w 10000"/>
                      <a:gd name="connsiteY6" fmla="*/ 3484 h 10000"/>
                      <a:gd name="connsiteX7" fmla="*/ 9972 w 10000"/>
                      <a:gd name="connsiteY7" fmla="*/ 4000 h 10000"/>
                      <a:gd name="connsiteX8" fmla="*/ 9972 w 10000"/>
                      <a:gd name="connsiteY8" fmla="*/ 4032 h 10000"/>
                      <a:gd name="connsiteX9" fmla="*/ 9972 w 10000"/>
                      <a:gd name="connsiteY9" fmla="*/ 4161 h 10000"/>
                      <a:gd name="connsiteX10" fmla="*/ 9972 w 10000"/>
                      <a:gd name="connsiteY10" fmla="*/ 4258 h 10000"/>
                      <a:gd name="connsiteX11" fmla="*/ 9915 w 10000"/>
                      <a:gd name="connsiteY11" fmla="*/ 4290 h 10000"/>
                      <a:gd name="connsiteX12" fmla="*/ 9915 w 10000"/>
                      <a:gd name="connsiteY12" fmla="*/ 4290 h 10000"/>
                      <a:gd name="connsiteX13" fmla="*/ 9888 w 10000"/>
                      <a:gd name="connsiteY13" fmla="*/ 4290 h 10000"/>
                      <a:gd name="connsiteX14" fmla="*/ 9859 w 10000"/>
                      <a:gd name="connsiteY14" fmla="*/ 4290 h 10000"/>
                      <a:gd name="connsiteX15" fmla="*/ 9859 w 10000"/>
                      <a:gd name="connsiteY15" fmla="*/ 4290 h 10000"/>
                      <a:gd name="connsiteX16" fmla="*/ 8789 w 10000"/>
                      <a:gd name="connsiteY16" fmla="*/ 3323 h 10000"/>
                      <a:gd name="connsiteX17" fmla="*/ 6451 w 10000"/>
                      <a:gd name="connsiteY17" fmla="*/ 6484 h 10000"/>
                      <a:gd name="connsiteX18" fmla="*/ 0 w 10000"/>
                      <a:gd name="connsiteY18" fmla="*/ 10000 h 10000"/>
                      <a:gd name="connsiteX19" fmla="*/ 5718 w 10000"/>
                      <a:gd name="connsiteY19" fmla="*/ 5387 h 10000"/>
                      <a:gd name="connsiteX20" fmla="*/ 7380 w 10000"/>
                      <a:gd name="connsiteY20" fmla="*/ 2065 h 10000"/>
                      <a:gd name="connsiteX21" fmla="*/ 7380 w 10000"/>
                      <a:gd name="connsiteY21" fmla="*/ 2065 h 10000"/>
                      <a:gd name="connsiteX22" fmla="*/ 7380 w 10000"/>
                      <a:gd name="connsiteY22" fmla="*/ 2065 h 10000"/>
                      <a:gd name="connsiteX23" fmla="*/ 6422 w 10000"/>
                      <a:gd name="connsiteY23" fmla="*/ 1161 h 10000"/>
                      <a:gd name="connsiteX24" fmla="*/ 6338 w 10000"/>
                      <a:gd name="connsiteY24" fmla="*/ 1097 h 10000"/>
                      <a:gd name="connsiteX25" fmla="*/ 6310 w 10000"/>
                      <a:gd name="connsiteY25" fmla="*/ 1032 h 10000"/>
                      <a:gd name="connsiteX26" fmla="*/ 6310 w 10000"/>
                      <a:gd name="connsiteY26" fmla="*/ 1000 h 10000"/>
                      <a:gd name="connsiteX27" fmla="*/ 6338 w 10000"/>
                      <a:gd name="connsiteY27" fmla="*/ 968 h 10000"/>
                      <a:gd name="connsiteX28" fmla="*/ 6395 w 10000"/>
                      <a:gd name="connsiteY28" fmla="*/ 968 h 10000"/>
                      <a:gd name="connsiteX29" fmla="*/ 6422 w 10000"/>
                      <a:gd name="connsiteY29" fmla="*/ 903 h 10000"/>
                      <a:gd name="connsiteX30" fmla="*/ 6451 w 10000"/>
                      <a:gd name="connsiteY30" fmla="*/ 903 h 10000"/>
                      <a:gd name="connsiteX31" fmla="*/ 6536 w 10000"/>
                      <a:gd name="connsiteY31" fmla="*/ 903 h 10000"/>
                      <a:gd name="connsiteX32" fmla="*/ 6648 w 10000"/>
                      <a:gd name="connsiteY32" fmla="*/ 871 h 10000"/>
                      <a:gd name="connsiteX33" fmla="*/ 6704 w 10000"/>
                      <a:gd name="connsiteY33" fmla="*/ 871 h 10000"/>
                      <a:gd name="connsiteX34" fmla="*/ 7155 w 10000"/>
                      <a:gd name="connsiteY34" fmla="*/ 742 h 10000"/>
                      <a:gd name="connsiteX35" fmla="*/ 7634 w 10000"/>
                      <a:gd name="connsiteY35" fmla="*/ 613 h 10000"/>
                      <a:gd name="connsiteX36" fmla="*/ 8197 w 10000"/>
                      <a:gd name="connsiteY36" fmla="*/ 452 h 10000"/>
                      <a:gd name="connsiteX37" fmla="*/ 8733 w 10000"/>
                      <a:gd name="connsiteY37" fmla="*/ 323 h 10000"/>
                      <a:gd name="connsiteX38" fmla="*/ 9211 w 10000"/>
                      <a:gd name="connsiteY38" fmla="*/ 194 h 10000"/>
                      <a:gd name="connsiteX39" fmla="*/ 9606 w 10000"/>
                      <a:gd name="connsiteY39" fmla="*/ 65 h 10000"/>
                      <a:gd name="connsiteX40" fmla="*/ 9888 w 10000"/>
                      <a:gd name="connsiteY40" fmla="*/ 0 h 10000"/>
                      <a:gd name="connsiteX0" fmla="*/ 9888 w 10000"/>
                      <a:gd name="connsiteY0" fmla="*/ 0 h 10000"/>
                      <a:gd name="connsiteX1" fmla="*/ 10000 w 10000"/>
                      <a:gd name="connsiteY1" fmla="*/ 0 h 10000"/>
                      <a:gd name="connsiteX2" fmla="*/ 10000 w 10000"/>
                      <a:gd name="connsiteY2" fmla="*/ 1548 h 10000"/>
                      <a:gd name="connsiteX3" fmla="*/ 9972 w 10000"/>
                      <a:gd name="connsiteY3" fmla="*/ 2194 h 10000"/>
                      <a:gd name="connsiteX4" fmla="*/ 9972 w 10000"/>
                      <a:gd name="connsiteY4" fmla="*/ 2871 h 10000"/>
                      <a:gd name="connsiteX5" fmla="*/ 9972 w 10000"/>
                      <a:gd name="connsiteY5" fmla="*/ 3484 h 10000"/>
                      <a:gd name="connsiteX6" fmla="*/ 9972 w 10000"/>
                      <a:gd name="connsiteY6" fmla="*/ 4000 h 10000"/>
                      <a:gd name="connsiteX7" fmla="*/ 9972 w 10000"/>
                      <a:gd name="connsiteY7" fmla="*/ 4032 h 10000"/>
                      <a:gd name="connsiteX8" fmla="*/ 9972 w 10000"/>
                      <a:gd name="connsiteY8" fmla="*/ 4161 h 10000"/>
                      <a:gd name="connsiteX9" fmla="*/ 9972 w 10000"/>
                      <a:gd name="connsiteY9" fmla="*/ 4258 h 10000"/>
                      <a:gd name="connsiteX10" fmla="*/ 9915 w 10000"/>
                      <a:gd name="connsiteY10" fmla="*/ 4290 h 10000"/>
                      <a:gd name="connsiteX11" fmla="*/ 9915 w 10000"/>
                      <a:gd name="connsiteY11" fmla="*/ 4290 h 10000"/>
                      <a:gd name="connsiteX12" fmla="*/ 9888 w 10000"/>
                      <a:gd name="connsiteY12" fmla="*/ 4290 h 10000"/>
                      <a:gd name="connsiteX13" fmla="*/ 9859 w 10000"/>
                      <a:gd name="connsiteY13" fmla="*/ 4290 h 10000"/>
                      <a:gd name="connsiteX14" fmla="*/ 9859 w 10000"/>
                      <a:gd name="connsiteY14" fmla="*/ 4290 h 10000"/>
                      <a:gd name="connsiteX15" fmla="*/ 8789 w 10000"/>
                      <a:gd name="connsiteY15" fmla="*/ 3323 h 10000"/>
                      <a:gd name="connsiteX16" fmla="*/ 6451 w 10000"/>
                      <a:gd name="connsiteY16" fmla="*/ 6484 h 10000"/>
                      <a:gd name="connsiteX17" fmla="*/ 0 w 10000"/>
                      <a:gd name="connsiteY17" fmla="*/ 10000 h 10000"/>
                      <a:gd name="connsiteX18" fmla="*/ 5718 w 10000"/>
                      <a:gd name="connsiteY18" fmla="*/ 5387 h 10000"/>
                      <a:gd name="connsiteX19" fmla="*/ 7380 w 10000"/>
                      <a:gd name="connsiteY19" fmla="*/ 2065 h 10000"/>
                      <a:gd name="connsiteX20" fmla="*/ 7380 w 10000"/>
                      <a:gd name="connsiteY20" fmla="*/ 2065 h 10000"/>
                      <a:gd name="connsiteX21" fmla="*/ 7380 w 10000"/>
                      <a:gd name="connsiteY21" fmla="*/ 2065 h 10000"/>
                      <a:gd name="connsiteX22" fmla="*/ 6422 w 10000"/>
                      <a:gd name="connsiteY22" fmla="*/ 1161 h 10000"/>
                      <a:gd name="connsiteX23" fmla="*/ 6338 w 10000"/>
                      <a:gd name="connsiteY23" fmla="*/ 1097 h 10000"/>
                      <a:gd name="connsiteX24" fmla="*/ 6310 w 10000"/>
                      <a:gd name="connsiteY24" fmla="*/ 1032 h 10000"/>
                      <a:gd name="connsiteX25" fmla="*/ 6310 w 10000"/>
                      <a:gd name="connsiteY25" fmla="*/ 1000 h 10000"/>
                      <a:gd name="connsiteX26" fmla="*/ 6338 w 10000"/>
                      <a:gd name="connsiteY26" fmla="*/ 968 h 10000"/>
                      <a:gd name="connsiteX27" fmla="*/ 6395 w 10000"/>
                      <a:gd name="connsiteY27" fmla="*/ 968 h 10000"/>
                      <a:gd name="connsiteX28" fmla="*/ 6422 w 10000"/>
                      <a:gd name="connsiteY28" fmla="*/ 903 h 10000"/>
                      <a:gd name="connsiteX29" fmla="*/ 6451 w 10000"/>
                      <a:gd name="connsiteY29" fmla="*/ 903 h 10000"/>
                      <a:gd name="connsiteX30" fmla="*/ 6536 w 10000"/>
                      <a:gd name="connsiteY30" fmla="*/ 903 h 10000"/>
                      <a:gd name="connsiteX31" fmla="*/ 6648 w 10000"/>
                      <a:gd name="connsiteY31" fmla="*/ 871 h 10000"/>
                      <a:gd name="connsiteX32" fmla="*/ 6704 w 10000"/>
                      <a:gd name="connsiteY32" fmla="*/ 871 h 10000"/>
                      <a:gd name="connsiteX33" fmla="*/ 7155 w 10000"/>
                      <a:gd name="connsiteY33" fmla="*/ 742 h 10000"/>
                      <a:gd name="connsiteX34" fmla="*/ 7634 w 10000"/>
                      <a:gd name="connsiteY34" fmla="*/ 613 h 10000"/>
                      <a:gd name="connsiteX35" fmla="*/ 8197 w 10000"/>
                      <a:gd name="connsiteY35" fmla="*/ 452 h 10000"/>
                      <a:gd name="connsiteX36" fmla="*/ 8733 w 10000"/>
                      <a:gd name="connsiteY36" fmla="*/ 323 h 10000"/>
                      <a:gd name="connsiteX37" fmla="*/ 9211 w 10000"/>
                      <a:gd name="connsiteY37" fmla="*/ 194 h 10000"/>
                      <a:gd name="connsiteX38" fmla="*/ 9606 w 10000"/>
                      <a:gd name="connsiteY38" fmla="*/ 65 h 10000"/>
                      <a:gd name="connsiteX39" fmla="*/ 9888 w 10000"/>
                      <a:gd name="connsiteY39" fmla="*/ 0 h 10000"/>
                      <a:gd name="connsiteX0" fmla="*/ 9888 w 10000"/>
                      <a:gd name="connsiteY0" fmla="*/ 0 h 10000"/>
                      <a:gd name="connsiteX1" fmla="*/ 10000 w 10000"/>
                      <a:gd name="connsiteY1" fmla="*/ 0 h 10000"/>
                      <a:gd name="connsiteX2" fmla="*/ 9972 w 10000"/>
                      <a:gd name="connsiteY2" fmla="*/ 2194 h 10000"/>
                      <a:gd name="connsiteX3" fmla="*/ 9972 w 10000"/>
                      <a:gd name="connsiteY3" fmla="*/ 2871 h 10000"/>
                      <a:gd name="connsiteX4" fmla="*/ 9972 w 10000"/>
                      <a:gd name="connsiteY4" fmla="*/ 3484 h 10000"/>
                      <a:gd name="connsiteX5" fmla="*/ 9972 w 10000"/>
                      <a:gd name="connsiteY5" fmla="*/ 4000 h 10000"/>
                      <a:gd name="connsiteX6" fmla="*/ 9972 w 10000"/>
                      <a:gd name="connsiteY6" fmla="*/ 4032 h 10000"/>
                      <a:gd name="connsiteX7" fmla="*/ 9972 w 10000"/>
                      <a:gd name="connsiteY7" fmla="*/ 4161 h 10000"/>
                      <a:gd name="connsiteX8" fmla="*/ 9972 w 10000"/>
                      <a:gd name="connsiteY8" fmla="*/ 4258 h 10000"/>
                      <a:gd name="connsiteX9" fmla="*/ 9915 w 10000"/>
                      <a:gd name="connsiteY9" fmla="*/ 4290 h 10000"/>
                      <a:gd name="connsiteX10" fmla="*/ 9915 w 10000"/>
                      <a:gd name="connsiteY10" fmla="*/ 4290 h 10000"/>
                      <a:gd name="connsiteX11" fmla="*/ 9888 w 10000"/>
                      <a:gd name="connsiteY11" fmla="*/ 4290 h 10000"/>
                      <a:gd name="connsiteX12" fmla="*/ 9859 w 10000"/>
                      <a:gd name="connsiteY12" fmla="*/ 4290 h 10000"/>
                      <a:gd name="connsiteX13" fmla="*/ 9859 w 10000"/>
                      <a:gd name="connsiteY13" fmla="*/ 4290 h 10000"/>
                      <a:gd name="connsiteX14" fmla="*/ 8789 w 10000"/>
                      <a:gd name="connsiteY14" fmla="*/ 3323 h 10000"/>
                      <a:gd name="connsiteX15" fmla="*/ 6451 w 10000"/>
                      <a:gd name="connsiteY15" fmla="*/ 6484 h 10000"/>
                      <a:gd name="connsiteX16" fmla="*/ 0 w 10000"/>
                      <a:gd name="connsiteY16" fmla="*/ 10000 h 10000"/>
                      <a:gd name="connsiteX17" fmla="*/ 5718 w 10000"/>
                      <a:gd name="connsiteY17" fmla="*/ 5387 h 10000"/>
                      <a:gd name="connsiteX18" fmla="*/ 7380 w 10000"/>
                      <a:gd name="connsiteY18" fmla="*/ 2065 h 10000"/>
                      <a:gd name="connsiteX19" fmla="*/ 7380 w 10000"/>
                      <a:gd name="connsiteY19" fmla="*/ 2065 h 10000"/>
                      <a:gd name="connsiteX20" fmla="*/ 7380 w 10000"/>
                      <a:gd name="connsiteY20" fmla="*/ 2065 h 10000"/>
                      <a:gd name="connsiteX21" fmla="*/ 6422 w 10000"/>
                      <a:gd name="connsiteY21" fmla="*/ 1161 h 10000"/>
                      <a:gd name="connsiteX22" fmla="*/ 6338 w 10000"/>
                      <a:gd name="connsiteY22" fmla="*/ 1097 h 10000"/>
                      <a:gd name="connsiteX23" fmla="*/ 6310 w 10000"/>
                      <a:gd name="connsiteY23" fmla="*/ 1032 h 10000"/>
                      <a:gd name="connsiteX24" fmla="*/ 6310 w 10000"/>
                      <a:gd name="connsiteY24" fmla="*/ 1000 h 10000"/>
                      <a:gd name="connsiteX25" fmla="*/ 6338 w 10000"/>
                      <a:gd name="connsiteY25" fmla="*/ 968 h 10000"/>
                      <a:gd name="connsiteX26" fmla="*/ 6395 w 10000"/>
                      <a:gd name="connsiteY26" fmla="*/ 968 h 10000"/>
                      <a:gd name="connsiteX27" fmla="*/ 6422 w 10000"/>
                      <a:gd name="connsiteY27" fmla="*/ 903 h 10000"/>
                      <a:gd name="connsiteX28" fmla="*/ 6451 w 10000"/>
                      <a:gd name="connsiteY28" fmla="*/ 903 h 10000"/>
                      <a:gd name="connsiteX29" fmla="*/ 6536 w 10000"/>
                      <a:gd name="connsiteY29" fmla="*/ 903 h 10000"/>
                      <a:gd name="connsiteX30" fmla="*/ 6648 w 10000"/>
                      <a:gd name="connsiteY30" fmla="*/ 871 h 10000"/>
                      <a:gd name="connsiteX31" fmla="*/ 6704 w 10000"/>
                      <a:gd name="connsiteY31" fmla="*/ 871 h 10000"/>
                      <a:gd name="connsiteX32" fmla="*/ 7155 w 10000"/>
                      <a:gd name="connsiteY32" fmla="*/ 742 h 10000"/>
                      <a:gd name="connsiteX33" fmla="*/ 7634 w 10000"/>
                      <a:gd name="connsiteY33" fmla="*/ 613 h 10000"/>
                      <a:gd name="connsiteX34" fmla="*/ 8197 w 10000"/>
                      <a:gd name="connsiteY34" fmla="*/ 452 h 10000"/>
                      <a:gd name="connsiteX35" fmla="*/ 8733 w 10000"/>
                      <a:gd name="connsiteY35" fmla="*/ 323 h 10000"/>
                      <a:gd name="connsiteX36" fmla="*/ 9211 w 10000"/>
                      <a:gd name="connsiteY36" fmla="*/ 194 h 10000"/>
                      <a:gd name="connsiteX37" fmla="*/ 9606 w 10000"/>
                      <a:gd name="connsiteY37" fmla="*/ 65 h 10000"/>
                      <a:gd name="connsiteX38" fmla="*/ 9888 w 10000"/>
                      <a:gd name="connsiteY38" fmla="*/ 0 h 10000"/>
                      <a:gd name="connsiteX0" fmla="*/ 9888 w 10003"/>
                      <a:gd name="connsiteY0" fmla="*/ 0 h 10000"/>
                      <a:gd name="connsiteX1" fmla="*/ 10000 w 10003"/>
                      <a:gd name="connsiteY1" fmla="*/ 0 h 10000"/>
                      <a:gd name="connsiteX2" fmla="*/ 9972 w 10003"/>
                      <a:gd name="connsiteY2" fmla="*/ 2871 h 10000"/>
                      <a:gd name="connsiteX3" fmla="*/ 9972 w 10003"/>
                      <a:gd name="connsiteY3" fmla="*/ 3484 h 10000"/>
                      <a:gd name="connsiteX4" fmla="*/ 9972 w 10003"/>
                      <a:gd name="connsiteY4" fmla="*/ 4000 h 10000"/>
                      <a:gd name="connsiteX5" fmla="*/ 9972 w 10003"/>
                      <a:gd name="connsiteY5" fmla="*/ 4032 h 10000"/>
                      <a:gd name="connsiteX6" fmla="*/ 9972 w 10003"/>
                      <a:gd name="connsiteY6" fmla="*/ 4161 h 10000"/>
                      <a:gd name="connsiteX7" fmla="*/ 9972 w 10003"/>
                      <a:gd name="connsiteY7" fmla="*/ 4258 h 10000"/>
                      <a:gd name="connsiteX8" fmla="*/ 9915 w 10003"/>
                      <a:gd name="connsiteY8" fmla="*/ 4290 h 10000"/>
                      <a:gd name="connsiteX9" fmla="*/ 9915 w 10003"/>
                      <a:gd name="connsiteY9" fmla="*/ 4290 h 10000"/>
                      <a:gd name="connsiteX10" fmla="*/ 9888 w 10003"/>
                      <a:gd name="connsiteY10" fmla="*/ 4290 h 10000"/>
                      <a:gd name="connsiteX11" fmla="*/ 9859 w 10003"/>
                      <a:gd name="connsiteY11" fmla="*/ 4290 h 10000"/>
                      <a:gd name="connsiteX12" fmla="*/ 9859 w 10003"/>
                      <a:gd name="connsiteY12" fmla="*/ 4290 h 10000"/>
                      <a:gd name="connsiteX13" fmla="*/ 8789 w 10003"/>
                      <a:gd name="connsiteY13" fmla="*/ 3323 h 10000"/>
                      <a:gd name="connsiteX14" fmla="*/ 6451 w 10003"/>
                      <a:gd name="connsiteY14" fmla="*/ 6484 h 10000"/>
                      <a:gd name="connsiteX15" fmla="*/ 0 w 10003"/>
                      <a:gd name="connsiteY15" fmla="*/ 10000 h 10000"/>
                      <a:gd name="connsiteX16" fmla="*/ 5718 w 10003"/>
                      <a:gd name="connsiteY16" fmla="*/ 5387 h 10000"/>
                      <a:gd name="connsiteX17" fmla="*/ 7380 w 10003"/>
                      <a:gd name="connsiteY17" fmla="*/ 2065 h 10000"/>
                      <a:gd name="connsiteX18" fmla="*/ 7380 w 10003"/>
                      <a:gd name="connsiteY18" fmla="*/ 2065 h 10000"/>
                      <a:gd name="connsiteX19" fmla="*/ 7380 w 10003"/>
                      <a:gd name="connsiteY19" fmla="*/ 2065 h 10000"/>
                      <a:gd name="connsiteX20" fmla="*/ 6422 w 10003"/>
                      <a:gd name="connsiteY20" fmla="*/ 1161 h 10000"/>
                      <a:gd name="connsiteX21" fmla="*/ 6338 w 10003"/>
                      <a:gd name="connsiteY21" fmla="*/ 1097 h 10000"/>
                      <a:gd name="connsiteX22" fmla="*/ 6310 w 10003"/>
                      <a:gd name="connsiteY22" fmla="*/ 1032 h 10000"/>
                      <a:gd name="connsiteX23" fmla="*/ 6310 w 10003"/>
                      <a:gd name="connsiteY23" fmla="*/ 1000 h 10000"/>
                      <a:gd name="connsiteX24" fmla="*/ 6338 w 10003"/>
                      <a:gd name="connsiteY24" fmla="*/ 968 h 10000"/>
                      <a:gd name="connsiteX25" fmla="*/ 6395 w 10003"/>
                      <a:gd name="connsiteY25" fmla="*/ 968 h 10000"/>
                      <a:gd name="connsiteX26" fmla="*/ 6422 w 10003"/>
                      <a:gd name="connsiteY26" fmla="*/ 903 h 10000"/>
                      <a:gd name="connsiteX27" fmla="*/ 6451 w 10003"/>
                      <a:gd name="connsiteY27" fmla="*/ 903 h 10000"/>
                      <a:gd name="connsiteX28" fmla="*/ 6536 w 10003"/>
                      <a:gd name="connsiteY28" fmla="*/ 903 h 10000"/>
                      <a:gd name="connsiteX29" fmla="*/ 6648 w 10003"/>
                      <a:gd name="connsiteY29" fmla="*/ 871 h 10000"/>
                      <a:gd name="connsiteX30" fmla="*/ 6704 w 10003"/>
                      <a:gd name="connsiteY30" fmla="*/ 871 h 10000"/>
                      <a:gd name="connsiteX31" fmla="*/ 7155 w 10003"/>
                      <a:gd name="connsiteY31" fmla="*/ 742 h 10000"/>
                      <a:gd name="connsiteX32" fmla="*/ 7634 w 10003"/>
                      <a:gd name="connsiteY32" fmla="*/ 613 h 10000"/>
                      <a:gd name="connsiteX33" fmla="*/ 8197 w 10003"/>
                      <a:gd name="connsiteY33" fmla="*/ 452 h 10000"/>
                      <a:gd name="connsiteX34" fmla="*/ 8733 w 10003"/>
                      <a:gd name="connsiteY34" fmla="*/ 323 h 10000"/>
                      <a:gd name="connsiteX35" fmla="*/ 9211 w 10003"/>
                      <a:gd name="connsiteY35" fmla="*/ 194 h 10000"/>
                      <a:gd name="connsiteX36" fmla="*/ 9606 w 10003"/>
                      <a:gd name="connsiteY36" fmla="*/ 65 h 10000"/>
                      <a:gd name="connsiteX37" fmla="*/ 9888 w 10003"/>
                      <a:gd name="connsiteY37" fmla="*/ 0 h 10000"/>
                      <a:gd name="connsiteX0" fmla="*/ 9888 w 10003"/>
                      <a:gd name="connsiteY0" fmla="*/ 0 h 10000"/>
                      <a:gd name="connsiteX1" fmla="*/ 10000 w 10003"/>
                      <a:gd name="connsiteY1" fmla="*/ 0 h 10000"/>
                      <a:gd name="connsiteX2" fmla="*/ 9972 w 10003"/>
                      <a:gd name="connsiteY2" fmla="*/ 3484 h 10000"/>
                      <a:gd name="connsiteX3" fmla="*/ 9972 w 10003"/>
                      <a:gd name="connsiteY3" fmla="*/ 4000 h 10000"/>
                      <a:gd name="connsiteX4" fmla="*/ 9972 w 10003"/>
                      <a:gd name="connsiteY4" fmla="*/ 4032 h 10000"/>
                      <a:gd name="connsiteX5" fmla="*/ 9972 w 10003"/>
                      <a:gd name="connsiteY5" fmla="*/ 4161 h 10000"/>
                      <a:gd name="connsiteX6" fmla="*/ 9972 w 10003"/>
                      <a:gd name="connsiteY6" fmla="*/ 4258 h 10000"/>
                      <a:gd name="connsiteX7" fmla="*/ 9915 w 10003"/>
                      <a:gd name="connsiteY7" fmla="*/ 4290 h 10000"/>
                      <a:gd name="connsiteX8" fmla="*/ 9915 w 10003"/>
                      <a:gd name="connsiteY8" fmla="*/ 4290 h 10000"/>
                      <a:gd name="connsiteX9" fmla="*/ 9888 w 10003"/>
                      <a:gd name="connsiteY9" fmla="*/ 4290 h 10000"/>
                      <a:gd name="connsiteX10" fmla="*/ 9859 w 10003"/>
                      <a:gd name="connsiteY10" fmla="*/ 4290 h 10000"/>
                      <a:gd name="connsiteX11" fmla="*/ 9859 w 10003"/>
                      <a:gd name="connsiteY11" fmla="*/ 4290 h 10000"/>
                      <a:gd name="connsiteX12" fmla="*/ 8789 w 10003"/>
                      <a:gd name="connsiteY12" fmla="*/ 3323 h 10000"/>
                      <a:gd name="connsiteX13" fmla="*/ 6451 w 10003"/>
                      <a:gd name="connsiteY13" fmla="*/ 6484 h 10000"/>
                      <a:gd name="connsiteX14" fmla="*/ 0 w 10003"/>
                      <a:gd name="connsiteY14" fmla="*/ 10000 h 10000"/>
                      <a:gd name="connsiteX15" fmla="*/ 5718 w 10003"/>
                      <a:gd name="connsiteY15" fmla="*/ 5387 h 10000"/>
                      <a:gd name="connsiteX16" fmla="*/ 7380 w 10003"/>
                      <a:gd name="connsiteY16" fmla="*/ 2065 h 10000"/>
                      <a:gd name="connsiteX17" fmla="*/ 7380 w 10003"/>
                      <a:gd name="connsiteY17" fmla="*/ 2065 h 10000"/>
                      <a:gd name="connsiteX18" fmla="*/ 7380 w 10003"/>
                      <a:gd name="connsiteY18" fmla="*/ 2065 h 10000"/>
                      <a:gd name="connsiteX19" fmla="*/ 6422 w 10003"/>
                      <a:gd name="connsiteY19" fmla="*/ 1161 h 10000"/>
                      <a:gd name="connsiteX20" fmla="*/ 6338 w 10003"/>
                      <a:gd name="connsiteY20" fmla="*/ 1097 h 10000"/>
                      <a:gd name="connsiteX21" fmla="*/ 6310 w 10003"/>
                      <a:gd name="connsiteY21" fmla="*/ 1032 h 10000"/>
                      <a:gd name="connsiteX22" fmla="*/ 6310 w 10003"/>
                      <a:gd name="connsiteY22" fmla="*/ 1000 h 10000"/>
                      <a:gd name="connsiteX23" fmla="*/ 6338 w 10003"/>
                      <a:gd name="connsiteY23" fmla="*/ 968 h 10000"/>
                      <a:gd name="connsiteX24" fmla="*/ 6395 w 10003"/>
                      <a:gd name="connsiteY24" fmla="*/ 968 h 10000"/>
                      <a:gd name="connsiteX25" fmla="*/ 6422 w 10003"/>
                      <a:gd name="connsiteY25" fmla="*/ 903 h 10000"/>
                      <a:gd name="connsiteX26" fmla="*/ 6451 w 10003"/>
                      <a:gd name="connsiteY26" fmla="*/ 903 h 10000"/>
                      <a:gd name="connsiteX27" fmla="*/ 6536 w 10003"/>
                      <a:gd name="connsiteY27" fmla="*/ 903 h 10000"/>
                      <a:gd name="connsiteX28" fmla="*/ 6648 w 10003"/>
                      <a:gd name="connsiteY28" fmla="*/ 871 h 10000"/>
                      <a:gd name="connsiteX29" fmla="*/ 6704 w 10003"/>
                      <a:gd name="connsiteY29" fmla="*/ 871 h 10000"/>
                      <a:gd name="connsiteX30" fmla="*/ 7155 w 10003"/>
                      <a:gd name="connsiteY30" fmla="*/ 742 h 10000"/>
                      <a:gd name="connsiteX31" fmla="*/ 7634 w 10003"/>
                      <a:gd name="connsiteY31" fmla="*/ 613 h 10000"/>
                      <a:gd name="connsiteX32" fmla="*/ 8197 w 10003"/>
                      <a:gd name="connsiteY32" fmla="*/ 452 h 10000"/>
                      <a:gd name="connsiteX33" fmla="*/ 8733 w 10003"/>
                      <a:gd name="connsiteY33" fmla="*/ 323 h 10000"/>
                      <a:gd name="connsiteX34" fmla="*/ 9211 w 10003"/>
                      <a:gd name="connsiteY34" fmla="*/ 194 h 10000"/>
                      <a:gd name="connsiteX35" fmla="*/ 9606 w 10003"/>
                      <a:gd name="connsiteY35" fmla="*/ 65 h 10000"/>
                      <a:gd name="connsiteX36" fmla="*/ 9888 w 10003"/>
                      <a:gd name="connsiteY36" fmla="*/ 0 h 10000"/>
                      <a:gd name="connsiteX0" fmla="*/ 9888 w 10003"/>
                      <a:gd name="connsiteY0" fmla="*/ 0 h 10000"/>
                      <a:gd name="connsiteX1" fmla="*/ 10000 w 10003"/>
                      <a:gd name="connsiteY1" fmla="*/ 0 h 10000"/>
                      <a:gd name="connsiteX2" fmla="*/ 9972 w 10003"/>
                      <a:gd name="connsiteY2" fmla="*/ 4000 h 10000"/>
                      <a:gd name="connsiteX3" fmla="*/ 9972 w 10003"/>
                      <a:gd name="connsiteY3" fmla="*/ 4032 h 10000"/>
                      <a:gd name="connsiteX4" fmla="*/ 9972 w 10003"/>
                      <a:gd name="connsiteY4" fmla="*/ 4161 h 10000"/>
                      <a:gd name="connsiteX5" fmla="*/ 9972 w 10003"/>
                      <a:gd name="connsiteY5" fmla="*/ 4258 h 10000"/>
                      <a:gd name="connsiteX6" fmla="*/ 9915 w 10003"/>
                      <a:gd name="connsiteY6" fmla="*/ 4290 h 10000"/>
                      <a:gd name="connsiteX7" fmla="*/ 9915 w 10003"/>
                      <a:gd name="connsiteY7" fmla="*/ 4290 h 10000"/>
                      <a:gd name="connsiteX8" fmla="*/ 9888 w 10003"/>
                      <a:gd name="connsiteY8" fmla="*/ 4290 h 10000"/>
                      <a:gd name="connsiteX9" fmla="*/ 9859 w 10003"/>
                      <a:gd name="connsiteY9" fmla="*/ 4290 h 10000"/>
                      <a:gd name="connsiteX10" fmla="*/ 9859 w 10003"/>
                      <a:gd name="connsiteY10" fmla="*/ 4290 h 10000"/>
                      <a:gd name="connsiteX11" fmla="*/ 8789 w 10003"/>
                      <a:gd name="connsiteY11" fmla="*/ 3323 h 10000"/>
                      <a:gd name="connsiteX12" fmla="*/ 6451 w 10003"/>
                      <a:gd name="connsiteY12" fmla="*/ 6484 h 10000"/>
                      <a:gd name="connsiteX13" fmla="*/ 0 w 10003"/>
                      <a:gd name="connsiteY13" fmla="*/ 10000 h 10000"/>
                      <a:gd name="connsiteX14" fmla="*/ 5718 w 10003"/>
                      <a:gd name="connsiteY14" fmla="*/ 5387 h 10000"/>
                      <a:gd name="connsiteX15" fmla="*/ 7380 w 10003"/>
                      <a:gd name="connsiteY15" fmla="*/ 2065 h 10000"/>
                      <a:gd name="connsiteX16" fmla="*/ 7380 w 10003"/>
                      <a:gd name="connsiteY16" fmla="*/ 2065 h 10000"/>
                      <a:gd name="connsiteX17" fmla="*/ 7380 w 10003"/>
                      <a:gd name="connsiteY17" fmla="*/ 2065 h 10000"/>
                      <a:gd name="connsiteX18" fmla="*/ 6422 w 10003"/>
                      <a:gd name="connsiteY18" fmla="*/ 1161 h 10000"/>
                      <a:gd name="connsiteX19" fmla="*/ 6338 w 10003"/>
                      <a:gd name="connsiteY19" fmla="*/ 1097 h 10000"/>
                      <a:gd name="connsiteX20" fmla="*/ 6310 w 10003"/>
                      <a:gd name="connsiteY20" fmla="*/ 1032 h 10000"/>
                      <a:gd name="connsiteX21" fmla="*/ 6310 w 10003"/>
                      <a:gd name="connsiteY21" fmla="*/ 1000 h 10000"/>
                      <a:gd name="connsiteX22" fmla="*/ 6338 w 10003"/>
                      <a:gd name="connsiteY22" fmla="*/ 968 h 10000"/>
                      <a:gd name="connsiteX23" fmla="*/ 6395 w 10003"/>
                      <a:gd name="connsiteY23" fmla="*/ 968 h 10000"/>
                      <a:gd name="connsiteX24" fmla="*/ 6422 w 10003"/>
                      <a:gd name="connsiteY24" fmla="*/ 903 h 10000"/>
                      <a:gd name="connsiteX25" fmla="*/ 6451 w 10003"/>
                      <a:gd name="connsiteY25" fmla="*/ 903 h 10000"/>
                      <a:gd name="connsiteX26" fmla="*/ 6536 w 10003"/>
                      <a:gd name="connsiteY26" fmla="*/ 903 h 10000"/>
                      <a:gd name="connsiteX27" fmla="*/ 6648 w 10003"/>
                      <a:gd name="connsiteY27" fmla="*/ 871 h 10000"/>
                      <a:gd name="connsiteX28" fmla="*/ 6704 w 10003"/>
                      <a:gd name="connsiteY28" fmla="*/ 871 h 10000"/>
                      <a:gd name="connsiteX29" fmla="*/ 7155 w 10003"/>
                      <a:gd name="connsiteY29" fmla="*/ 742 h 10000"/>
                      <a:gd name="connsiteX30" fmla="*/ 7634 w 10003"/>
                      <a:gd name="connsiteY30" fmla="*/ 613 h 10000"/>
                      <a:gd name="connsiteX31" fmla="*/ 8197 w 10003"/>
                      <a:gd name="connsiteY31" fmla="*/ 452 h 10000"/>
                      <a:gd name="connsiteX32" fmla="*/ 8733 w 10003"/>
                      <a:gd name="connsiteY32" fmla="*/ 323 h 10000"/>
                      <a:gd name="connsiteX33" fmla="*/ 9211 w 10003"/>
                      <a:gd name="connsiteY33" fmla="*/ 194 h 10000"/>
                      <a:gd name="connsiteX34" fmla="*/ 9606 w 10003"/>
                      <a:gd name="connsiteY34" fmla="*/ 65 h 10000"/>
                      <a:gd name="connsiteX35" fmla="*/ 9888 w 10003"/>
                      <a:gd name="connsiteY35" fmla="*/ 0 h 10000"/>
                      <a:gd name="connsiteX0" fmla="*/ 9888 w 10003"/>
                      <a:gd name="connsiteY0" fmla="*/ 0 h 10000"/>
                      <a:gd name="connsiteX1" fmla="*/ 10000 w 10003"/>
                      <a:gd name="connsiteY1" fmla="*/ 0 h 10000"/>
                      <a:gd name="connsiteX2" fmla="*/ 9972 w 10003"/>
                      <a:gd name="connsiteY2" fmla="*/ 4000 h 10000"/>
                      <a:gd name="connsiteX3" fmla="*/ 9972 w 10003"/>
                      <a:gd name="connsiteY3" fmla="*/ 4161 h 10000"/>
                      <a:gd name="connsiteX4" fmla="*/ 9972 w 10003"/>
                      <a:gd name="connsiteY4" fmla="*/ 4258 h 10000"/>
                      <a:gd name="connsiteX5" fmla="*/ 9915 w 10003"/>
                      <a:gd name="connsiteY5" fmla="*/ 4290 h 10000"/>
                      <a:gd name="connsiteX6" fmla="*/ 9915 w 10003"/>
                      <a:gd name="connsiteY6" fmla="*/ 4290 h 10000"/>
                      <a:gd name="connsiteX7" fmla="*/ 9888 w 10003"/>
                      <a:gd name="connsiteY7" fmla="*/ 4290 h 10000"/>
                      <a:gd name="connsiteX8" fmla="*/ 9859 w 10003"/>
                      <a:gd name="connsiteY8" fmla="*/ 4290 h 10000"/>
                      <a:gd name="connsiteX9" fmla="*/ 9859 w 10003"/>
                      <a:gd name="connsiteY9" fmla="*/ 4290 h 10000"/>
                      <a:gd name="connsiteX10" fmla="*/ 8789 w 10003"/>
                      <a:gd name="connsiteY10" fmla="*/ 3323 h 10000"/>
                      <a:gd name="connsiteX11" fmla="*/ 6451 w 10003"/>
                      <a:gd name="connsiteY11" fmla="*/ 6484 h 10000"/>
                      <a:gd name="connsiteX12" fmla="*/ 0 w 10003"/>
                      <a:gd name="connsiteY12" fmla="*/ 10000 h 10000"/>
                      <a:gd name="connsiteX13" fmla="*/ 5718 w 10003"/>
                      <a:gd name="connsiteY13" fmla="*/ 5387 h 10000"/>
                      <a:gd name="connsiteX14" fmla="*/ 7380 w 10003"/>
                      <a:gd name="connsiteY14" fmla="*/ 2065 h 10000"/>
                      <a:gd name="connsiteX15" fmla="*/ 7380 w 10003"/>
                      <a:gd name="connsiteY15" fmla="*/ 2065 h 10000"/>
                      <a:gd name="connsiteX16" fmla="*/ 7380 w 10003"/>
                      <a:gd name="connsiteY16" fmla="*/ 2065 h 10000"/>
                      <a:gd name="connsiteX17" fmla="*/ 6422 w 10003"/>
                      <a:gd name="connsiteY17" fmla="*/ 1161 h 10000"/>
                      <a:gd name="connsiteX18" fmla="*/ 6338 w 10003"/>
                      <a:gd name="connsiteY18" fmla="*/ 1097 h 10000"/>
                      <a:gd name="connsiteX19" fmla="*/ 6310 w 10003"/>
                      <a:gd name="connsiteY19" fmla="*/ 1032 h 10000"/>
                      <a:gd name="connsiteX20" fmla="*/ 6310 w 10003"/>
                      <a:gd name="connsiteY20" fmla="*/ 1000 h 10000"/>
                      <a:gd name="connsiteX21" fmla="*/ 6338 w 10003"/>
                      <a:gd name="connsiteY21" fmla="*/ 968 h 10000"/>
                      <a:gd name="connsiteX22" fmla="*/ 6395 w 10003"/>
                      <a:gd name="connsiteY22" fmla="*/ 968 h 10000"/>
                      <a:gd name="connsiteX23" fmla="*/ 6422 w 10003"/>
                      <a:gd name="connsiteY23" fmla="*/ 903 h 10000"/>
                      <a:gd name="connsiteX24" fmla="*/ 6451 w 10003"/>
                      <a:gd name="connsiteY24" fmla="*/ 903 h 10000"/>
                      <a:gd name="connsiteX25" fmla="*/ 6536 w 10003"/>
                      <a:gd name="connsiteY25" fmla="*/ 903 h 10000"/>
                      <a:gd name="connsiteX26" fmla="*/ 6648 w 10003"/>
                      <a:gd name="connsiteY26" fmla="*/ 871 h 10000"/>
                      <a:gd name="connsiteX27" fmla="*/ 6704 w 10003"/>
                      <a:gd name="connsiteY27" fmla="*/ 871 h 10000"/>
                      <a:gd name="connsiteX28" fmla="*/ 7155 w 10003"/>
                      <a:gd name="connsiteY28" fmla="*/ 742 h 10000"/>
                      <a:gd name="connsiteX29" fmla="*/ 7634 w 10003"/>
                      <a:gd name="connsiteY29" fmla="*/ 613 h 10000"/>
                      <a:gd name="connsiteX30" fmla="*/ 8197 w 10003"/>
                      <a:gd name="connsiteY30" fmla="*/ 452 h 10000"/>
                      <a:gd name="connsiteX31" fmla="*/ 8733 w 10003"/>
                      <a:gd name="connsiteY31" fmla="*/ 323 h 10000"/>
                      <a:gd name="connsiteX32" fmla="*/ 9211 w 10003"/>
                      <a:gd name="connsiteY32" fmla="*/ 194 h 10000"/>
                      <a:gd name="connsiteX33" fmla="*/ 9606 w 10003"/>
                      <a:gd name="connsiteY33" fmla="*/ 65 h 10000"/>
                      <a:gd name="connsiteX34" fmla="*/ 9888 w 10003"/>
                      <a:gd name="connsiteY34" fmla="*/ 0 h 10000"/>
                      <a:gd name="connsiteX0" fmla="*/ 9888 w 10003"/>
                      <a:gd name="connsiteY0" fmla="*/ 0 h 10000"/>
                      <a:gd name="connsiteX1" fmla="*/ 10000 w 10003"/>
                      <a:gd name="connsiteY1" fmla="*/ 0 h 10000"/>
                      <a:gd name="connsiteX2" fmla="*/ 9972 w 10003"/>
                      <a:gd name="connsiteY2" fmla="*/ 4161 h 10000"/>
                      <a:gd name="connsiteX3" fmla="*/ 9972 w 10003"/>
                      <a:gd name="connsiteY3" fmla="*/ 4258 h 10000"/>
                      <a:gd name="connsiteX4" fmla="*/ 9915 w 10003"/>
                      <a:gd name="connsiteY4" fmla="*/ 4290 h 10000"/>
                      <a:gd name="connsiteX5" fmla="*/ 9915 w 10003"/>
                      <a:gd name="connsiteY5" fmla="*/ 4290 h 10000"/>
                      <a:gd name="connsiteX6" fmla="*/ 9888 w 10003"/>
                      <a:gd name="connsiteY6" fmla="*/ 4290 h 10000"/>
                      <a:gd name="connsiteX7" fmla="*/ 9859 w 10003"/>
                      <a:gd name="connsiteY7" fmla="*/ 4290 h 10000"/>
                      <a:gd name="connsiteX8" fmla="*/ 9859 w 10003"/>
                      <a:gd name="connsiteY8" fmla="*/ 4290 h 10000"/>
                      <a:gd name="connsiteX9" fmla="*/ 8789 w 10003"/>
                      <a:gd name="connsiteY9" fmla="*/ 3323 h 10000"/>
                      <a:gd name="connsiteX10" fmla="*/ 6451 w 10003"/>
                      <a:gd name="connsiteY10" fmla="*/ 6484 h 10000"/>
                      <a:gd name="connsiteX11" fmla="*/ 0 w 10003"/>
                      <a:gd name="connsiteY11" fmla="*/ 10000 h 10000"/>
                      <a:gd name="connsiteX12" fmla="*/ 5718 w 10003"/>
                      <a:gd name="connsiteY12" fmla="*/ 5387 h 10000"/>
                      <a:gd name="connsiteX13" fmla="*/ 7380 w 10003"/>
                      <a:gd name="connsiteY13" fmla="*/ 2065 h 10000"/>
                      <a:gd name="connsiteX14" fmla="*/ 7380 w 10003"/>
                      <a:gd name="connsiteY14" fmla="*/ 2065 h 10000"/>
                      <a:gd name="connsiteX15" fmla="*/ 7380 w 10003"/>
                      <a:gd name="connsiteY15" fmla="*/ 2065 h 10000"/>
                      <a:gd name="connsiteX16" fmla="*/ 6422 w 10003"/>
                      <a:gd name="connsiteY16" fmla="*/ 1161 h 10000"/>
                      <a:gd name="connsiteX17" fmla="*/ 6338 w 10003"/>
                      <a:gd name="connsiteY17" fmla="*/ 1097 h 10000"/>
                      <a:gd name="connsiteX18" fmla="*/ 6310 w 10003"/>
                      <a:gd name="connsiteY18" fmla="*/ 1032 h 10000"/>
                      <a:gd name="connsiteX19" fmla="*/ 6310 w 10003"/>
                      <a:gd name="connsiteY19" fmla="*/ 1000 h 10000"/>
                      <a:gd name="connsiteX20" fmla="*/ 6338 w 10003"/>
                      <a:gd name="connsiteY20" fmla="*/ 968 h 10000"/>
                      <a:gd name="connsiteX21" fmla="*/ 6395 w 10003"/>
                      <a:gd name="connsiteY21" fmla="*/ 968 h 10000"/>
                      <a:gd name="connsiteX22" fmla="*/ 6422 w 10003"/>
                      <a:gd name="connsiteY22" fmla="*/ 903 h 10000"/>
                      <a:gd name="connsiteX23" fmla="*/ 6451 w 10003"/>
                      <a:gd name="connsiteY23" fmla="*/ 903 h 10000"/>
                      <a:gd name="connsiteX24" fmla="*/ 6536 w 10003"/>
                      <a:gd name="connsiteY24" fmla="*/ 903 h 10000"/>
                      <a:gd name="connsiteX25" fmla="*/ 6648 w 10003"/>
                      <a:gd name="connsiteY25" fmla="*/ 871 h 10000"/>
                      <a:gd name="connsiteX26" fmla="*/ 6704 w 10003"/>
                      <a:gd name="connsiteY26" fmla="*/ 871 h 10000"/>
                      <a:gd name="connsiteX27" fmla="*/ 7155 w 10003"/>
                      <a:gd name="connsiteY27" fmla="*/ 742 h 10000"/>
                      <a:gd name="connsiteX28" fmla="*/ 7634 w 10003"/>
                      <a:gd name="connsiteY28" fmla="*/ 613 h 10000"/>
                      <a:gd name="connsiteX29" fmla="*/ 8197 w 10003"/>
                      <a:gd name="connsiteY29" fmla="*/ 452 h 10000"/>
                      <a:gd name="connsiteX30" fmla="*/ 8733 w 10003"/>
                      <a:gd name="connsiteY30" fmla="*/ 323 h 10000"/>
                      <a:gd name="connsiteX31" fmla="*/ 9211 w 10003"/>
                      <a:gd name="connsiteY31" fmla="*/ 194 h 10000"/>
                      <a:gd name="connsiteX32" fmla="*/ 9606 w 10003"/>
                      <a:gd name="connsiteY32" fmla="*/ 65 h 10000"/>
                      <a:gd name="connsiteX33" fmla="*/ 9888 w 10003"/>
                      <a:gd name="connsiteY33" fmla="*/ 0 h 10000"/>
                      <a:gd name="connsiteX0" fmla="*/ 9888 w 10003"/>
                      <a:gd name="connsiteY0" fmla="*/ 0 h 10000"/>
                      <a:gd name="connsiteX1" fmla="*/ 10000 w 10003"/>
                      <a:gd name="connsiteY1" fmla="*/ 0 h 10000"/>
                      <a:gd name="connsiteX2" fmla="*/ 9972 w 10003"/>
                      <a:gd name="connsiteY2" fmla="*/ 4161 h 10000"/>
                      <a:gd name="connsiteX3" fmla="*/ 9972 w 10003"/>
                      <a:gd name="connsiteY3" fmla="*/ 4258 h 10000"/>
                      <a:gd name="connsiteX4" fmla="*/ 9915 w 10003"/>
                      <a:gd name="connsiteY4" fmla="*/ 4290 h 10000"/>
                      <a:gd name="connsiteX5" fmla="*/ 9888 w 10003"/>
                      <a:gd name="connsiteY5" fmla="*/ 4290 h 10000"/>
                      <a:gd name="connsiteX6" fmla="*/ 9859 w 10003"/>
                      <a:gd name="connsiteY6" fmla="*/ 4290 h 10000"/>
                      <a:gd name="connsiteX7" fmla="*/ 9859 w 10003"/>
                      <a:gd name="connsiteY7" fmla="*/ 4290 h 10000"/>
                      <a:gd name="connsiteX8" fmla="*/ 8789 w 10003"/>
                      <a:gd name="connsiteY8" fmla="*/ 3323 h 10000"/>
                      <a:gd name="connsiteX9" fmla="*/ 6451 w 10003"/>
                      <a:gd name="connsiteY9" fmla="*/ 6484 h 10000"/>
                      <a:gd name="connsiteX10" fmla="*/ 0 w 10003"/>
                      <a:gd name="connsiteY10" fmla="*/ 10000 h 10000"/>
                      <a:gd name="connsiteX11" fmla="*/ 5718 w 10003"/>
                      <a:gd name="connsiteY11" fmla="*/ 5387 h 10000"/>
                      <a:gd name="connsiteX12" fmla="*/ 7380 w 10003"/>
                      <a:gd name="connsiteY12" fmla="*/ 2065 h 10000"/>
                      <a:gd name="connsiteX13" fmla="*/ 7380 w 10003"/>
                      <a:gd name="connsiteY13" fmla="*/ 2065 h 10000"/>
                      <a:gd name="connsiteX14" fmla="*/ 7380 w 10003"/>
                      <a:gd name="connsiteY14" fmla="*/ 2065 h 10000"/>
                      <a:gd name="connsiteX15" fmla="*/ 6422 w 10003"/>
                      <a:gd name="connsiteY15" fmla="*/ 1161 h 10000"/>
                      <a:gd name="connsiteX16" fmla="*/ 6338 w 10003"/>
                      <a:gd name="connsiteY16" fmla="*/ 1097 h 10000"/>
                      <a:gd name="connsiteX17" fmla="*/ 6310 w 10003"/>
                      <a:gd name="connsiteY17" fmla="*/ 1032 h 10000"/>
                      <a:gd name="connsiteX18" fmla="*/ 6310 w 10003"/>
                      <a:gd name="connsiteY18" fmla="*/ 1000 h 10000"/>
                      <a:gd name="connsiteX19" fmla="*/ 6338 w 10003"/>
                      <a:gd name="connsiteY19" fmla="*/ 968 h 10000"/>
                      <a:gd name="connsiteX20" fmla="*/ 6395 w 10003"/>
                      <a:gd name="connsiteY20" fmla="*/ 968 h 10000"/>
                      <a:gd name="connsiteX21" fmla="*/ 6422 w 10003"/>
                      <a:gd name="connsiteY21" fmla="*/ 903 h 10000"/>
                      <a:gd name="connsiteX22" fmla="*/ 6451 w 10003"/>
                      <a:gd name="connsiteY22" fmla="*/ 903 h 10000"/>
                      <a:gd name="connsiteX23" fmla="*/ 6536 w 10003"/>
                      <a:gd name="connsiteY23" fmla="*/ 903 h 10000"/>
                      <a:gd name="connsiteX24" fmla="*/ 6648 w 10003"/>
                      <a:gd name="connsiteY24" fmla="*/ 871 h 10000"/>
                      <a:gd name="connsiteX25" fmla="*/ 6704 w 10003"/>
                      <a:gd name="connsiteY25" fmla="*/ 871 h 10000"/>
                      <a:gd name="connsiteX26" fmla="*/ 7155 w 10003"/>
                      <a:gd name="connsiteY26" fmla="*/ 742 h 10000"/>
                      <a:gd name="connsiteX27" fmla="*/ 7634 w 10003"/>
                      <a:gd name="connsiteY27" fmla="*/ 613 h 10000"/>
                      <a:gd name="connsiteX28" fmla="*/ 8197 w 10003"/>
                      <a:gd name="connsiteY28" fmla="*/ 452 h 10000"/>
                      <a:gd name="connsiteX29" fmla="*/ 8733 w 10003"/>
                      <a:gd name="connsiteY29" fmla="*/ 323 h 10000"/>
                      <a:gd name="connsiteX30" fmla="*/ 9211 w 10003"/>
                      <a:gd name="connsiteY30" fmla="*/ 194 h 10000"/>
                      <a:gd name="connsiteX31" fmla="*/ 9606 w 10003"/>
                      <a:gd name="connsiteY31" fmla="*/ 65 h 10000"/>
                      <a:gd name="connsiteX32" fmla="*/ 9888 w 10003"/>
                      <a:gd name="connsiteY32" fmla="*/ 0 h 10000"/>
                      <a:gd name="connsiteX0" fmla="*/ 9888 w 10003"/>
                      <a:gd name="connsiteY0" fmla="*/ 0 h 10000"/>
                      <a:gd name="connsiteX1" fmla="*/ 10000 w 10003"/>
                      <a:gd name="connsiteY1" fmla="*/ 0 h 10000"/>
                      <a:gd name="connsiteX2" fmla="*/ 9972 w 10003"/>
                      <a:gd name="connsiteY2" fmla="*/ 4258 h 10000"/>
                      <a:gd name="connsiteX3" fmla="*/ 9915 w 10003"/>
                      <a:gd name="connsiteY3" fmla="*/ 4290 h 10000"/>
                      <a:gd name="connsiteX4" fmla="*/ 9888 w 10003"/>
                      <a:gd name="connsiteY4" fmla="*/ 4290 h 10000"/>
                      <a:gd name="connsiteX5" fmla="*/ 9859 w 10003"/>
                      <a:gd name="connsiteY5" fmla="*/ 4290 h 10000"/>
                      <a:gd name="connsiteX6" fmla="*/ 9859 w 10003"/>
                      <a:gd name="connsiteY6" fmla="*/ 4290 h 10000"/>
                      <a:gd name="connsiteX7" fmla="*/ 8789 w 10003"/>
                      <a:gd name="connsiteY7" fmla="*/ 3323 h 10000"/>
                      <a:gd name="connsiteX8" fmla="*/ 6451 w 10003"/>
                      <a:gd name="connsiteY8" fmla="*/ 6484 h 10000"/>
                      <a:gd name="connsiteX9" fmla="*/ 0 w 10003"/>
                      <a:gd name="connsiteY9" fmla="*/ 10000 h 10000"/>
                      <a:gd name="connsiteX10" fmla="*/ 5718 w 10003"/>
                      <a:gd name="connsiteY10" fmla="*/ 5387 h 10000"/>
                      <a:gd name="connsiteX11" fmla="*/ 7380 w 10003"/>
                      <a:gd name="connsiteY11" fmla="*/ 2065 h 10000"/>
                      <a:gd name="connsiteX12" fmla="*/ 7380 w 10003"/>
                      <a:gd name="connsiteY12" fmla="*/ 2065 h 10000"/>
                      <a:gd name="connsiteX13" fmla="*/ 7380 w 10003"/>
                      <a:gd name="connsiteY13" fmla="*/ 2065 h 10000"/>
                      <a:gd name="connsiteX14" fmla="*/ 6422 w 10003"/>
                      <a:gd name="connsiteY14" fmla="*/ 1161 h 10000"/>
                      <a:gd name="connsiteX15" fmla="*/ 6338 w 10003"/>
                      <a:gd name="connsiteY15" fmla="*/ 1097 h 10000"/>
                      <a:gd name="connsiteX16" fmla="*/ 6310 w 10003"/>
                      <a:gd name="connsiteY16" fmla="*/ 1032 h 10000"/>
                      <a:gd name="connsiteX17" fmla="*/ 6310 w 10003"/>
                      <a:gd name="connsiteY17" fmla="*/ 1000 h 10000"/>
                      <a:gd name="connsiteX18" fmla="*/ 6338 w 10003"/>
                      <a:gd name="connsiteY18" fmla="*/ 968 h 10000"/>
                      <a:gd name="connsiteX19" fmla="*/ 6395 w 10003"/>
                      <a:gd name="connsiteY19" fmla="*/ 968 h 10000"/>
                      <a:gd name="connsiteX20" fmla="*/ 6422 w 10003"/>
                      <a:gd name="connsiteY20" fmla="*/ 903 h 10000"/>
                      <a:gd name="connsiteX21" fmla="*/ 6451 w 10003"/>
                      <a:gd name="connsiteY21" fmla="*/ 903 h 10000"/>
                      <a:gd name="connsiteX22" fmla="*/ 6536 w 10003"/>
                      <a:gd name="connsiteY22" fmla="*/ 903 h 10000"/>
                      <a:gd name="connsiteX23" fmla="*/ 6648 w 10003"/>
                      <a:gd name="connsiteY23" fmla="*/ 871 h 10000"/>
                      <a:gd name="connsiteX24" fmla="*/ 6704 w 10003"/>
                      <a:gd name="connsiteY24" fmla="*/ 871 h 10000"/>
                      <a:gd name="connsiteX25" fmla="*/ 7155 w 10003"/>
                      <a:gd name="connsiteY25" fmla="*/ 742 h 10000"/>
                      <a:gd name="connsiteX26" fmla="*/ 7634 w 10003"/>
                      <a:gd name="connsiteY26" fmla="*/ 613 h 10000"/>
                      <a:gd name="connsiteX27" fmla="*/ 8197 w 10003"/>
                      <a:gd name="connsiteY27" fmla="*/ 452 h 10000"/>
                      <a:gd name="connsiteX28" fmla="*/ 8733 w 10003"/>
                      <a:gd name="connsiteY28" fmla="*/ 323 h 10000"/>
                      <a:gd name="connsiteX29" fmla="*/ 9211 w 10003"/>
                      <a:gd name="connsiteY29" fmla="*/ 194 h 10000"/>
                      <a:gd name="connsiteX30" fmla="*/ 9606 w 10003"/>
                      <a:gd name="connsiteY30" fmla="*/ 65 h 10000"/>
                      <a:gd name="connsiteX31" fmla="*/ 9888 w 10003"/>
                      <a:gd name="connsiteY31" fmla="*/ 0 h 10000"/>
                      <a:gd name="connsiteX0" fmla="*/ 9888 w 10000"/>
                      <a:gd name="connsiteY0" fmla="*/ 0 h 10000"/>
                      <a:gd name="connsiteX1" fmla="*/ 10000 w 10000"/>
                      <a:gd name="connsiteY1" fmla="*/ 0 h 10000"/>
                      <a:gd name="connsiteX2" fmla="*/ 9915 w 10000"/>
                      <a:gd name="connsiteY2" fmla="*/ 4290 h 10000"/>
                      <a:gd name="connsiteX3" fmla="*/ 9888 w 10000"/>
                      <a:gd name="connsiteY3" fmla="*/ 4290 h 10000"/>
                      <a:gd name="connsiteX4" fmla="*/ 9859 w 10000"/>
                      <a:gd name="connsiteY4" fmla="*/ 4290 h 10000"/>
                      <a:gd name="connsiteX5" fmla="*/ 9859 w 10000"/>
                      <a:gd name="connsiteY5" fmla="*/ 4290 h 10000"/>
                      <a:gd name="connsiteX6" fmla="*/ 8789 w 10000"/>
                      <a:gd name="connsiteY6" fmla="*/ 3323 h 10000"/>
                      <a:gd name="connsiteX7" fmla="*/ 6451 w 10000"/>
                      <a:gd name="connsiteY7" fmla="*/ 6484 h 10000"/>
                      <a:gd name="connsiteX8" fmla="*/ 0 w 10000"/>
                      <a:gd name="connsiteY8" fmla="*/ 10000 h 10000"/>
                      <a:gd name="connsiteX9" fmla="*/ 5718 w 10000"/>
                      <a:gd name="connsiteY9" fmla="*/ 5387 h 10000"/>
                      <a:gd name="connsiteX10" fmla="*/ 7380 w 10000"/>
                      <a:gd name="connsiteY10" fmla="*/ 2065 h 10000"/>
                      <a:gd name="connsiteX11" fmla="*/ 7380 w 10000"/>
                      <a:gd name="connsiteY11" fmla="*/ 2065 h 10000"/>
                      <a:gd name="connsiteX12" fmla="*/ 7380 w 10000"/>
                      <a:gd name="connsiteY12" fmla="*/ 2065 h 10000"/>
                      <a:gd name="connsiteX13" fmla="*/ 6422 w 10000"/>
                      <a:gd name="connsiteY13" fmla="*/ 1161 h 10000"/>
                      <a:gd name="connsiteX14" fmla="*/ 6338 w 10000"/>
                      <a:gd name="connsiteY14" fmla="*/ 1097 h 10000"/>
                      <a:gd name="connsiteX15" fmla="*/ 6310 w 10000"/>
                      <a:gd name="connsiteY15" fmla="*/ 1032 h 10000"/>
                      <a:gd name="connsiteX16" fmla="*/ 6310 w 10000"/>
                      <a:gd name="connsiteY16" fmla="*/ 1000 h 10000"/>
                      <a:gd name="connsiteX17" fmla="*/ 6338 w 10000"/>
                      <a:gd name="connsiteY17" fmla="*/ 968 h 10000"/>
                      <a:gd name="connsiteX18" fmla="*/ 6395 w 10000"/>
                      <a:gd name="connsiteY18" fmla="*/ 968 h 10000"/>
                      <a:gd name="connsiteX19" fmla="*/ 6422 w 10000"/>
                      <a:gd name="connsiteY19" fmla="*/ 903 h 10000"/>
                      <a:gd name="connsiteX20" fmla="*/ 6451 w 10000"/>
                      <a:gd name="connsiteY20" fmla="*/ 903 h 10000"/>
                      <a:gd name="connsiteX21" fmla="*/ 6536 w 10000"/>
                      <a:gd name="connsiteY21" fmla="*/ 903 h 10000"/>
                      <a:gd name="connsiteX22" fmla="*/ 6648 w 10000"/>
                      <a:gd name="connsiteY22" fmla="*/ 871 h 10000"/>
                      <a:gd name="connsiteX23" fmla="*/ 6704 w 10000"/>
                      <a:gd name="connsiteY23" fmla="*/ 871 h 10000"/>
                      <a:gd name="connsiteX24" fmla="*/ 7155 w 10000"/>
                      <a:gd name="connsiteY24" fmla="*/ 742 h 10000"/>
                      <a:gd name="connsiteX25" fmla="*/ 7634 w 10000"/>
                      <a:gd name="connsiteY25" fmla="*/ 613 h 10000"/>
                      <a:gd name="connsiteX26" fmla="*/ 8197 w 10000"/>
                      <a:gd name="connsiteY26" fmla="*/ 452 h 10000"/>
                      <a:gd name="connsiteX27" fmla="*/ 8733 w 10000"/>
                      <a:gd name="connsiteY27" fmla="*/ 323 h 10000"/>
                      <a:gd name="connsiteX28" fmla="*/ 9211 w 10000"/>
                      <a:gd name="connsiteY28" fmla="*/ 194 h 10000"/>
                      <a:gd name="connsiteX29" fmla="*/ 9606 w 10000"/>
                      <a:gd name="connsiteY29" fmla="*/ 65 h 10000"/>
                      <a:gd name="connsiteX30" fmla="*/ 9888 w 10000"/>
                      <a:gd name="connsiteY30" fmla="*/ 0 h 10000"/>
                      <a:gd name="connsiteX0" fmla="*/ 9888 w 10000"/>
                      <a:gd name="connsiteY0" fmla="*/ 0 h 10000"/>
                      <a:gd name="connsiteX1" fmla="*/ 10000 w 10000"/>
                      <a:gd name="connsiteY1" fmla="*/ 0 h 10000"/>
                      <a:gd name="connsiteX2" fmla="*/ 9915 w 10000"/>
                      <a:gd name="connsiteY2" fmla="*/ 4290 h 10000"/>
                      <a:gd name="connsiteX3" fmla="*/ 9859 w 10000"/>
                      <a:gd name="connsiteY3" fmla="*/ 4290 h 10000"/>
                      <a:gd name="connsiteX4" fmla="*/ 9859 w 10000"/>
                      <a:gd name="connsiteY4" fmla="*/ 4290 h 10000"/>
                      <a:gd name="connsiteX5" fmla="*/ 8789 w 10000"/>
                      <a:gd name="connsiteY5" fmla="*/ 3323 h 10000"/>
                      <a:gd name="connsiteX6" fmla="*/ 6451 w 10000"/>
                      <a:gd name="connsiteY6" fmla="*/ 6484 h 10000"/>
                      <a:gd name="connsiteX7" fmla="*/ 0 w 10000"/>
                      <a:gd name="connsiteY7" fmla="*/ 10000 h 10000"/>
                      <a:gd name="connsiteX8" fmla="*/ 5718 w 10000"/>
                      <a:gd name="connsiteY8" fmla="*/ 5387 h 10000"/>
                      <a:gd name="connsiteX9" fmla="*/ 7380 w 10000"/>
                      <a:gd name="connsiteY9" fmla="*/ 2065 h 10000"/>
                      <a:gd name="connsiteX10" fmla="*/ 7380 w 10000"/>
                      <a:gd name="connsiteY10" fmla="*/ 2065 h 10000"/>
                      <a:gd name="connsiteX11" fmla="*/ 7380 w 10000"/>
                      <a:gd name="connsiteY11" fmla="*/ 2065 h 10000"/>
                      <a:gd name="connsiteX12" fmla="*/ 6422 w 10000"/>
                      <a:gd name="connsiteY12" fmla="*/ 1161 h 10000"/>
                      <a:gd name="connsiteX13" fmla="*/ 6338 w 10000"/>
                      <a:gd name="connsiteY13" fmla="*/ 1097 h 10000"/>
                      <a:gd name="connsiteX14" fmla="*/ 6310 w 10000"/>
                      <a:gd name="connsiteY14" fmla="*/ 1032 h 10000"/>
                      <a:gd name="connsiteX15" fmla="*/ 6310 w 10000"/>
                      <a:gd name="connsiteY15" fmla="*/ 1000 h 10000"/>
                      <a:gd name="connsiteX16" fmla="*/ 6338 w 10000"/>
                      <a:gd name="connsiteY16" fmla="*/ 968 h 10000"/>
                      <a:gd name="connsiteX17" fmla="*/ 6395 w 10000"/>
                      <a:gd name="connsiteY17" fmla="*/ 968 h 10000"/>
                      <a:gd name="connsiteX18" fmla="*/ 6422 w 10000"/>
                      <a:gd name="connsiteY18" fmla="*/ 903 h 10000"/>
                      <a:gd name="connsiteX19" fmla="*/ 6451 w 10000"/>
                      <a:gd name="connsiteY19" fmla="*/ 903 h 10000"/>
                      <a:gd name="connsiteX20" fmla="*/ 6536 w 10000"/>
                      <a:gd name="connsiteY20" fmla="*/ 903 h 10000"/>
                      <a:gd name="connsiteX21" fmla="*/ 6648 w 10000"/>
                      <a:gd name="connsiteY21" fmla="*/ 871 h 10000"/>
                      <a:gd name="connsiteX22" fmla="*/ 6704 w 10000"/>
                      <a:gd name="connsiteY22" fmla="*/ 871 h 10000"/>
                      <a:gd name="connsiteX23" fmla="*/ 7155 w 10000"/>
                      <a:gd name="connsiteY23" fmla="*/ 742 h 10000"/>
                      <a:gd name="connsiteX24" fmla="*/ 7634 w 10000"/>
                      <a:gd name="connsiteY24" fmla="*/ 613 h 10000"/>
                      <a:gd name="connsiteX25" fmla="*/ 8197 w 10000"/>
                      <a:gd name="connsiteY25" fmla="*/ 452 h 10000"/>
                      <a:gd name="connsiteX26" fmla="*/ 8733 w 10000"/>
                      <a:gd name="connsiteY26" fmla="*/ 323 h 10000"/>
                      <a:gd name="connsiteX27" fmla="*/ 9211 w 10000"/>
                      <a:gd name="connsiteY27" fmla="*/ 194 h 10000"/>
                      <a:gd name="connsiteX28" fmla="*/ 9606 w 10000"/>
                      <a:gd name="connsiteY28" fmla="*/ 65 h 10000"/>
                      <a:gd name="connsiteX29" fmla="*/ 9888 w 10000"/>
                      <a:gd name="connsiteY29" fmla="*/ 0 h 10000"/>
                      <a:gd name="connsiteX0" fmla="*/ 9888 w 10000"/>
                      <a:gd name="connsiteY0" fmla="*/ 0 h 10000"/>
                      <a:gd name="connsiteX1" fmla="*/ 10000 w 10000"/>
                      <a:gd name="connsiteY1" fmla="*/ 0 h 10000"/>
                      <a:gd name="connsiteX2" fmla="*/ 9859 w 10000"/>
                      <a:gd name="connsiteY2" fmla="*/ 4290 h 10000"/>
                      <a:gd name="connsiteX3" fmla="*/ 9859 w 10000"/>
                      <a:gd name="connsiteY3" fmla="*/ 4290 h 10000"/>
                      <a:gd name="connsiteX4" fmla="*/ 8789 w 10000"/>
                      <a:gd name="connsiteY4" fmla="*/ 3323 h 10000"/>
                      <a:gd name="connsiteX5" fmla="*/ 6451 w 10000"/>
                      <a:gd name="connsiteY5" fmla="*/ 6484 h 10000"/>
                      <a:gd name="connsiteX6" fmla="*/ 0 w 10000"/>
                      <a:gd name="connsiteY6" fmla="*/ 10000 h 10000"/>
                      <a:gd name="connsiteX7" fmla="*/ 5718 w 10000"/>
                      <a:gd name="connsiteY7" fmla="*/ 5387 h 10000"/>
                      <a:gd name="connsiteX8" fmla="*/ 7380 w 10000"/>
                      <a:gd name="connsiteY8" fmla="*/ 2065 h 10000"/>
                      <a:gd name="connsiteX9" fmla="*/ 7380 w 10000"/>
                      <a:gd name="connsiteY9" fmla="*/ 2065 h 10000"/>
                      <a:gd name="connsiteX10" fmla="*/ 7380 w 10000"/>
                      <a:gd name="connsiteY10" fmla="*/ 2065 h 10000"/>
                      <a:gd name="connsiteX11" fmla="*/ 6422 w 10000"/>
                      <a:gd name="connsiteY11" fmla="*/ 1161 h 10000"/>
                      <a:gd name="connsiteX12" fmla="*/ 6338 w 10000"/>
                      <a:gd name="connsiteY12" fmla="*/ 1097 h 10000"/>
                      <a:gd name="connsiteX13" fmla="*/ 6310 w 10000"/>
                      <a:gd name="connsiteY13" fmla="*/ 1032 h 10000"/>
                      <a:gd name="connsiteX14" fmla="*/ 6310 w 10000"/>
                      <a:gd name="connsiteY14" fmla="*/ 1000 h 10000"/>
                      <a:gd name="connsiteX15" fmla="*/ 6338 w 10000"/>
                      <a:gd name="connsiteY15" fmla="*/ 968 h 10000"/>
                      <a:gd name="connsiteX16" fmla="*/ 6395 w 10000"/>
                      <a:gd name="connsiteY16" fmla="*/ 968 h 10000"/>
                      <a:gd name="connsiteX17" fmla="*/ 6422 w 10000"/>
                      <a:gd name="connsiteY17" fmla="*/ 903 h 10000"/>
                      <a:gd name="connsiteX18" fmla="*/ 6451 w 10000"/>
                      <a:gd name="connsiteY18" fmla="*/ 903 h 10000"/>
                      <a:gd name="connsiteX19" fmla="*/ 6536 w 10000"/>
                      <a:gd name="connsiteY19" fmla="*/ 903 h 10000"/>
                      <a:gd name="connsiteX20" fmla="*/ 6648 w 10000"/>
                      <a:gd name="connsiteY20" fmla="*/ 871 h 10000"/>
                      <a:gd name="connsiteX21" fmla="*/ 6704 w 10000"/>
                      <a:gd name="connsiteY21" fmla="*/ 871 h 10000"/>
                      <a:gd name="connsiteX22" fmla="*/ 7155 w 10000"/>
                      <a:gd name="connsiteY22" fmla="*/ 742 h 10000"/>
                      <a:gd name="connsiteX23" fmla="*/ 7634 w 10000"/>
                      <a:gd name="connsiteY23" fmla="*/ 613 h 10000"/>
                      <a:gd name="connsiteX24" fmla="*/ 8197 w 10000"/>
                      <a:gd name="connsiteY24" fmla="*/ 452 h 10000"/>
                      <a:gd name="connsiteX25" fmla="*/ 8733 w 10000"/>
                      <a:gd name="connsiteY25" fmla="*/ 323 h 10000"/>
                      <a:gd name="connsiteX26" fmla="*/ 9211 w 10000"/>
                      <a:gd name="connsiteY26" fmla="*/ 194 h 10000"/>
                      <a:gd name="connsiteX27" fmla="*/ 9606 w 10000"/>
                      <a:gd name="connsiteY27" fmla="*/ 65 h 10000"/>
                      <a:gd name="connsiteX28" fmla="*/ 9888 w 10000"/>
                      <a:gd name="connsiteY28" fmla="*/ 0 h 10000"/>
                      <a:gd name="connsiteX0" fmla="*/ 9888 w 10000"/>
                      <a:gd name="connsiteY0" fmla="*/ 0 h 10000"/>
                      <a:gd name="connsiteX1" fmla="*/ 10000 w 10000"/>
                      <a:gd name="connsiteY1" fmla="*/ 0 h 10000"/>
                      <a:gd name="connsiteX2" fmla="*/ 9859 w 10000"/>
                      <a:gd name="connsiteY2" fmla="*/ 4290 h 10000"/>
                      <a:gd name="connsiteX3" fmla="*/ 9859 w 10000"/>
                      <a:gd name="connsiteY3" fmla="*/ 4290 h 10000"/>
                      <a:gd name="connsiteX4" fmla="*/ 8789 w 10000"/>
                      <a:gd name="connsiteY4" fmla="*/ 3323 h 10000"/>
                      <a:gd name="connsiteX5" fmla="*/ 6451 w 10000"/>
                      <a:gd name="connsiteY5" fmla="*/ 6484 h 10000"/>
                      <a:gd name="connsiteX6" fmla="*/ 0 w 10000"/>
                      <a:gd name="connsiteY6" fmla="*/ 10000 h 10000"/>
                      <a:gd name="connsiteX7" fmla="*/ 5718 w 10000"/>
                      <a:gd name="connsiteY7" fmla="*/ 5387 h 10000"/>
                      <a:gd name="connsiteX8" fmla="*/ 7380 w 10000"/>
                      <a:gd name="connsiteY8" fmla="*/ 2065 h 10000"/>
                      <a:gd name="connsiteX9" fmla="*/ 7380 w 10000"/>
                      <a:gd name="connsiteY9" fmla="*/ 2065 h 10000"/>
                      <a:gd name="connsiteX10" fmla="*/ 7380 w 10000"/>
                      <a:gd name="connsiteY10" fmla="*/ 2065 h 10000"/>
                      <a:gd name="connsiteX11" fmla="*/ 6422 w 10000"/>
                      <a:gd name="connsiteY11" fmla="*/ 1161 h 10000"/>
                      <a:gd name="connsiteX12" fmla="*/ 6310 w 10000"/>
                      <a:gd name="connsiteY12" fmla="*/ 1032 h 10000"/>
                      <a:gd name="connsiteX13" fmla="*/ 6310 w 10000"/>
                      <a:gd name="connsiteY13" fmla="*/ 1000 h 10000"/>
                      <a:gd name="connsiteX14" fmla="*/ 6338 w 10000"/>
                      <a:gd name="connsiteY14" fmla="*/ 968 h 10000"/>
                      <a:gd name="connsiteX15" fmla="*/ 6395 w 10000"/>
                      <a:gd name="connsiteY15" fmla="*/ 968 h 10000"/>
                      <a:gd name="connsiteX16" fmla="*/ 6422 w 10000"/>
                      <a:gd name="connsiteY16" fmla="*/ 903 h 10000"/>
                      <a:gd name="connsiteX17" fmla="*/ 6451 w 10000"/>
                      <a:gd name="connsiteY17" fmla="*/ 903 h 10000"/>
                      <a:gd name="connsiteX18" fmla="*/ 6536 w 10000"/>
                      <a:gd name="connsiteY18" fmla="*/ 903 h 10000"/>
                      <a:gd name="connsiteX19" fmla="*/ 6648 w 10000"/>
                      <a:gd name="connsiteY19" fmla="*/ 871 h 10000"/>
                      <a:gd name="connsiteX20" fmla="*/ 6704 w 10000"/>
                      <a:gd name="connsiteY20" fmla="*/ 871 h 10000"/>
                      <a:gd name="connsiteX21" fmla="*/ 7155 w 10000"/>
                      <a:gd name="connsiteY21" fmla="*/ 742 h 10000"/>
                      <a:gd name="connsiteX22" fmla="*/ 7634 w 10000"/>
                      <a:gd name="connsiteY22" fmla="*/ 613 h 10000"/>
                      <a:gd name="connsiteX23" fmla="*/ 8197 w 10000"/>
                      <a:gd name="connsiteY23" fmla="*/ 452 h 10000"/>
                      <a:gd name="connsiteX24" fmla="*/ 8733 w 10000"/>
                      <a:gd name="connsiteY24" fmla="*/ 323 h 10000"/>
                      <a:gd name="connsiteX25" fmla="*/ 9211 w 10000"/>
                      <a:gd name="connsiteY25" fmla="*/ 194 h 10000"/>
                      <a:gd name="connsiteX26" fmla="*/ 9606 w 10000"/>
                      <a:gd name="connsiteY26" fmla="*/ 65 h 10000"/>
                      <a:gd name="connsiteX27" fmla="*/ 9888 w 10000"/>
                      <a:gd name="connsiteY27" fmla="*/ 0 h 10000"/>
                      <a:gd name="connsiteX0" fmla="*/ 9888 w 10000"/>
                      <a:gd name="connsiteY0" fmla="*/ 0 h 10000"/>
                      <a:gd name="connsiteX1" fmla="*/ 10000 w 10000"/>
                      <a:gd name="connsiteY1" fmla="*/ 0 h 10000"/>
                      <a:gd name="connsiteX2" fmla="*/ 9859 w 10000"/>
                      <a:gd name="connsiteY2" fmla="*/ 4290 h 10000"/>
                      <a:gd name="connsiteX3" fmla="*/ 9859 w 10000"/>
                      <a:gd name="connsiteY3" fmla="*/ 4290 h 10000"/>
                      <a:gd name="connsiteX4" fmla="*/ 8789 w 10000"/>
                      <a:gd name="connsiteY4" fmla="*/ 3323 h 10000"/>
                      <a:gd name="connsiteX5" fmla="*/ 6451 w 10000"/>
                      <a:gd name="connsiteY5" fmla="*/ 6484 h 10000"/>
                      <a:gd name="connsiteX6" fmla="*/ 0 w 10000"/>
                      <a:gd name="connsiteY6" fmla="*/ 10000 h 10000"/>
                      <a:gd name="connsiteX7" fmla="*/ 5718 w 10000"/>
                      <a:gd name="connsiteY7" fmla="*/ 5387 h 10000"/>
                      <a:gd name="connsiteX8" fmla="*/ 7380 w 10000"/>
                      <a:gd name="connsiteY8" fmla="*/ 2065 h 10000"/>
                      <a:gd name="connsiteX9" fmla="*/ 7380 w 10000"/>
                      <a:gd name="connsiteY9" fmla="*/ 2065 h 10000"/>
                      <a:gd name="connsiteX10" fmla="*/ 7380 w 10000"/>
                      <a:gd name="connsiteY10" fmla="*/ 2065 h 10000"/>
                      <a:gd name="connsiteX11" fmla="*/ 6310 w 10000"/>
                      <a:gd name="connsiteY11" fmla="*/ 1032 h 10000"/>
                      <a:gd name="connsiteX12" fmla="*/ 6310 w 10000"/>
                      <a:gd name="connsiteY12" fmla="*/ 1000 h 10000"/>
                      <a:gd name="connsiteX13" fmla="*/ 6338 w 10000"/>
                      <a:gd name="connsiteY13" fmla="*/ 968 h 10000"/>
                      <a:gd name="connsiteX14" fmla="*/ 6395 w 10000"/>
                      <a:gd name="connsiteY14" fmla="*/ 968 h 10000"/>
                      <a:gd name="connsiteX15" fmla="*/ 6422 w 10000"/>
                      <a:gd name="connsiteY15" fmla="*/ 903 h 10000"/>
                      <a:gd name="connsiteX16" fmla="*/ 6451 w 10000"/>
                      <a:gd name="connsiteY16" fmla="*/ 903 h 10000"/>
                      <a:gd name="connsiteX17" fmla="*/ 6536 w 10000"/>
                      <a:gd name="connsiteY17" fmla="*/ 903 h 10000"/>
                      <a:gd name="connsiteX18" fmla="*/ 6648 w 10000"/>
                      <a:gd name="connsiteY18" fmla="*/ 871 h 10000"/>
                      <a:gd name="connsiteX19" fmla="*/ 6704 w 10000"/>
                      <a:gd name="connsiteY19" fmla="*/ 871 h 10000"/>
                      <a:gd name="connsiteX20" fmla="*/ 7155 w 10000"/>
                      <a:gd name="connsiteY20" fmla="*/ 742 h 10000"/>
                      <a:gd name="connsiteX21" fmla="*/ 7634 w 10000"/>
                      <a:gd name="connsiteY21" fmla="*/ 613 h 10000"/>
                      <a:gd name="connsiteX22" fmla="*/ 8197 w 10000"/>
                      <a:gd name="connsiteY22" fmla="*/ 452 h 10000"/>
                      <a:gd name="connsiteX23" fmla="*/ 8733 w 10000"/>
                      <a:gd name="connsiteY23" fmla="*/ 323 h 10000"/>
                      <a:gd name="connsiteX24" fmla="*/ 9211 w 10000"/>
                      <a:gd name="connsiteY24" fmla="*/ 194 h 10000"/>
                      <a:gd name="connsiteX25" fmla="*/ 9606 w 10000"/>
                      <a:gd name="connsiteY25" fmla="*/ 65 h 10000"/>
                      <a:gd name="connsiteX26" fmla="*/ 9888 w 10000"/>
                      <a:gd name="connsiteY26" fmla="*/ 0 h 10000"/>
                      <a:gd name="connsiteX0" fmla="*/ 9888 w 10000"/>
                      <a:gd name="connsiteY0" fmla="*/ 0 h 10000"/>
                      <a:gd name="connsiteX1" fmla="*/ 10000 w 10000"/>
                      <a:gd name="connsiteY1" fmla="*/ 0 h 10000"/>
                      <a:gd name="connsiteX2" fmla="*/ 9859 w 10000"/>
                      <a:gd name="connsiteY2" fmla="*/ 4290 h 10000"/>
                      <a:gd name="connsiteX3" fmla="*/ 9859 w 10000"/>
                      <a:gd name="connsiteY3" fmla="*/ 4290 h 10000"/>
                      <a:gd name="connsiteX4" fmla="*/ 8789 w 10000"/>
                      <a:gd name="connsiteY4" fmla="*/ 3323 h 10000"/>
                      <a:gd name="connsiteX5" fmla="*/ 6451 w 10000"/>
                      <a:gd name="connsiteY5" fmla="*/ 6484 h 10000"/>
                      <a:gd name="connsiteX6" fmla="*/ 0 w 10000"/>
                      <a:gd name="connsiteY6" fmla="*/ 10000 h 10000"/>
                      <a:gd name="connsiteX7" fmla="*/ 5718 w 10000"/>
                      <a:gd name="connsiteY7" fmla="*/ 5387 h 10000"/>
                      <a:gd name="connsiteX8" fmla="*/ 7380 w 10000"/>
                      <a:gd name="connsiteY8" fmla="*/ 2065 h 10000"/>
                      <a:gd name="connsiteX9" fmla="*/ 7380 w 10000"/>
                      <a:gd name="connsiteY9" fmla="*/ 2065 h 10000"/>
                      <a:gd name="connsiteX10" fmla="*/ 7380 w 10000"/>
                      <a:gd name="connsiteY10" fmla="*/ 2065 h 10000"/>
                      <a:gd name="connsiteX11" fmla="*/ 6310 w 10000"/>
                      <a:gd name="connsiteY11" fmla="*/ 1032 h 10000"/>
                      <a:gd name="connsiteX12" fmla="*/ 6310 w 10000"/>
                      <a:gd name="connsiteY12" fmla="*/ 1000 h 10000"/>
                      <a:gd name="connsiteX13" fmla="*/ 6338 w 10000"/>
                      <a:gd name="connsiteY13" fmla="*/ 968 h 10000"/>
                      <a:gd name="connsiteX14" fmla="*/ 6395 w 10000"/>
                      <a:gd name="connsiteY14" fmla="*/ 968 h 10000"/>
                      <a:gd name="connsiteX15" fmla="*/ 6422 w 10000"/>
                      <a:gd name="connsiteY15" fmla="*/ 903 h 10000"/>
                      <a:gd name="connsiteX16" fmla="*/ 6451 w 10000"/>
                      <a:gd name="connsiteY16" fmla="*/ 903 h 10000"/>
                      <a:gd name="connsiteX17" fmla="*/ 6536 w 10000"/>
                      <a:gd name="connsiteY17" fmla="*/ 903 h 10000"/>
                      <a:gd name="connsiteX18" fmla="*/ 6704 w 10000"/>
                      <a:gd name="connsiteY18" fmla="*/ 871 h 10000"/>
                      <a:gd name="connsiteX19" fmla="*/ 7155 w 10000"/>
                      <a:gd name="connsiteY19" fmla="*/ 742 h 10000"/>
                      <a:gd name="connsiteX20" fmla="*/ 7634 w 10000"/>
                      <a:gd name="connsiteY20" fmla="*/ 613 h 10000"/>
                      <a:gd name="connsiteX21" fmla="*/ 8197 w 10000"/>
                      <a:gd name="connsiteY21" fmla="*/ 452 h 10000"/>
                      <a:gd name="connsiteX22" fmla="*/ 8733 w 10000"/>
                      <a:gd name="connsiteY22" fmla="*/ 323 h 10000"/>
                      <a:gd name="connsiteX23" fmla="*/ 9211 w 10000"/>
                      <a:gd name="connsiteY23" fmla="*/ 194 h 10000"/>
                      <a:gd name="connsiteX24" fmla="*/ 9606 w 10000"/>
                      <a:gd name="connsiteY24" fmla="*/ 65 h 10000"/>
                      <a:gd name="connsiteX25" fmla="*/ 9888 w 10000"/>
                      <a:gd name="connsiteY25" fmla="*/ 0 h 10000"/>
                      <a:gd name="connsiteX0" fmla="*/ 9888 w 10000"/>
                      <a:gd name="connsiteY0" fmla="*/ 0 h 10000"/>
                      <a:gd name="connsiteX1" fmla="*/ 10000 w 10000"/>
                      <a:gd name="connsiteY1" fmla="*/ 0 h 10000"/>
                      <a:gd name="connsiteX2" fmla="*/ 9859 w 10000"/>
                      <a:gd name="connsiteY2" fmla="*/ 4290 h 10000"/>
                      <a:gd name="connsiteX3" fmla="*/ 9859 w 10000"/>
                      <a:gd name="connsiteY3" fmla="*/ 4290 h 10000"/>
                      <a:gd name="connsiteX4" fmla="*/ 8789 w 10000"/>
                      <a:gd name="connsiteY4" fmla="*/ 3323 h 10000"/>
                      <a:gd name="connsiteX5" fmla="*/ 6451 w 10000"/>
                      <a:gd name="connsiteY5" fmla="*/ 6484 h 10000"/>
                      <a:gd name="connsiteX6" fmla="*/ 0 w 10000"/>
                      <a:gd name="connsiteY6" fmla="*/ 10000 h 10000"/>
                      <a:gd name="connsiteX7" fmla="*/ 5718 w 10000"/>
                      <a:gd name="connsiteY7" fmla="*/ 5387 h 10000"/>
                      <a:gd name="connsiteX8" fmla="*/ 7380 w 10000"/>
                      <a:gd name="connsiteY8" fmla="*/ 2065 h 10000"/>
                      <a:gd name="connsiteX9" fmla="*/ 7380 w 10000"/>
                      <a:gd name="connsiteY9" fmla="*/ 2065 h 10000"/>
                      <a:gd name="connsiteX10" fmla="*/ 7380 w 10000"/>
                      <a:gd name="connsiteY10" fmla="*/ 2065 h 10000"/>
                      <a:gd name="connsiteX11" fmla="*/ 6310 w 10000"/>
                      <a:gd name="connsiteY11" fmla="*/ 1032 h 10000"/>
                      <a:gd name="connsiteX12" fmla="*/ 6310 w 10000"/>
                      <a:gd name="connsiteY12" fmla="*/ 1000 h 10000"/>
                      <a:gd name="connsiteX13" fmla="*/ 6338 w 10000"/>
                      <a:gd name="connsiteY13" fmla="*/ 968 h 10000"/>
                      <a:gd name="connsiteX14" fmla="*/ 6395 w 10000"/>
                      <a:gd name="connsiteY14" fmla="*/ 968 h 10000"/>
                      <a:gd name="connsiteX15" fmla="*/ 6422 w 10000"/>
                      <a:gd name="connsiteY15" fmla="*/ 903 h 10000"/>
                      <a:gd name="connsiteX16" fmla="*/ 6451 w 10000"/>
                      <a:gd name="connsiteY16" fmla="*/ 903 h 10000"/>
                      <a:gd name="connsiteX17" fmla="*/ 6536 w 10000"/>
                      <a:gd name="connsiteY17" fmla="*/ 903 h 10000"/>
                      <a:gd name="connsiteX18" fmla="*/ 6704 w 10000"/>
                      <a:gd name="connsiteY18" fmla="*/ 871 h 10000"/>
                      <a:gd name="connsiteX19" fmla="*/ 7634 w 10000"/>
                      <a:gd name="connsiteY19" fmla="*/ 613 h 10000"/>
                      <a:gd name="connsiteX20" fmla="*/ 8197 w 10000"/>
                      <a:gd name="connsiteY20" fmla="*/ 452 h 10000"/>
                      <a:gd name="connsiteX21" fmla="*/ 8733 w 10000"/>
                      <a:gd name="connsiteY21" fmla="*/ 323 h 10000"/>
                      <a:gd name="connsiteX22" fmla="*/ 9211 w 10000"/>
                      <a:gd name="connsiteY22" fmla="*/ 194 h 10000"/>
                      <a:gd name="connsiteX23" fmla="*/ 9606 w 10000"/>
                      <a:gd name="connsiteY23" fmla="*/ 65 h 10000"/>
                      <a:gd name="connsiteX24" fmla="*/ 9888 w 10000"/>
                      <a:gd name="connsiteY24" fmla="*/ 0 h 10000"/>
                      <a:gd name="connsiteX0" fmla="*/ 9888 w 10000"/>
                      <a:gd name="connsiteY0" fmla="*/ 0 h 10000"/>
                      <a:gd name="connsiteX1" fmla="*/ 10000 w 10000"/>
                      <a:gd name="connsiteY1" fmla="*/ 0 h 10000"/>
                      <a:gd name="connsiteX2" fmla="*/ 9859 w 10000"/>
                      <a:gd name="connsiteY2" fmla="*/ 4290 h 10000"/>
                      <a:gd name="connsiteX3" fmla="*/ 9859 w 10000"/>
                      <a:gd name="connsiteY3" fmla="*/ 4290 h 10000"/>
                      <a:gd name="connsiteX4" fmla="*/ 8789 w 10000"/>
                      <a:gd name="connsiteY4" fmla="*/ 3323 h 10000"/>
                      <a:gd name="connsiteX5" fmla="*/ 6451 w 10000"/>
                      <a:gd name="connsiteY5" fmla="*/ 6484 h 10000"/>
                      <a:gd name="connsiteX6" fmla="*/ 0 w 10000"/>
                      <a:gd name="connsiteY6" fmla="*/ 10000 h 10000"/>
                      <a:gd name="connsiteX7" fmla="*/ 5718 w 10000"/>
                      <a:gd name="connsiteY7" fmla="*/ 5387 h 10000"/>
                      <a:gd name="connsiteX8" fmla="*/ 7380 w 10000"/>
                      <a:gd name="connsiteY8" fmla="*/ 2065 h 10000"/>
                      <a:gd name="connsiteX9" fmla="*/ 7380 w 10000"/>
                      <a:gd name="connsiteY9" fmla="*/ 2065 h 10000"/>
                      <a:gd name="connsiteX10" fmla="*/ 7380 w 10000"/>
                      <a:gd name="connsiteY10" fmla="*/ 2065 h 10000"/>
                      <a:gd name="connsiteX11" fmla="*/ 6310 w 10000"/>
                      <a:gd name="connsiteY11" fmla="*/ 1032 h 10000"/>
                      <a:gd name="connsiteX12" fmla="*/ 6310 w 10000"/>
                      <a:gd name="connsiteY12" fmla="*/ 1000 h 10000"/>
                      <a:gd name="connsiteX13" fmla="*/ 6338 w 10000"/>
                      <a:gd name="connsiteY13" fmla="*/ 968 h 10000"/>
                      <a:gd name="connsiteX14" fmla="*/ 6395 w 10000"/>
                      <a:gd name="connsiteY14" fmla="*/ 968 h 10000"/>
                      <a:gd name="connsiteX15" fmla="*/ 6422 w 10000"/>
                      <a:gd name="connsiteY15" fmla="*/ 903 h 10000"/>
                      <a:gd name="connsiteX16" fmla="*/ 6451 w 10000"/>
                      <a:gd name="connsiteY16" fmla="*/ 903 h 10000"/>
                      <a:gd name="connsiteX17" fmla="*/ 6536 w 10000"/>
                      <a:gd name="connsiteY17" fmla="*/ 903 h 10000"/>
                      <a:gd name="connsiteX18" fmla="*/ 6704 w 10000"/>
                      <a:gd name="connsiteY18" fmla="*/ 871 h 10000"/>
                      <a:gd name="connsiteX19" fmla="*/ 8197 w 10000"/>
                      <a:gd name="connsiteY19" fmla="*/ 452 h 10000"/>
                      <a:gd name="connsiteX20" fmla="*/ 8733 w 10000"/>
                      <a:gd name="connsiteY20" fmla="*/ 323 h 10000"/>
                      <a:gd name="connsiteX21" fmla="*/ 9211 w 10000"/>
                      <a:gd name="connsiteY21" fmla="*/ 194 h 10000"/>
                      <a:gd name="connsiteX22" fmla="*/ 9606 w 10000"/>
                      <a:gd name="connsiteY22" fmla="*/ 65 h 10000"/>
                      <a:gd name="connsiteX23" fmla="*/ 9888 w 10000"/>
                      <a:gd name="connsiteY23" fmla="*/ 0 h 10000"/>
                      <a:gd name="connsiteX0" fmla="*/ 9888 w 10000"/>
                      <a:gd name="connsiteY0" fmla="*/ 0 h 10000"/>
                      <a:gd name="connsiteX1" fmla="*/ 10000 w 10000"/>
                      <a:gd name="connsiteY1" fmla="*/ 0 h 10000"/>
                      <a:gd name="connsiteX2" fmla="*/ 9859 w 10000"/>
                      <a:gd name="connsiteY2" fmla="*/ 4290 h 10000"/>
                      <a:gd name="connsiteX3" fmla="*/ 9859 w 10000"/>
                      <a:gd name="connsiteY3" fmla="*/ 4290 h 10000"/>
                      <a:gd name="connsiteX4" fmla="*/ 8789 w 10000"/>
                      <a:gd name="connsiteY4" fmla="*/ 3323 h 10000"/>
                      <a:gd name="connsiteX5" fmla="*/ 6451 w 10000"/>
                      <a:gd name="connsiteY5" fmla="*/ 6484 h 10000"/>
                      <a:gd name="connsiteX6" fmla="*/ 0 w 10000"/>
                      <a:gd name="connsiteY6" fmla="*/ 10000 h 10000"/>
                      <a:gd name="connsiteX7" fmla="*/ 5718 w 10000"/>
                      <a:gd name="connsiteY7" fmla="*/ 5387 h 10000"/>
                      <a:gd name="connsiteX8" fmla="*/ 7380 w 10000"/>
                      <a:gd name="connsiteY8" fmla="*/ 2065 h 10000"/>
                      <a:gd name="connsiteX9" fmla="*/ 7380 w 10000"/>
                      <a:gd name="connsiteY9" fmla="*/ 2065 h 10000"/>
                      <a:gd name="connsiteX10" fmla="*/ 7380 w 10000"/>
                      <a:gd name="connsiteY10" fmla="*/ 2065 h 10000"/>
                      <a:gd name="connsiteX11" fmla="*/ 6310 w 10000"/>
                      <a:gd name="connsiteY11" fmla="*/ 1032 h 10000"/>
                      <a:gd name="connsiteX12" fmla="*/ 6310 w 10000"/>
                      <a:gd name="connsiteY12" fmla="*/ 1000 h 10000"/>
                      <a:gd name="connsiteX13" fmla="*/ 6338 w 10000"/>
                      <a:gd name="connsiteY13" fmla="*/ 968 h 10000"/>
                      <a:gd name="connsiteX14" fmla="*/ 6395 w 10000"/>
                      <a:gd name="connsiteY14" fmla="*/ 968 h 10000"/>
                      <a:gd name="connsiteX15" fmla="*/ 6422 w 10000"/>
                      <a:gd name="connsiteY15" fmla="*/ 903 h 10000"/>
                      <a:gd name="connsiteX16" fmla="*/ 6451 w 10000"/>
                      <a:gd name="connsiteY16" fmla="*/ 903 h 10000"/>
                      <a:gd name="connsiteX17" fmla="*/ 6536 w 10000"/>
                      <a:gd name="connsiteY17" fmla="*/ 903 h 10000"/>
                      <a:gd name="connsiteX18" fmla="*/ 6704 w 10000"/>
                      <a:gd name="connsiteY18" fmla="*/ 871 h 10000"/>
                      <a:gd name="connsiteX19" fmla="*/ 8733 w 10000"/>
                      <a:gd name="connsiteY19" fmla="*/ 323 h 10000"/>
                      <a:gd name="connsiteX20" fmla="*/ 9211 w 10000"/>
                      <a:gd name="connsiteY20" fmla="*/ 194 h 10000"/>
                      <a:gd name="connsiteX21" fmla="*/ 9606 w 10000"/>
                      <a:gd name="connsiteY21" fmla="*/ 65 h 10000"/>
                      <a:gd name="connsiteX22" fmla="*/ 9888 w 10000"/>
                      <a:gd name="connsiteY22" fmla="*/ 0 h 10000"/>
                      <a:gd name="connsiteX0" fmla="*/ 9888 w 10000"/>
                      <a:gd name="connsiteY0" fmla="*/ 0 h 10000"/>
                      <a:gd name="connsiteX1" fmla="*/ 10000 w 10000"/>
                      <a:gd name="connsiteY1" fmla="*/ 0 h 10000"/>
                      <a:gd name="connsiteX2" fmla="*/ 9859 w 10000"/>
                      <a:gd name="connsiteY2" fmla="*/ 4290 h 10000"/>
                      <a:gd name="connsiteX3" fmla="*/ 9859 w 10000"/>
                      <a:gd name="connsiteY3" fmla="*/ 4290 h 10000"/>
                      <a:gd name="connsiteX4" fmla="*/ 8789 w 10000"/>
                      <a:gd name="connsiteY4" fmla="*/ 3323 h 10000"/>
                      <a:gd name="connsiteX5" fmla="*/ 6451 w 10000"/>
                      <a:gd name="connsiteY5" fmla="*/ 6484 h 10000"/>
                      <a:gd name="connsiteX6" fmla="*/ 0 w 10000"/>
                      <a:gd name="connsiteY6" fmla="*/ 10000 h 10000"/>
                      <a:gd name="connsiteX7" fmla="*/ 5718 w 10000"/>
                      <a:gd name="connsiteY7" fmla="*/ 5387 h 10000"/>
                      <a:gd name="connsiteX8" fmla="*/ 7380 w 10000"/>
                      <a:gd name="connsiteY8" fmla="*/ 2065 h 10000"/>
                      <a:gd name="connsiteX9" fmla="*/ 7380 w 10000"/>
                      <a:gd name="connsiteY9" fmla="*/ 2065 h 10000"/>
                      <a:gd name="connsiteX10" fmla="*/ 7380 w 10000"/>
                      <a:gd name="connsiteY10" fmla="*/ 2065 h 10000"/>
                      <a:gd name="connsiteX11" fmla="*/ 6310 w 10000"/>
                      <a:gd name="connsiteY11" fmla="*/ 1032 h 10000"/>
                      <a:gd name="connsiteX12" fmla="*/ 6310 w 10000"/>
                      <a:gd name="connsiteY12" fmla="*/ 1000 h 10000"/>
                      <a:gd name="connsiteX13" fmla="*/ 6338 w 10000"/>
                      <a:gd name="connsiteY13" fmla="*/ 968 h 10000"/>
                      <a:gd name="connsiteX14" fmla="*/ 6395 w 10000"/>
                      <a:gd name="connsiteY14" fmla="*/ 968 h 10000"/>
                      <a:gd name="connsiteX15" fmla="*/ 6422 w 10000"/>
                      <a:gd name="connsiteY15" fmla="*/ 903 h 10000"/>
                      <a:gd name="connsiteX16" fmla="*/ 6451 w 10000"/>
                      <a:gd name="connsiteY16" fmla="*/ 903 h 10000"/>
                      <a:gd name="connsiteX17" fmla="*/ 6536 w 10000"/>
                      <a:gd name="connsiteY17" fmla="*/ 903 h 10000"/>
                      <a:gd name="connsiteX18" fmla="*/ 6704 w 10000"/>
                      <a:gd name="connsiteY18" fmla="*/ 871 h 10000"/>
                      <a:gd name="connsiteX19" fmla="*/ 9211 w 10000"/>
                      <a:gd name="connsiteY19" fmla="*/ 194 h 10000"/>
                      <a:gd name="connsiteX20" fmla="*/ 9606 w 10000"/>
                      <a:gd name="connsiteY20" fmla="*/ 65 h 10000"/>
                      <a:gd name="connsiteX21" fmla="*/ 9888 w 10000"/>
                      <a:gd name="connsiteY21" fmla="*/ 0 h 10000"/>
                      <a:gd name="connsiteX0" fmla="*/ 9888 w 10000"/>
                      <a:gd name="connsiteY0" fmla="*/ 0 h 10000"/>
                      <a:gd name="connsiteX1" fmla="*/ 10000 w 10000"/>
                      <a:gd name="connsiteY1" fmla="*/ 0 h 10000"/>
                      <a:gd name="connsiteX2" fmla="*/ 9859 w 10000"/>
                      <a:gd name="connsiteY2" fmla="*/ 4290 h 10000"/>
                      <a:gd name="connsiteX3" fmla="*/ 9859 w 10000"/>
                      <a:gd name="connsiteY3" fmla="*/ 4290 h 10000"/>
                      <a:gd name="connsiteX4" fmla="*/ 8789 w 10000"/>
                      <a:gd name="connsiteY4" fmla="*/ 3323 h 10000"/>
                      <a:gd name="connsiteX5" fmla="*/ 6451 w 10000"/>
                      <a:gd name="connsiteY5" fmla="*/ 6484 h 10000"/>
                      <a:gd name="connsiteX6" fmla="*/ 0 w 10000"/>
                      <a:gd name="connsiteY6" fmla="*/ 10000 h 10000"/>
                      <a:gd name="connsiteX7" fmla="*/ 5718 w 10000"/>
                      <a:gd name="connsiteY7" fmla="*/ 5387 h 10000"/>
                      <a:gd name="connsiteX8" fmla="*/ 7380 w 10000"/>
                      <a:gd name="connsiteY8" fmla="*/ 2065 h 10000"/>
                      <a:gd name="connsiteX9" fmla="*/ 7380 w 10000"/>
                      <a:gd name="connsiteY9" fmla="*/ 2065 h 10000"/>
                      <a:gd name="connsiteX10" fmla="*/ 7380 w 10000"/>
                      <a:gd name="connsiteY10" fmla="*/ 2065 h 10000"/>
                      <a:gd name="connsiteX11" fmla="*/ 6310 w 10000"/>
                      <a:gd name="connsiteY11" fmla="*/ 1032 h 10000"/>
                      <a:gd name="connsiteX12" fmla="*/ 6310 w 10000"/>
                      <a:gd name="connsiteY12" fmla="*/ 1000 h 10000"/>
                      <a:gd name="connsiteX13" fmla="*/ 6338 w 10000"/>
                      <a:gd name="connsiteY13" fmla="*/ 968 h 10000"/>
                      <a:gd name="connsiteX14" fmla="*/ 6395 w 10000"/>
                      <a:gd name="connsiteY14" fmla="*/ 968 h 10000"/>
                      <a:gd name="connsiteX15" fmla="*/ 6422 w 10000"/>
                      <a:gd name="connsiteY15" fmla="*/ 903 h 10000"/>
                      <a:gd name="connsiteX16" fmla="*/ 6451 w 10000"/>
                      <a:gd name="connsiteY16" fmla="*/ 903 h 10000"/>
                      <a:gd name="connsiteX17" fmla="*/ 6536 w 10000"/>
                      <a:gd name="connsiteY17" fmla="*/ 903 h 10000"/>
                      <a:gd name="connsiteX18" fmla="*/ 6704 w 10000"/>
                      <a:gd name="connsiteY18" fmla="*/ 871 h 10000"/>
                      <a:gd name="connsiteX19" fmla="*/ 9606 w 10000"/>
                      <a:gd name="connsiteY19" fmla="*/ 65 h 10000"/>
                      <a:gd name="connsiteX20" fmla="*/ 9888 w 10000"/>
                      <a:gd name="connsiteY20" fmla="*/ 0 h 10000"/>
                      <a:gd name="connsiteX0" fmla="*/ 9888 w 10000"/>
                      <a:gd name="connsiteY0" fmla="*/ 0 h 10000"/>
                      <a:gd name="connsiteX1" fmla="*/ 10000 w 10000"/>
                      <a:gd name="connsiteY1" fmla="*/ 0 h 10000"/>
                      <a:gd name="connsiteX2" fmla="*/ 9859 w 10000"/>
                      <a:gd name="connsiteY2" fmla="*/ 4290 h 10000"/>
                      <a:gd name="connsiteX3" fmla="*/ 9859 w 10000"/>
                      <a:gd name="connsiteY3" fmla="*/ 4290 h 10000"/>
                      <a:gd name="connsiteX4" fmla="*/ 8789 w 10000"/>
                      <a:gd name="connsiteY4" fmla="*/ 3323 h 10000"/>
                      <a:gd name="connsiteX5" fmla="*/ 6451 w 10000"/>
                      <a:gd name="connsiteY5" fmla="*/ 6484 h 10000"/>
                      <a:gd name="connsiteX6" fmla="*/ 0 w 10000"/>
                      <a:gd name="connsiteY6" fmla="*/ 10000 h 10000"/>
                      <a:gd name="connsiteX7" fmla="*/ 5718 w 10000"/>
                      <a:gd name="connsiteY7" fmla="*/ 5387 h 10000"/>
                      <a:gd name="connsiteX8" fmla="*/ 7380 w 10000"/>
                      <a:gd name="connsiteY8" fmla="*/ 2065 h 10000"/>
                      <a:gd name="connsiteX9" fmla="*/ 7380 w 10000"/>
                      <a:gd name="connsiteY9" fmla="*/ 2065 h 10000"/>
                      <a:gd name="connsiteX10" fmla="*/ 7380 w 10000"/>
                      <a:gd name="connsiteY10" fmla="*/ 2065 h 10000"/>
                      <a:gd name="connsiteX11" fmla="*/ 6310 w 10000"/>
                      <a:gd name="connsiteY11" fmla="*/ 1032 h 10000"/>
                      <a:gd name="connsiteX12" fmla="*/ 6310 w 10000"/>
                      <a:gd name="connsiteY12" fmla="*/ 1000 h 10000"/>
                      <a:gd name="connsiteX13" fmla="*/ 6338 w 10000"/>
                      <a:gd name="connsiteY13" fmla="*/ 968 h 10000"/>
                      <a:gd name="connsiteX14" fmla="*/ 6395 w 10000"/>
                      <a:gd name="connsiteY14" fmla="*/ 968 h 10000"/>
                      <a:gd name="connsiteX15" fmla="*/ 6422 w 10000"/>
                      <a:gd name="connsiteY15" fmla="*/ 903 h 10000"/>
                      <a:gd name="connsiteX16" fmla="*/ 6451 w 10000"/>
                      <a:gd name="connsiteY16" fmla="*/ 903 h 10000"/>
                      <a:gd name="connsiteX17" fmla="*/ 6536 w 10000"/>
                      <a:gd name="connsiteY17" fmla="*/ 903 h 10000"/>
                      <a:gd name="connsiteX18" fmla="*/ 6704 w 10000"/>
                      <a:gd name="connsiteY18" fmla="*/ 871 h 10000"/>
                      <a:gd name="connsiteX19" fmla="*/ 9888 w 10000"/>
                      <a:gd name="connsiteY19" fmla="*/ 0 h 10000"/>
                      <a:gd name="connsiteX0" fmla="*/ 6704 w 10000"/>
                      <a:gd name="connsiteY0" fmla="*/ 871 h 10000"/>
                      <a:gd name="connsiteX1" fmla="*/ 10000 w 10000"/>
                      <a:gd name="connsiteY1" fmla="*/ 0 h 10000"/>
                      <a:gd name="connsiteX2" fmla="*/ 9859 w 10000"/>
                      <a:gd name="connsiteY2" fmla="*/ 4290 h 10000"/>
                      <a:gd name="connsiteX3" fmla="*/ 9859 w 10000"/>
                      <a:gd name="connsiteY3" fmla="*/ 4290 h 10000"/>
                      <a:gd name="connsiteX4" fmla="*/ 8789 w 10000"/>
                      <a:gd name="connsiteY4" fmla="*/ 3323 h 10000"/>
                      <a:gd name="connsiteX5" fmla="*/ 6451 w 10000"/>
                      <a:gd name="connsiteY5" fmla="*/ 6484 h 10000"/>
                      <a:gd name="connsiteX6" fmla="*/ 0 w 10000"/>
                      <a:gd name="connsiteY6" fmla="*/ 10000 h 10000"/>
                      <a:gd name="connsiteX7" fmla="*/ 5718 w 10000"/>
                      <a:gd name="connsiteY7" fmla="*/ 5387 h 10000"/>
                      <a:gd name="connsiteX8" fmla="*/ 7380 w 10000"/>
                      <a:gd name="connsiteY8" fmla="*/ 2065 h 10000"/>
                      <a:gd name="connsiteX9" fmla="*/ 7380 w 10000"/>
                      <a:gd name="connsiteY9" fmla="*/ 2065 h 10000"/>
                      <a:gd name="connsiteX10" fmla="*/ 7380 w 10000"/>
                      <a:gd name="connsiteY10" fmla="*/ 2065 h 10000"/>
                      <a:gd name="connsiteX11" fmla="*/ 6310 w 10000"/>
                      <a:gd name="connsiteY11" fmla="*/ 1032 h 10000"/>
                      <a:gd name="connsiteX12" fmla="*/ 6310 w 10000"/>
                      <a:gd name="connsiteY12" fmla="*/ 1000 h 10000"/>
                      <a:gd name="connsiteX13" fmla="*/ 6338 w 10000"/>
                      <a:gd name="connsiteY13" fmla="*/ 968 h 10000"/>
                      <a:gd name="connsiteX14" fmla="*/ 6395 w 10000"/>
                      <a:gd name="connsiteY14" fmla="*/ 968 h 10000"/>
                      <a:gd name="connsiteX15" fmla="*/ 6422 w 10000"/>
                      <a:gd name="connsiteY15" fmla="*/ 903 h 10000"/>
                      <a:gd name="connsiteX16" fmla="*/ 6451 w 10000"/>
                      <a:gd name="connsiteY16" fmla="*/ 903 h 10000"/>
                      <a:gd name="connsiteX17" fmla="*/ 6536 w 10000"/>
                      <a:gd name="connsiteY17" fmla="*/ 903 h 10000"/>
                      <a:gd name="connsiteX18" fmla="*/ 6704 w 10000"/>
                      <a:gd name="connsiteY18" fmla="*/ 871 h 10000"/>
                      <a:gd name="connsiteX0" fmla="*/ 6536 w 10000"/>
                      <a:gd name="connsiteY0" fmla="*/ 1042 h 10139"/>
                      <a:gd name="connsiteX1" fmla="*/ 10000 w 10000"/>
                      <a:gd name="connsiteY1" fmla="*/ 139 h 10139"/>
                      <a:gd name="connsiteX2" fmla="*/ 9859 w 10000"/>
                      <a:gd name="connsiteY2" fmla="*/ 4429 h 10139"/>
                      <a:gd name="connsiteX3" fmla="*/ 9859 w 10000"/>
                      <a:gd name="connsiteY3" fmla="*/ 4429 h 10139"/>
                      <a:gd name="connsiteX4" fmla="*/ 8789 w 10000"/>
                      <a:gd name="connsiteY4" fmla="*/ 3462 h 10139"/>
                      <a:gd name="connsiteX5" fmla="*/ 6451 w 10000"/>
                      <a:gd name="connsiteY5" fmla="*/ 6623 h 10139"/>
                      <a:gd name="connsiteX6" fmla="*/ 0 w 10000"/>
                      <a:gd name="connsiteY6" fmla="*/ 10139 h 10139"/>
                      <a:gd name="connsiteX7" fmla="*/ 5718 w 10000"/>
                      <a:gd name="connsiteY7" fmla="*/ 5526 h 10139"/>
                      <a:gd name="connsiteX8" fmla="*/ 7380 w 10000"/>
                      <a:gd name="connsiteY8" fmla="*/ 2204 h 10139"/>
                      <a:gd name="connsiteX9" fmla="*/ 7380 w 10000"/>
                      <a:gd name="connsiteY9" fmla="*/ 2204 h 10139"/>
                      <a:gd name="connsiteX10" fmla="*/ 7380 w 10000"/>
                      <a:gd name="connsiteY10" fmla="*/ 2204 h 10139"/>
                      <a:gd name="connsiteX11" fmla="*/ 6310 w 10000"/>
                      <a:gd name="connsiteY11" fmla="*/ 1171 h 10139"/>
                      <a:gd name="connsiteX12" fmla="*/ 6310 w 10000"/>
                      <a:gd name="connsiteY12" fmla="*/ 1139 h 10139"/>
                      <a:gd name="connsiteX13" fmla="*/ 6338 w 10000"/>
                      <a:gd name="connsiteY13" fmla="*/ 1107 h 10139"/>
                      <a:gd name="connsiteX14" fmla="*/ 6395 w 10000"/>
                      <a:gd name="connsiteY14" fmla="*/ 1107 h 10139"/>
                      <a:gd name="connsiteX15" fmla="*/ 6422 w 10000"/>
                      <a:gd name="connsiteY15" fmla="*/ 1042 h 10139"/>
                      <a:gd name="connsiteX16" fmla="*/ 6451 w 10000"/>
                      <a:gd name="connsiteY16" fmla="*/ 1042 h 10139"/>
                      <a:gd name="connsiteX17" fmla="*/ 6536 w 10000"/>
                      <a:gd name="connsiteY17" fmla="*/ 1042 h 10139"/>
                      <a:gd name="connsiteX0" fmla="*/ 6451 w 10000"/>
                      <a:gd name="connsiteY0" fmla="*/ 903 h 10000"/>
                      <a:gd name="connsiteX1" fmla="*/ 10000 w 10000"/>
                      <a:gd name="connsiteY1" fmla="*/ 0 h 10000"/>
                      <a:gd name="connsiteX2" fmla="*/ 9859 w 10000"/>
                      <a:gd name="connsiteY2" fmla="*/ 4290 h 10000"/>
                      <a:gd name="connsiteX3" fmla="*/ 9859 w 10000"/>
                      <a:gd name="connsiteY3" fmla="*/ 4290 h 10000"/>
                      <a:gd name="connsiteX4" fmla="*/ 8789 w 10000"/>
                      <a:gd name="connsiteY4" fmla="*/ 3323 h 10000"/>
                      <a:gd name="connsiteX5" fmla="*/ 6451 w 10000"/>
                      <a:gd name="connsiteY5" fmla="*/ 6484 h 10000"/>
                      <a:gd name="connsiteX6" fmla="*/ 0 w 10000"/>
                      <a:gd name="connsiteY6" fmla="*/ 10000 h 10000"/>
                      <a:gd name="connsiteX7" fmla="*/ 5718 w 10000"/>
                      <a:gd name="connsiteY7" fmla="*/ 5387 h 10000"/>
                      <a:gd name="connsiteX8" fmla="*/ 7380 w 10000"/>
                      <a:gd name="connsiteY8" fmla="*/ 2065 h 10000"/>
                      <a:gd name="connsiteX9" fmla="*/ 7380 w 10000"/>
                      <a:gd name="connsiteY9" fmla="*/ 2065 h 10000"/>
                      <a:gd name="connsiteX10" fmla="*/ 7380 w 10000"/>
                      <a:gd name="connsiteY10" fmla="*/ 2065 h 10000"/>
                      <a:gd name="connsiteX11" fmla="*/ 6310 w 10000"/>
                      <a:gd name="connsiteY11" fmla="*/ 1032 h 10000"/>
                      <a:gd name="connsiteX12" fmla="*/ 6310 w 10000"/>
                      <a:gd name="connsiteY12" fmla="*/ 1000 h 10000"/>
                      <a:gd name="connsiteX13" fmla="*/ 6338 w 10000"/>
                      <a:gd name="connsiteY13" fmla="*/ 968 h 10000"/>
                      <a:gd name="connsiteX14" fmla="*/ 6395 w 10000"/>
                      <a:gd name="connsiteY14" fmla="*/ 968 h 10000"/>
                      <a:gd name="connsiteX15" fmla="*/ 6422 w 10000"/>
                      <a:gd name="connsiteY15" fmla="*/ 903 h 10000"/>
                      <a:gd name="connsiteX16" fmla="*/ 6451 w 10000"/>
                      <a:gd name="connsiteY16" fmla="*/ 903 h 10000"/>
                      <a:gd name="connsiteX0" fmla="*/ 6422 w 10000"/>
                      <a:gd name="connsiteY0" fmla="*/ 903 h 10000"/>
                      <a:gd name="connsiteX1" fmla="*/ 10000 w 10000"/>
                      <a:gd name="connsiteY1" fmla="*/ 0 h 10000"/>
                      <a:gd name="connsiteX2" fmla="*/ 9859 w 10000"/>
                      <a:gd name="connsiteY2" fmla="*/ 4290 h 10000"/>
                      <a:gd name="connsiteX3" fmla="*/ 9859 w 10000"/>
                      <a:gd name="connsiteY3" fmla="*/ 4290 h 10000"/>
                      <a:gd name="connsiteX4" fmla="*/ 8789 w 10000"/>
                      <a:gd name="connsiteY4" fmla="*/ 3323 h 10000"/>
                      <a:gd name="connsiteX5" fmla="*/ 6451 w 10000"/>
                      <a:gd name="connsiteY5" fmla="*/ 6484 h 10000"/>
                      <a:gd name="connsiteX6" fmla="*/ 0 w 10000"/>
                      <a:gd name="connsiteY6" fmla="*/ 10000 h 10000"/>
                      <a:gd name="connsiteX7" fmla="*/ 5718 w 10000"/>
                      <a:gd name="connsiteY7" fmla="*/ 5387 h 10000"/>
                      <a:gd name="connsiteX8" fmla="*/ 7380 w 10000"/>
                      <a:gd name="connsiteY8" fmla="*/ 2065 h 10000"/>
                      <a:gd name="connsiteX9" fmla="*/ 7380 w 10000"/>
                      <a:gd name="connsiteY9" fmla="*/ 2065 h 10000"/>
                      <a:gd name="connsiteX10" fmla="*/ 7380 w 10000"/>
                      <a:gd name="connsiteY10" fmla="*/ 2065 h 10000"/>
                      <a:gd name="connsiteX11" fmla="*/ 6310 w 10000"/>
                      <a:gd name="connsiteY11" fmla="*/ 1032 h 10000"/>
                      <a:gd name="connsiteX12" fmla="*/ 6310 w 10000"/>
                      <a:gd name="connsiteY12" fmla="*/ 1000 h 10000"/>
                      <a:gd name="connsiteX13" fmla="*/ 6338 w 10000"/>
                      <a:gd name="connsiteY13" fmla="*/ 968 h 10000"/>
                      <a:gd name="connsiteX14" fmla="*/ 6395 w 10000"/>
                      <a:gd name="connsiteY14" fmla="*/ 968 h 10000"/>
                      <a:gd name="connsiteX15" fmla="*/ 6422 w 10000"/>
                      <a:gd name="connsiteY15" fmla="*/ 903 h 10000"/>
                      <a:gd name="connsiteX0" fmla="*/ 6395 w 10000"/>
                      <a:gd name="connsiteY0" fmla="*/ 1099 h 10131"/>
                      <a:gd name="connsiteX1" fmla="*/ 10000 w 10000"/>
                      <a:gd name="connsiteY1" fmla="*/ 131 h 10131"/>
                      <a:gd name="connsiteX2" fmla="*/ 9859 w 10000"/>
                      <a:gd name="connsiteY2" fmla="*/ 4421 h 10131"/>
                      <a:gd name="connsiteX3" fmla="*/ 9859 w 10000"/>
                      <a:gd name="connsiteY3" fmla="*/ 4421 h 10131"/>
                      <a:gd name="connsiteX4" fmla="*/ 8789 w 10000"/>
                      <a:gd name="connsiteY4" fmla="*/ 3454 h 10131"/>
                      <a:gd name="connsiteX5" fmla="*/ 6451 w 10000"/>
                      <a:gd name="connsiteY5" fmla="*/ 6615 h 10131"/>
                      <a:gd name="connsiteX6" fmla="*/ 0 w 10000"/>
                      <a:gd name="connsiteY6" fmla="*/ 10131 h 10131"/>
                      <a:gd name="connsiteX7" fmla="*/ 5718 w 10000"/>
                      <a:gd name="connsiteY7" fmla="*/ 5518 h 10131"/>
                      <a:gd name="connsiteX8" fmla="*/ 7380 w 10000"/>
                      <a:gd name="connsiteY8" fmla="*/ 2196 h 10131"/>
                      <a:gd name="connsiteX9" fmla="*/ 7380 w 10000"/>
                      <a:gd name="connsiteY9" fmla="*/ 2196 h 10131"/>
                      <a:gd name="connsiteX10" fmla="*/ 7380 w 10000"/>
                      <a:gd name="connsiteY10" fmla="*/ 2196 h 10131"/>
                      <a:gd name="connsiteX11" fmla="*/ 6310 w 10000"/>
                      <a:gd name="connsiteY11" fmla="*/ 1163 h 10131"/>
                      <a:gd name="connsiteX12" fmla="*/ 6310 w 10000"/>
                      <a:gd name="connsiteY12" fmla="*/ 1131 h 10131"/>
                      <a:gd name="connsiteX13" fmla="*/ 6338 w 10000"/>
                      <a:gd name="connsiteY13" fmla="*/ 1099 h 10131"/>
                      <a:gd name="connsiteX14" fmla="*/ 6395 w 10000"/>
                      <a:gd name="connsiteY14" fmla="*/ 1099 h 10131"/>
                      <a:gd name="connsiteX0" fmla="*/ 6338 w 10000"/>
                      <a:gd name="connsiteY0" fmla="*/ 968 h 10000"/>
                      <a:gd name="connsiteX1" fmla="*/ 10000 w 10000"/>
                      <a:gd name="connsiteY1" fmla="*/ 0 h 10000"/>
                      <a:gd name="connsiteX2" fmla="*/ 9859 w 10000"/>
                      <a:gd name="connsiteY2" fmla="*/ 4290 h 10000"/>
                      <a:gd name="connsiteX3" fmla="*/ 9859 w 10000"/>
                      <a:gd name="connsiteY3" fmla="*/ 4290 h 10000"/>
                      <a:gd name="connsiteX4" fmla="*/ 8789 w 10000"/>
                      <a:gd name="connsiteY4" fmla="*/ 3323 h 10000"/>
                      <a:gd name="connsiteX5" fmla="*/ 6451 w 10000"/>
                      <a:gd name="connsiteY5" fmla="*/ 6484 h 10000"/>
                      <a:gd name="connsiteX6" fmla="*/ 0 w 10000"/>
                      <a:gd name="connsiteY6" fmla="*/ 10000 h 10000"/>
                      <a:gd name="connsiteX7" fmla="*/ 5718 w 10000"/>
                      <a:gd name="connsiteY7" fmla="*/ 5387 h 10000"/>
                      <a:gd name="connsiteX8" fmla="*/ 7380 w 10000"/>
                      <a:gd name="connsiteY8" fmla="*/ 2065 h 10000"/>
                      <a:gd name="connsiteX9" fmla="*/ 7380 w 10000"/>
                      <a:gd name="connsiteY9" fmla="*/ 2065 h 10000"/>
                      <a:gd name="connsiteX10" fmla="*/ 7380 w 10000"/>
                      <a:gd name="connsiteY10" fmla="*/ 2065 h 10000"/>
                      <a:gd name="connsiteX11" fmla="*/ 6310 w 10000"/>
                      <a:gd name="connsiteY11" fmla="*/ 1032 h 10000"/>
                      <a:gd name="connsiteX12" fmla="*/ 6310 w 10000"/>
                      <a:gd name="connsiteY12" fmla="*/ 1000 h 10000"/>
                      <a:gd name="connsiteX13" fmla="*/ 6338 w 10000"/>
                      <a:gd name="connsiteY13" fmla="*/ 968 h 10000"/>
                      <a:gd name="connsiteX0" fmla="*/ 6310 w 10000"/>
                      <a:gd name="connsiteY0" fmla="*/ 1128 h 10128"/>
                      <a:gd name="connsiteX1" fmla="*/ 10000 w 10000"/>
                      <a:gd name="connsiteY1" fmla="*/ 128 h 10128"/>
                      <a:gd name="connsiteX2" fmla="*/ 9859 w 10000"/>
                      <a:gd name="connsiteY2" fmla="*/ 4418 h 10128"/>
                      <a:gd name="connsiteX3" fmla="*/ 9859 w 10000"/>
                      <a:gd name="connsiteY3" fmla="*/ 4418 h 10128"/>
                      <a:gd name="connsiteX4" fmla="*/ 8789 w 10000"/>
                      <a:gd name="connsiteY4" fmla="*/ 3451 h 10128"/>
                      <a:gd name="connsiteX5" fmla="*/ 6451 w 10000"/>
                      <a:gd name="connsiteY5" fmla="*/ 6612 h 10128"/>
                      <a:gd name="connsiteX6" fmla="*/ 0 w 10000"/>
                      <a:gd name="connsiteY6" fmla="*/ 10128 h 10128"/>
                      <a:gd name="connsiteX7" fmla="*/ 5718 w 10000"/>
                      <a:gd name="connsiteY7" fmla="*/ 5515 h 10128"/>
                      <a:gd name="connsiteX8" fmla="*/ 7380 w 10000"/>
                      <a:gd name="connsiteY8" fmla="*/ 2193 h 10128"/>
                      <a:gd name="connsiteX9" fmla="*/ 7380 w 10000"/>
                      <a:gd name="connsiteY9" fmla="*/ 2193 h 10128"/>
                      <a:gd name="connsiteX10" fmla="*/ 7380 w 10000"/>
                      <a:gd name="connsiteY10" fmla="*/ 2193 h 10128"/>
                      <a:gd name="connsiteX11" fmla="*/ 6310 w 10000"/>
                      <a:gd name="connsiteY11" fmla="*/ 1160 h 10128"/>
                      <a:gd name="connsiteX12" fmla="*/ 6310 w 10000"/>
                      <a:gd name="connsiteY12" fmla="*/ 1128 h 10128"/>
                      <a:gd name="connsiteX0" fmla="*/ 6310 w 10000"/>
                      <a:gd name="connsiteY0" fmla="*/ 1032 h 10000"/>
                      <a:gd name="connsiteX1" fmla="*/ 10000 w 10000"/>
                      <a:gd name="connsiteY1" fmla="*/ 0 h 10000"/>
                      <a:gd name="connsiteX2" fmla="*/ 9859 w 10000"/>
                      <a:gd name="connsiteY2" fmla="*/ 4290 h 10000"/>
                      <a:gd name="connsiteX3" fmla="*/ 9859 w 10000"/>
                      <a:gd name="connsiteY3" fmla="*/ 4290 h 10000"/>
                      <a:gd name="connsiteX4" fmla="*/ 8789 w 10000"/>
                      <a:gd name="connsiteY4" fmla="*/ 3323 h 10000"/>
                      <a:gd name="connsiteX5" fmla="*/ 6451 w 10000"/>
                      <a:gd name="connsiteY5" fmla="*/ 6484 h 10000"/>
                      <a:gd name="connsiteX6" fmla="*/ 0 w 10000"/>
                      <a:gd name="connsiteY6" fmla="*/ 10000 h 10000"/>
                      <a:gd name="connsiteX7" fmla="*/ 5718 w 10000"/>
                      <a:gd name="connsiteY7" fmla="*/ 5387 h 10000"/>
                      <a:gd name="connsiteX8" fmla="*/ 7380 w 10000"/>
                      <a:gd name="connsiteY8" fmla="*/ 2065 h 10000"/>
                      <a:gd name="connsiteX9" fmla="*/ 7380 w 10000"/>
                      <a:gd name="connsiteY9" fmla="*/ 2065 h 10000"/>
                      <a:gd name="connsiteX10" fmla="*/ 7380 w 10000"/>
                      <a:gd name="connsiteY10" fmla="*/ 2065 h 10000"/>
                      <a:gd name="connsiteX11" fmla="*/ 6310 w 10000"/>
                      <a:gd name="connsiteY11" fmla="*/ 1032 h 1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0000" h="10000">
                        <a:moveTo>
                          <a:pt x="6310" y="1032"/>
                        </a:moveTo>
                        <a:lnTo>
                          <a:pt x="10000" y="0"/>
                        </a:lnTo>
                        <a:cubicBezTo>
                          <a:pt x="9995" y="715"/>
                          <a:pt x="9883" y="3575"/>
                          <a:pt x="9859" y="4290"/>
                        </a:cubicBezTo>
                        <a:lnTo>
                          <a:pt x="9859" y="4290"/>
                        </a:lnTo>
                        <a:lnTo>
                          <a:pt x="8789" y="3323"/>
                        </a:lnTo>
                        <a:cubicBezTo>
                          <a:pt x="8322" y="4165"/>
                          <a:pt x="7565" y="5364"/>
                          <a:pt x="6451" y="6484"/>
                        </a:cubicBezTo>
                        <a:cubicBezTo>
                          <a:pt x="4555" y="8013"/>
                          <a:pt x="1861" y="9489"/>
                          <a:pt x="0" y="10000"/>
                        </a:cubicBezTo>
                        <a:cubicBezTo>
                          <a:pt x="2552" y="8660"/>
                          <a:pt x="4458" y="7084"/>
                          <a:pt x="5718" y="5387"/>
                        </a:cubicBezTo>
                        <a:cubicBezTo>
                          <a:pt x="6295" y="4571"/>
                          <a:pt x="7138" y="3172"/>
                          <a:pt x="7380" y="2065"/>
                        </a:cubicBezTo>
                        <a:lnTo>
                          <a:pt x="7380" y="2065"/>
                        </a:lnTo>
                        <a:lnTo>
                          <a:pt x="7380" y="2065"/>
                        </a:lnTo>
                        <a:lnTo>
                          <a:pt x="6310" y="1032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kern="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57" name="Rectangle 179"/>
                  <p:cNvSpPr>
                    <a:spLocks noChangeArrowheads="1"/>
                  </p:cNvSpPr>
                  <p:nvPr/>
                </p:nvSpPr>
                <p:spPr bwMode="auto">
                  <a:xfrm>
                    <a:off x="684239" y="6740470"/>
                    <a:ext cx="327143" cy="1186542"/>
                  </a:xfrm>
                  <a:prstGeom prst="rect">
                    <a:avLst/>
                  </a:prstGeom>
                  <a:grpFill/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kern="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58" name="Rectangle 180"/>
                  <p:cNvSpPr>
                    <a:spLocks noChangeArrowheads="1"/>
                  </p:cNvSpPr>
                  <p:nvPr/>
                </p:nvSpPr>
                <p:spPr bwMode="auto">
                  <a:xfrm>
                    <a:off x="245454" y="7093576"/>
                    <a:ext cx="324547" cy="833436"/>
                  </a:xfrm>
                  <a:prstGeom prst="rect">
                    <a:avLst/>
                  </a:prstGeom>
                  <a:solidFill>
                    <a:srgbClr val="647886"/>
                  </a:solidFill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kern="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59" name="Rectangle 181"/>
                  <p:cNvSpPr>
                    <a:spLocks noChangeArrowheads="1"/>
                  </p:cNvSpPr>
                  <p:nvPr/>
                </p:nvSpPr>
                <p:spPr bwMode="auto">
                  <a:xfrm>
                    <a:off x="-195929" y="7399948"/>
                    <a:ext cx="327143" cy="527064"/>
                  </a:xfrm>
                  <a:prstGeom prst="rect">
                    <a:avLst/>
                  </a:prstGeom>
                  <a:solidFill>
                    <a:srgbClr val="647886"/>
                  </a:solidFill>
                  <a:ln w="0">
                    <a:noFill/>
                    <a:prstDash val="solid"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kern="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0" name="Freeform 182"/>
                  <p:cNvSpPr>
                    <a:spLocks/>
                  </p:cNvSpPr>
                  <p:nvPr/>
                </p:nvSpPr>
                <p:spPr bwMode="auto">
                  <a:xfrm>
                    <a:off x="-369887" y="6688824"/>
                    <a:ext cx="1489324" cy="1363085"/>
                  </a:xfrm>
                  <a:custGeom>
                    <a:avLst/>
                    <a:gdLst>
                      <a:gd name="T0" fmla="*/ 19 w 575"/>
                      <a:gd name="T1" fmla="*/ 0 h 530"/>
                      <a:gd name="T2" fmla="*/ 24 w 575"/>
                      <a:gd name="T3" fmla="*/ 0 h 530"/>
                      <a:gd name="T4" fmla="*/ 29 w 575"/>
                      <a:gd name="T5" fmla="*/ 3 h 530"/>
                      <a:gd name="T6" fmla="*/ 33 w 575"/>
                      <a:gd name="T7" fmla="*/ 7 h 530"/>
                      <a:gd name="T8" fmla="*/ 36 w 575"/>
                      <a:gd name="T9" fmla="*/ 12 h 530"/>
                      <a:gd name="T10" fmla="*/ 37 w 575"/>
                      <a:gd name="T11" fmla="*/ 18 h 530"/>
                      <a:gd name="T12" fmla="*/ 37 w 575"/>
                      <a:gd name="T13" fmla="*/ 492 h 530"/>
                      <a:gd name="T14" fmla="*/ 557 w 575"/>
                      <a:gd name="T15" fmla="*/ 492 h 530"/>
                      <a:gd name="T16" fmla="*/ 562 w 575"/>
                      <a:gd name="T17" fmla="*/ 494 h 530"/>
                      <a:gd name="T18" fmla="*/ 567 w 575"/>
                      <a:gd name="T19" fmla="*/ 496 h 530"/>
                      <a:gd name="T20" fmla="*/ 571 w 575"/>
                      <a:gd name="T21" fmla="*/ 500 h 530"/>
                      <a:gd name="T22" fmla="*/ 574 w 575"/>
                      <a:gd name="T23" fmla="*/ 505 h 530"/>
                      <a:gd name="T24" fmla="*/ 575 w 575"/>
                      <a:gd name="T25" fmla="*/ 512 h 530"/>
                      <a:gd name="T26" fmla="*/ 574 w 575"/>
                      <a:gd name="T27" fmla="*/ 517 h 530"/>
                      <a:gd name="T28" fmla="*/ 571 w 575"/>
                      <a:gd name="T29" fmla="*/ 522 h 530"/>
                      <a:gd name="T30" fmla="*/ 567 w 575"/>
                      <a:gd name="T31" fmla="*/ 526 h 530"/>
                      <a:gd name="T32" fmla="*/ 562 w 575"/>
                      <a:gd name="T33" fmla="*/ 529 h 530"/>
                      <a:gd name="T34" fmla="*/ 557 w 575"/>
                      <a:gd name="T35" fmla="*/ 530 h 530"/>
                      <a:gd name="T36" fmla="*/ 19 w 575"/>
                      <a:gd name="T37" fmla="*/ 530 h 530"/>
                      <a:gd name="T38" fmla="*/ 12 w 575"/>
                      <a:gd name="T39" fmla="*/ 529 h 530"/>
                      <a:gd name="T40" fmla="*/ 7 w 575"/>
                      <a:gd name="T41" fmla="*/ 526 h 530"/>
                      <a:gd name="T42" fmla="*/ 3 w 575"/>
                      <a:gd name="T43" fmla="*/ 522 h 530"/>
                      <a:gd name="T44" fmla="*/ 0 w 575"/>
                      <a:gd name="T45" fmla="*/ 517 h 530"/>
                      <a:gd name="T46" fmla="*/ 0 w 575"/>
                      <a:gd name="T47" fmla="*/ 512 h 530"/>
                      <a:gd name="T48" fmla="*/ 0 w 575"/>
                      <a:gd name="T49" fmla="*/ 18 h 530"/>
                      <a:gd name="T50" fmla="*/ 0 w 575"/>
                      <a:gd name="T51" fmla="*/ 12 h 530"/>
                      <a:gd name="T52" fmla="*/ 3 w 575"/>
                      <a:gd name="T53" fmla="*/ 7 h 530"/>
                      <a:gd name="T54" fmla="*/ 7 w 575"/>
                      <a:gd name="T55" fmla="*/ 3 h 530"/>
                      <a:gd name="T56" fmla="*/ 12 w 575"/>
                      <a:gd name="T57" fmla="*/ 0 h 530"/>
                      <a:gd name="T58" fmla="*/ 19 w 575"/>
                      <a:gd name="T59" fmla="*/ 0 h 530"/>
                      <a:gd name="connsiteX0" fmla="*/ 330 w 10000"/>
                      <a:gd name="connsiteY0" fmla="*/ 0 h 10000"/>
                      <a:gd name="connsiteX1" fmla="*/ 417 w 10000"/>
                      <a:gd name="connsiteY1" fmla="*/ 0 h 10000"/>
                      <a:gd name="connsiteX2" fmla="*/ 504 w 10000"/>
                      <a:gd name="connsiteY2" fmla="*/ 57 h 10000"/>
                      <a:gd name="connsiteX3" fmla="*/ 574 w 10000"/>
                      <a:gd name="connsiteY3" fmla="*/ 132 h 10000"/>
                      <a:gd name="connsiteX4" fmla="*/ 626 w 10000"/>
                      <a:gd name="connsiteY4" fmla="*/ 226 h 10000"/>
                      <a:gd name="connsiteX5" fmla="*/ 643 w 10000"/>
                      <a:gd name="connsiteY5" fmla="*/ 340 h 10000"/>
                      <a:gd name="connsiteX6" fmla="*/ 643 w 10000"/>
                      <a:gd name="connsiteY6" fmla="*/ 9283 h 10000"/>
                      <a:gd name="connsiteX7" fmla="*/ 9687 w 10000"/>
                      <a:gd name="connsiteY7" fmla="*/ 9283 h 10000"/>
                      <a:gd name="connsiteX8" fmla="*/ 9774 w 10000"/>
                      <a:gd name="connsiteY8" fmla="*/ 9321 h 10000"/>
                      <a:gd name="connsiteX9" fmla="*/ 9861 w 10000"/>
                      <a:gd name="connsiteY9" fmla="*/ 9358 h 10000"/>
                      <a:gd name="connsiteX10" fmla="*/ 9930 w 10000"/>
                      <a:gd name="connsiteY10" fmla="*/ 9434 h 10000"/>
                      <a:gd name="connsiteX11" fmla="*/ 9983 w 10000"/>
                      <a:gd name="connsiteY11" fmla="*/ 9528 h 10000"/>
                      <a:gd name="connsiteX12" fmla="*/ 10000 w 10000"/>
                      <a:gd name="connsiteY12" fmla="*/ 9660 h 10000"/>
                      <a:gd name="connsiteX13" fmla="*/ 9983 w 10000"/>
                      <a:gd name="connsiteY13" fmla="*/ 9755 h 10000"/>
                      <a:gd name="connsiteX14" fmla="*/ 9930 w 10000"/>
                      <a:gd name="connsiteY14" fmla="*/ 9849 h 10000"/>
                      <a:gd name="connsiteX15" fmla="*/ 9861 w 10000"/>
                      <a:gd name="connsiteY15" fmla="*/ 9925 h 10000"/>
                      <a:gd name="connsiteX16" fmla="*/ 9774 w 10000"/>
                      <a:gd name="connsiteY16" fmla="*/ 9981 h 10000"/>
                      <a:gd name="connsiteX17" fmla="*/ 9687 w 10000"/>
                      <a:gd name="connsiteY17" fmla="*/ 10000 h 10000"/>
                      <a:gd name="connsiteX18" fmla="*/ 330 w 10000"/>
                      <a:gd name="connsiteY18" fmla="*/ 10000 h 10000"/>
                      <a:gd name="connsiteX19" fmla="*/ 209 w 10000"/>
                      <a:gd name="connsiteY19" fmla="*/ 9981 h 10000"/>
                      <a:gd name="connsiteX20" fmla="*/ 122 w 10000"/>
                      <a:gd name="connsiteY20" fmla="*/ 9925 h 10000"/>
                      <a:gd name="connsiteX21" fmla="*/ 52 w 10000"/>
                      <a:gd name="connsiteY21" fmla="*/ 9849 h 10000"/>
                      <a:gd name="connsiteX22" fmla="*/ 0 w 10000"/>
                      <a:gd name="connsiteY22" fmla="*/ 9755 h 10000"/>
                      <a:gd name="connsiteX23" fmla="*/ 0 w 10000"/>
                      <a:gd name="connsiteY23" fmla="*/ 9660 h 10000"/>
                      <a:gd name="connsiteX24" fmla="*/ 0 w 10000"/>
                      <a:gd name="connsiteY24" fmla="*/ 340 h 10000"/>
                      <a:gd name="connsiteX25" fmla="*/ 52 w 10000"/>
                      <a:gd name="connsiteY25" fmla="*/ 132 h 10000"/>
                      <a:gd name="connsiteX26" fmla="*/ 122 w 10000"/>
                      <a:gd name="connsiteY26" fmla="*/ 57 h 10000"/>
                      <a:gd name="connsiteX27" fmla="*/ 209 w 10000"/>
                      <a:gd name="connsiteY27" fmla="*/ 0 h 10000"/>
                      <a:gd name="connsiteX28" fmla="*/ 330 w 10000"/>
                      <a:gd name="connsiteY28" fmla="*/ 0 h 10000"/>
                      <a:gd name="connsiteX0" fmla="*/ 330 w 10000"/>
                      <a:gd name="connsiteY0" fmla="*/ 438 h 10438"/>
                      <a:gd name="connsiteX1" fmla="*/ 417 w 10000"/>
                      <a:gd name="connsiteY1" fmla="*/ 438 h 10438"/>
                      <a:gd name="connsiteX2" fmla="*/ 504 w 10000"/>
                      <a:gd name="connsiteY2" fmla="*/ 495 h 10438"/>
                      <a:gd name="connsiteX3" fmla="*/ 574 w 10000"/>
                      <a:gd name="connsiteY3" fmla="*/ 570 h 10438"/>
                      <a:gd name="connsiteX4" fmla="*/ 626 w 10000"/>
                      <a:gd name="connsiteY4" fmla="*/ 664 h 10438"/>
                      <a:gd name="connsiteX5" fmla="*/ 643 w 10000"/>
                      <a:gd name="connsiteY5" fmla="*/ 778 h 10438"/>
                      <a:gd name="connsiteX6" fmla="*/ 643 w 10000"/>
                      <a:gd name="connsiteY6" fmla="*/ 9721 h 10438"/>
                      <a:gd name="connsiteX7" fmla="*/ 9687 w 10000"/>
                      <a:gd name="connsiteY7" fmla="*/ 9721 h 10438"/>
                      <a:gd name="connsiteX8" fmla="*/ 9774 w 10000"/>
                      <a:gd name="connsiteY8" fmla="*/ 9759 h 10438"/>
                      <a:gd name="connsiteX9" fmla="*/ 9861 w 10000"/>
                      <a:gd name="connsiteY9" fmla="*/ 9796 h 10438"/>
                      <a:gd name="connsiteX10" fmla="*/ 9930 w 10000"/>
                      <a:gd name="connsiteY10" fmla="*/ 9872 h 10438"/>
                      <a:gd name="connsiteX11" fmla="*/ 9983 w 10000"/>
                      <a:gd name="connsiteY11" fmla="*/ 9966 h 10438"/>
                      <a:gd name="connsiteX12" fmla="*/ 10000 w 10000"/>
                      <a:gd name="connsiteY12" fmla="*/ 10098 h 10438"/>
                      <a:gd name="connsiteX13" fmla="*/ 9983 w 10000"/>
                      <a:gd name="connsiteY13" fmla="*/ 10193 h 10438"/>
                      <a:gd name="connsiteX14" fmla="*/ 9930 w 10000"/>
                      <a:gd name="connsiteY14" fmla="*/ 10287 h 10438"/>
                      <a:gd name="connsiteX15" fmla="*/ 9861 w 10000"/>
                      <a:gd name="connsiteY15" fmla="*/ 10363 h 10438"/>
                      <a:gd name="connsiteX16" fmla="*/ 9774 w 10000"/>
                      <a:gd name="connsiteY16" fmla="*/ 10419 h 10438"/>
                      <a:gd name="connsiteX17" fmla="*/ 9687 w 10000"/>
                      <a:gd name="connsiteY17" fmla="*/ 10438 h 10438"/>
                      <a:gd name="connsiteX18" fmla="*/ 330 w 10000"/>
                      <a:gd name="connsiteY18" fmla="*/ 10438 h 10438"/>
                      <a:gd name="connsiteX19" fmla="*/ 209 w 10000"/>
                      <a:gd name="connsiteY19" fmla="*/ 10419 h 10438"/>
                      <a:gd name="connsiteX20" fmla="*/ 122 w 10000"/>
                      <a:gd name="connsiteY20" fmla="*/ 10363 h 10438"/>
                      <a:gd name="connsiteX21" fmla="*/ 52 w 10000"/>
                      <a:gd name="connsiteY21" fmla="*/ 10287 h 10438"/>
                      <a:gd name="connsiteX22" fmla="*/ 0 w 10000"/>
                      <a:gd name="connsiteY22" fmla="*/ 10193 h 10438"/>
                      <a:gd name="connsiteX23" fmla="*/ 0 w 10000"/>
                      <a:gd name="connsiteY23" fmla="*/ 10098 h 10438"/>
                      <a:gd name="connsiteX24" fmla="*/ 0 w 10000"/>
                      <a:gd name="connsiteY24" fmla="*/ 778 h 10438"/>
                      <a:gd name="connsiteX25" fmla="*/ 122 w 10000"/>
                      <a:gd name="connsiteY25" fmla="*/ 495 h 10438"/>
                      <a:gd name="connsiteX26" fmla="*/ 209 w 10000"/>
                      <a:gd name="connsiteY26" fmla="*/ 438 h 10438"/>
                      <a:gd name="connsiteX27" fmla="*/ 330 w 10000"/>
                      <a:gd name="connsiteY27" fmla="*/ 438 h 10438"/>
                      <a:gd name="connsiteX0" fmla="*/ 330 w 10000"/>
                      <a:gd name="connsiteY0" fmla="*/ 460 h 10460"/>
                      <a:gd name="connsiteX1" fmla="*/ 417 w 10000"/>
                      <a:gd name="connsiteY1" fmla="*/ 460 h 10460"/>
                      <a:gd name="connsiteX2" fmla="*/ 504 w 10000"/>
                      <a:gd name="connsiteY2" fmla="*/ 517 h 10460"/>
                      <a:gd name="connsiteX3" fmla="*/ 574 w 10000"/>
                      <a:gd name="connsiteY3" fmla="*/ 592 h 10460"/>
                      <a:gd name="connsiteX4" fmla="*/ 626 w 10000"/>
                      <a:gd name="connsiteY4" fmla="*/ 686 h 10460"/>
                      <a:gd name="connsiteX5" fmla="*/ 643 w 10000"/>
                      <a:gd name="connsiteY5" fmla="*/ 800 h 10460"/>
                      <a:gd name="connsiteX6" fmla="*/ 643 w 10000"/>
                      <a:gd name="connsiteY6" fmla="*/ 9743 h 10460"/>
                      <a:gd name="connsiteX7" fmla="*/ 9687 w 10000"/>
                      <a:gd name="connsiteY7" fmla="*/ 9743 h 10460"/>
                      <a:gd name="connsiteX8" fmla="*/ 9774 w 10000"/>
                      <a:gd name="connsiteY8" fmla="*/ 9781 h 10460"/>
                      <a:gd name="connsiteX9" fmla="*/ 9861 w 10000"/>
                      <a:gd name="connsiteY9" fmla="*/ 9818 h 10460"/>
                      <a:gd name="connsiteX10" fmla="*/ 9930 w 10000"/>
                      <a:gd name="connsiteY10" fmla="*/ 9894 h 10460"/>
                      <a:gd name="connsiteX11" fmla="*/ 9983 w 10000"/>
                      <a:gd name="connsiteY11" fmla="*/ 9988 h 10460"/>
                      <a:gd name="connsiteX12" fmla="*/ 10000 w 10000"/>
                      <a:gd name="connsiteY12" fmla="*/ 10120 h 10460"/>
                      <a:gd name="connsiteX13" fmla="*/ 9983 w 10000"/>
                      <a:gd name="connsiteY13" fmla="*/ 10215 h 10460"/>
                      <a:gd name="connsiteX14" fmla="*/ 9930 w 10000"/>
                      <a:gd name="connsiteY14" fmla="*/ 10309 h 10460"/>
                      <a:gd name="connsiteX15" fmla="*/ 9861 w 10000"/>
                      <a:gd name="connsiteY15" fmla="*/ 10385 h 10460"/>
                      <a:gd name="connsiteX16" fmla="*/ 9774 w 10000"/>
                      <a:gd name="connsiteY16" fmla="*/ 10441 h 10460"/>
                      <a:gd name="connsiteX17" fmla="*/ 9687 w 10000"/>
                      <a:gd name="connsiteY17" fmla="*/ 10460 h 10460"/>
                      <a:gd name="connsiteX18" fmla="*/ 330 w 10000"/>
                      <a:gd name="connsiteY18" fmla="*/ 10460 h 10460"/>
                      <a:gd name="connsiteX19" fmla="*/ 209 w 10000"/>
                      <a:gd name="connsiteY19" fmla="*/ 10441 h 10460"/>
                      <a:gd name="connsiteX20" fmla="*/ 122 w 10000"/>
                      <a:gd name="connsiteY20" fmla="*/ 10385 h 10460"/>
                      <a:gd name="connsiteX21" fmla="*/ 52 w 10000"/>
                      <a:gd name="connsiteY21" fmla="*/ 10309 h 10460"/>
                      <a:gd name="connsiteX22" fmla="*/ 0 w 10000"/>
                      <a:gd name="connsiteY22" fmla="*/ 10215 h 10460"/>
                      <a:gd name="connsiteX23" fmla="*/ 0 w 10000"/>
                      <a:gd name="connsiteY23" fmla="*/ 10120 h 10460"/>
                      <a:gd name="connsiteX24" fmla="*/ 0 w 10000"/>
                      <a:gd name="connsiteY24" fmla="*/ 800 h 10460"/>
                      <a:gd name="connsiteX25" fmla="*/ 209 w 10000"/>
                      <a:gd name="connsiteY25" fmla="*/ 460 h 10460"/>
                      <a:gd name="connsiteX26" fmla="*/ 330 w 10000"/>
                      <a:gd name="connsiteY26" fmla="*/ 460 h 10460"/>
                      <a:gd name="connsiteX0" fmla="*/ 330 w 10000"/>
                      <a:gd name="connsiteY0" fmla="*/ 460 h 10460"/>
                      <a:gd name="connsiteX1" fmla="*/ 417 w 10000"/>
                      <a:gd name="connsiteY1" fmla="*/ 460 h 10460"/>
                      <a:gd name="connsiteX2" fmla="*/ 504 w 10000"/>
                      <a:gd name="connsiteY2" fmla="*/ 517 h 10460"/>
                      <a:gd name="connsiteX3" fmla="*/ 574 w 10000"/>
                      <a:gd name="connsiteY3" fmla="*/ 592 h 10460"/>
                      <a:gd name="connsiteX4" fmla="*/ 626 w 10000"/>
                      <a:gd name="connsiteY4" fmla="*/ 686 h 10460"/>
                      <a:gd name="connsiteX5" fmla="*/ 643 w 10000"/>
                      <a:gd name="connsiteY5" fmla="*/ 800 h 10460"/>
                      <a:gd name="connsiteX6" fmla="*/ 643 w 10000"/>
                      <a:gd name="connsiteY6" fmla="*/ 9743 h 10460"/>
                      <a:gd name="connsiteX7" fmla="*/ 9687 w 10000"/>
                      <a:gd name="connsiteY7" fmla="*/ 9743 h 10460"/>
                      <a:gd name="connsiteX8" fmla="*/ 9774 w 10000"/>
                      <a:gd name="connsiteY8" fmla="*/ 9781 h 10460"/>
                      <a:gd name="connsiteX9" fmla="*/ 9861 w 10000"/>
                      <a:gd name="connsiteY9" fmla="*/ 9818 h 10460"/>
                      <a:gd name="connsiteX10" fmla="*/ 9930 w 10000"/>
                      <a:gd name="connsiteY10" fmla="*/ 9894 h 10460"/>
                      <a:gd name="connsiteX11" fmla="*/ 9983 w 10000"/>
                      <a:gd name="connsiteY11" fmla="*/ 9988 h 10460"/>
                      <a:gd name="connsiteX12" fmla="*/ 10000 w 10000"/>
                      <a:gd name="connsiteY12" fmla="*/ 10120 h 10460"/>
                      <a:gd name="connsiteX13" fmla="*/ 9983 w 10000"/>
                      <a:gd name="connsiteY13" fmla="*/ 10215 h 10460"/>
                      <a:gd name="connsiteX14" fmla="*/ 9930 w 10000"/>
                      <a:gd name="connsiteY14" fmla="*/ 10309 h 10460"/>
                      <a:gd name="connsiteX15" fmla="*/ 9861 w 10000"/>
                      <a:gd name="connsiteY15" fmla="*/ 10385 h 10460"/>
                      <a:gd name="connsiteX16" fmla="*/ 9774 w 10000"/>
                      <a:gd name="connsiteY16" fmla="*/ 10441 h 10460"/>
                      <a:gd name="connsiteX17" fmla="*/ 9687 w 10000"/>
                      <a:gd name="connsiteY17" fmla="*/ 10460 h 10460"/>
                      <a:gd name="connsiteX18" fmla="*/ 330 w 10000"/>
                      <a:gd name="connsiteY18" fmla="*/ 10460 h 10460"/>
                      <a:gd name="connsiteX19" fmla="*/ 209 w 10000"/>
                      <a:gd name="connsiteY19" fmla="*/ 10441 h 10460"/>
                      <a:gd name="connsiteX20" fmla="*/ 122 w 10000"/>
                      <a:gd name="connsiteY20" fmla="*/ 10385 h 10460"/>
                      <a:gd name="connsiteX21" fmla="*/ 52 w 10000"/>
                      <a:gd name="connsiteY21" fmla="*/ 10309 h 10460"/>
                      <a:gd name="connsiteX22" fmla="*/ 0 w 10000"/>
                      <a:gd name="connsiteY22" fmla="*/ 10215 h 10460"/>
                      <a:gd name="connsiteX23" fmla="*/ 0 w 10000"/>
                      <a:gd name="connsiteY23" fmla="*/ 10120 h 10460"/>
                      <a:gd name="connsiteX24" fmla="*/ 0 w 10000"/>
                      <a:gd name="connsiteY24" fmla="*/ 800 h 10460"/>
                      <a:gd name="connsiteX25" fmla="*/ 330 w 10000"/>
                      <a:gd name="connsiteY25" fmla="*/ 460 h 10460"/>
                      <a:gd name="connsiteX0" fmla="*/ 0 w 10000"/>
                      <a:gd name="connsiteY0" fmla="*/ 802 h 10462"/>
                      <a:gd name="connsiteX1" fmla="*/ 417 w 10000"/>
                      <a:gd name="connsiteY1" fmla="*/ 462 h 10462"/>
                      <a:gd name="connsiteX2" fmla="*/ 504 w 10000"/>
                      <a:gd name="connsiteY2" fmla="*/ 519 h 10462"/>
                      <a:gd name="connsiteX3" fmla="*/ 574 w 10000"/>
                      <a:gd name="connsiteY3" fmla="*/ 594 h 10462"/>
                      <a:gd name="connsiteX4" fmla="*/ 626 w 10000"/>
                      <a:gd name="connsiteY4" fmla="*/ 688 h 10462"/>
                      <a:gd name="connsiteX5" fmla="*/ 643 w 10000"/>
                      <a:gd name="connsiteY5" fmla="*/ 802 h 10462"/>
                      <a:gd name="connsiteX6" fmla="*/ 643 w 10000"/>
                      <a:gd name="connsiteY6" fmla="*/ 9745 h 10462"/>
                      <a:gd name="connsiteX7" fmla="*/ 9687 w 10000"/>
                      <a:gd name="connsiteY7" fmla="*/ 9745 h 10462"/>
                      <a:gd name="connsiteX8" fmla="*/ 9774 w 10000"/>
                      <a:gd name="connsiteY8" fmla="*/ 9783 h 10462"/>
                      <a:gd name="connsiteX9" fmla="*/ 9861 w 10000"/>
                      <a:gd name="connsiteY9" fmla="*/ 9820 h 10462"/>
                      <a:gd name="connsiteX10" fmla="*/ 9930 w 10000"/>
                      <a:gd name="connsiteY10" fmla="*/ 9896 h 10462"/>
                      <a:gd name="connsiteX11" fmla="*/ 9983 w 10000"/>
                      <a:gd name="connsiteY11" fmla="*/ 9990 h 10462"/>
                      <a:gd name="connsiteX12" fmla="*/ 10000 w 10000"/>
                      <a:gd name="connsiteY12" fmla="*/ 10122 h 10462"/>
                      <a:gd name="connsiteX13" fmla="*/ 9983 w 10000"/>
                      <a:gd name="connsiteY13" fmla="*/ 10217 h 10462"/>
                      <a:gd name="connsiteX14" fmla="*/ 9930 w 10000"/>
                      <a:gd name="connsiteY14" fmla="*/ 10311 h 10462"/>
                      <a:gd name="connsiteX15" fmla="*/ 9861 w 10000"/>
                      <a:gd name="connsiteY15" fmla="*/ 10387 h 10462"/>
                      <a:gd name="connsiteX16" fmla="*/ 9774 w 10000"/>
                      <a:gd name="connsiteY16" fmla="*/ 10443 h 10462"/>
                      <a:gd name="connsiteX17" fmla="*/ 9687 w 10000"/>
                      <a:gd name="connsiteY17" fmla="*/ 10462 h 10462"/>
                      <a:gd name="connsiteX18" fmla="*/ 330 w 10000"/>
                      <a:gd name="connsiteY18" fmla="*/ 10462 h 10462"/>
                      <a:gd name="connsiteX19" fmla="*/ 209 w 10000"/>
                      <a:gd name="connsiteY19" fmla="*/ 10443 h 10462"/>
                      <a:gd name="connsiteX20" fmla="*/ 122 w 10000"/>
                      <a:gd name="connsiteY20" fmla="*/ 10387 h 10462"/>
                      <a:gd name="connsiteX21" fmla="*/ 52 w 10000"/>
                      <a:gd name="connsiteY21" fmla="*/ 10311 h 10462"/>
                      <a:gd name="connsiteX22" fmla="*/ 0 w 10000"/>
                      <a:gd name="connsiteY22" fmla="*/ 10217 h 10462"/>
                      <a:gd name="connsiteX23" fmla="*/ 0 w 10000"/>
                      <a:gd name="connsiteY23" fmla="*/ 10122 h 10462"/>
                      <a:gd name="connsiteX24" fmla="*/ 0 w 10000"/>
                      <a:gd name="connsiteY24" fmla="*/ 802 h 10462"/>
                      <a:gd name="connsiteX0" fmla="*/ 0 w 10000"/>
                      <a:gd name="connsiteY0" fmla="*/ 784 h 10444"/>
                      <a:gd name="connsiteX1" fmla="*/ 504 w 10000"/>
                      <a:gd name="connsiteY1" fmla="*/ 501 h 10444"/>
                      <a:gd name="connsiteX2" fmla="*/ 574 w 10000"/>
                      <a:gd name="connsiteY2" fmla="*/ 576 h 10444"/>
                      <a:gd name="connsiteX3" fmla="*/ 626 w 10000"/>
                      <a:gd name="connsiteY3" fmla="*/ 670 h 10444"/>
                      <a:gd name="connsiteX4" fmla="*/ 643 w 10000"/>
                      <a:gd name="connsiteY4" fmla="*/ 784 h 10444"/>
                      <a:gd name="connsiteX5" fmla="*/ 643 w 10000"/>
                      <a:gd name="connsiteY5" fmla="*/ 9727 h 10444"/>
                      <a:gd name="connsiteX6" fmla="*/ 9687 w 10000"/>
                      <a:gd name="connsiteY6" fmla="*/ 9727 h 10444"/>
                      <a:gd name="connsiteX7" fmla="*/ 9774 w 10000"/>
                      <a:gd name="connsiteY7" fmla="*/ 9765 h 10444"/>
                      <a:gd name="connsiteX8" fmla="*/ 9861 w 10000"/>
                      <a:gd name="connsiteY8" fmla="*/ 9802 h 10444"/>
                      <a:gd name="connsiteX9" fmla="*/ 9930 w 10000"/>
                      <a:gd name="connsiteY9" fmla="*/ 9878 h 10444"/>
                      <a:gd name="connsiteX10" fmla="*/ 9983 w 10000"/>
                      <a:gd name="connsiteY10" fmla="*/ 9972 h 10444"/>
                      <a:gd name="connsiteX11" fmla="*/ 10000 w 10000"/>
                      <a:gd name="connsiteY11" fmla="*/ 10104 h 10444"/>
                      <a:gd name="connsiteX12" fmla="*/ 9983 w 10000"/>
                      <a:gd name="connsiteY12" fmla="*/ 10199 h 10444"/>
                      <a:gd name="connsiteX13" fmla="*/ 9930 w 10000"/>
                      <a:gd name="connsiteY13" fmla="*/ 10293 h 10444"/>
                      <a:gd name="connsiteX14" fmla="*/ 9861 w 10000"/>
                      <a:gd name="connsiteY14" fmla="*/ 10369 h 10444"/>
                      <a:gd name="connsiteX15" fmla="*/ 9774 w 10000"/>
                      <a:gd name="connsiteY15" fmla="*/ 10425 h 10444"/>
                      <a:gd name="connsiteX16" fmla="*/ 9687 w 10000"/>
                      <a:gd name="connsiteY16" fmla="*/ 10444 h 10444"/>
                      <a:gd name="connsiteX17" fmla="*/ 330 w 10000"/>
                      <a:gd name="connsiteY17" fmla="*/ 10444 h 10444"/>
                      <a:gd name="connsiteX18" fmla="*/ 209 w 10000"/>
                      <a:gd name="connsiteY18" fmla="*/ 10425 h 10444"/>
                      <a:gd name="connsiteX19" fmla="*/ 122 w 10000"/>
                      <a:gd name="connsiteY19" fmla="*/ 10369 h 10444"/>
                      <a:gd name="connsiteX20" fmla="*/ 52 w 10000"/>
                      <a:gd name="connsiteY20" fmla="*/ 10293 h 10444"/>
                      <a:gd name="connsiteX21" fmla="*/ 0 w 10000"/>
                      <a:gd name="connsiteY21" fmla="*/ 10199 h 10444"/>
                      <a:gd name="connsiteX22" fmla="*/ 0 w 10000"/>
                      <a:gd name="connsiteY22" fmla="*/ 10104 h 10444"/>
                      <a:gd name="connsiteX23" fmla="*/ 0 w 10000"/>
                      <a:gd name="connsiteY23" fmla="*/ 784 h 10444"/>
                      <a:gd name="connsiteX0" fmla="*/ 0 w 10000"/>
                      <a:gd name="connsiteY0" fmla="*/ 760 h 10420"/>
                      <a:gd name="connsiteX1" fmla="*/ 574 w 10000"/>
                      <a:gd name="connsiteY1" fmla="*/ 552 h 10420"/>
                      <a:gd name="connsiteX2" fmla="*/ 626 w 10000"/>
                      <a:gd name="connsiteY2" fmla="*/ 646 h 10420"/>
                      <a:gd name="connsiteX3" fmla="*/ 643 w 10000"/>
                      <a:gd name="connsiteY3" fmla="*/ 760 h 10420"/>
                      <a:gd name="connsiteX4" fmla="*/ 643 w 10000"/>
                      <a:gd name="connsiteY4" fmla="*/ 9703 h 10420"/>
                      <a:gd name="connsiteX5" fmla="*/ 9687 w 10000"/>
                      <a:gd name="connsiteY5" fmla="*/ 9703 h 10420"/>
                      <a:gd name="connsiteX6" fmla="*/ 9774 w 10000"/>
                      <a:gd name="connsiteY6" fmla="*/ 9741 h 10420"/>
                      <a:gd name="connsiteX7" fmla="*/ 9861 w 10000"/>
                      <a:gd name="connsiteY7" fmla="*/ 9778 h 10420"/>
                      <a:gd name="connsiteX8" fmla="*/ 9930 w 10000"/>
                      <a:gd name="connsiteY8" fmla="*/ 9854 h 10420"/>
                      <a:gd name="connsiteX9" fmla="*/ 9983 w 10000"/>
                      <a:gd name="connsiteY9" fmla="*/ 9948 h 10420"/>
                      <a:gd name="connsiteX10" fmla="*/ 10000 w 10000"/>
                      <a:gd name="connsiteY10" fmla="*/ 10080 h 10420"/>
                      <a:gd name="connsiteX11" fmla="*/ 9983 w 10000"/>
                      <a:gd name="connsiteY11" fmla="*/ 10175 h 10420"/>
                      <a:gd name="connsiteX12" fmla="*/ 9930 w 10000"/>
                      <a:gd name="connsiteY12" fmla="*/ 10269 h 10420"/>
                      <a:gd name="connsiteX13" fmla="*/ 9861 w 10000"/>
                      <a:gd name="connsiteY13" fmla="*/ 10345 h 10420"/>
                      <a:gd name="connsiteX14" fmla="*/ 9774 w 10000"/>
                      <a:gd name="connsiteY14" fmla="*/ 10401 h 10420"/>
                      <a:gd name="connsiteX15" fmla="*/ 9687 w 10000"/>
                      <a:gd name="connsiteY15" fmla="*/ 10420 h 10420"/>
                      <a:gd name="connsiteX16" fmla="*/ 330 w 10000"/>
                      <a:gd name="connsiteY16" fmla="*/ 10420 h 10420"/>
                      <a:gd name="connsiteX17" fmla="*/ 209 w 10000"/>
                      <a:gd name="connsiteY17" fmla="*/ 10401 h 10420"/>
                      <a:gd name="connsiteX18" fmla="*/ 122 w 10000"/>
                      <a:gd name="connsiteY18" fmla="*/ 10345 h 10420"/>
                      <a:gd name="connsiteX19" fmla="*/ 52 w 10000"/>
                      <a:gd name="connsiteY19" fmla="*/ 10269 h 10420"/>
                      <a:gd name="connsiteX20" fmla="*/ 0 w 10000"/>
                      <a:gd name="connsiteY20" fmla="*/ 10175 h 10420"/>
                      <a:gd name="connsiteX21" fmla="*/ 0 w 10000"/>
                      <a:gd name="connsiteY21" fmla="*/ 10080 h 10420"/>
                      <a:gd name="connsiteX22" fmla="*/ 0 w 10000"/>
                      <a:gd name="connsiteY22" fmla="*/ 760 h 10420"/>
                      <a:gd name="connsiteX0" fmla="*/ 0 w 10000"/>
                      <a:gd name="connsiteY0" fmla="*/ 730 h 10390"/>
                      <a:gd name="connsiteX1" fmla="*/ 626 w 10000"/>
                      <a:gd name="connsiteY1" fmla="*/ 616 h 10390"/>
                      <a:gd name="connsiteX2" fmla="*/ 643 w 10000"/>
                      <a:gd name="connsiteY2" fmla="*/ 730 h 10390"/>
                      <a:gd name="connsiteX3" fmla="*/ 643 w 10000"/>
                      <a:gd name="connsiteY3" fmla="*/ 9673 h 10390"/>
                      <a:gd name="connsiteX4" fmla="*/ 9687 w 10000"/>
                      <a:gd name="connsiteY4" fmla="*/ 9673 h 10390"/>
                      <a:gd name="connsiteX5" fmla="*/ 9774 w 10000"/>
                      <a:gd name="connsiteY5" fmla="*/ 9711 h 10390"/>
                      <a:gd name="connsiteX6" fmla="*/ 9861 w 10000"/>
                      <a:gd name="connsiteY6" fmla="*/ 9748 h 10390"/>
                      <a:gd name="connsiteX7" fmla="*/ 9930 w 10000"/>
                      <a:gd name="connsiteY7" fmla="*/ 9824 h 10390"/>
                      <a:gd name="connsiteX8" fmla="*/ 9983 w 10000"/>
                      <a:gd name="connsiteY8" fmla="*/ 9918 h 10390"/>
                      <a:gd name="connsiteX9" fmla="*/ 10000 w 10000"/>
                      <a:gd name="connsiteY9" fmla="*/ 10050 h 10390"/>
                      <a:gd name="connsiteX10" fmla="*/ 9983 w 10000"/>
                      <a:gd name="connsiteY10" fmla="*/ 10145 h 10390"/>
                      <a:gd name="connsiteX11" fmla="*/ 9930 w 10000"/>
                      <a:gd name="connsiteY11" fmla="*/ 10239 h 10390"/>
                      <a:gd name="connsiteX12" fmla="*/ 9861 w 10000"/>
                      <a:gd name="connsiteY12" fmla="*/ 10315 h 10390"/>
                      <a:gd name="connsiteX13" fmla="*/ 9774 w 10000"/>
                      <a:gd name="connsiteY13" fmla="*/ 10371 h 10390"/>
                      <a:gd name="connsiteX14" fmla="*/ 9687 w 10000"/>
                      <a:gd name="connsiteY14" fmla="*/ 10390 h 10390"/>
                      <a:gd name="connsiteX15" fmla="*/ 330 w 10000"/>
                      <a:gd name="connsiteY15" fmla="*/ 10390 h 10390"/>
                      <a:gd name="connsiteX16" fmla="*/ 209 w 10000"/>
                      <a:gd name="connsiteY16" fmla="*/ 10371 h 10390"/>
                      <a:gd name="connsiteX17" fmla="*/ 122 w 10000"/>
                      <a:gd name="connsiteY17" fmla="*/ 10315 h 10390"/>
                      <a:gd name="connsiteX18" fmla="*/ 52 w 10000"/>
                      <a:gd name="connsiteY18" fmla="*/ 10239 h 10390"/>
                      <a:gd name="connsiteX19" fmla="*/ 0 w 10000"/>
                      <a:gd name="connsiteY19" fmla="*/ 10145 h 10390"/>
                      <a:gd name="connsiteX20" fmla="*/ 0 w 10000"/>
                      <a:gd name="connsiteY20" fmla="*/ 10050 h 10390"/>
                      <a:gd name="connsiteX21" fmla="*/ 0 w 10000"/>
                      <a:gd name="connsiteY21" fmla="*/ 730 h 10390"/>
                      <a:gd name="connsiteX0" fmla="*/ 0 w 10000"/>
                      <a:gd name="connsiteY0" fmla="*/ 1141 h 10801"/>
                      <a:gd name="connsiteX1" fmla="*/ 643 w 10000"/>
                      <a:gd name="connsiteY1" fmla="*/ 1141 h 10801"/>
                      <a:gd name="connsiteX2" fmla="*/ 643 w 10000"/>
                      <a:gd name="connsiteY2" fmla="*/ 10084 h 10801"/>
                      <a:gd name="connsiteX3" fmla="*/ 9687 w 10000"/>
                      <a:gd name="connsiteY3" fmla="*/ 10084 h 10801"/>
                      <a:gd name="connsiteX4" fmla="*/ 9774 w 10000"/>
                      <a:gd name="connsiteY4" fmla="*/ 10122 h 10801"/>
                      <a:gd name="connsiteX5" fmla="*/ 9861 w 10000"/>
                      <a:gd name="connsiteY5" fmla="*/ 10159 h 10801"/>
                      <a:gd name="connsiteX6" fmla="*/ 9930 w 10000"/>
                      <a:gd name="connsiteY6" fmla="*/ 10235 h 10801"/>
                      <a:gd name="connsiteX7" fmla="*/ 9983 w 10000"/>
                      <a:gd name="connsiteY7" fmla="*/ 10329 h 10801"/>
                      <a:gd name="connsiteX8" fmla="*/ 10000 w 10000"/>
                      <a:gd name="connsiteY8" fmla="*/ 10461 h 10801"/>
                      <a:gd name="connsiteX9" fmla="*/ 9983 w 10000"/>
                      <a:gd name="connsiteY9" fmla="*/ 10556 h 10801"/>
                      <a:gd name="connsiteX10" fmla="*/ 9930 w 10000"/>
                      <a:gd name="connsiteY10" fmla="*/ 10650 h 10801"/>
                      <a:gd name="connsiteX11" fmla="*/ 9861 w 10000"/>
                      <a:gd name="connsiteY11" fmla="*/ 10726 h 10801"/>
                      <a:gd name="connsiteX12" fmla="*/ 9774 w 10000"/>
                      <a:gd name="connsiteY12" fmla="*/ 10782 h 10801"/>
                      <a:gd name="connsiteX13" fmla="*/ 9687 w 10000"/>
                      <a:gd name="connsiteY13" fmla="*/ 10801 h 10801"/>
                      <a:gd name="connsiteX14" fmla="*/ 330 w 10000"/>
                      <a:gd name="connsiteY14" fmla="*/ 10801 h 10801"/>
                      <a:gd name="connsiteX15" fmla="*/ 209 w 10000"/>
                      <a:gd name="connsiteY15" fmla="*/ 10782 h 10801"/>
                      <a:gd name="connsiteX16" fmla="*/ 122 w 10000"/>
                      <a:gd name="connsiteY16" fmla="*/ 10726 h 10801"/>
                      <a:gd name="connsiteX17" fmla="*/ 52 w 10000"/>
                      <a:gd name="connsiteY17" fmla="*/ 10650 h 10801"/>
                      <a:gd name="connsiteX18" fmla="*/ 0 w 10000"/>
                      <a:gd name="connsiteY18" fmla="*/ 10556 h 10801"/>
                      <a:gd name="connsiteX19" fmla="*/ 0 w 10000"/>
                      <a:gd name="connsiteY19" fmla="*/ 10461 h 10801"/>
                      <a:gd name="connsiteX20" fmla="*/ 0 w 10000"/>
                      <a:gd name="connsiteY20" fmla="*/ 1141 h 10801"/>
                      <a:gd name="connsiteX0" fmla="*/ 0 w 10000"/>
                      <a:gd name="connsiteY0" fmla="*/ 733 h 10393"/>
                      <a:gd name="connsiteX1" fmla="*/ 643 w 10000"/>
                      <a:gd name="connsiteY1" fmla="*/ 733 h 10393"/>
                      <a:gd name="connsiteX2" fmla="*/ 643 w 10000"/>
                      <a:gd name="connsiteY2" fmla="*/ 9676 h 10393"/>
                      <a:gd name="connsiteX3" fmla="*/ 9687 w 10000"/>
                      <a:gd name="connsiteY3" fmla="*/ 9676 h 10393"/>
                      <a:gd name="connsiteX4" fmla="*/ 9774 w 10000"/>
                      <a:gd name="connsiteY4" fmla="*/ 9714 h 10393"/>
                      <a:gd name="connsiteX5" fmla="*/ 9861 w 10000"/>
                      <a:gd name="connsiteY5" fmla="*/ 9751 h 10393"/>
                      <a:gd name="connsiteX6" fmla="*/ 9930 w 10000"/>
                      <a:gd name="connsiteY6" fmla="*/ 9827 h 10393"/>
                      <a:gd name="connsiteX7" fmla="*/ 9983 w 10000"/>
                      <a:gd name="connsiteY7" fmla="*/ 9921 h 10393"/>
                      <a:gd name="connsiteX8" fmla="*/ 10000 w 10000"/>
                      <a:gd name="connsiteY8" fmla="*/ 10053 h 10393"/>
                      <a:gd name="connsiteX9" fmla="*/ 9983 w 10000"/>
                      <a:gd name="connsiteY9" fmla="*/ 10148 h 10393"/>
                      <a:gd name="connsiteX10" fmla="*/ 9930 w 10000"/>
                      <a:gd name="connsiteY10" fmla="*/ 10242 h 10393"/>
                      <a:gd name="connsiteX11" fmla="*/ 9861 w 10000"/>
                      <a:gd name="connsiteY11" fmla="*/ 10318 h 10393"/>
                      <a:gd name="connsiteX12" fmla="*/ 9774 w 10000"/>
                      <a:gd name="connsiteY12" fmla="*/ 10374 h 10393"/>
                      <a:gd name="connsiteX13" fmla="*/ 9687 w 10000"/>
                      <a:gd name="connsiteY13" fmla="*/ 10393 h 10393"/>
                      <a:gd name="connsiteX14" fmla="*/ 330 w 10000"/>
                      <a:gd name="connsiteY14" fmla="*/ 10393 h 10393"/>
                      <a:gd name="connsiteX15" fmla="*/ 209 w 10000"/>
                      <a:gd name="connsiteY15" fmla="*/ 10374 h 10393"/>
                      <a:gd name="connsiteX16" fmla="*/ 122 w 10000"/>
                      <a:gd name="connsiteY16" fmla="*/ 10318 h 10393"/>
                      <a:gd name="connsiteX17" fmla="*/ 52 w 10000"/>
                      <a:gd name="connsiteY17" fmla="*/ 10242 h 10393"/>
                      <a:gd name="connsiteX18" fmla="*/ 0 w 10000"/>
                      <a:gd name="connsiteY18" fmla="*/ 10148 h 10393"/>
                      <a:gd name="connsiteX19" fmla="*/ 0 w 10000"/>
                      <a:gd name="connsiteY19" fmla="*/ 10053 h 10393"/>
                      <a:gd name="connsiteX20" fmla="*/ 0 w 10000"/>
                      <a:gd name="connsiteY20" fmla="*/ 733 h 10393"/>
                      <a:gd name="connsiteX0" fmla="*/ 0 w 10000"/>
                      <a:gd name="connsiteY0" fmla="*/ 214 h 9874"/>
                      <a:gd name="connsiteX1" fmla="*/ 643 w 10000"/>
                      <a:gd name="connsiteY1" fmla="*/ 214 h 9874"/>
                      <a:gd name="connsiteX2" fmla="*/ 643 w 10000"/>
                      <a:gd name="connsiteY2" fmla="*/ 9157 h 9874"/>
                      <a:gd name="connsiteX3" fmla="*/ 9687 w 10000"/>
                      <a:gd name="connsiteY3" fmla="*/ 9157 h 9874"/>
                      <a:gd name="connsiteX4" fmla="*/ 9774 w 10000"/>
                      <a:gd name="connsiteY4" fmla="*/ 9195 h 9874"/>
                      <a:gd name="connsiteX5" fmla="*/ 9861 w 10000"/>
                      <a:gd name="connsiteY5" fmla="*/ 9232 h 9874"/>
                      <a:gd name="connsiteX6" fmla="*/ 9930 w 10000"/>
                      <a:gd name="connsiteY6" fmla="*/ 9308 h 9874"/>
                      <a:gd name="connsiteX7" fmla="*/ 9983 w 10000"/>
                      <a:gd name="connsiteY7" fmla="*/ 9402 h 9874"/>
                      <a:gd name="connsiteX8" fmla="*/ 10000 w 10000"/>
                      <a:gd name="connsiteY8" fmla="*/ 9534 h 9874"/>
                      <a:gd name="connsiteX9" fmla="*/ 9983 w 10000"/>
                      <a:gd name="connsiteY9" fmla="*/ 9629 h 9874"/>
                      <a:gd name="connsiteX10" fmla="*/ 9930 w 10000"/>
                      <a:gd name="connsiteY10" fmla="*/ 9723 h 9874"/>
                      <a:gd name="connsiteX11" fmla="*/ 9861 w 10000"/>
                      <a:gd name="connsiteY11" fmla="*/ 9799 h 9874"/>
                      <a:gd name="connsiteX12" fmla="*/ 9774 w 10000"/>
                      <a:gd name="connsiteY12" fmla="*/ 9855 h 9874"/>
                      <a:gd name="connsiteX13" fmla="*/ 9687 w 10000"/>
                      <a:gd name="connsiteY13" fmla="*/ 9874 h 9874"/>
                      <a:gd name="connsiteX14" fmla="*/ 330 w 10000"/>
                      <a:gd name="connsiteY14" fmla="*/ 9874 h 9874"/>
                      <a:gd name="connsiteX15" fmla="*/ 209 w 10000"/>
                      <a:gd name="connsiteY15" fmla="*/ 9855 h 9874"/>
                      <a:gd name="connsiteX16" fmla="*/ 122 w 10000"/>
                      <a:gd name="connsiteY16" fmla="*/ 9799 h 9874"/>
                      <a:gd name="connsiteX17" fmla="*/ 52 w 10000"/>
                      <a:gd name="connsiteY17" fmla="*/ 9723 h 9874"/>
                      <a:gd name="connsiteX18" fmla="*/ 0 w 10000"/>
                      <a:gd name="connsiteY18" fmla="*/ 9629 h 9874"/>
                      <a:gd name="connsiteX19" fmla="*/ 0 w 10000"/>
                      <a:gd name="connsiteY19" fmla="*/ 9534 h 9874"/>
                      <a:gd name="connsiteX20" fmla="*/ 0 w 10000"/>
                      <a:gd name="connsiteY20" fmla="*/ 214 h 9874"/>
                      <a:gd name="connsiteX0" fmla="*/ 0 w 10000"/>
                      <a:gd name="connsiteY0" fmla="*/ 246 h 10029"/>
                      <a:gd name="connsiteX1" fmla="*/ 643 w 10000"/>
                      <a:gd name="connsiteY1" fmla="*/ 246 h 10029"/>
                      <a:gd name="connsiteX2" fmla="*/ 643 w 10000"/>
                      <a:gd name="connsiteY2" fmla="*/ 9303 h 10029"/>
                      <a:gd name="connsiteX3" fmla="*/ 9687 w 10000"/>
                      <a:gd name="connsiteY3" fmla="*/ 9303 h 10029"/>
                      <a:gd name="connsiteX4" fmla="*/ 9774 w 10000"/>
                      <a:gd name="connsiteY4" fmla="*/ 9341 h 10029"/>
                      <a:gd name="connsiteX5" fmla="*/ 9861 w 10000"/>
                      <a:gd name="connsiteY5" fmla="*/ 9379 h 10029"/>
                      <a:gd name="connsiteX6" fmla="*/ 9930 w 10000"/>
                      <a:gd name="connsiteY6" fmla="*/ 9456 h 10029"/>
                      <a:gd name="connsiteX7" fmla="*/ 9983 w 10000"/>
                      <a:gd name="connsiteY7" fmla="*/ 9551 h 10029"/>
                      <a:gd name="connsiteX8" fmla="*/ 10000 w 10000"/>
                      <a:gd name="connsiteY8" fmla="*/ 9685 h 10029"/>
                      <a:gd name="connsiteX9" fmla="*/ 9983 w 10000"/>
                      <a:gd name="connsiteY9" fmla="*/ 9781 h 10029"/>
                      <a:gd name="connsiteX10" fmla="*/ 9930 w 10000"/>
                      <a:gd name="connsiteY10" fmla="*/ 9876 h 10029"/>
                      <a:gd name="connsiteX11" fmla="*/ 9861 w 10000"/>
                      <a:gd name="connsiteY11" fmla="*/ 9953 h 10029"/>
                      <a:gd name="connsiteX12" fmla="*/ 9774 w 10000"/>
                      <a:gd name="connsiteY12" fmla="*/ 10010 h 10029"/>
                      <a:gd name="connsiteX13" fmla="*/ 9687 w 10000"/>
                      <a:gd name="connsiteY13" fmla="*/ 10029 h 10029"/>
                      <a:gd name="connsiteX14" fmla="*/ 330 w 10000"/>
                      <a:gd name="connsiteY14" fmla="*/ 10029 h 10029"/>
                      <a:gd name="connsiteX15" fmla="*/ 209 w 10000"/>
                      <a:gd name="connsiteY15" fmla="*/ 10010 h 10029"/>
                      <a:gd name="connsiteX16" fmla="*/ 122 w 10000"/>
                      <a:gd name="connsiteY16" fmla="*/ 9953 h 10029"/>
                      <a:gd name="connsiteX17" fmla="*/ 52 w 10000"/>
                      <a:gd name="connsiteY17" fmla="*/ 9876 h 10029"/>
                      <a:gd name="connsiteX18" fmla="*/ 0 w 10000"/>
                      <a:gd name="connsiteY18" fmla="*/ 9781 h 10029"/>
                      <a:gd name="connsiteX19" fmla="*/ 0 w 10000"/>
                      <a:gd name="connsiteY19" fmla="*/ 9685 h 10029"/>
                      <a:gd name="connsiteX20" fmla="*/ 0 w 10000"/>
                      <a:gd name="connsiteY20" fmla="*/ 246 h 10029"/>
                      <a:gd name="connsiteX0" fmla="*/ 0 w 10000"/>
                      <a:gd name="connsiteY0" fmla="*/ 246 h 10440"/>
                      <a:gd name="connsiteX1" fmla="*/ 643 w 10000"/>
                      <a:gd name="connsiteY1" fmla="*/ 246 h 10440"/>
                      <a:gd name="connsiteX2" fmla="*/ 643 w 10000"/>
                      <a:gd name="connsiteY2" fmla="*/ 9303 h 10440"/>
                      <a:gd name="connsiteX3" fmla="*/ 9687 w 10000"/>
                      <a:gd name="connsiteY3" fmla="*/ 9303 h 10440"/>
                      <a:gd name="connsiteX4" fmla="*/ 9774 w 10000"/>
                      <a:gd name="connsiteY4" fmla="*/ 9341 h 10440"/>
                      <a:gd name="connsiteX5" fmla="*/ 9861 w 10000"/>
                      <a:gd name="connsiteY5" fmla="*/ 9379 h 10440"/>
                      <a:gd name="connsiteX6" fmla="*/ 9930 w 10000"/>
                      <a:gd name="connsiteY6" fmla="*/ 9456 h 10440"/>
                      <a:gd name="connsiteX7" fmla="*/ 9983 w 10000"/>
                      <a:gd name="connsiteY7" fmla="*/ 9551 h 10440"/>
                      <a:gd name="connsiteX8" fmla="*/ 10000 w 10000"/>
                      <a:gd name="connsiteY8" fmla="*/ 9685 h 10440"/>
                      <a:gd name="connsiteX9" fmla="*/ 9983 w 10000"/>
                      <a:gd name="connsiteY9" fmla="*/ 9781 h 10440"/>
                      <a:gd name="connsiteX10" fmla="*/ 9930 w 10000"/>
                      <a:gd name="connsiteY10" fmla="*/ 9876 h 10440"/>
                      <a:gd name="connsiteX11" fmla="*/ 9861 w 10000"/>
                      <a:gd name="connsiteY11" fmla="*/ 9953 h 10440"/>
                      <a:gd name="connsiteX12" fmla="*/ 9774 w 10000"/>
                      <a:gd name="connsiteY12" fmla="*/ 10010 h 10440"/>
                      <a:gd name="connsiteX13" fmla="*/ 9687 w 10000"/>
                      <a:gd name="connsiteY13" fmla="*/ 10029 h 10440"/>
                      <a:gd name="connsiteX14" fmla="*/ 330 w 10000"/>
                      <a:gd name="connsiteY14" fmla="*/ 10029 h 10440"/>
                      <a:gd name="connsiteX15" fmla="*/ 209 w 10000"/>
                      <a:gd name="connsiteY15" fmla="*/ 10010 h 10440"/>
                      <a:gd name="connsiteX16" fmla="*/ 122 w 10000"/>
                      <a:gd name="connsiteY16" fmla="*/ 9953 h 10440"/>
                      <a:gd name="connsiteX17" fmla="*/ 52 w 10000"/>
                      <a:gd name="connsiteY17" fmla="*/ 9876 h 10440"/>
                      <a:gd name="connsiteX18" fmla="*/ 0 w 10000"/>
                      <a:gd name="connsiteY18" fmla="*/ 9685 h 10440"/>
                      <a:gd name="connsiteX19" fmla="*/ 0 w 10000"/>
                      <a:gd name="connsiteY19" fmla="*/ 246 h 10440"/>
                      <a:gd name="connsiteX0" fmla="*/ 0 w 10000"/>
                      <a:gd name="connsiteY0" fmla="*/ 246 h 10466"/>
                      <a:gd name="connsiteX1" fmla="*/ 643 w 10000"/>
                      <a:gd name="connsiteY1" fmla="*/ 246 h 10466"/>
                      <a:gd name="connsiteX2" fmla="*/ 643 w 10000"/>
                      <a:gd name="connsiteY2" fmla="*/ 9303 h 10466"/>
                      <a:gd name="connsiteX3" fmla="*/ 9687 w 10000"/>
                      <a:gd name="connsiteY3" fmla="*/ 9303 h 10466"/>
                      <a:gd name="connsiteX4" fmla="*/ 9774 w 10000"/>
                      <a:gd name="connsiteY4" fmla="*/ 9341 h 10466"/>
                      <a:gd name="connsiteX5" fmla="*/ 9861 w 10000"/>
                      <a:gd name="connsiteY5" fmla="*/ 9379 h 10466"/>
                      <a:gd name="connsiteX6" fmla="*/ 9930 w 10000"/>
                      <a:gd name="connsiteY6" fmla="*/ 9456 h 10466"/>
                      <a:gd name="connsiteX7" fmla="*/ 9983 w 10000"/>
                      <a:gd name="connsiteY7" fmla="*/ 9551 h 10466"/>
                      <a:gd name="connsiteX8" fmla="*/ 10000 w 10000"/>
                      <a:gd name="connsiteY8" fmla="*/ 9685 h 10466"/>
                      <a:gd name="connsiteX9" fmla="*/ 9983 w 10000"/>
                      <a:gd name="connsiteY9" fmla="*/ 9781 h 10466"/>
                      <a:gd name="connsiteX10" fmla="*/ 9930 w 10000"/>
                      <a:gd name="connsiteY10" fmla="*/ 9876 h 10466"/>
                      <a:gd name="connsiteX11" fmla="*/ 9861 w 10000"/>
                      <a:gd name="connsiteY11" fmla="*/ 9953 h 10466"/>
                      <a:gd name="connsiteX12" fmla="*/ 9774 w 10000"/>
                      <a:gd name="connsiteY12" fmla="*/ 10010 h 10466"/>
                      <a:gd name="connsiteX13" fmla="*/ 9687 w 10000"/>
                      <a:gd name="connsiteY13" fmla="*/ 10029 h 10466"/>
                      <a:gd name="connsiteX14" fmla="*/ 330 w 10000"/>
                      <a:gd name="connsiteY14" fmla="*/ 10029 h 10466"/>
                      <a:gd name="connsiteX15" fmla="*/ 209 w 10000"/>
                      <a:gd name="connsiteY15" fmla="*/ 10010 h 10466"/>
                      <a:gd name="connsiteX16" fmla="*/ 122 w 10000"/>
                      <a:gd name="connsiteY16" fmla="*/ 9953 h 10466"/>
                      <a:gd name="connsiteX17" fmla="*/ 0 w 10000"/>
                      <a:gd name="connsiteY17" fmla="*/ 9685 h 10466"/>
                      <a:gd name="connsiteX18" fmla="*/ 0 w 10000"/>
                      <a:gd name="connsiteY18" fmla="*/ 246 h 10466"/>
                      <a:gd name="connsiteX0" fmla="*/ 0 w 10000"/>
                      <a:gd name="connsiteY0" fmla="*/ 246 h 10029"/>
                      <a:gd name="connsiteX1" fmla="*/ 643 w 10000"/>
                      <a:gd name="connsiteY1" fmla="*/ 246 h 10029"/>
                      <a:gd name="connsiteX2" fmla="*/ 643 w 10000"/>
                      <a:gd name="connsiteY2" fmla="*/ 9303 h 10029"/>
                      <a:gd name="connsiteX3" fmla="*/ 9687 w 10000"/>
                      <a:gd name="connsiteY3" fmla="*/ 9303 h 10029"/>
                      <a:gd name="connsiteX4" fmla="*/ 9774 w 10000"/>
                      <a:gd name="connsiteY4" fmla="*/ 9341 h 10029"/>
                      <a:gd name="connsiteX5" fmla="*/ 9861 w 10000"/>
                      <a:gd name="connsiteY5" fmla="*/ 9379 h 10029"/>
                      <a:gd name="connsiteX6" fmla="*/ 9930 w 10000"/>
                      <a:gd name="connsiteY6" fmla="*/ 9456 h 10029"/>
                      <a:gd name="connsiteX7" fmla="*/ 9983 w 10000"/>
                      <a:gd name="connsiteY7" fmla="*/ 9551 h 10029"/>
                      <a:gd name="connsiteX8" fmla="*/ 10000 w 10000"/>
                      <a:gd name="connsiteY8" fmla="*/ 9685 h 10029"/>
                      <a:gd name="connsiteX9" fmla="*/ 9983 w 10000"/>
                      <a:gd name="connsiteY9" fmla="*/ 9781 h 10029"/>
                      <a:gd name="connsiteX10" fmla="*/ 9930 w 10000"/>
                      <a:gd name="connsiteY10" fmla="*/ 9876 h 10029"/>
                      <a:gd name="connsiteX11" fmla="*/ 9861 w 10000"/>
                      <a:gd name="connsiteY11" fmla="*/ 9953 h 10029"/>
                      <a:gd name="connsiteX12" fmla="*/ 9774 w 10000"/>
                      <a:gd name="connsiteY12" fmla="*/ 10010 h 10029"/>
                      <a:gd name="connsiteX13" fmla="*/ 9687 w 10000"/>
                      <a:gd name="connsiteY13" fmla="*/ 10029 h 10029"/>
                      <a:gd name="connsiteX14" fmla="*/ 330 w 10000"/>
                      <a:gd name="connsiteY14" fmla="*/ 10029 h 10029"/>
                      <a:gd name="connsiteX15" fmla="*/ 209 w 10000"/>
                      <a:gd name="connsiteY15" fmla="*/ 10010 h 10029"/>
                      <a:gd name="connsiteX16" fmla="*/ 0 w 10000"/>
                      <a:gd name="connsiteY16" fmla="*/ 9685 h 10029"/>
                      <a:gd name="connsiteX17" fmla="*/ 0 w 10000"/>
                      <a:gd name="connsiteY17" fmla="*/ 246 h 10029"/>
                      <a:gd name="connsiteX0" fmla="*/ 0 w 10000"/>
                      <a:gd name="connsiteY0" fmla="*/ 246 h 10029"/>
                      <a:gd name="connsiteX1" fmla="*/ 643 w 10000"/>
                      <a:gd name="connsiteY1" fmla="*/ 246 h 10029"/>
                      <a:gd name="connsiteX2" fmla="*/ 643 w 10000"/>
                      <a:gd name="connsiteY2" fmla="*/ 9303 h 10029"/>
                      <a:gd name="connsiteX3" fmla="*/ 9687 w 10000"/>
                      <a:gd name="connsiteY3" fmla="*/ 9303 h 10029"/>
                      <a:gd name="connsiteX4" fmla="*/ 9774 w 10000"/>
                      <a:gd name="connsiteY4" fmla="*/ 9341 h 10029"/>
                      <a:gd name="connsiteX5" fmla="*/ 9861 w 10000"/>
                      <a:gd name="connsiteY5" fmla="*/ 9379 h 10029"/>
                      <a:gd name="connsiteX6" fmla="*/ 9930 w 10000"/>
                      <a:gd name="connsiteY6" fmla="*/ 9456 h 10029"/>
                      <a:gd name="connsiteX7" fmla="*/ 9983 w 10000"/>
                      <a:gd name="connsiteY7" fmla="*/ 9551 h 10029"/>
                      <a:gd name="connsiteX8" fmla="*/ 10000 w 10000"/>
                      <a:gd name="connsiteY8" fmla="*/ 9685 h 10029"/>
                      <a:gd name="connsiteX9" fmla="*/ 9983 w 10000"/>
                      <a:gd name="connsiteY9" fmla="*/ 9781 h 10029"/>
                      <a:gd name="connsiteX10" fmla="*/ 9930 w 10000"/>
                      <a:gd name="connsiteY10" fmla="*/ 9876 h 10029"/>
                      <a:gd name="connsiteX11" fmla="*/ 9861 w 10000"/>
                      <a:gd name="connsiteY11" fmla="*/ 9953 h 10029"/>
                      <a:gd name="connsiteX12" fmla="*/ 9774 w 10000"/>
                      <a:gd name="connsiteY12" fmla="*/ 10010 h 10029"/>
                      <a:gd name="connsiteX13" fmla="*/ 9687 w 10000"/>
                      <a:gd name="connsiteY13" fmla="*/ 10029 h 10029"/>
                      <a:gd name="connsiteX14" fmla="*/ 330 w 10000"/>
                      <a:gd name="connsiteY14" fmla="*/ 10029 h 10029"/>
                      <a:gd name="connsiteX15" fmla="*/ 0 w 10000"/>
                      <a:gd name="connsiteY15" fmla="*/ 9685 h 10029"/>
                      <a:gd name="connsiteX16" fmla="*/ 0 w 10000"/>
                      <a:gd name="connsiteY16" fmla="*/ 246 h 10029"/>
                      <a:gd name="connsiteX0" fmla="*/ 0 w 10000"/>
                      <a:gd name="connsiteY0" fmla="*/ 246 h 10029"/>
                      <a:gd name="connsiteX1" fmla="*/ 643 w 10000"/>
                      <a:gd name="connsiteY1" fmla="*/ 246 h 10029"/>
                      <a:gd name="connsiteX2" fmla="*/ 643 w 10000"/>
                      <a:gd name="connsiteY2" fmla="*/ 9303 h 10029"/>
                      <a:gd name="connsiteX3" fmla="*/ 9687 w 10000"/>
                      <a:gd name="connsiteY3" fmla="*/ 9303 h 10029"/>
                      <a:gd name="connsiteX4" fmla="*/ 9774 w 10000"/>
                      <a:gd name="connsiteY4" fmla="*/ 9341 h 10029"/>
                      <a:gd name="connsiteX5" fmla="*/ 9861 w 10000"/>
                      <a:gd name="connsiteY5" fmla="*/ 9379 h 10029"/>
                      <a:gd name="connsiteX6" fmla="*/ 9930 w 10000"/>
                      <a:gd name="connsiteY6" fmla="*/ 9456 h 10029"/>
                      <a:gd name="connsiteX7" fmla="*/ 9983 w 10000"/>
                      <a:gd name="connsiteY7" fmla="*/ 9551 h 10029"/>
                      <a:gd name="connsiteX8" fmla="*/ 10000 w 10000"/>
                      <a:gd name="connsiteY8" fmla="*/ 9685 h 10029"/>
                      <a:gd name="connsiteX9" fmla="*/ 9983 w 10000"/>
                      <a:gd name="connsiteY9" fmla="*/ 9781 h 10029"/>
                      <a:gd name="connsiteX10" fmla="*/ 9930 w 10000"/>
                      <a:gd name="connsiteY10" fmla="*/ 9876 h 10029"/>
                      <a:gd name="connsiteX11" fmla="*/ 9861 w 10000"/>
                      <a:gd name="connsiteY11" fmla="*/ 9953 h 10029"/>
                      <a:gd name="connsiteX12" fmla="*/ 9774 w 10000"/>
                      <a:gd name="connsiteY12" fmla="*/ 10010 h 10029"/>
                      <a:gd name="connsiteX13" fmla="*/ 9687 w 10000"/>
                      <a:gd name="connsiteY13" fmla="*/ 10029 h 10029"/>
                      <a:gd name="connsiteX14" fmla="*/ 330 w 10000"/>
                      <a:gd name="connsiteY14" fmla="*/ 10029 h 10029"/>
                      <a:gd name="connsiteX15" fmla="*/ 0 w 10000"/>
                      <a:gd name="connsiteY15" fmla="*/ 9685 h 10029"/>
                      <a:gd name="connsiteX16" fmla="*/ 0 w 10000"/>
                      <a:gd name="connsiteY16" fmla="*/ 246 h 10029"/>
                      <a:gd name="connsiteX0" fmla="*/ 0 w 10000"/>
                      <a:gd name="connsiteY0" fmla="*/ 246 h 10029"/>
                      <a:gd name="connsiteX1" fmla="*/ 643 w 10000"/>
                      <a:gd name="connsiteY1" fmla="*/ 246 h 10029"/>
                      <a:gd name="connsiteX2" fmla="*/ 643 w 10000"/>
                      <a:gd name="connsiteY2" fmla="*/ 9303 h 10029"/>
                      <a:gd name="connsiteX3" fmla="*/ 9687 w 10000"/>
                      <a:gd name="connsiteY3" fmla="*/ 9303 h 10029"/>
                      <a:gd name="connsiteX4" fmla="*/ 9774 w 10000"/>
                      <a:gd name="connsiteY4" fmla="*/ 9341 h 10029"/>
                      <a:gd name="connsiteX5" fmla="*/ 9861 w 10000"/>
                      <a:gd name="connsiteY5" fmla="*/ 9379 h 10029"/>
                      <a:gd name="connsiteX6" fmla="*/ 9930 w 10000"/>
                      <a:gd name="connsiteY6" fmla="*/ 9456 h 10029"/>
                      <a:gd name="connsiteX7" fmla="*/ 9983 w 10000"/>
                      <a:gd name="connsiteY7" fmla="*/ 9551 h 10029"/>
                      <a:gd name="connsiteX8" fmla="*/ 10000 w 10000"/>
                      <a:gd name="connsiteY8" fmla="*/ 9685 h 10029"/>
                      <a:gd name="connsiteX9" fmla="*/ 9983 w 10000"/>
                      <a:gd name="connsiteY9" fmla="*/ 9781 h 10029"/>
                      <a:gd name="connsiteX10" fmla="*/ 9930 w 10000"/>
                      <a:gd name="connsiteY10" fmla="*/ 9876 h 10029"/>
                      <a:gd name="connsiteX11" fmla="*/ 9861 w 10000"/>
                      <a:gd name="connsiteY11" fmla="*/ 9953 h 10029"/>
                      <a:gd name="connsiteX12" fmla="*/ 9774 w 10000"/>
                      <a:gd name="connsiteY12" fmla="*/ 10010 h 10029"/>
                      <a:gd name="connsiteX13" fmla="*/ 9687 w 10000"/>
                      <a:gd name="connsiteY13" fmla="*/ 10029 h 10029"/>
                      <a:gd name="connsiteX14" fmla="*/ 330 w 10000"/>
                      <a:gd name="connsiteY14" fmla="*/ 10029 h 10029"/>
                      <a:gd name="connsiteX15" fmla="*/ 0 w 10000"/>
                      <a:gd name="connsiteY15" fmla="*/ 9685 h 10029"/>
                      <a:gd name="connsiteX16" fmla="*/ 0 w 10000"/>
                      <a:gd name="connsiteY16" fmla="*/ 246 h 10029"/>
                      <a:gd name="connsiteX0" fmla="*/ 0 w 10408"/>
                      <a:gd name="connsiteY0" fmla="*/ 246 h 10029"/>
                      <a:gd name="connsiteX1" fmla="*/ 643 w 10408"/>
                      <a:gd name="connsiteY1" fmla="*/ 246 h 10029"/>
                      <a:gd name="connsiteX2" fmla="*/ 643 w 10408"/>
                      <a:gd name="connsiteY2" fmla="*/ 9303 h 10029"/>
                      <a:gd name="connsiteX3" fmla="*/ 9687 w 10408"/>
                      <a:gd name="connsiteY3" fmla="*/ 9303 h 10029"/>
                      <a:gd name="connsiteX4" fmla="*/ 9861 w 10408"/>
                      <a:gd name="connsiteY4" fmla="*/ 9379 h 10029"/>
                      <a:gd name="connsiteX5" fmla="*/ 9930 w 10408"/>
                      <a:gd name="connsiteY5" fmla="*/ 9456 h 10029"/>
                      <a:gd name="connsiteX6" fmla="*/ 9983 w 10408"/>
                      <a:gd name="connsiteY6" fmla="*/ 9551 h 10029"/>
                      <a:gd name="connsiteX7" fmla="*/ 10000 w 10408"/>
                      <a:gd name="connsiteY7" fmla="*/ 9685 h 10029"/>
                      <a:gd name="connsiteX8" fmla="*/ 9983 w 10408"/>
                      <a:gd name="connsiteY8" fmla="*/ 9781 h 10029"/>
                      <a:gd name="connsiteX9" fmla="*/ 9930 w 10408"/>
                      <a:gd name="connsiteY9" fmla="*/ 9876 h 10029"/>
                      <a:gd name="connsiteX10" fmla="*/ 9861 w 10408"/>
                      <a:gd name="connsiteY10" fmla="*/ 9953 h 10029"/>
                      <a:gd name="connsiteX11" fmla="*/ 9774 w 10408"/>
                      <a:gd name="connsiteY11" fmla="*/ 10010 h 10029"/>
                      <a:gd name="connsiteX12" fmla="*/ 9687 w 10408"/>
                      <a:gd name="connsiteY12" fmla="*/ 10029 h 10029"/>
                      <a:gd name="connsiteX13" fmla="*/ 330 w 10408"/>
                      <a:gd name="connsiteY13" fmla="*/ 10029 h 10029"/>
                      <a:gd name="connsiteX14" fmla="*/ 0 w 10408"/>
                      <a:gd name="connsiteY14" fmla="*/ 9685 h 10029"/>
                      <a:gd name="connsiteX15" fmla="*/ 0 w 10408"/>
                      <a:gd name="connsiteY15" fmla="*/ 246 h 10029"/>
                      <a:gd name="connsiteX0" fmla="*/ 0 w 10431"/>
                      <a:gd name="connsiteY0" fmla="*/ 246 h 10029"/>
                      <a:gd name="connsiteX1" fmla="*/ 643 w 10431"/>
                      <a:gd name="connsiteY1" fmla="*/ 246 h 10029"/>
                      <a:gd name="connsiteX2" fmla="*/ 643 w 10431"/>
                      <a:gd name="connsiteY2" fmla="*/ 9303 h 10029"/>
                      <a:gd name="connsiteX3" fmla="*/ 9687 w 10431"/>
                      <a:gd name="connsiteY3" fmla="*/ 9303 h 10029"/>
                      <a:gd name="connsiteX4" fmla="*/ 9930 w 10431"/>
                      <a:gd name="connsiteY4" fmla="*/ 9456 h 10029"/>
                      <a:gd name="connsiteX5" fmla="*/ 9983 w 10431"/>
                      <a:gd name="connsiteY5" fmla="*/ 9551 h 10029"/>
                      <a:gd name="connsiteX6" fmla="*/ 10000 w 10431"/>
                      <a:gd name="connsiteY6" fmla="*/ 9685 h 10029"/>
                      <a:gd name="connsiteX7" fmla="*/ 9983 w 10431"/>
                      <a:gd name="connsiteY7" fmla="*/ 9781 h 10029"/>
                      <a:gd name="connsiteX8" fmla="*/ 9930 w 10431"/>
                      <a:gd name="connsiteY8" fmla="*/ 9876 h 10029"/>
                      <a:gd name="connsiteX9" fmla="*/ 9861 w 10431"/>
                      <a:gd name="connsiteY9" fmla="*/ 9953 h 10029"/>
                      <a:gd name="connsiteX10" fmla="*/ 9774 w 10431"/>
                      <a:gd name="connsiteY10" fmla="*/ 10010 h 10029"/>
                      <a:gd name="connsiteX11" fmla="*/ 9687 w 10431"/>
                      <a:gd name="connsiteY11" fmla="*/ 10029 h 10029"/>
                      <a:gd name="connsiteX12" fmla="*/ 330 w 10431"/>
                      <a:gd name="connsiteY12" fmla="*/ 10029 h 10029"/>
                      <a:gd name="connsiteX13" fmla="*/ 0 w 10431"/>
                      <a:gd name="connsiteY13" fmla="*/ 9685 h 10029"/>
                      <a:gd name="connsiteX14" fmla="*/ 0 w 10431"/>
                      <a:gd name="connsiteY14" fmla="*/ 246 h 10029"/>
                      <a:gd name="connsiteX0" fmla="*/ 0 w 10451"/>
                      <a:gd name="connsiteY0" fmla="*/ 246 h 10029"/>
                      <a:gd name="connsiteX1" fmla="*/ 643 w 10451"/>
                      <a:gd name="connsiteY1" fmla="*/ 246 h 10029"/>
                      <a:gd name="connsiteX2" fmla="*/ 643 w 10451"/>
                      <a:gd name="connsiteY2" fmla="*/ 9303 h 10029"/>
                      <a:gd name="connsiteX3" fmla="*/ 9687 w 10451"/>
                      <a:gd name="connsiteY3" fmla="*/ 9303 h 10029"/>
                      <a:gd name="connsiteX4" fmla="*/ 9983 w 10451"/>
                      <a:gd name="connsiteY4" fmla="*/ 9551 h 10029"/>
                      <a:gd name="connsiteX5" fmla="*/ 10000 w 10451"/>
                      <a:gd name="connsiteY5" fmla="*/ 9685 h 10029"/>
                      <a:gd name="connsiteX6" fmla="*/ 9983 w 10451"/>
                      <a:gd name="connsiteY6" fmla="*/ 9781 h 10029"/>
                      <a:gd name="connsiteX7" fmla="*/ 9930 w 10451"/>
                      <a:gd name="connsiteY7" fmla="*/ 9876 h 10029"/>
                      <a:gd name="connsiteX8" fmla="*/ 9861 w 10451"/>
                      <a:gd name="connsiteY8" fmla="*/ 9953 h 10029"/>
                      <a:gd name="connsiteX9" fmla="*/ 9774 w 10451"/>
                      <a:gd name="connsiteY9" fmla="*/ 10010 h 10029"/>
                      <a:gd name="connsiteX10" fmla="*/ 9687 w 10451"/>
                      <a:gd name="connsiteY10" fmla="*/ 10029 h 10029"/>
                      <a:gd name="connsiteX11" fmla="*/ 330 w 10451"/>
                      <a:gd name="connsiteY11" fmla="*/ 10029 h 10029"/>
                      <a:gd name="connsiteX12" fmla="*/ 0 w 10451"/>
                      <a:gd name="connsiteY12" fmla="*/ 9685 h 10029"/>
                      <a:gd name="connsiteX13" fmla="*/ 0 w 10451"/>
                      <a:gd name="connsiteY13" fmla="*/ 246 h 10029"/>
                      <a:gd name="connsiteX0" fmla="*/ 0 w 10458"/>
                      <a:gd name="connsiteY0" fmla="*/ 246 h 10029"/>
                      <a:gd name="connsiteX1" fmla="*/ 643 w 10458"/>
                      <a:gd name="connsiteY1" fmla="*/ 246 h 10029"/>
                      <a:gd name="connsiteX2" fmla="*/ 643 w 10458"/>
                      <a:gd name="connsiteY2" fmla="*/ 9303 h 10029"/>
                      <a:gd name="connsiteX3" fmla="*/ 9687 w 10458"/>
                      <a:gd name="connsiteY3" fmla="*/ 9303 h 10029"/>
                      <a:gd name="connsiteX4" fmla="*/ 10000 w 10458"/>
                      <a:gd name="connsiteY4" fmla="*/ 9685 h 10029"/>
                      <a:gd name="connsiteX5" fmla="*/ 9983 w 10458"/>
                      <a:gd name="connsiteY5" fmla="*/ 9781 h 10029"/>
                      <a:gd name="connsiteX6" fmla="*/ 9930 w 10458"/>
                      <a:gd name="connsiteY6" fmla="*/ 9876 h 10029"/>
                      <a:gd name="connsiteX7" fmla="*/ 9861 w 10458"/>
                      <a:gd name="connsiteY7" fmla="*/ 9953 h 10029"/>
                      <a:gd name="connsiteX8" fmla="*/ 9774 w 10458"/>
                      <a:gd name="connsiteY8" fmla="*/ 10010 h 10029"/>
                      <a:gd name="connsiteX9" fmla="*/ 9687 w 10458"/>
                      <a:gd name="connsiteY9" fmla="*/ 10029 h 10029"/>
                      <a:gd name="connsiteX10" fmla="*/ 330 w 10458"/>
                      <a:gd name="connsiteY10" fmla="*/ 10029 h 10029"/>
                      <a:gd name="connsiteX11" fmla="*/ 0 w 10458"/>
                      <a:gd name="connsiteY11" fmla="*/ 9685 h 10029"/>
                      <a:gd name="connsiteX12" fmla="*/ 0 w 10458"/>
                      <a:gd name="connsiteY12" fmla="*/ 246 h 10029"/>
                      <a:gd name="connsiteX0" fmla="*/ 0 w 10454"/>
                      <a:gd name="connsiteY0" fmla="*/ 246 h 10029"/>
                      <a:gd name="connsiteX1" fmla="*/ 643 w 10454"/>
                      <a:gd name="connsiteY1" fmla="*/ 246 h 10029"/>
                      <a:gd name="connsiteX2" fmla="*/ 643 w 10454"/>
                      <a:gd name="connsiteY2" fmla="*/ 9303 h 10029"/>
                      <a:gd name="connsiteX3" fmla="*/ 9687 w 10454"/>
                      <a:gd name="connsiteY3" fmla="*/ 9303 h 10029"/>
                      <a:gd name="connsiteX4" fmla="*/ 9983 w 10454"/>
                      <a:gd name="connsiteY4" fmla="*/ 9781 h 10029"/>
                      <a:gd name="connsiteX5" fmla="*/ 9930 w 10454"/>
                      <a:gd name="connsiteY5" fmla="*/ 9876 h 10029"/>
                      <a:gd name="connsiteX6" fmla="*/ 9861 w 10454"/>
                      <a:gd name="connsiteY6" fmla="*/ 9953 h 10029"/>
                      <a:gd name="connsiteX7" fmla="*/ 9774 w 10454"/>
                      <a:gd name="connsiteY7" fmla="*/ 10010 h 10029"/>
                      <a:gd name="connsiteX8" fmla="*/ 9687 w 10454"/>
                      <a:gd name="connsiteY8" fmla="*/ 10029 h 10029"/>
                      <a:gd name="connsiteX9" fmla="*/ 330 w 10454"/>
                      <a:gd name="connsiteY9" fmla="*/ 10029 h 10029"/>
                      <a:gd name="connsiteX10" fmla="*/ 0 w 10454"/>
                      <a:gd name="connsiteY10" fmla="*/ 9685 h 10029"/>
                      <a:gd name="connsiteX11" fmla="*/ 0 w 10454"/>
                      <a:gd name="connsiteY11" fmla="*/ 246 h 10029"/>
                      <a:gd name="connsiteX0" fmla="*/ 0 w 10436"/>
                      <a:gd name="connsiteY0" fmla="*/ 246 h 10029"/>
                      <a:gd name="connsiteX1" fmla="*/ 643 w 10436"/>
                      <a:gd name="connsiteY1" fmla="*/ 246 h 10029"/>
                      <a:gd name="connsiteX2" fmla="*/ 643 w 10436"/>
                      <a:gd name="connsiteY2" fmla="*/ 9303 h 10029"/>
                      <a:gd name="connsiteX3" fmla="*/ 9687 w 10436"/>
                      <a:gd name="connsiteY3" fmla="*/ 9303 h 10029"/>
                      <a:gd name="connsiteX4" fmla="*/ 9930 w 10436"/>
                      <a:gd name="connsiteY4" fmla="*/ 9876 h 10029"/>
                      <a:gd name="connsiteX5" fmla="*/ 9861 w 10436"/>
                      <a:gd name="connsiteY5" fmla="*/ 9953 h 10029"/>
                      <a:gd name="connsiteX6" fmla="*/ 9774 w 10436"/>
                      <a:gd name="connsiteY6" fmla="*/ 10010 h 10029"/>
                      <a:gd name="connsiteX7" fmla="*/ 9687 w 10436"/>
                      <a:gd name="connsiteY7" fmla="*/ 10029 h 10029"/>
                      <a:gd name="connsiteX8" fmla="*/ 330 w 10436"/>
                      <a:gd name="connsiteY8" fmla="*/ 10029 h 10029"/>
                      <a:gd name="connsiteX9" fmla="*/ 0 w 10436"/>
                      <a:gd name="connsiteY9" fmla="*/ 9685 h 10029"/>
                      <a:gd name="connsiteX10" fmla="*/ 0 w 10436"/>
                      <a:gd name="connsiteY10" fmla="*/ 246 h 10029"/>
                      <a:gd name="connsiteX0" fmla="*/ 0 w 10414"/>
                      <a:gd name="connsiteY0" fmla="*/ 246 h 10029"/>
                      <a:gd name="connsiteX1" fmla="*/ 643 w 10414"/>
                      <a:gd name="connsiteY1" fmla="*/ 246 h 10029"/>
                      <a:gd name="connsiteX2" fmla="*/ 643 w 10414"/>
                      <a:gd name="connsiteY2" fmla="*/ 9303 h 10029"/>
                      <a:gd name="connsiteX3" fmla="*/ 9687 w 10414"/>
                      <a:gd name="connsiteY3" fmla="*/ 9303 h 10029"/>
                      <a:gd name="connsiteX4" fmla="*/ 9861 w 10414"/>
                      <a:gd name="connsiteY4" fmla="*/ 9953 h 10029"/>
                      <a:gd name="connsiteX5" fmla="*/ 9774 w 10414"/>
                      <a:gd name="connsiteY5" fmla="*/ 10010 h 10029"/>
                      <a:gd name="connsiteX6" fmla="*/ 9687 w 10414"/>
                      <a:gd name="connsiteY6" fmla="*/ 10029 h 10029"/>
                      <a:gd name="connsiteX7" fmla="*/ 330 w 10414"/>
                      <a:gd name="connsiteY7" fmla="*/ 10029 h 10029"/>
                      <a:gd name="connsiteX8" fmla="*/ 0 w 10414"/>
                      <a:gd name="connsiteY8" fmla="*/ 9685 h 10029"/>
                      <a:gd name="connsiteX9" fmla="*/ 0 w 10414"/>
                      <a:gd name="connsiteY9" fmla="*/ 246 h 10029"/>
                      <a:gd name="connsiteX0" fmla="*/ 0 w 10414"/>
                      <a:gd name="connsiteY0" fmla="*/ 246 h 10029"/>
                      <a:gd name="connsiteX1" fmla="*/ 643 w 10414"/>
                      <a:gd name="connsiteY1" fmla="*/ 246 h 10029"/>
                      <a:gd name="connsiteX2" fmla="*/ 643 w 10414"/>
                      <a:gd name="connsiteY2" fmla="*/ 9303 h 10029"/>
                      <a:gd name="connsiteX3" fmla="*/ 9687 w 10414"/>
                      <a:gd name="connsiteY3" fmla="*/ 9303 h 10029"/>
                      <a:gd name="connsiteX4" fmla="*/ 9861 w 10414"/>
                      <a:gd name="connsiteY4" fmla="*/ 9953 h 10029"/>
                      <a:gd name="connsiteX5" fmla="*/ 9687 w 10414"/>
                      <a:gd name="connsiteY5" fmla="*/ 10029 h 10029"/>
                      <a:gd name="connsiteX6" fmla="*/ 330 w 10414"/>
                      <a:gd name="connsiteY6" fmla="*/ 10029 h 10029"/>
                      <a:gd name="connsiteX7" fmla="*/ 0 w 10414"/>
                      <a:gd name="connsiteY7" fmla="*/ 9685 h 10029"/>
                      <a:gd name="connsiteX8" fmla="*/ 0 w 10414"/>
                      <a:gd name="connsiteY8" fmla="*/ 246 h 10029"/>
                      <a:gd name="connsiteX0" fmla="*/ 0 w 10836"/>
                      <a:gd name="connsiteY0" fmla="*/ 246 h 10029"/>
                      <a:gd name="connsiteX1" fmla="*/ 643 w 10836"/>
                      <a:gd name="connsiteY1" fmla="*/ 246 h 10029"/>
                      <a:gd name="connsiteX2" fmla="*/ 643 w 10836"/>
                      <a:gd name="connsiteY2" fmla="*/ 9303 h 10029"/>
                      <a:gd name="connsiteX3" fmla="*/ 9687 w 10836"/>
                      <a:gd name="connsiteY3" fmla="*/ 9303 h 10029"/>
                      <a:gd name="connsiteX4" fmla="*/ 9687 w 10836"/>
                      <a:gd name="connsiteY4" fmla="*/ 10029 h 10029"/>
                      <a:gd name="connsiteX5" fmla="*/ 330 w 10836"/>
                      <a:gd name="connsiteY5" fmla="*/ 10029 h 10029"/>
                      <a:gd name="connsiteX6" fmla="*/ 0 w 10836"/>
                      <a:gd name="connsiteY6" fmla="*/ 9685 h 10029"/>
                      <a:gd name="connsiteX7" fmla="*/ 0 w 10836"/>
                      <a:gd name="connsiteY7" fmla="*/ 246 h 10029"/>
                      <a:gd name="connsiteX0" fmla="*/ 0 w 10455"/>
                      <a:gd name="connsiteY0" fmla="*/ 246 h 10029"/>
                      <a:gd name="connsiteX1" fmla="*/ 643 w 10455"/>
                      <a:gd name="connsiteY1" fmla="*/ 246 h 10029"/>
                      <a:gd name="connsiteX2" fmla="*/ 643 w 10455"/>
                      <a:gd name="connsiteY2" fmla="*/ 9303 h 10029"/>
                      <a:gd name="connsiteX3" fmla="*/ 9687 w 10455"/>
                      <a:gd name="connsiteY3" fmla="*/ 9303 h 10029"/>
                      <a:gd name="connsiteX4" fmla="*/ 9687 w 10455"/>
                      <a:gd name="connsiteY4" fmla="*/ 10029 h 10029"/>
                      <a:gd name="connsiteX5" fmla="*/ 330 w 10455"/>
                      <a:gd name="connsiteY5" fmla="*/ 10029 h 10029"/>
                      <a:gd name="connsiteX6" fmla="*/ 0 w 10455"/>
                      <a:gd name="connsiteY6" fmla="*/ 9685 h 10029"/>
                      <a:gd name="connsiteX7" fmla="*/ 0 w 10455"/>
                      <a:gd name="connsiteY7" fmla="*/ 246 h 10029"/>
                      <a:gd name="connsiteX0" fmla="*/ 0 w 9961"/>
                      <a:gd name="connsiteY0" fmla="*/ 246 h 10029"/>
                      <a:gd name="connsiteX1" fmla="*/ 643 w 9961"/>
                      <a:gd name="connsiteY1" fmla="*/ 246 h 10029"/>
                      <a:gd name="connsiteX2" fmla="*/ 643 w 9961"/>
                      <a:gd name="connsiteY2" fmla="*/ 9303 h 10029"/>
                      <a:gd name="connsiteX3" fmla="*/ 9687 w 9961"/>
                      <a:gd name="connsiteY3" fmla="*/ 9303 h 10029"/>
                      <a:gd name="connsiteX4" fmla="*/ 9687 w 9961"/>
                      <a:gd name="connsiteY4" fmla="*/ 10029 h 10029"/>
                      <a:gd name="connsiteX5" fmla="*/ 330 w 9961"/>
                      <a:gd name="connsiteY5" fmla="*/ 10029 h 10029"/>
                      <a:gd name="connsiteX6" fmla="*/ 0 w 9961"/>
                      <a:gd name="connsiteY6" fmla="*/ 9685 h 10029"/>
                      <a:gd name="connsiteX7" fmla="*/ 0 w 9961"/>
                      <a:gd name="connsiteY7" fmla="*/ 246 h 10029"/>
                      <a:gd name="connsiteX0" fmla="*/ 0 w 10026"/>
                      <a:gd name="connsiteY0" fmla="*/ 246 h 10001"/>
                      <a:gd name="connsiteX1" fmla="*/ 646 w 10026"/>
                      <a:gd name="connsiteY1" fmla="*/ 246 h 10001"/>
                      <a:gd name="connsiteX2" fmla="*/ 646 w 10026"/>
                      <a:gd name="connsiteY2" fmla="*/ 9277 h 10001"/>
                      <a:gd name="connsiteX3" fmla="*/ 9725 w 10026"/>
                      <a:gd name="connsiteY3" fmla="*/ 9277 h 10001"/>
                      <a:gd name="connsiteX4" fmla="*/ 9725 w 10026"/>
                      <a:gd name="connsiteY4" fmla="*/ 10001 h 10001"/>
                      <a:gd name="connsiteX5" fmla="*/ 331 w 10026"/>
                      <a:gd name="connsiteY5" fmla="*/ 10001 h 10001"/>
                      <a:gd name="connsiteX6" fmla="*/ 0 w 10026"/>
                      <a:gd name="connsiteY6" fmla="*/ 9658 h 10001"/>
                      <a:gd name="connsiteX7" fmla="*/ 0 w 10026"/>
                      <a:gd name="connsiteY7" fmla="*/ 246 h 10001"/>
                      <a:gd name="connsiteX0" fmla="*/ 0 w 10015"/>
                      <a:gd name="connsiteY0" fmla="*/ 246 h 10003"/>
                      <a:gd name="connsiteX1" fmla="*/ 646 w 10015"/>
                      <a:gd name="connsiteY1" fmla="*/ 246 h 10003"/>
                      <a:gd name="connsiteX2" fmla="*/ 646 w 10015"/>
                      <a:gd name="connsiteY2" fmla="*/ 9277 h 10003"/>
                      <a:gd name="connsiteX3" fmla="*/ 9725 w 10015"/>
                      <a:gd name="connsiteY3" fmla="*/ 9277 h 10003"/>
                      <a:gd name="connsiteX4" fmla="*/ 9725 w 10015"/>
                      <a:gd name="connsiteY4" fmla="*/ 10001 h 10003"/>
                      <a:gd name="connsiteX5" fmla="*/ 331 w 10015"/>
                      <a:gd name="connsiteY5" fmla="*/ 10001 h 10003"/>
                      <a:gd name="connsiteX6" fmla="*/ 0 w 10015"/>
                      <a:gd name="connsiteY6" fmla="*/ 9658 h 10003"/>
                      <a:gd name="connsiteX7" fmla="*/ 0 w 10015"/>
                      <a:gd name="connsiteY7" fmla="*/ 246 h 10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015" h="10003">
                        <a:moveTo>
                          <a:pt x="0" y="246"/>
                        </a:moveTo>
                        <a:cubicBezTo>
                          <a:pt x="7" y="-128"/>
                          <a:pt x="661" y="-33"/>
                          <a:pt x="646" y="246"/>
                        </a:cubicBezTo>
                        <a:lnTo>
                          <a:pt x="646" y="9277"/>
                        </a:lnTo>
                        <a:lnTo>
                          <a:pt x="9725" y="9277"/>
                        </a:lnTo>
                        <a:cubicBezTo>
                          <a:pt x="10115" y="9273"/>
                          <a:pt x="10110" y="10052"/>
                          <a:pt x="9725" y="10001"/>
                        </a:cubicBezTo>
                        <a:lnTo>
                          <a:pt x="331" y="10001"/>
                        </a:lnTo>
                        <a:cubicBezTo>
                          <a:pt x="200" y="9996"/>
                          <a:pt x="10" y="9929"/>
                          <a:pt x="0" y="9658"/>
                        </a:cubicBezTo>
                        <a:lnTo>
                          <a:pt x="0" y="246"/>
                        </a:lnTo>
                        <a:close/>
                      </a:path>
                    </a:pathLst>
                  </a:custGeom>
                  <a:solidFill>
                    <a:srgbClr val="647886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kern="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1" name="Freeform 183"/>
                  <p:cNvSpPr>
                    <a:spLocks/>
                  </p:cNvSpPr>
                  <p:nvPr/>
                </p:nvSpPr>
                <p:spPr bwMode="auto">
                  <a:xfrm>
                    <a:off x="-195929" y="7399948"/>
                    <a:ext cx="327143" cy="210307"/>
                  </a:xfrm>
                  <a:custGeom>
                    <a:avLst/>
                    <a:gdLst>
                      <a:gd name="T0" fmla="*/ 0 w 126"/>
                      <a:gd name="T1" fmla="*/ 0 h 81"/>
                      <a:gd name="T2" fmla="*/ 126 w 126"/>
                      <a:gd name="T3" fmla="*/ 0 h 81"/>
                      <a:gd name="T4" fmla="*/ 126 w 126"/>
                      <a:gd name="T5" fmla="*/ 80 h 81"/>
                      <a:gd name="T6" fmla="*/ 81 w 126"/>
                      <a:gd name="T7" fmla="*/ 81 h 81"/>
                      <a:gd name="T8" fmla="*/ 39 w 126"/>
                      <a:gd name="T9" fmla="*/ 80 h 81"/>
                      <a:gd name="T10" fmla="*/ 0 w 126"/>
                      <a:gd name="T11" fmla="*/ 77 h 81"/>
                      <a:gd name="T12" fmla="*/ 0 w 126"/>
                      <a:gd name="T13" fmla="*/ 0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26" h="81">
                        <a:moveTo>
                          <a:pt x="0" y="0"/>
                        </a:moveTo>
                        <a:lnTo>
                          <a:pt x="126" y="0"/>
                        </a:lnTo>
                        <a:lnTo>
                          <a:pt x="126" y="80"/>
                        </a:lnTo>
                        <a:lnTo>
                          <a:pt x="81" y="81"/>
                        </a:lnTo>
                        <a:lnTo>
                          <a:pt x="39" y="80"/>
                        </a:lnTo>
                        <a:lnTo>
                          <a:pt x="0" y="7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kern="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2" name="Freeform 185"/>
                  <p:cNvSpPr>
                    <a:spLocks/>
                  </p:cNvSpPr>
                  <p:nvPr/>
                </p:nvSpPr>
                <p:spPr bwMode="auto">
                  <a:xfrm>
                    <a:off x="684239" y="6740476"/>
                    <a:ext cx="327143" cy="760739"/>
                  </a:xfrm>
                  <a:custGeom>
                    <a:avLst/>
                    <a:gdLst>
                      <a:gd name="T0" fmla="*/ 0 w 126"/>
                      <a:gd name="T1" fmla="*/ 0 h 293"/>
                      <a:gd name="T2" fmla="*/ 126 w 126"/>
                      <a:gd name="T3" fmla="*/ 0 h 293"/>
                      <a:gd name="T4" fmla="*/ 126 w 126"/>
                      <a:gd name="T5" fmla="*/ 238 h 293"/>
                      <a:gd name="T6" fmla="*/ 63 w 126"/>
                      <a:gd name="T7" fmla="*/ 270 h 293"/>
                      <a:gd name="T8" fmla="*/ 0 w 126"/>
                      <a:gd name="T9" fmla="*/ 293 h 293"/>
                      <a:gd name="T10" fmla="*/ 0 w 126"/>
                      <a:gd name="T11" fmla="*/ 0 h 2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26" h="293">
                        <a:moveTo>
                          <a:pt x="0" y="0"/>
                        </a:moveTo>
                        <a:lnTo>
                          <a:pt x="126" y="0"/>
                        </a:lnTo>
                        <a:lnTo>
                          <a:pt x="126" y="238"/>
                        </a:lnTo>
                        <a:lnTo>
                          <a:pt x="63" y="270"/>
                        </a:lnTo>
                        <a:lnTo>
                          <a:pt x="0" y="29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47886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kern="0" dirty="0">
                      <a:solidFill>
                        <a:prstClr val="black"/>
                      </a:solidFill>
                    </a:endParaRPr>
                  </a:p>
                </p:txBody>
              </p:sp>
            </p:grpSp>
            <p:sp>
              <p:nvSpPr>
                <p:cNvPr id="54" name="Freeform 17"/>
                <p:cNvSpPr>
                  <a:spLocks noEditPoints="1"/>
                </p:cNvSpPr>
                <p:nvPr/>
              </p:nvSpPr>
              <p:spPr bwMode="auto">
                <a:xfrm>
                  <a:off x="4631078" y="3884646"/>
                  <a:ext cx="687897" cy="687295"/>
                </a:xfrm>
                <a:prstGeom prst="ellipse">
                  <a:avLst/>
                </a:prstGeom>
                <a:solidFill>
                  <a:srgbClr val="647886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5" name="Freeform 54"/>
                <p:cNvSpPr/>
                <p:nvPr/>
              </p:nvSpPr>
              <p:spPr>
                <a:xfrm>
                  <a:off x="4773214" y="3942450"/>
                  <a:ext cx="403626" cy="571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367" h="666750">
                      <a:moveTo>
                        <a:pt x="205755" y="0"/>
                      </a:moveTo>
                      <a:lnTo>
                        <a:pt x="260077" y="0"/>
                      </a:lnTo>
                      <a:lnTo>
                        <a:pt x="260077" y="36835"/>
                      </a:lnTo>
                      <a:cubicBezTo>
                        <a:pt x="315640" y="40308"/>
                        <a:pt x="358118" y="53454"/>
                        <a:pt x="387511" y="76275"/>
                      </a:cubicBezTo>
                      <a:cubicBezTo>
                        <a:pt x="416905" y="99095"/>
                        <a:pt x="436066" y="130349"/>
                        <a:pt x="444996" y="170036"/>
                      </a:cubicBezTo>
                      <a:lnTo>
                        <a:pt x="306586" y="191988"/>
                      </a:lnTo>
                      <a:cubicBezTo>
                        <a:pt x="299641" y="174377"/>
                        <a:pt x="293377" y="162161"/>
                        <a:pt x="287796" y="155340"/>
                      </a:cubicBezTo>
                      <a:cubicBezTo>
                        <a:pt x="282215" y="148518"/>
                        <a:pt x="272976" y="141635"/>
                        <a:pt x="260077" y="134690"/>
                      </a:cubicBezTo>
                      <a:lnTo>
                        <a:pt x="260077" y="242328"/>
                      </a:lnTo>
                      <a:cubicBezTo>
                        <a:pt x="335483" y="262440"/>
                        <a:pt x="385837" y="283665"/>
                        <a:pt x="411138" y="306005"/>
                      </a:cubicBezTo>
                      <a:cubicBezTo>
                        <a:pt x="444624" y="336042"/>
                        <a:pt x="461367" y="374144"/>
                        <a:pt x="461367" y="420312"/>
                      </a:cubicBezTo>
                      <a:cubicBezTo>
                        <a:pt x="461367" y="447368"/>
                        <a:pt x="455352" y="472191"/>
                        <a:pt x="443322" y="494781"/>
                      </a:cubicBezTo>
                      <a:cubicBezTo>
                        <a:pt x="431291" y="517371"/>
                        <a:pt x="415913" y="536236"/>
                        <a:pt x="397185" y="551376"/>
                      </a:cubicBezTo>
                      <a:cubicBezTo>
                        <a:pt x="378458" y="566517"/>
                        <a:pt x="358552" y="577501"/>
                        <a:pt x="337468" y="584328"/>
                      </a:cubicBezTo>
                      <a:cubicBezTo>
                        <a:pt x="316384" y="591155"/>
                        <a:pt x="290587" y="595189"/>
                        <a:pt x="260077" y="596429"/>
                      </a:cubicBezTo>
                      <a:lnTo>
                        <a:pt x="260077" y="666750"/>
                      </a:lnTo>
                      <a:lnTo>
                        <a:pt x="205755" y="666750"/>
                      </a:lnTo>
                      <a:lnTo>
                        <a:pt x="205755" y="596429"/>
                      </a:lnTo>
                      <a:cubicBezTo>
                        <a:pt x="169292" y="593204"/>
                        <a:pt x="139712" y="587313"/>
                        <a:pt x="117016" y="578756"/>
                      </a:cubicBezTo>
                      <a:cubicBezTo>
                        <a:pt x="94320" y="570198"/>
                        <a:pt x="74724" y="558354"/>
                        <a:pt x="58229" y="543223"/>
                      </a:cubicBezTo>
                      <a:cubicBezTo>
                        <a:pt x="41734" y="528092"/>
                        <a:pt x="29022" y="511783"/>
                        <a:pt x="20092" y="494296"/>
                      </a:cubicBezTo>
                      <a:cubicBezTo>
                        <a:pt x="11162" y="476808"/>
                        <a:pt x="4465" y="455662"/>
                        <a:pt x="0" y="430858"/>
                      </a:cubicBezTo>
                      <a:lnTo>
                        <a:pt x="150316" y="413370"/>
                      </a:lnTo>
                      <a:cubicBezTo>
                        <a:pt x="154781" y="437927"/>
                        <a:pt x="160796" y="455662"/>
                        <a:pt x="168362" y="466576"/>
                      </a:cubicBezTo>
                      <a:cubicBezTo>
                        <a:pt x="175927" y="477490"/>
                        <a:pt x="188392" y="487164"/>
                        <a:pt x="205755" y="495598"/>
                      </a:cubicBezTo>
                      <a:lnTo>
                        <a:pt x="205755" y="364123"/>
                      </a:lnTo>
                      <a:cubicBezTo>
                        <a:pt x="155649" y="350217"/>
                        <a:pt x="120117" y="338175"/>
                        <a:pt x="99157" y="327998"/>
                      </a:cubicBezTo>
                      <a:cubicBezTo>
                        <a:pt x="78197" y="317820"/>
                        <a:pt x="60027" y="301499"/>
                        <a:pt x="44648" y="279035"/>
                      </a:cubicBezTo>
                      <a:cubicBezTo>
                        <a:pt x="29270" y="256572"/>
                        <a:pt x="21580" y="229205"/>
                        <a:pt x="21580" y="196936"/>
                      </a:cubicBezTo>
                      <a:cubicBezTo>
                        <a:pt x="21580" y="152752"/>
                        <a:pt x="37021" y="115830"/>
                        <a:pt x="67903" y="86169"/>
                      </a:cubicBezTo>
                      <a:cubicBezTo>
                        <a:pt x="98785" y="56508"/>
                        <a:pt x="144735" y="40064"/>
                        <a:pt x="205755" y="36835"/>
                      </a:cubicBezTo>
                      <a:lnTo>
                        <a:pt x="205755" y="0"/>
                      </a:lnTo>
                      <a:close/>
                      <a:moveTo>
                        <a:pt x="205755" y="132829"/>
                      </a:moveTo>
                      <a:cubicBezTo>
                        <a:pt x="189880" y="138065"/>
                        <a:pt x="178842" y="144547"/>
                        <a:pt x="172641" y="152273"/>
                      </a:cubicBezTo>
                      <a:cubicBezTo>
                        <a:pt x="166439" y="159999"/>
                        <a:pt x="163339" y="169096"/>
                        <a:pt x="163339" y="179565"/>
                      </a:cubicBezTo>
                      <a:cubicBezTo>
                        <a:pt x="163339" y="190533"/>
                        <a:pt x="166485" y="200067"/>
                        <a:pt x="172777" y="208168"/>
                      </a:cubicBezTo>
                      <a:cubicBezTo>
                        <a:pt x="179070" y="216268"/>
                        <a:pt x="190062" y="223047"/>
                        <a:pt x="205755" y="228504"/>
                      </a:cubicBezTo>
                      <a:lnTo>
                        <a:pt x="205755" y="132829"/>
                      </a:lnTo>
                      <a:close/>
                      <a:moveTo>
                        <a:pt x="260077" y="379913"/>
                      </a:moveTo>
                      <a:lnTo>
                        <a:pt x="260077" y="499319"/>
                      </a:lnTo>
                      <a:cubicBezTo>
                        <a:pt x="281161" y="494590"/>
                        <a:pt x="296602" y="486814"/>
                        <a:pt x="306400" y="475989"/>
                      </a:cubicBezTo>
                      <a:cubicBezTo>
                        <a:pt x="316198" y="465164"/>
                        <a:pt x="321097" y="453033"/>
                        <a:pt x="321097" y="439595"/>
                      </a:cubicBezTo>
                      <a:cubicBezTo>
                        <a:pt x="321097" y="427898"/>
                        <a:pt x="316953" y="417136"/>
                        <a:pt x="308664" y="407307"/>
                      </a:cubicBezTo>
                      <a:cubicBezTo>
                        <a:pt x="300376" y="397478"/>
                        <a:pt x="284180" y="388347"/>
                        <a:pt x="260077" y="37991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sz="1350" kern="0" dirty="0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68" name="Rectangle 67"/>
            <p:cNvSpPr/>
            <p:nvPr/>
          </p:nvSpPr>
          <p:spPr>
            <a:xfrm>
              <a:off x="4402197" y="4720889"/>
              <a:ext cx="4539365" cy="58477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Last year we increased rents and put </a:t>
              </a:r>
              <a:r>
                <a:rPr lang="en-US" sz="1600" b="1" dirty="0">
                  <a:solidFill>
                    <a:srgbClr val="647886"/>
                  </a:solidFill>
                </a:rPr>
                <a:t>$475,000 </a:t>
              </a:r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into owner pockets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3734225" y="5447719"/>
            <a:ext cx="5207337" cy="609600"/>
            <a:chOff x="3734225" y="5447719"/>
            <a:chExt cx="5207337" cy="609600"/>
          </a:xfrm>
        </p:grpSpPr>
        <p:grpSp>
          <p:nvGrpSpPr>
            <p:cNvPr id="65" name="Group 64"/>
            <p:cNvGrpSpPr/>
            <p:nvPr/>
          </p:nvGrpSpPr>
          <p:grpSpPr>
            <a:xfrm>
              <a:off x="3734225" y="5447719"/>
              <a:ext cx="609600" cy="609600"/>
              <a:chOff x="3695700" y="5548871"/>
              <a:chExt cx="609600" cy="609600"/>
            </a:xfrm>
          </p:grpSpPr>
          <p:grpSp>
            <p:nvGrpSpPr>
              <p:cNvPr id="41" name="Group 36"/>
              <p:cNvGrpSpPr>
                <a:grpSpLocks noChangeAspect="1"/>
              </p:cNvGrpSpPr>
              <p:nvPr/>
            </p:nvGrpSpPr>
            <p:grpSpPr bwMode="auto">
              <a:xfrm>
                <a:off x="3769535" y="5638660"/>
                <a:ext cx="461931" cy="430022"/>
                <a:chOff x="572" y="1254"/>
                <a:chExt cx="1824" cy="1698"/>
              </a:xfrm>
              <a:solidFill>
                <a:srgbClr val="68A8E9"/>
              </a:solidFill>
            </p:grpSpPr>
            <p:sp>
              <p:nvSpPr>
                <p:cNvPr id="42" name="Freeform 38"/>
                <p:cNvSpPr>
                  <a:spLocks/>
                </p:cNvSpPr>
                <p:nvPr/>
              </p:nvSpPr>
              <p:spPr bwMode="auto">
                <a:xfrm>
                  <a:off x="572" y="1254"/>
                  <a:ext cx="1824" cy="878"/>
                </a:xfrm>
                <a:custGeom>
                  <a:avLst/>
                  <a:gdLst>
                    <a:gd name="T0" fmla="*/ 1824 w 3648"/>
                    <a:gd name="T1" fmla="*/ 0 h 1756"/>
                    <a:gd name="T2" fmla="*/ 1853 w 3648"/>
                    <a:gd name="T3" fmla="*/ 3 h 1756"/>
                    <a:gd name="T4" fmla="*/ 1880 w 3648"/>
                    <a:gd name="T5" fmla="*/ 10 h 1756"/>
                    <a:gd name="T6" fmla="*/ 1908 w 3648"/>
                    <a:gd name="T7" fmla="*/ 23 h 1756"/>
                    <a:gd name="T8" fmla="*/ 1932 w 3648"/>
                    <a:gd name="T9" fmla="*/ 41 h 1756"/>
                    <a:gd name="T10" fmla="*/ 3591 w 3648"/>
                    <a:gd name="T11" fmla="*/ 1464 h 1756"/>
                    <a:gd name="T12" fmla="*/ 3612 w 3648"/>
                    <a:gd name="T13" fmla="*/ 1486 h 1756"/>
                    <a:gd name="T14" fmla="*/ 3627 w 3648"/>
                    <a:gd name="T15" fmla="*/ 1510 h 1756"/>
                    <a:gd name="T16" fmla="*/ 3639 w 3648"/>
                    <a:gd name="T17" fmla="*/ 1536 h 1756"/>
                    <a:gd name="T18" fmla="*/ 3646 w 3648"/>
                    <a:gd name="T19" fmla="*/ 1563 h 1756"/>
                    <a:gd name="T20" fmla="*/ 3648 w 3648"/>
                    <a:gd name="T21" fmla="*/ 1592 h 1756"/>
                    <a:gd name="T22" fmla="*/ 3646 w 3648"/>
                    <a:gd name="T23" fmla="*/ 1620 h 1756"/>
                    <a:gd name="T24" fmla="*/ 3638 w 3648"/>
                    <a:gd name="T25" fmla="*/ 1647 h 1756"/>
                    <a:gd name="T26" fmla="*/ 3625 w 3648"/>
                    <a:gd name="T27" fmla="*/ 1674 h 1756"/>
                    <a:gd name="T28" fmla="*/ 3608 w 3648"/>
                    <a:gd name="T29" fmla="*/ 1698 h 1756"/>
                    <a:gd name="T30" fmla="*/ 3587 w 3648"/>
                    <a:gd name="T31" fmla="*/ 1719 h 1756"/>
                    <a:gd name="T32" fmla="*/ 3563 w 3648"/>
                    <a:gd name="T33" fmla="*/ 1735 h 1756"/>
                    <a:gd name="T34" fmla="*/ 3537 w 3648"/>
                    <a:gd name="T35" fmla="*/ 1747 h 1756"/>
                    <a:gd name="T36" fmla="*/ 3510 w 3648"/>
                    <a:gd name="T37" fmla="*/ 1753 h 1756"/>
                    <a:gd name="T38" fmla="*/ 3482 w 3648"/>
                    <a:gd name="T39" fmla="*/ 1756 h 1756"/>
                    <a:gd name="T40" fmla="*/ 3453 w 3648"/>
                    <a:gd name="T41" fmla="*/ 1753 h 1756"/>
                    <a:gd name="T42" fmla="*/ 3426 w 3648"/>
                    <a:gd name="T43" fmla="*/ 1746 h 1756"/>
                    <a:gd name="T44" fmla="*/ 3399 w 3648"/>
                    <a:gd name="T45" fmla="*/ 1733 h 1756"/>
                    <a:gd name="T46" fmla="*/ 3374 w 3648"/>
                    <a:gd name="T47" fmla="*/ 1716 h 1756"/>
                    <a:gd name="T48" fmla="*/ 1824 w 3648"/>
                    <a:gd name="T49" fmla="*/ 384 h 1756"/>
                    <a:gd name="T50" fmla="*/ 274 w 3648"/>
                    <a:gd name="T51" fmla="*/ 1716 h 1756"/>
                    <a:gd name="T52" fmla="*/ 250 w 3648"/>
                    <a:gd name="T53" fmla="*/ 1733 h 1756"/>
                    <a:gd name="T54" fmla="*/ 223 w 3648"/>
                    <a:gd name="T55" fmla="*/ 1746 h 1756"/>
                    <a:gd name="T56" fmla="*/ 196 w 3648"/>
                    <a:gd name="T57" fmla="*/ 1753 h 1756"/>
                    <a:gd name="T58" fmla="*/ 168 w 3648"/>
                    <a:gd name="T59" fmla="*/ 1756 h 1756"/>
                    <a:gd name="T60" fmla="*/ 139 w 3648"/>
                    <a:gd name="T61" fmla="*/ 1753 h 1756"/>
                    <a:gd name="T62" fmla="*/ 112 w 3648"/>
                    <a:gd name="T63" fmla="*/ 1747 h 1756"/>
                    <a:gd name="T64" fmla="*/ 86 w 3648"/>
                    <a:gd name="T65" fmla="*/ 1736 h 1756"/>
                    <a:gd name="T66" fmla="*/ 62 w 3648"/>
                    <a:gd name="T67" fmla="*/ 1719 h 1756"/>
                    <a:gd name="T68" fmla="*/ 40 w 3648"/>
                    <a:gd name="T69" fmla="*/ 1698 h 1756"/>
                    <a:gd name="T70" fmla="*/ 23 w 3648"/>
                    <a:gd name="T71" fmla="*/ 1674 h 1756"/>
                    <a:gd name="T72" fmla="*/ 10 w 3648"/>
                    <a:gd name="T73" fmla="*/ 1647 h 1756"/>
                    <a:gd name="T74" fmla="*/ 2 w 3648"/>
                    <a:gd name="T75" fmla="*/ 1620 h 1756"/>
                    <a:gd name="T76" fmla="*/ 0 w 3648"/>
                    <a:gd name="T77" fmla="*/ 1592 h 1756"/>
                    <a:gd name="T78" fmla="*/ 2 w 3648"/>
                    <a:gd name="T79" fmla="*/ 1563 h 1756"/>
                    <a:gd name="T80" fmla="*/ 9 w 3648"/>
                    <a:gd name="T81" fmla="*/ 1536 h 1756"/>
                    <a:gd name="T82" fmla="*/ 21 w 3648"/>
                    <a:gd name="T83" fmla="*/ 1510 h 1756"/>
                    <a:gd name="T84" fmla="*/ 36 w 3648"/>
                    <a:gd name="T85" fmla="*/ 1486 h 1756"/>
                    <a:gd name="T86" fmla="*/ 57 w 3648"/>
                    <a:gd name="T87" fmla="*/ 1464 h 1756"/>
                    <a:gd name="T88" fmla="*/ 1716 w 3648"/>
                    <a:gd name="T89" fmla="*/ 41 h 1756"/>
                    <a:gd name="T90" fmla="*/ 1740 w 3648"/>
                    <a:gd name="T91" fmla="*/ 23 h 1756"/>
                    <a:gd name="T92" fmla="*/ 1768 w 3648"/>
                    <a:gd name="T93" fmla="*/ 10 h 1756"/>
                    <a:gd name="T94" fmla="*/ 1795 w 3648"/>
                    <a:gd name="T95" fmla="*/ 3 h 1756"/>
                    <a:gd name="T96" fmla="*/ 1823 w 3648"/>
                    <a:gd name="T97" fmla="*/ 0 h 1756"/>
                    <a:gd name="T98" fmla="*/ 1824 w 3648"/>
                    <a:gd name="T99" fmla="*/ 0 h 17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3648" h="1756">
                      <a:moveTo>
                        <a:pt x="1824" y="0"/>
                      </a:moveTo>
                      <a:lnTo>
                        <a:pt x="1853" y="3"/>
                      </a:lnTo>
                      <a:lnTo>
                        <a:pt x="1880" y="10"/>
                      </a:lnTo>
                      <a:lnTo>
                        <a:pt x="1908" y="23"/>
                      </a:lnTo>
                      <a:lnTo>
                        <a:pt x="1932" y="41"/>
                      </a:lnTo>
                      <a:lnTo>
                        <a:pt x="3591" y="1464"/>
                      </a:lnTo>
                      <a:lnTo>
                        <a:pt x="3612" y="1486"/>
                      </a:lnTo>
                      <a:lnTo>
                        <a:pt x="3627" y="1510"/>
                      </a:lnTo>
                      <a:lnTo>
                        <a:pt x="3639" y="1536"/>
                      </a:lnTo>
                      <a:lnTo>
                        <a:pt x="3646" y="1563"/>
                      </a:lnTo>
                      <a:lnTo>
                        <a:pt x="3648" y="1592"/>
                      </a:lnTo>
                      <a:lnTo>
                        <a:pt x="3646" y="1620"/>
                      </a:lnTo>
                      <a:lnTo>
                        <a:pt x="3638" y="1647"/>
                      </a:lnTo>
                      <a:lnTo>
                        <a:pt x="3625" y="1674"/>
                      </a:lnTo>
                      <a:lnTo>
                        <a:pt x="3608" y="1698"/>
                      </a:lnTo>
                      <a:lnTo>
                        <a:pt x="3587" y="1719"/>
                      </a:lnTo>
                      <a:lnTo>
                        <a:pt x="3563" y="1735"/>
                      </a:lnTo>
                      <a:lnTo>
                        <a:pt x="3537" y="1747"/>
                      </a:lnTo>
                      <a:lnTo>
                        <a:pt x="3510" y="1753"/>
                      </a:lnTo>
                      <a:lnTo>
                        <a:pt x="3482" y="1756"/>
                      </a:lnTo>
                      <a:lnTo>
                        <a:pt x="3453" y="1753"/>
                      </a:lnTo>
                      <a:lnTo>
                        <a:pt x="3426" y="1746"/>
                      </a:lnTo>
                      <a:lnTo>
                        <a:pt x="3399" y="1733"/>
                      </a:lnTo>
                      <a:lnTo>
                        <a:pt x="3374" y="1716"/>
                      </a:lnTo>
                      <a:lnTo>
                        <a:pt x="1824" y="384"/>
                      </a:lnTo>
                      <a:lnTo>
                        <a:pt x="274" y="1716"/>
                      </a:lnTo>
                      <a:lnTo>
                        <a:pt x="250" y="1733"/>
                      </a:lnTo>
                      <a:lnTo>
                        <a:pt x="223" y="1746"/>
                      </a:lnTo>
                      <a:lnTo>
                        <a:pt x="196" y="1753"/>
                      </a:lnTo>
                      <a:lnTo>
                        <a:pt x="168" y="1756"/>
                      </a:lnTo>
                      <a:lnTo>
                        <a:pt x="139" y="1753"/>
                      </a:lnTo>
                      <a:lnTo>
                        <a:pt x="112" y="1747"/>
                      </a:lnTo>
                      <a:lnTo>
                        <a:pt x="86" y="1736"/>
                      </a:lnTo>
                      <a:lnTo>
                        <a:pt x="62" y="1719"/>
                      </a:lnTo>
                      <a:lnTo>
                        <a:pt x="40" y="1698"/>
                      </a:lnTo>
                      <a:lnTo>
                        <a:pt x="23" y="1674"/>
                      </a:lnTo>
                      <a:lnTo>
                        <a:pt x="10" y="1647"/>
                      </a:lnTo>
                      <a:lnTo>
                        <a:pt x="2" y="1620"/>
                      </a:lnTo>
                      <a:lnTo>
                        <a:pt x="0" y="1592"/>
                      </a:lnTo>
                      <a:lnTo>
                        <a:pt x="2" y="1563"/>
                      </a:lnTo>
                      <a:lnTo>
                        <a:pt x="9" y="1536"/>
                      </a:lnTo>
                      <a:lnTo>
                        <a:pt x="21" y="1510"/>
                      </a:lnTo>
                      <a:lnTo>
                        <a:pt x="36" y="1486"/>
                      </a:lnTo>
                      <a:lnTo>
                        <a:pt x="57" y="1464"/>
                      </a:lnTo>
                      <a:lnTo>
                        <a:pt x="1716" y="41"/>
                      </a:lnTo>
                      <a:lnTo>
                        <a:pt x="1740" y="23"/>
                      </a:lnTo>
                      <a:lnTo>
                        <a:pt x="1768" y="10"/>
                      </a:lnTo>
                      <a:lnTo>
                        <a:pt x="1795" y="3"/>
                      </a:lnTo>
                      <a:lnTo>
                        <a:pt x="1823" y="0"/>
                      </a:lnTo>
                      <a:lnTo>
                        <a:pt x="1824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3" name="Freeform 39"/>
                <p:cNvSpPr>
                  <a:spLocks noEditPoints="1"/>
                </p:cNvSpPr>
                <p:nvPr/>
              </p:nvSpPr>
              <p:spPr bwMode="auto">
                <a:xfrm>
                  <a:off x="818" y="1552"/>
                  <a:ext cx="1332" cy="1400"/>
                </a:xfrm>
                <a:custGeom>
                  <a:avLst/>
                  <a:gdLst>
                    <a:gd name="T0" fmla="*/ 1254 w 2664"/>
                    <a:gd name="T1" fmla="*/ 712 h 2799"/>
                    <a:gd name="T2" fmla="*/ 1102 w 2664"/>
                    <a:gd name="T3" fmla="*/ 738 h 2799"/>
                    <a:gd name="T4" fmla="*/ 961 w 2664"/>
                    <a:gd name="T5" fmla="*/ 787 h 2799"/>
                    <a:gd name="T6" fmla="*/ 830 w 2664"/>
                    <a:gd name="T7" fmla="*/ 859 h 2799"/>
                    <a:gd name="T8" fmla="*/ 714 w 2664"/>
                    <a:gd name="T9" fmla="*/ 950 h 2799"/>
                    <a:gd name="T10" fmla="*/ 615 w 2664"/>
                    <a:gd name="T11" fmla="*/ 1058 h 2799"/>
                    <a:gd name="T12" fmla="*/ 533 w 2664"/>
                    <a:gd name="T13" fmla="*/ 1182 h 2799"/>
                    <a:gd name="T14" fmla="*/ 472 w 2664"/>
                    <a:gd name="T15" fmla="*/ 1317 h 2799"/>
                    <a:gd name="T16" fmla="*/ 433 w 2664"/>
                    <a:gd name="T17" fmla="*/ 1464 h 2799"/>
                    <a:gd name="T18" fmla="*/ 420 w 2664"/>
                    <a:gd name="T19" fmla="*/ 1620 h 2799"/>
                    <a:gd name="T20" fmla="*/ 433 w 2664"/>
                    <a:gd name="T21" fmla="*/ 1775 h 2799"/>
                    <a:gd name="T22" fmla="*/ 472 w 2664"/>
                    <a:gd name="T23" fmla="*/ 1922 h 2799"/>
                    <a:gd name="T24" fmla="*/ 533 w 2664"/>
                    <a:gd name="T25" fmla="*/ 2057 h 2799"/>
                    <a:gd name="T26" fmla="*/ 615 w 2664"/>
                    <a:gd name="T27" fmla="*/ 2181 h 2799"/>
                    <a:gd name="T28" fmla="*/ 714 w 2664"/>
                    <a:gd name="T29" fmla="*/ 2289 h 2799"/>
                    <a:gd name="T30" fmla="*/ 830 w 2664"/>
                    <a:gd name="T31" fmla="*/ 2380 h 2799"/>
                    <a:gd name="T32" fmla="*/ 961 w 2664"/>
                    <a:gd name="T33" fmla="*/ 2452 h 2799"/>
                    <a:gd name="T34" fmla="*/ 1102 w 2664"/>
                    <a:gd name="T35" fmla="*/ 2501 h 2799"/>
                    <a:gd name="T36" fmla="*/ 1254 w 2664"/>
                    <a:gd name="T37" fmla="*/ 2528 h 2799"/>
                    <a:gd name="T38" fmla="*/ 1410 w 2664"/>
                    <a:gd name="T39" fmla="*/ 2528 h 2799"/>
                    <a:gd name="T40" fmla="*/ 1562 w 2664"/>
                    <a:gd name="T41" fmla="*/ 2501 h 2799"/>
                    <a:gd name="T42" fmla="*/ 1703 w 2664"/>
                    <a:gd name="T43" fmla="*/ 2452 h 2799"/>
                    <a:gd name="T44" fmla="*/ 1834 w 2664"/>
                    <a:gd name="T45" fmla="*/ 2380 h 2799"/>
                    <a:gd name="T46" fmla="*/ 1950 w 2664"/>
                    <a:gd name="T47" fmla="*/ 2289 h 2799"/>
                    <a:gd name="T48" fmla="*/ 2051 w 2664"/>
                    <a:gd name="T49" fmla="*/ 2181 h 2799"/>
                    <a:gd name="T50" fmla="*/ 2131 w 2664"/>
                    <a:gd name="T51" fmla="*/ 2057 h 2799"/>
                    <a:gd name="T52" fmla="*/ 2192 w 2664"/>
                    <a:gd name="T53" fmla="*/ 1922 h 2799"/>
                    <a:gd name="T54" fmla="*/ 2231 w 2664"/>
                    <a:gd name="T55" fmla="*/ 1775 h 2799"/>
                    <a:gd name="T56" fmla="*/ 2244 w 2664"/>
                    <a:gd name="T57" fmla="*/ 1620 h 2799"/>
                    <a:gd name="T58" fmla="*/ 2231 w 2664"/>
                    <a:gd name="T59" fmla="*/ 1464 h 2799"/>
                    <a:gd name="T60" fmla="*/ 2192 w 2664"/>
                    <a:gd name="T61" fmla="*/ 1317 h 2799"/>
                    <a:gd name="T62" fmla="*/ 2131 w 2664"/>
                    <a:gd name="T63" fmla="*/ 1182 h 2799"/>
                    <a:gd name="T64" fmla="*/ 2051 w 2664"/>
                    <a:gd name="T65" fmla="*/ 1058 h 2799"/>
                    <a:gd name="T66" fmla="*/ 1950 w 2664"/>
                    <a:gd name="T67" fmla="*/ 950 h 2799"/>
                    <a:gd name="T68" fmla="*/ 1834 w 2664"/>
                    <a:gd name="T69" fmla="*/ 859 h 2799"/>
                    <a:gd name="T70" fmla="*/ 1703 w 2664"/>
                    <a:gd name="T71" fmla="*/ 787 h 2799"/>
                    <a:gd name="T72" fmla="*/ 1562 w 2664"/>
                    <a:gd name="T73" fmla="*/ 738 h 2799"/>
                    <a:gd name="T74" fmla="*/ 1410 w 2664"/>
                    <a:gd name="T75" fmla="*/ 712 h 2799"/>
                    <a:gd name="T76" fmla="*/ 1332 w 2664"/>
                    <a:gd name="T77" fmla="*/ 0 h 2799"/>
                    <a:gd name="T78" fmla="*/ 1370 w 2664"/>
                    <a:gd name="T79" fmla="*/ 9 h 2799"/>
                    <a:gd name="T80" fmla="*/ 2635 w 2664"/>
                    <a:gd name="T81" fmla="*/ 1097 h 2799"/>
                    <a:gd name="T82" fmla="*/ 2657 w 2664"/>
                    <a:gd name="T83" fmla="*/ 1125 h 2799"/>
                    <a:gd name="T84" fmla="*/ 2664 w 2664"/>
                    <a:gd name="T85" fmla="*/ 1160 h 2799"/>
                    <a:gd name="T86" fmla="*/ 2662 w 2664"/>
                    <a:gd name="T87" fmla="*/ 2739 h 2799"/>
                    <a:gd name="T88" fmla="*/ 2640 w 2664"/>
                    <a:gd name="T89" fmla="*/ 2775 h 2799"/>
                    <a:gd name="T90" fmla="*/ 2603 w 2664"/>
                    <a:gd name="T91" fmla="*/ 2797 h 2799"/>
                    <a:gd name="T92" fmla="*/ 83 w 2664"/>
                    <a:gd name="T93" fmla="*/ 2799 h 2799"/>
                    <a:gd name="T94" fmla="*/ 41 w 2664"/>
                    <a:gd name="T95" fmla="*/ 2788 h 2799"/>
                    <a:gd name="T96" fmla="*/ 11 w 2664"/>
                    <a:gd name="T97" fmla="*/ 2759 h 2799"/>
                    <a:gd name="T98" fmla="*/ 0 w 2664"/>
                    <a:gd name="T99" fmla="*/ 2717 h 2799"/>
                    <a:gd name="T100" fmla="*/ 1 w 2664"/>
                    <a:gd name="T101" fmla="*/ 1142 h 2799"/>
                    <a:gd name="T102" fmla="*/ 17 w 2664"/>
                    <a:gd name="T103" fmla="*/ 1110 h 2799"/>
                    <a:gd name="T104" fmla="*/ 1278 w 2664"/>
                    <a:gd name="T105" fmla="*/ 20 h 2799"/>
                    <a:gd name="T106" fmla="*/ 1313 w 2664"/>
                    <a:gd name="T107" fmla="*/ 2 h 27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2664" h="2799">
                      <a:moveTo>
                        <a:pt x="1332" y="709"/>
                      </a:moveTo>
                      <a:lnTo>
                        <a:pt x="1254" y="712"/>
                      </a:lnTo>
                      <a:lnTo>
                        <a:pt x="1177" y="722"/>
                      </a:lnTo>
                      <a:lnTo>
                        <a:pt x="1102" y="738"/>
                      </a:lnTo>
                      <a:lnTo>
                        <a:pt x="1030" y="760"/>
                      </a:lnTo>
                      <a:lnTo>
                        <a:pt x="961" y="787"/>
                      </a:lnTo>
                      <a:lnTo>
                        <a:pt x="894" y="821"/>
                      </a:lnTo>
                      <a:lnTo>
                        <a:pt x="830" y="859"/>
                      </a:lnTo>
                      <a:lnTo>
                        <a:pt x="770" y="902"/>
                      </a:lnTo>
                      <a:lnTo>
                        <a:pt x="714" y="950"/>
                      </a:lnTo>
                      <a:lnTo>
                        <a:pt x="662" y="1003"/>
                      </a:lnTo>
                      <a:lnTo>
                        <a:pt x="615" y="1058"/>
                      </a:lnTo>
                      <a:lnTo>
                        <a:pt x="570" y="1119"/>
                      </a:lnTo>
                      <a:lnTo>
                        <a:pt x="533" y="1182"/>
                      </a:lnTo>
                      <a:lnTo>
                        <a:pt x="500" y="1248"/>
                      </a:lnTo>
                      <a:lnTo>
                        <a:pt x="472" y="1317"/>
                      </a:lnTo>
                      <a:lnTo>
                        <a:pt x="450" y="1390"/>
                      </a:lnTo>
                      <a:lnTo>
                        <a:pt x="433" y="1464"/>
                      </a:lnTo>
                      <a:lnTo>
                        <a:pt x="423" y="1541"/>
                      </a:lnTo>
                      <a:lnTo>
                        <a:pt x="420" y="1620"/>
                      </a:lnTo>
                      <a:lnTo>
                        <a:pt x="423" y="1698"/>
                      </a:lnTo>
                      <a:lnTo>
                        <a:pt x="433" y="1775"/>
                      </a:lnTo>
                      <a:lnTo>
                        <a:pt x="450" y="1850"/>
                      </a:lnTo>
                      <a:lnTo>
                        <a:pt x="472" y="1922"/>
                      </a:lnTo>
                      <a:lnTo>
                        <a:pt x="500" y="1991"/>
                      </a:lnTo>
                      <a:lnTo>
                        <a:pt x="533" y="2057"/>
                      </a:lnTo>
                      <a:lnTo>
                        <a:pt x="570" y="2121"/>
                      </a:lnTo>
                      <a:lnTo>
                        <a:pt x="615" y="2181"/>
                      </a:lnTo>
                      <a:lnTo>
                        <a:pt x="662" y="2237"/>
                      </a:lnTo>
                      <a:lnTo>
                        <a:pt x="714" y="2289"/>
                      </a:lnTo>
                      <a:lnTo>
                        <a:pt x="770" y="2337"/>
                      </a:lnTo>
                      <a:lnTo>
                        <a:pt x="830" y="2380"/>
                      </a:lnTo>
                      <a:lnTo>
                        <a:pt x="894" y="2418"/>
                      </a:lnTo>
                      <a:lnTo>
                        <a:pt x="961" y="2452"/>
                      </a:lnTo>
                      <a:lnTo>
                        <a:pt x="1030" y="2479"/>
                      </a:lnTo>
                      <a:lnTo>
                        <a:pt x="1102" y="2501"/>
                      </a:lnTo>
                      <a:lnTo>
                        <a:pt x="1177" y="2518"/>
                      </a:lnTo>
                      <a:lnTo>
                        <a:pt x="1254" y="2528"/>
                      </a:lnTo>
                      <a:lnTo>
                        <a:pt x="1332" y="2531"/>
                      </a:lnTo>
                      <a:lnTo>
                        <a:pt x="1410" y="2528"/>
                      </a:lnTo>
                      <a:lnTo>
                        <a:pt x="1488" y="2518"/>
                      </a:lnTo>
                      <a:lnTo>
                        <a:pt x="1562" y="2501"/>
                      </a:lnTo>
                      <a:lnTo>
                        <a:pt x="1635" y="2479"/>
                      </a:lnTo>
                      <a:lnTo>
                        <a:pt x="1703" y="2452"/>
                      </a:lnTo>
                      <a:lnTo>
                        <a:pt x="1771" y="2418"/>
                      </a:lnTo>
                      <a:lnTo>
                        <a:pt x="1834" y="2380"/>
                      </a:lnTo>
                      <a:lnTo>
                        <a:pt x="1894" y="2337"/>
                      </a:lnTo>
                      <a:lnTo>
                        <a:pt x="1950" y="2289"/>
                      </a:lnTo>
                      <a:lnTo>
                        <a:pt x="2002" y="2237"/>
                      </a:lnTo>
                      <a:lnTo>
                        <a:pt x="2051" y="2181"/>
                      </a:lnTo>
                      <a:lnTo>
                        <a:pt x="2094" y="2121"/>
                      </a:lnTo>
                      <a:lnTo>
                        <a:pt x="2131" y="2057"/>
                      </a:lnTo>
                      <a:lnTo>
                        <a:pt x="2164" y="1991"/>
                      </a:lnTo>
                      <a:lnTo>
                        <a:pt x="2192" y="1922"/>
                      </a:lnTo>
                      <a:lnTo>
                        <a:pt x="2214" y="1850"/>
                      </a:lnTo>
                      <a:lnTo>
                        <a:pt x="2231" y="1775"/>
                      </a:lnTo>
                      <a:lnTo>
                        <a:pt x="2241" y="1698"/>
                      </a:lnTo>
                      <a:lnTo>
                        <a:pt x="2244" y="1620"/>
                      </a:lnTo>
                      <a:lnTo>
                        <a:pt x="2241" y="1541"/>
                      </a:lnTo>
                      <a:lnTo>
                        <a:pt x="2231" y="1464"/>
                      </a:lnTo>
                      <a:lnTo>
                        <a:pt x="2214" y="1390"/>
                      </a:lnTo>
                      <a:lnTo>
                        <a:pt x="2192" y="1317"/>
                      </a:lnTo>
                      <a:lnTo>
                        <a:pt x="2164" y="1248"/>
                      </a:lnTo>
                      <a:lnTo>
                        <a:pt x="2131" y="1182"/>
                      </a:lnTo>
                      <a:lnTo>
                        <a:pt x="2094" y="1119"/>
                      </a:lnTo>
                      <a:lnTo>
                        <a:pt x="2051" y="1058"/>
                      </a:lnTo>
                      <a:lnTo>
                        <a:pt x="2002" y="1003"/>
                      </a:lnTo>
                      <a:lnTo>
                        <a:pt x="1950" y="950"/>
                      </a:lnTo>
                      <a:lnTo>
                        <a:pt x="1894" y="902"/>
                      </a:lnTo>
                      <a:lnTo>
                        <a:pt x="1834" y="859"/>
                      </a:lnTo>
                      <a:lnTo>
                        <a:pt x="1771" y="821"/>
                      </a:lnTo>
                      <a:lnTo>
                        <a:pt x="1703" y="787"/>
                      </a:lnTo>
                      <a:lnTo>
                        <a:pt x="1635" y="760"/>
                      </a:lnTo>
                      <a:lnTo>
                        <a:pt x="1562" y="738"/>
                      </a:lnTo>
                      <a:lnTo>
                        <a:pt x="1488" y="722"/>
                      </a:lnTo>
                      <a:lnTo>
                        <a:pt x="1410" y="712"/>
                      </a:lnTo>
                      <a:lnTo>
                        <a:pt x="1332" y="709"/>
                      </a:lnTo>
                      <a:close/>
                      <a:moveTo>
                        <a:pt x="1332" y="0"/>
                      </a:moveTo>
                      <a:lnTo>
                        <a:pt x="1351" y="2"/>
                      </a:lnTo>
                      <a:lnTo>
                        <a:pt x="1370" y="9"/>
                      </a:lnTo>
                      <a:lnTo>
                        <a:pt x="1386" y="20"/>
                      </a:lnTo>
                      <a:lnTo>
                        <a:pt x="2635" y="1097"/>
                      </a:lnTo>
                      <a:lnTo>
                        <a:pt x="2647" y="1110"/>
                      </a:lnTo>
                      <a:lnTo>
                        <a:pt x="2657" y="1125"/>
                      </a:lnTo>
                      <a:lnTo>
                        <a:pt x="2663" y="1142"/>
                      </a:lnTo>
                      <a:lnTo>
                        <a:pt x="2664" y="1160"/>
                      </a:lnTo>
                      <a:lnTo>
                        <a:pt x="2664" y="2717"/>
                      </a:lnTo>
                      <a:lnTo>
                        <a:pt x="2662" y="2739"/>
                      </a:lnTo>
                      <a:lnTo>
                        <a:pt x="2653" y="2759"/>
                      </a:lnTo>
                      <a:lnTo>
                        <a:pt x="2640" y="2775"/>
                      </a:lnTo>
                      <a:lnTo>
                        <a:pt x="2623" y="2788"/>
                      </a:lnTo>
                      <a:lnTo>
                        <a:pt x="2603" y="2797"/>
                      </a:lnTo>
                      <a:lnTo>
                        <a:pt x="2581" y="2799"/>
                      </a:lnTo>
                      <a:lnTo>
                        <a:pt x="83" y="2799"/>
                      </a:lnTo>
                      <a:lnTo>
                        <a:pt x="61" y="2797"/>
                      </a:lnTo>
                      <a:lnTo>
                        <a:pt x="41" y="2788"/>
                      </a:lnTo>
                      <a:lnTo>
                        <a:pt x="24" y="2775"/>
                      </a:lnTo>
                      <a:lnTo>
                        <a:pt x="11" y="2759"/>
                      </a:lnTo>
                      <a:lnTo>
                        <a:pt x="2" y="2739"/>
                      </a:lnTo>
                      <a:lnTo>
                        <a:pt x="0" y="2717"/>
                      </a:lnTo>
                      <a:lnTo>
                        <a:pt x="0" y="1160"/>
                      </a:lnTo>
                      <a:lnTo>
                        <a:pt x="1" y="1142"/>
                      </a:lnTo>
                      <a:lnTo>
                        <a:pt x="7" y="1125"/>
                      </a:lnTo>
                      <a:lnTo>
                        <a:pt x="17" y="1110"/>
                      </a:lnTo>
                      <a:lnTo>
                        <a:pt x="29" y="1097"/>
                      </a:lnTo>
                      <a:lnTo>
                        <a:pt x="1278" y="20"/>
                      </a:lnTo>
                      <a:lnTo>
                        <a:pt x="1294" y="9"/>
                      </a:lnTo>
                      <a:lnTo>
                        <a:pt x="1313" y="2"/>
                      </a:lnTo>
                      <a:lnTo>
                        <a:pt x="1332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4" name="Freeform 40"/>
                <p:cNvSpPr>
                  <a:spLocks noEditPoints="1"/>
                </p:cNvSpPr>
                <p:nvPr/>
              </p:nvSpPr>
              <p:spPr bwMode="auto">
                <a:xfrm>
                  <a:off x="1307" y="1979"/>
                  <a:ext cx="355" cy="766"/>
                </a:xfrm>
                <a:custGeom>
                  <a:avLst/>
                  <a:gdLst>
                    <a:gd name="T0" fmla="*/ 416 w 711"/>
                    <a:gd name="T1" fmla="*/ 1182 h 1531"/>
                    <a:gd name="T2" fmla="*/ 471 w 711"/>
                    <a:gd name="T3" fmla="*/ 1134 h 1531"/>
                    <a:gd name="T4" fmla="*/ 498 w 711"/>
                    <a:gd name="T5" fmla="*/ 1058 h 1531"/>
                    <a:gd name="T6" fmla="*/ 491 w 711"/>
                    <a:gd name="T7" fmla="*/ 965 h 1531"/>
                    <a:gd name="T8" fmla="*/ 445 w 711"/>
                    <a:gd name="T9" fmla="*/ 892 h 1531"/>
                    <a:gd name="T10" fmla="*/ 312 w 711"/>
                    <a:gd name="T11" fmla="*/ 256 h 1531"/>
                    <a:gd name="T12" fmla="*/ 249 w 711"/>
                    <a:gd name="T13" fmla="*/ 286 h 1531"/>
                    <a:gd name="T14" fmla="*/ 215 w 711"/>
                    <a:gd name="T15" fmla="*/ 342 h 1531"/>
                    <a:gd name="T16" fmla="*/ 209 w 711"/>
                    <a:gd name="T17" fmla="*/ 412 h 1531"/>
                    <a:gd name="T18" fmla="*/ 225 w 711"/>
                    <a:gd name="T19" fmla="*/ 462 h 1531"/>
                    <a:gd name="T20" fmla="*/ 265 w 711"/>
                    <a:gd name="T21" fmla="*/ 512 h 1531"/>
                    <a:gd name="T22" fmla="*/ 312 w 711"/>
                    <a:gd name="T23" fmla="*/ 256 h 1531"/>
                    <a:gd name="T24" fmla="*/ 377 w 711"/>
                    <a:gd name="T25" fmla="*/ 7 h 1531"/>
                    <a:gd name="T26" fmla="*/ 391 w 711"/>
                    <a:gd name="T27" fmla="*/ 46 h 1531"/>
                    <a:gd name="T28" fmla="*/ 467 w 711"/>
                    <a:gd name="T29" fmla="*/ 99 h 1531"/>
                    <a:gd name="T30" fmla="*/ 566 w 711"/>
                    <a:gd name="T31" fmla="*/ 141 h 1531"/>
                    <a:gd name="T32" fmla="*/ 638 w 711"/>
                    <a:gd name="T33" fmla="*/ 214 h 1531"/>
                    <a:gd name="T34" fmla="*/ 676 w 711"/>
                    <a:gd name="T35" fmla="*/ 313 h 1531"/>
                    <a:gd name="T36" fmla="*/ 669 w 711"/>
                    <a:gd name="T37" fmla="*/ 395 h 1531"/>
                    <a:gd name="T38" fmla="*/ 627 w 711"/>
                    <a:gd name="T39" fmla="*/ 441 h 1531"/>
                    <a:gd name="T40" fmla="*/ 561 w 711"/>
                    <a:gd name="T41" fmla="*/ 450 h 1531"/>
                    <a:gd name="T42" fmla="*/ 514 w 711"/>
                    <a:gd name="T43" fmla="*/ 427 h 1531"/>
                    <a:gd name="T44" fmla="*/ 490 w 711"/>
                    <a:gd name="T45" fmla="*/ 385 h 1531"/>
                    <a:gd name="T46" fmla="*/ 474 w 711"/>
                    <a:gd name="T47" fmla="*/ 323 h 1531"/>
                    <a:gd name="T48" fmla="*/ 438 w 711"/>
                    <a:gd name="T49" fmla="*/ 272 h 1531"/>
                    <a:gd name="T50" fmla="*/ 391 w 711"/>
                    <a:gd name="T51" fmla="*/ 256 h 1531"/>
                    <a:gd name="T52" fmla="*/ 526 w 711"/>
                    <a:gd name="T53" fmla="*/ 675 h 1531"/>
                    <a:gd name="T54" fmla="*/ 616 w 711"/>
                    <a:gd name="T55" fmla="*/ 748 h 1531"/>
                    <a:gd name="T56" fmla="*/ 678 w 711"/>
                    <a:gd name="T57" fmla="*/ 837 h 1531"/>
                    <a:gd name="T58" fmla="*/ 709 w 711"/>
                    <a:gd name="T59" fmla="*/ 948 h 1531"/>
                    <a:gd name="T60" fmla="*/ 701 w 711"/>
                    <a:gd name="T61" fmla="*/ 1093 h 1531"/>
                    <a:gd name="T62" fmla="*/ 652 w 711"/>
                    <a:gd name="T63" fmla="*/ 1219 h 1531"/>
                    <a:gd name="T64" fmla="*/ 564 w 711"/>
                    <a:gd name="T65" fmla="*/ 1305 h 1531"/>
                    <a:gd name="T66" fmla="*/ 440 w 711"/>
                    <a:gd name="T67" fmla="*/ 1350 h 1531"/>
                    <a:gd name="T68" fmla="*/ 390 w 711"/>
                    <a:gd name="T69" fmla="*/ 1502 h 1531"/>
                    <a:gd name="T70" fmla="*/ 366 w 711"/>
                    <a:gd name="T71" fmla="*/ 1529 h 1531"/>
                    <a:gd name="T72" fmla="*/ 326 w 711"/>
                    <a:gd name="T73" fmla="*/ 1524 h 1531"/>
                    <a:gd name="T74" fmla="*/ 312 w 711"/>
                    <a:gd name="T75" fmla="*/ 1487 h 1531"/>
                    <a:gd name="T76" fmla="*/ 226 w 711"/>
                    <a:gd name="T77" fmla="*/ 1344 h 1531"/>
                    <a:gd name="T78" fmla="*/ 117 w 711"/>
                    <a:gd name="T79" fmla="*/ 1292 h 1531"/>
                    <a:gd name="T80" fmla="*/ 40 w 711"/>
                    <a:gd name="T81" fmla="*/ 1204 h 1531"/>
                    <a:gd name="T82" fmla="*/ 2 w 711"/>
                    <a:gd name="T83" fmla="*/ 1090 h 1531"/>
                    <a:gd name="T84" fmla="*/ 6 w 711"/>
                    <a:gd name="T85" fmla="*/ 1002 h 1531"/>
                    <a:gd name="T86" fmla="*/ 36 w 711"/>
                    <a:gd name="T87" fmla="*/ 950 h 1531"/>
                    <a:gd name="T88" fmla="*/ 94 w 711"/>
                    <a:gd name="T89" fmla="*/ 931 h 1531"/>
                    <a:gd name="T90" fmla="*/ 157 w 711"/>
                    <a:gd name="T91" fmla="*/ 950 h 1531"/>
                    <a:gd name="T92" fmla="*/ 191 w 711"/>
                    <a:gd name="T93" fmla="*/ 1012 h 1531"/>
                    <a:gd name="T94" fmla="*/ 208 w 711"/>
                    <a:gd name="T95" fmla="*/ 1102 h 1531"/>
                    <a:gd name="T96" fmla="*/ 246 w 711"/>
                    <a:gd name="T97" fmla="*/ 1162 h 1531"/>
                    <a:gd name="T98" fmla="*/ 312 w 711"/>
                    <a:gd name="T99" fmla="*/ 1189 h 1531"/>
                    <a:gd name="T100" fmla="*/ 163 w 711"/>
                    <a:gd name="T101" fmla="*/ 715 h 1531"/>
                    <a:gd name="T102" fmla="*/ 72 w 711"/>
                    <a:gd name="T103" fmla="*/ 621 h 1531"/>
                    <a:gd name="T104" fmla="*/ 21 w 711"/>
                    <a:gd name="T105" fmla="*/ 505 h 1531"/>
                    <a:gd name="T106" fmla="*/ 15 w 711"/>
                    <a:gd name="T107" fmla="*/ 371 h 1531"/>
                    <a:gd name="T108" fmla="*/ 48 w 711"/>
                    <a:gd name="T109" fmla="*/ 251 h 1531"/>
                    <a:gd name="T110" fmla="*/ 118 w 711"/>
                    <a:gd name="T111" fmla="*/ 160 h 1531"/>
                    <a:gd name="T112" fmla="*/ 225 w 711"/>
                    <a:gd name="T113" fmla="*/ 103 h 1531"/>
                    <a:gd name="T114" fmla="*/ 312 w 711"/>
                    <a:gd name="T115" fmla="*/ 46 h 1531"/>
                    <a:gd name="T116" fmla="*/ 326 w 711"/>
                    <a:gd name="T117" fmla="*/ 7 h 15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711" h="1531">
                      <a:moveTo>
                        <a:pt x="391" y="854"/>
                      </a:moveTo>
                      <a:lnTo>
                        <a:pt x="391" y="1189"/>
                      </a:lnTo>
                      <a:lnTo>
                        <a:pt x="416" y="1182"/>
                      </a:lnTo>
                      <a:lnTo>
                        <a:pt x="437" y="1170"/>
                      </a:lnTo>
                      <a:lnTo>
                        <a:pt x="456" y="1154"/>
                      </a:lnTo>
                      <a:lnTo>
                        <a:pt x="471" y="1134"/>
                      </a:lnTo>
                      <a:lnTo>
                        <a:pt x="483" y="1111"/>
                      </a:lnTo>
                      <a:lnTo>
                        <a:pt x="492" y="1085"/>
                      </a:lnTo>
                      <a:lnTo>
                        <a:pt x="498" y="1058"/>
                      </a:lnTo>
                      <a:lnTo>
                        <a:pt x="500" y="1030"/>
                      </a:lnTo>
                      <a:lnTo>
                        <a:pt x="498" y="996"/>
                      </a:lnTo>
                      <a:lnTo>
                        <a:pt x="491" y="965"/>
                      </a:lnTo>
                      <a:lnTo>
                        <a:pt x="480" y="937"/>
                      </a:lnTo>
                      <a:lnTo>
                        <a:pt x="464" y="913"/>
                      </a:lnTo>
                      <a:lnTo>
                        <a:pt x="445" y="892"/>
                      </a:lnTo>
                      <a:lnTo>
                        <a:pt x="420" y="872"/>
                      </a:lnTo>
                      <a:lnTo>
                        <a:pt x="391" y="854"/>
                      </a:lnTo>
                      <a:close/>
                      <a:moveTo>
                        <a:pt x="312" y="256"/>
                      </a:moveTo>
                      <a:lnTo>
                        <a:pt x="288" y="262"/>
                      </a:lnTo>
                      <a:lnTo>
                        <a:pt x="267" y="272"/>
                      </a:lnTo>
                      <a:lnTo>
                        <a:pt x="249" y="286"/>
                      </a:lnTo>
                      <a:lnTo>
                        <a:pt x="235" y="301"/>
                      </a:lnTo>
                      <a:lnTo>
                        <a:pt x="223" y="321"/>
                      </a:lnTo>
                      <a:lnTo>
                        <a:pt x="215" y="342"/>
                      </a:lnTo>
                      <a:lnTo>
                        <a:pt x="210" y="366"/>
                      </a:lnTo>
                      <a:lnTo>
                        <a:pt x="209" y="392"/>
                      </a:lnTo>
                      <a:lnTo>
                        <a:pt x="209" y="412"/>
                      </a:lnTo>
                      <a:lnTo>
                        <a:pt x="212" y="430"/>
                      </a:lnTo>
                      <a:lnTo>
                        <a:pt x="217" y="447"/>
                      </a:lnTo>
                      <a:lnTo>
                        <a:pt x="225" y="462"/>
                      </a:lnTo>
                      <a:lnTo>
                        <a:pt x="235" y="479"/>
                      </a:lnTo>
                      <a:lnTo>
                        <a:pt x="248" y="495"/>
                      </a:lnTo>
                      <a:lnTo>
                        <a:pt x="265" y="512"/>
                      </a:lnTo>
                      <a:lnTo>
                        <a:pt x="286" y="532"/>
                      </a:lnTo>
                      <a:lnTo>
                        <a:pt x="312" y="553"/>
                      </a:lnTo>
                      <a:lnTo>
                        <a:pt x="312" y="256"/>
                      </a:lnTo>
                      <a:close/>
                      <a:moveTo>
                        <a:pt x="352" y="0"/>
                      </a:moveTo>
                      <a:lnTo>
                        <a:pt x="366" y="2"/>
                      </a:lnTo>
                      <a:lnTo>
                        <a:pt x="377" y="7"/>
                      </a:lnTo>
                      <a:lnTo>
                        <a:pt x="385" y="17"/>
                      </a:lnTo>
                      <a:lnTo>
                        <a:pt x="390" y="31"/>
                      </a:lnTo>
                      <a:lnTo>
                        <a:pt x="391" y="46"/>
                      </a:lnTo>
                      <a:lnTo>
                        <a:pt x="391" y="90"/>
                      </a:lnTo>
                      <a:lnTo>
                        <a:pt x="430" y="92"/>
                      </a:lnTo>
                      <a:lnTo>
                        <a:pt x="467" y="99"/>
                      </a:lnTo>
                      <a:lnTo>
                        <a:pt x="502" y="109"/>
                      </a:lnTo>
                      <a:lnTo>
                        <a:pt x="535" y="123"/>
                      </a:lnTo>
                      <a:lnTo>
                        <a:pt x="566" y="141"/>
                      </a:lnTo>
                      <a:lnTo>
                        <a:pt x="594" y="162"/>
                      </a:lnTo>
                      <a:lnTo>
                        <a:pt x="618" y="186"/>
                      </a:lnTo>
                      <a:lnTo>
                        <a:pt x="638" y="214"/>
                      </a:lnTo>
                      <a:lnTo>
                        <a:pt x="655" y="244"/>
                      </a:lnTo>
                      <a:lnTo>
                        <a:pt x="668" y="277"/>
                      </a:lnTo>
                      <a:lnTo>
                        <a:pt x="676" y="313"/>
                      </a:lnTo>
                      <a:lnTo>
                        <a:pt x="678" y="351"/>
                      </a:lnTo>
                      <a:lnTo>
                        <a:pt x="676" y="374"/>
                      </a:lnTo>
                      <a:lnTo>
                        <a:pt x="669" y="395"/>
                      </a:lnTo>
                      <a:lnTo>
                        <a:pt x="658" y="414"/>
                      </a:lnTo>
                      <a:lnTo>
                        <a:pt x="645" y="429"/>
                      </a:lnTo>
                      <a:lnTo>
                        <a:pt x="627" y="441"/>
                      </a:lnTo>
                      <a:lnTo>
                        <a:pt x="606" y="449"/>
                      </a:lnTo>
                      <a:lnTo>
                        <a:pt x="583" y="451"/>
                      </a:lnTo>
                      <a:lnTo>
                        <a:pt x="561" y="450"/>
                      </a:lnTo>
                      <a:lnTo>
                        <a:pt x="542" y="445"/>
                      </a:lnTo>
                      <a:lnTo>
                        <a:pt x="526" y="438"/>
                      </a:lnTo>
                      <a:lnTo>
                        <a:pt x="514" y="427"/>
                      </a:lnTo>
                      <a:lnTo>
                        <a:pt x="504" y="415"/>
                      </a:lnTo>
                      <a:lnTo>
                        <a:pt x="496" y="402"/>
                      </a:lnTo>
                      <a:lnTo>
                        <a:pt x="490" y="385"/>
                      </a:lnTo>
                      <a:lnTo>
                        <a:pt x="485" y="367"/>
                      </a:lnTo>
                      <a:lnTo>
                        <a:pt x="481" y="350"/>
                      </a:lnTo>
                      <a:lnTo>
                        <a:pt x="474" y="323"/>
                      </a:lnTo>
                      <a:lnTo>
                        <a:pt x="464" y="302"/>
                      </a:lnTo>
                      <a:lnTo>
                        <a:pt x="452" y="286"/>
                      </a:lnTo>
                      <a:lnTo>
                        <a:pt x="438" y="272"/>
                      </a:lnTo>
                      <a:lnTo>
                        <a:pt x="424" y="264"/>
                      </a:lnTo>
                      <a:lnTo>
                        <a:pt x="408" y="258"/>
                      </a:lnTo>
                      <a:lnTo>
                        <a:pt x="391" y="256"/>
                      </a:lnTo>
                      <a:lnTo>
                        <a:pt x="391" y="596"/>
                      </a:lnTo>
                      <a:lnTo>
                        <a:pt x="492" y="655"/>
                      </a:lnTo>
                      <a:lnTo>
                        <a:pt x="526" y="675"/>
                      </a:lnTo>
                      <a:lnTo>
                        <a:pt x="558" y="699"/>
                      </a:lnTo>
                      <a:lnTo>
                        <a:pt x="588" y="722"/>
                      </a:lnTo>
                      <a:lnTo>
                        <a:pt x="616" y="748"/>
                      </a:lnTo>
                      <a:lnTo>
                        <a:pt x="639" y="776"/>
                      </a:lnTo>
                      <a:lnTo>
                        <a:pt x="660" y="805"/>
                      </a:lnTo>
                      <a:lnTo>
                        <a:pt x="678" y="837"/>
                      </a:lnTo>
                      <a:lnTo>
                        <a:pt x="692" y="871"/>
                      </a:lnTo>
                      <a:lnTo>
                        <a:pt x="702" y="909"/>
                      </a:lnTo>
                      <a:lnTo>
                        <a:pt x="709" y="948"/>
                      </a:lnTo>
                      <a:lnTo>
                        <a:pt x="711" y="990"/>
                      </a:lnTo>
                      <a:lnTo>
                        <a:pt x="708" y="1043"/>
                      </a:lnTo>
                      <a:lnTo>
                        <a:pt x="701" y="1093"/>
                      </a:lnTo>
                      <a:lnTo>
                        <a:pt x="689" y="1139"/>
                      </a:lnTo>
                      <a:lnTo>
                        <a:pt x="673" y="1181"/>
                      </a:lnTo>
                      <a:lnTo>
                        <a:pt x="652" y="1219"/>
                      </a:lnTo>
                      <a:lnTo>
                        <a:pt x="627" y="1252"/>
                      </a:lnTo>
                      <a:lnTo>
                        <a:pt x="598" y="1281"/>
                      </a:lnTo>
                      <a:lnTo>
                        <a:pt x="564" y="1305"/>
                      </a:lnTo>
                      <a:lnTo>
                        <a:pt x="527" y="1325"/>
                      </a:lnTo>
                      <a:lnTo>
                        <a:pt x="485" y="1339"/>
                      </a:lnTo>
                      <a:lnTo>
                        <a:pt x="440" y="1350"/>
                      </a:lnTo>
                      <a:lnTo>
                        <a:pt x="391" y="1355"/>
                      </a:lnTo>
                      <a:lnTo>
                        <a:pt x="391" y="1487"/>
                      </a:lnTo>
                      <a:lnTo>
                        <a:pt x="390" y="1502"/>
                      </a:lnTo>
                      <a:lnTo>
                        <a:pt x="385" y="1514"/>
                      </a:lnTo>
                      <a:lnTo>
                        <a:pt x="377" y="1524"/>
                      </a:lnTo>
                      <a:lnTo>
                        <a:pt x="366" y="1529"/>
                      </a:lnTo>
                      <a:lnTo>
                        <a:pt x="352" y="1531"/>
                      </a:lnTo>
                      <a:lnTo>
                        <a:pt x="337" y="1529"/>
                      </a:lnTo>
                      <a:lnTo>
                        <a:pt x="326" y="1524"/>
                      </a:lnTo>
                      <a:lnTo>
                        <a:pt x="319" y="1514"/>
                      </a:lnTo>
                      <a:lnTo>
                        <a:pt x="314" y="1502"/>
                      </a:lnTo>
                      <a:lnTo>
                        <a:pt x="312" y="1487"/>
                      </a:lnTo>
                      <a:lnTo>
                        <a:pt x="312" y="1355"/>
                      </a:lnTo>
                      <a:lnTo>
                        <a:pt x="268" y="1352"/>
                      </a:lnTo>
                      <a:lnTo>
                        <a:pt x="226" y="1344"/>
                      </a:lnTo>
                      <a:lnTo>
                        <a:pt x="187" y="1331"/>
                      </a:lnTo>
                      <a:lnTo>
                        <a:pt x="150" y="1314"/>
                      </a:lnTo>
                      <a:lnTo>
                        <a:pt x="117" y="1292"/>
                      </a:lnTo>
                      <a:lnTo>
                        <a:pt x="87" y="1266"/>
                      </a:lnTo>
                      <a:lnTo>
                        <a:pt x="62" y="1238"/>
                      </a:lnTo>
                      <a:lnTo>
                        <a:pt x="40" y="1204"/>
                      </a:lnTo>
                      <a:lnTo>
                        <a:pt x="23" y="1169"/>
                      </a:lnTo>
                      <a:lnTo>
                        <a:pt x="10" y="1130"/>
                      </a:lnTo>
                      <a:lnTo>
                        <a:pt x="2" y="1090"/>
                      </a:lnTo>
                      <a:lnTo>
                        <a:pt x="0" y="1048"/>
                      </a:lnTo>
                      <a:lnTo>
                        <a:pt x="1" y="1024"/>
                      </a:lnTo>
                      <a:lnTo>
                        <a:pt x="6" y="1002"/>
                      </a:lnTo>
                      <a:lnTo>
                        <a:pt x="12" y="982"/>
                      </a:lnTo>
                      <a:lnTo>
                        <a:pt x="22" y="966"/>
                      </a:lnTo>
                      <a:lnTo>
                        <a:pt x="36" y="950"/>
                      </a:lnTo>
                      <a:lnTo>
                        <a:pt x="52" y="939"/>
                      </a:lnTo>
                      <a:lnTo>
                        <a:pt x="72" y="933"/>
                      </a:lnTo>
                      <a:lnTo>
                        <a:pt x="94" y="931"/>
                      </a:lnTo>
                      <a:lnTo>
                        <a:pt x="118" y="933"/>
                      </a:lnTo>
                      <a:lnTo>
                        <a:pt x="139" y="938"/>
                      </a:lnTo>
                      <a:lnTo>
                        <a:pt x="157" y="950"/>
                      </a:lnTo>
                      <a:lnTo>
                        <a:pt x="171" y="966"/>
                      </a:lnTo>
                      <a:lnTo>
                        <a:pt x="183" y="987"/>
                      </a:lnTo>
                      <a:lnTo>
                        <a:pt x="191" y="1012"/>
                      </a:lnTo>
                      <a:lnTo>
                        <a:pt x="197" y="1044"/>
                      </a:lnTo>
                      <a:lnTo>
                        <a:pt x="201" y="1074"/>
                      </a:lnTo>
                      <a:lnTo>
                        <a:pt x="208" y="1102"/>
                      </a:lnTo>
                      <a:lnTo>
                        <a:pt x="218" y="1125"/>
                      </a:lnTo>
                      <a:lnTo>
                        <a:pt x="230" y="1146"/>
                      </a:lnTo>
                      <a:lnTo>
                        <a:pt x="246" y="1162"/>
                      </a:lnTo>
                      <a:lnTo>
                        <a:pt x="264" y="1175"/>
                      </a:lnTo>
                      <a:lnTo>
                        <a:pt x="286" y="1185"/>
                      </a:lnTo>
                      <a:lnTo>
                        <a:pt x="312" y="1189"/>
                      </a:lnTo>
                      <a:lnTo>
                        <a:pt x="312" y="812"/>
                      </a:lnTo>
                      <a:lnTo>
                        <a:pt x="201" y="743"/>
                      </a:lnTo>
                      <a:lnTo>
                        <a:pt x="163" y="715"/>
                      </a:lnTo>
                      <a:lnTo>
                        <a:pt x="127" y="685"/>
                      </a:lnTo>
                      <a:lnTo>
                        <a:pt x="97" y="655"/>
                      </a:lnTo>
                      <a:lnTo>
                        <a:pt x="72" y="621"/>
                      </a:lnTo>
                      <a:lnTo>
                        <a:pt x="50" y="585"/>
                      </a:lnTo>
                      <a:lnTo>
                        <a:pt x="33" y="546"/>
                      </a:lnTo>
                      <a:lnTo>
                        <a:pt x="21" y="505"/>
                      </a:lnTo>
                      <a:lnTo>
                        <a:pt x="15" y="461"/>
                      </a:lnTo>
                      <a:lnTo>
                        <a:pt x="11" y="415"/>
                      </a:lnTo>
                      <a:lnTo>
                        <a:pt x="15" y="371"/>
                      </a:lnTo>
                      <a:lnTo>
                        <a:pt x="21" y="329"/>
                      </a:lnTo>
                      <a:lnTo>
                        <a:pt x="32" y="289"/>
                      </a:lnTo>
                      <a:lnTo>
                        <a:pt x="48" y="251"/>
                      </a:lnTo>
                      <a:lnTo>
                        <a:pt x="68" y="217"/>
                      </a:lnTo>
                      <a:lnTo>
                        <a:pt x="91" y="187"/>
                      </a:lnTo>
                      <a:lnTo>
                        <a:pt x="118" y="160"/>
                      </a:lnTo>
                      <a:lnTo>
                        <a:pt x="150" y="137"/>
                      </a:lnTo>
                      <a:lnTo>
                        <a:pt x="185" y="118"/>
                      </a:lnTo>
                      <a:lnTo>
                        <a:pt x="225" y="103"/>
                      </a:lnTo>
                      <a:lnTo>
                        <a:pt x="267" y="95"/>
                      </a:lnTo>
                      <a:lnTo>
                        <a:pt x="312" y="90"/>
                      </a:lnTo>
                      <a:lnTo>
                        <a:pt x="312" y="46"/>
                      </a:lnTo>
                      <a:lnTo>
                        <a:pt x="314" y="31"/>
                      </a:lnTo>
                      <a:lnTo>
                        <a:pt x="319" y="17"/>
                      </a:lnTo>
                      <a:lnTo>
                        <a:pt x="326" y="7"/>
                      </a:lnTo>
                      <a:lnTo>
                        <a:pt x="337" y="2"/>
                      </a:lnTo>
                      <a:lnTo>
                        <a:pt x="352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64" name="Oval 63"/>
              <p:cNvSpPr/>
              <p:nvPr/>
            </p:nvSpPr>
            <p:spPr>
              <a:xfrm>
                <a:off x="3695700" y="5548871"/>
                <a:ext cx="609600" cy="609600"/>
              </a:xfrm>
              <a:prstGeom prst="ellipse">
                <a:avLst/>
              </a:prstGeom>
              <a:noFill/>
              <a:ln w="19050">
                <a:solidFill>
                  <a:srgbClr val="67A7E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9" name="Rectangle 68"/>
            <p:cNvSpPr/>
            <p:nvPr/>
          </p:nvSpPr>
          <p:spPr>
            <a:xfrm>
              <a:off x="4402197" y="5460132"/>
              <a:ext cx="4539365" cy="58477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We have the experience and knowledge to rent and manage your property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897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4749108"/>
            <a:ext cx="9143998" cy="1061391"/>
          </a:xfrm>
          <a:prstGeom prst="rect">
            <a:avLst/>
          </a:prstGeom>
          <a:solidFill>
            <a:srgbClr val="3A8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-1" y="2002294"/>
            <a:ext cx="9143999" cy="1401460"/>
          </a:xfrm>
          <a:prstGeom prst="rect">
            <a:avLst/>
          </a:prstGeom>
          <a:solidFill>
            <a:srgbClr val="88A9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0" y="4779865"/>
            <a:ext cx="9143998" cy="999877"/>
          </a:xfrm>
          <a:prstGeom prst="rect">
            <a:avLst/>
          </a:prstGeom>
          <a:solidFill>
            <a:srgbClr val="5F9DDB"/>
          </a:solidFill>
          <a:ln>
            <a:solidFill>
              <a:srgbClr val="5F9D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Company Direct to Current and Prospective Residents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t>20</a:t>
            </a:fld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-1" y="2032314"/>
            <a:ext cx="9143999" cy="1341420"/>
          </a:xfrm>
          <a:prstGeom prst="rect">
            <a:avLst/>
          </a:prstGeom>
          <a:solidFill>
            <a:srgbClr val="A7C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" y="2451288"/>
            <a:ext cx="43057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7A0000"/>
              </a:buClr>
            </a:pPr>
            <a:r>
              <a:rPr lang="en-US" sz="1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7,000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current, past and prospective Management One residents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" y="5112623"/>
            <a:ext cx="43897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7A0000"/>
              </a:buClr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Pay referral fees </a:t>
            </a:r>
            <a:r>
              <a:rPr lang="en-US" sz="1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Agents who refer a NEW confirmed resident</a:t>
            </a:r>
          </a:p>
        </p:txBody>
      </p:sp>
      <p:sp>
        <p:nvSpPr>
          <p:cNvPr id="32" name="Rectangle 31"/>
          <p:cNvSpPr/>
          <p:nvPr/>
        </p:nvSpPr>
        <p:spPr>
          <a:xfrm>
            <a:off x="0" y="2024957"/>
            <a:ext cx="4503201" cy="4616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buClr>
                <a:srgbClr val="7A0000"/>
              </a:buClr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Extended Market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780091" y="4294207"/>
            <a:ext cx="829612" cy="829612"/>
            <a:chOff x="1780091" y="4317357"/>
            <a:chExt cx="829612" cy="829612"/>
          </a:xfrm>
        </p:grpSpPr>
        <p:sp>
          <p:nvSpPr>
            <p:cNvPr id="5" name="Oval 4"/>
            <p:cNvSpPr/>
            <p:nvPr/>
          </p:nvSpPr>
          <p:spPr>
            <a:xfrm>
              <a:off x="1780091" y="4317357"/>
              <a:ext cx="829612" cy="829612"/>
            </a:xfrm>
            <a:prstGeom prst="ellipse">
              <a:avLst/>
            </a:prstGeom>
            <a:ln w="19050">
              <a:solidFill>
                <a:srgbClr val="3A86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Freeform 6"/>
            <p:cNvSpPr>
              <a:spLocks noEditPoints="1"/>
            </p:cNvSpPr>
            <p:nvPr/>
          </p:nvSpPr>
          <p:spPr bwMode="auto">
            <a:xfrm>
              <a:off x="1904320" y="4450982"/>
              <a:ext cx="581154" cy="562362"/>
            </a:xfrm>
            <a:custGeom>
              <a:avLst/>
              <a:gdLst>
                <a:gd name="T0" fmla="*/ 48 w 4454"/>
                <a:gd name="T1" fmla="*/ 3329 h 4310"/>
                <a:gd name="T2" fmla="*/ 450 w 4454"/>
                <a:gd name="T3" fmla="*/ 2984 h 4310"/>
                <a:gd name="T4" fmla="*/ 943 w 4454"/>
                <a:gd name="T5" fmla="*/ 2670 h 4310"/>
                <a:gd name="T6" fmla="*/ 1252 w 4454"/>
                <a:gd name="T7" fmla="*/ 2505 h 4310"/>
                <a:gd name="T8" fmla="*/ 1257 w 4454"/>
                <a:gd name="T9" fmla="*/ 2115 h 4310"/>
                <a:gd name="T10" fmla="*/ 1131 w 4454"/>
                <a:gd name="T11" fmla="*/ 1782 h 4310"/>
                <a:gd name="T12" fmla="*/ 1015 w 4454"/>
                <a:gd name="T13" fmla="*/ 1572 h 4310"/>
                <a:gd name="T14" fmla="*/ 966 w 4454"/>
                <a:gd name="T15" fmla="*/ 1273 h 4310"/>
                <a:gd name="T16" fmla="*/ 1034 w 4454"/>
                <a:gd name="T17" fmla="*/ 1180 h 4310"/>
                <a:gd name="T18" fmla="*/ 1033 w 4454"/>
                <a:gd name="T19" fmla="*/ 872 h 4310"/>
                <a:gd name="T20" fmla="*/ 1204 w 4454"/>
                <a:gd name="T21" fmla="*/ 420 h 4310"/>
                <a:gd name="T22" fmla="*/ 1547 w 4454"/>
                <a:gd name="T23" fmla="*/ 117 h 4310"/>
                <a:gd name="T24" fmla="*/ 1892 w 4454"/>
                <a:gd name="T25" fmla="*/ 6 h 4310"/>
                <a:gd name="T26" fmla="*/ 2274 w 4454"/>
                <a:gd name="T27" fmla="*/ 60 h 4310"/>
                <a:gd name="T28" fmla="*/ 2531 w 4454"/>
                <a:gd name="T29" fmla="*/ 237 h 4310"/>
                <a:gd name="T30" fmla="*/ 2595 w 4454"/>
                <a:gd name="T31" fmla="*/ 323 h 4310"/>
                <a:gd name="T32" fmla="*/ 2668 w 4454"/>
                <a:gd name="T33" fmla="*/ 346 h 4310"/>
                <a:gd name="T34" fmla="*/ 2788 w 4454"/>
                <a:gd name="T35" fmla="*/ 459 h 4310"/>
                <a:gd name="T36" fmla="*/ 2871 w 4454"/>
                <a:gd name="T37" fmla="*/ 731 h 4310"/>
                <a:gd name="T38" fmla="*/ 2828 w 4454"/>
                <a:gd name="T39" fmla="*/ 1232 h 4310"/>
                <a:gd name="T40" fmla="*/ 2893 w 4454"/>
                <a:gd name="T41" fmla="*/ 1343 h 4310"/>
                <a:gd name="T42" fmla="*/ 2822 w 4454"/>
                <a:gd name="T43" fmla="*/ 1674 h 4310"/>
                <a:gd name="T44" fmla="*/ 2709 w 4454"/>
                <a:gd name="T45" fmla="*/ 1836 h 4310"/>
                <a:gd name="T46" fmla="*/ 2617 w 4454"/>
                <a:gd name="T47" fmla="*/ 2012 h 4310"/>
                <a:gd name="T48" fmla="*/ 2567 w 4454"/>
                <a:gd name="T49" fmla="*/ 2436 h 4310"/>
                <a:gd name="T50" fmla="*/ 2665 w 4454"/>
                <a:gd name="T51" fmla="*/ 2536 h 4310"/>
                <a:gd name="T52" fmla="*/ 2784 w 4454"/>
                <a:gd name="T53" fmla="*/ 2791 h 4310"/>
                <a:gd name="T54" fmla="*/ 2553 w 4454"/>
                <a:gd name="T55" fmla="*/ 3358 h 4310"/>
                <a:gd name="T56" fmla="*/ 2663 w 4454"/>
                <a:gd name="T57" fmla="*/ 3924 h 4310"/>
                <a:gd name="T58" fmla="*/ 2771 w 4454"/>
                <a:gd name="T59" fmla="*/ 3210 h 4310"/>
                <a:gd name="T60" fmla="*/ 3077 w 4454"/>
                <a:gd name="T61" fmla="*/ 2766 h 4310"/>
                <a:gd name="T62" fmla="*/ 3595 w 4454"/>
                <a:gd name="T63" fmla="*/ 2592 h 4310"/>
                <a:gd name="T64" fmla="*/ 4114 w 4454"/>
                <a:gd name="T65" fmla="*/ 2766 h 4310"/>
                <a:gd name="T66" fmla="*/ 4418 w 4454"/>
                <a:gd name="T67" fmla="*/ 3210 h 4310"/>
                <a:gd name="T68" fmla="*/ 4393 w 4454"/>
                <a:gd name="T69" fmla="*/ 3765 h 4310"/>
                <a:gd name="T70" fmla="*/ 4049 w 4454"/>
                <a:gd name="T71" fmla="*/ 4178 h 4310"/>
                <a:gd name="T72" fmla="*/ 3512 w 4454"/>
                <a:gd name="T73" fmla="*/ 4306 h 4310"/>
                <a:gd name="T74" fmla="*/ 3017 w 4454"/>
                <a:gd name="T75" fmla="*/ 4083 h 4310"/>
                <a:gd name="T76" fmla="*/ 2752 w 4454"/>
                <a:gd name="T77" fmla="*/ 3614 h 4310"/>
                <a:gd name="T78" fmla="*/ 3294 w 4454"/>
                <a:gd name="T79" fmla="*/ 3811 h 4310"/>
                <a:gd name="T80" fmla="*/ 3545 w 4454"/>
                <a:gd name="T81" fmla="*/ 3951 h 4310"/>
                <a:gd name="T82" fmla="*/ 3692 w 4454"/>
                <a:gd name="T83" fmla="*/ 4074 h 4310"/>
                <a:gd name="T84" fmla="*/ 3856 w 4454"/>
                <a:gd name="T85" fmla="*/ 3868 h 4310"/>
                <a:gd name="T86" fmla="*/ 3927 w 4454"/>
                <a:gd name="T87" fmla="*/ 3641 h 4310"/>
                <a:gd name="T88" fmla="*/ 3784 w 4454"/>
                <a:gd name="T89" fmla="*/ 3438 h 4310"/>
                <a:gd name="T90" fmla="*/ 3535 w 4454"/>
                <a:gd name="T91" fmla="*/ 3298 h 4310"/>
                <a:gd name="T92" fmla="*/ 3526 w 4454"/>
                <a:gd name="T93" fmla="*/ 3167 h 4310"/>
                <a:gd name="T94" fmla="*/ 3646 w 4454"/>
                <a:gd name="T95" fmla="*/ 3134 h 4310"/>
                <a:gd name="T96" fmla="*/ 3714 w 4454"/>
                <a:gd name="T97" fmla="*/ 3263 h 4310"/>
                <a:gd name="T98" fmla="*/ 3930 w 4454"/>
                <a:gd name="T99" fmla="*/ 3235 h 4310"/>
                <a:gd name="T100" fmla="*/ 3804 w 4454"/>
                <a:gd name="T101" fmla="*/ 3009 h 4310"/>
                <a:gd name="T102" fmla="*/ 3664 w 4454"/>
                <a:gd name="T103" fmla="*/ 2816 h 4310"/>
                <a:gd name="T104" fmla="*/ 3458 w 4454"/>
                <a:gd name="T105" fmla="*/ 2983 h 4310"/>
                <a:gd name="T106" fmla="*/ 3292 w 4454"/>
                <a:gd name="T107" fmla="*/ 3162 h 4310"/>
                <a:gd name="T108" fmla="*/ 3334 w 4454"/>
                <a:gd name="T109" fmla="*/ 3400 h 4310"/>
                <a:gd name="T110" fmla="*/ 3623 w 4454"/>
                <a:gd name="T111" fmla="*/ 3569 h 4310"/>
                <a:gd name="T112" fmla="*/ 3703 w 4454"/>
                <a:gd name="T113" fmla="*/ 3711 h 4310"/>
                <a:gd name="T114" fmla="*/ 3608 w 4454"/>
                <a:gd name="T115" fmla="*/ 3790 h 4310"/>
                <a:gd name="T116" fmla="*/ 3485 w 4454"/>
                <a:gd name="T117" fmla="*/ 3691 h 4310"/>
                <a:gd name="T118" fmla="*/ 3274 w 4454"/>
                <a:gd name="T119" fmla="*/ 3638 h 4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454" h="4310">
                  <a:moveTo>
                    <a:pt x="1680" y="4062"/>
                  </a:moveTo>
                  <a:lnTo>
                    <a:pt x="0" y="4062"/>
                  </a:lnTo>
                  <a:lnTo>
                    <a:pt x="0" y="3515"/>
                  </a:lnTo>
                  <a:lnTo>
                    <a:pt x="4" y="3466"/>
                  </a:lnTo>
                  <a:lnTo>
                    <a:pt x="13" y="3419"/>
                  </a:lnTo>
                  <a:lnTo>
                    <a:pt x="27" y="3373"/>
                  </a:lnTo>
                  <a:lnTo>
                    <a:pt x="48" y="3329"/>
                  </a:lnTo>
                  <a:lnTo>
                    <a:pt x="73" y="3289"/>
                  </a:lnTo>
                  <a:lnTo>
                    <a:pt x="103" y="3252"/>
                  </a:lnTo>
                  <a:lnTo>
                    <a:pt x="138" y="3221"/>
                  </a:lnTo>
                  <a:lnTo>
                    <a:pt x="217" y="3157"/>
                  </a:lnTo>
                  <a:lnTo>
                    <a:pt x="295" y="3098"/>
                  </a:lnTo>
                  <a:lnTo>
                    <a:pt x="372" y="3040"/>
                  </a:lnTo>
                  <a:lnTo>
                    <a:pt x="450" y="2984"/>
                  </a:lnTo>
                  <a:lnTo>
                    <a:pt x="527" y="2931"/>
                  </a:lnTo>
                  <a:lnTo>
                    <a:pt x="602" y="2880"/>
                  </a:lnTo>
                  <a:lnTo>
                    <a:pt x="675" y="2833"/>
                  </a:lnTo>
                  <a:lnTo>
                    <a:pt x="747" y="2788"/>
                  </a:lnTo>
                  <a:lnTo>
                    <a:pt x="815" y="2745"/>
                  </a:lnTo>
                  <a:lnTo>
                    <a:pt x="881" y="2705"/>
                  </a:lnTo>
                  <a:lnTo>
                    <a:pt x="943" y="2670"/>
                  </a:lnTo>
                  <a:lnTo>
                    <a:pt x="1001" y="2636"/>
                  </a:lnTo>
                  <a:lnTo>
                    <a:pt x="1057" y="2606"/>
                  </a:lnTo>
                  <a:lnTo>
                    <a:pt x="1106" y="2579"/>
                  </a:lnTo>
                  <a:lnTo>
                    <a:pt x="1152" y="2555"/>
                  </a:lnTo>
                  <a:lnTo>
                    <a:pt x="1191" y="2535"/>
                  </a:lnTo>
                  <a:lnTo>
                    <a:pt x="1225" y="2518"/>
                  </a:lnTo>
                  <a:lnTo>
                    <a:pt x="1252" y="2505"/>
                  </a:lnTo>
                  <a:lnTo>
                    <a:pt x="1272" y="2495"/>
                  </a:lnTo>
                  <a:lnTo>
                    <a:pt x="1281" y="2490"/>
                  </a:lnTo>
                  <a:lnTo>
                    <a:pt x="1287" y="2482"/>
                  </a:lnTo>
                  <a:lnTo>
                    <a:pt x="1290" y="2472"/>
                  </a:lnTo>
                  <a:lnTo>
                    <a:pt x="1291" y="2463"/>
                  </a:lnTo>
                  <a:lnTo>
                    <a:pt x="1291" y="2177"/>
                  </a:lnTo>
                  <a:lnTo>
                    <a:pt x="1257" y="2115"/>
                  </a:lnTo>
                  <a:lnTo>
                    <a:pt x="1227" y="2050"/>
                  </a:lnTo>
                  <a:lnTo>
                    <a:pt x="1203" y="1985"/>
                  </a:lnTo>
                  <a:lnTo>
                    <a:pt x="1184" y="1920"/>
                  </a:lnTo>
                  <a:lnTo>
                    <a:pt x="1169" y="1855"/>
                  </a:lnTo>
                  <a:lnTo>
                    <a:pt x="1157" y="1792"/>
                  </a:lnTo>
                  <a:lnTo>
                    <a:pt x="1145" y="1789"/>
                  </a:lnTo>
                  <a:lnTo>
                    <a:pt x="1131" y="1782"/>
                  </a:lnTo>
                  <a:lnTo>
                    <a:pt x="1116" y="1770"/>
                  </a:lnTo>
                  <a:lnTo>
                    <a:pt x="1100" y="1754"/>
                  </a:lnTo>
                  <a:lnTo>
                    <a:pt x="1084" y="1732"/>
                  </a:lnTo>
                  <a:lnTo>
                    <a:pt x="1068" y="1702"/>
                  </a:lnTo>
                  <a:lnTo>
                    <a:pt x="1050" y="1667"/>
                  </a:lnTo>
                  <a:lnTo>
                    <a:pt x="1033" y="1624"/>
                  </a:lnTo>
                  <a:lnTo>
                    <a:pt x="1015" y="1572"/>
                  </a:lnTo>
                  <a:lnTo>
                    <a:pt x="997" y="1513"/>
                  </a:lnTo>
                  <a:lnTo>
                    <a:pt x="984" y="1458"/>
                  </a:lnTo>
                  <a:lnTo>
                    <a:pt x="973" y="1411"/>
                  </a:lnTo>
                  <a:lnTo>
                    <a:pt x="968" y="1369"/>
                  </a:lnTo>
                  <a:lnTo>
                    <a:pt x="964" y="1333"/>
                  </a:lnTo>
                  <a:lnTo>
                    <a:pt x="964" y="1300"/>
                  </a:lnTo>
                  <a:lnTo>
                    <a:pt x="966" y="1273"/>
                  </a:lnTo>
                  <a:lnTo>
                    <a:pt x="970" y="1250"/>
                  </a:lnTo>
                  <a:lnTo>
                    <a:pt x="977" y="1230"/>
                  </a:lnTo>
                  <a:lnTo>
                    <a:pt x="987" y="1213"/>
                  </a:lnTo>
                  <a:lnTo>
                    <a:pt x="996" y="1201"/>
                  </a:lnTo>
                  <a:lnTo>
                    <a:pt x="1008" y="1192"/>
                  </a:lnTo>
                  <a:lnTo>
                    <a:pt x="1020" y="1185"/>
                  </a:lnTo>
                  <a:lnTo>
                    <a:pt x="1034" y="1180"/>
                  </a:lnTo>
                  <a:lnTo>
                    <a:pt x="1047" y="1177"/>
                  </a:lnTo>
                  <a:lnTo>
                    <a:pt x="1061" y="1177"/>
                  </a:lnTo>
                  <a:lnTo>
                    <a:pt x="1074" y="1177"/>
                  </a:lnTo>
                  <a:lnTo>
                    <a:pt x="1051" y="1098"/>
                  </a:lnTo>
                  <a:lnTo>
                    <a:pt x="1038" y="1023"/>
                  </a:lnTo>
                  <a:lnTo>
                    <a:pt x="1031" y="947"/>
                  </a:lnTo>
                  <a:lnTo>
                    <a:pt x="1033" y="872"/>
                  </a:lnTo>
                  <a:lnTo>
                    <a:pt x="1042" y="798"/>
                  </a:lnTo>
                  <a:lnTo>
                    <a:pt x="1057" y="726"/>
                  </a:lnTo>
                  <a:lnTo>
                    <a:pt x="1077" y="657"/>
                  </a:lnTo>
                  <a:lnTo>
                    <a:pt x="1103" y="592"/>
                  </a:lnTo>
                  <a:lnTo>
                    <a:pt x="1133" y="531"/>
                  </a:lnTo>
                  <a:lnTo>
                    <a:pt x="1166" y="474"/>
                  </a:lnTo>
                  <a:lnTo>
                    <a:pt x="1204" y="420"/>
                  </a:lnTo>
                  <a:lnTo>
                    <a:pt x="1244" y="369"/>
                  </a:lnTo>
                  <a:lnTo>
                    <a:pt x="1286" y="323"/>
                  </a:lnTo>
                  <a:lnTo>
                    <a:pt x="1336" y="273"/>
                  </a:lnTo>
                  <a:lnTo>
                    <a:pt x="1388" y="227"/>
                  </a:lnTo>
                  <a:lnTo>
                    <a:pt x="1442" y="185"/>
                  </a:lnTo>
                  <a:lnTo>
                    <a:pt x="1498" y="148"/>
                  </a:lnTo>
                  <a:lnTo>
                    <a:pt x="1547" y="117"/>
                  </a:lnTo>
                  <a:lnTo>
                    <a:pt x="1597" y="88"/>
                  </a:lnTo>
                  <a:lnTo>
                    <a:pt x="1649" y="63"/>
                  </a:lnTo>
                  <a:lnTo>
                    <a:pt x="1703" y="42"/>
                  </a:lnTo>
                  <a:lnTo>
                    <a:pt x="1748" y="29"/>
                  </a:lnTo>
                  <a:lnTo>
                    <a:pt x="1794" y="18"/>
                  </a:lnTo>
                  <a:lnTo>
                    <a:pt x="1841" y="10"/>
                  </a:lnTo>
                  <a:lnTo>
                    <a:pt x="1892" y="6"/>
                  </a:lnTo>
                  <a:lnTo>
                    <a:pt x="1933" y="2"/>
                  </a:lnTo>
                  <a:lnTo>
                    <a:pt x="1974" y="0"/>
                  </a:lnTo>
                  <a:lnTo>
                    <a:pt x="2043" y="3"/>
                  </a:lnTo>
                  <a:lnTo>
                    <a:pt x="2108" y="11"/>
                  </a:lnTo>
                  <a:lnTo>
                    <a:pt x="2167" y="23"/>
                  </a:lnTo>
                  <a:lnTo>
                    <a:pt x="2223" y="40"/>
                  </a:lnTo>
                  <a:lnTo>
                    <a:pt x="2274" y="60"/>
                  </a:lnTo>
                  <a:lnTo>
                    <a:pt x="2322" y="82"/>
                  </a:lnTo>
                  <a:lnTo>
                    <a:pt x="2365" y="106"/>
                  </a:lnTo>
                  <a:lnTo>
                    <a:pt x="2407" y="132"/>
                  </a:lnTo>
                  <a:lnTo>
                    <a:pt x="2445" y="159"/>
                  </a:lnTo>
                  <a:lnTo>
                    <a:pt x="2479" y="186"/>
                  </a:lnTo>
                  <a:lnTo>
                    <a:pt x="2507" y="212"/>
                  </a:lnTo>
                  <a:lnTo>
                    <a:pt x="2531" y="237"/>
                  </a:lnTo>
                  <a:lnTo>
                    <a:pt x="2550" y="260"/>
                  </a:lnTo>
                  <a:lnTo>
                    <a:pt x="2567" y="281"/>
                  </a:lnTo>
                  <a:lnTo>
                    <a:pt x="2579" y="298"/>
                  </a:lnTo>
                  <a:lnTo>
                    <a:pt x="2588" y="310"/>
                  </a:lnTo>
                  <a:lnTo>
                    <a:pt x="2592" y="320"/>
                  </a:lnTo>
                  <a:lnTo>
                    <a:pt x="2594" y="323"/>
                  </a:lnTo>
                  <a:lnTo>
                    <a:pt x="2595" y="323"/>
                  </a:lnTo>
                  <a:lnTo>
                    <a:pt x="2600" y="323"/>
                  </a:lnTo>
                  <a:lnTo>
                    <a:pt x="2606" y="324"/>
                  </a:lnTo>
                  <a:lnTo>
                    <a:pt x="2615" y="327"/>
                  </a:lnTo>
                  <a:lnTo>
                    <a:pt x="2626" y="329"/>
                  </a:lnTo>
                  <a:lnTo>
                    <a:pt x="2638" y="333"/>
                  </a:lnTo>
                  <a:lnTo>
                    <a:pt x="2653" y="339"/>
                  </a:lnTo>
                  <a:lnTo>
                    <a:pt x="2668" y="346"/>
                  </a:lnTo>
                  <a:lnTo>
                    <a:pt x="2684" y="355"/>
                  </a:lnTo>
                  <a:lnTo>
                    <a:pt x="2702" y="366"/>
                  </a:lnTo>
                  <a:lnTo>
                    <a:pt x="2719" y="379"/>
                  </a:lnTo>
                  <a:lnTo>
                    <a:pt x="2737" y="396"/>
                  </a:lnTo>
                  <a:lnTo>
                    <a:pt x="2755" y="413"/>
                  </a:lnTo>
                  <a:lnTo>
                    <a:pt x="2772" y="435"/>
                  </a:lnTo>
                  <a:lnTo>
                    <a:pt x="2788" y="459"/>
                  </a:lnTo>
                  <a:lnTo>
                    <a:pt x="2805" y="486"/>
                  </a:lnTo>
                  <a:lnTo>
                    <a:pt x="2819" y="518"/>
                  </a:lnTo>
                  <a:lnTo>
                    <a:pt x="2833" y="551"/>
                  </a:lnTo>
                  <a:lnTo>
                    <a:pt x="2845" y="591"/>
                  </a:lnTo>
                  <a:lnTo>
                    <a:pt x="2856" y="633"/>
                  </a:lnTo>
                  <a:lnTo>
                    <a:pt x="2864" y="680"/>
                  </a:lnTo>
                  <a:lnTo>
                    <a:pt x="2871" y="731"/>
                  </a:lnTo>
                  <a:lnTo>
                    <a:pt x="2874" y="787"/>
                  </a:lnTo>
                  <a:lnTo>
                    <a:pt x="2875" y="848"/>
                  </a:lnTo>
                  <a:lnTo>
                    <a:pt x="2872" y="913"/>
                  </a:lnTo>
                  <a:lnTo>
                    <a:pt x="2867" y="985"/>
                  </a:lnTo>
                  <a:lnTo>
                    <a:pt x="2857" y="1062"/>
                  </a:lnTo>
                  <a:lnTo>
                    <a:pt x="2845" y="1143"/>
                  </a:lnTo>
                  <a:lnTo>
                    <a:pt x="2828" y="1232"/>
                  </a:lnTo>
                  <a:lnTo>
                    <a:pt x="2841" y="1238"/>
                  </a:lnTo>
                  <a:lnTo>
                    <a:pt x="2855" y="1246"/>
                  </a:lnTo>
                  <a:lnTo>
                    <a:pt x="2865" y="1258"/>
                  </a:lnTo>
                  <a:lnTo>
                    <a:pt x="2875" y="1273"/>
                  </a:lnTo>
                  <a:lnTo>
                    <a:pt x="2883" y="1292"/>
                  </a:lnTo>
                  <a:lnTo>
                    <a:pt x="2888" y="1315"/>
                  </a:lnTo>
                  <a:lnTo>
                    <a:pt x="2893" y="1343"/>
                  </a:lnTo>
                  <a:lnTo>
                    <a:pt x="2893" y="1376"/>
                  </a:lnTo>
                  <a:lnTo>
                    <a:pt x="2890" y="1412"/>
                  </a:lnTo>
                  <a:lnTo>
                    <a:pt x="2884" y="1456"/>
                  </a:lnTo>
                  <a:lnTo>
                    <a:pt x="2874" y="1503"/>
                  </a:lnTo>
                  <a:lnTo>
                    <a:pt x="2860" y="1557"/>
                  </a:lnTo>
                  <a:lnTo>
                    <a:pt x="2841" y="1621"/>
                  </a:lnTo>
                  <a:lnTo>
                    <a:pt x="2822" y="1674"/>
                  </a:lnTo>
                  <a:lnTo>
                    <a:pt x="2805" y="1717"/>
                  </a:lnTo>
                  <a:lnTo>
                    <a:pt x="2786" y="1754"/>
                  </a:lnTo>
                  <a:lnTo>
                    <a:pt x="2769" y="1782"/>
                  </a:lnTo>
                  <a:lnTo>
                    <a:pt x="2753" y="1804"/>
                  </a:lnTo>
                  <a:lnTo>
                    <a:pt x="2737" y="1820"/>
                  </a:lnTo>
                  <a:lnTo>
                    <a:pt x="2722" y="1831"/>
                  </a:lnTo>
                  <a:lnTo>
                    <a:pt x="2709" y="1836"/>
                  </a:lnTo>
                  <a:lnTo>
                    <a:pt x="2695" y="1838"/>
                  </a:lnTo>
                  <a:lnTo>
                    <a:pt x="2683" y="1836"/>
                  </a:lnTo>
                  <a:lnTo>
                    <a:pt x="2672" y="1833"/>
                  </a:lnTo>
                  <a:lnTo>
                    <a:pt x="2663" y="1829"/>
                  </a:lnTo>
                  <a:lnTo>
                    <a:pt x="2650" y="1888"/>
                  </a:lnTo>
                  <a:lnTo>
                    <a:pt x="2636" y="1950"/>
                  </a:lnTo>
                  <a:lnTo>
                    <a:pt x="2617" y="2012"/>
                  </a:lnTo>
                  <a:lnTo>
                    <a:pt x="2595" y="2074"/>
                  </a:lnTo>
                  <a:lnTo>
                    <a:pt x="2567" y="2137"/>
                  </a:lnTo>
                  <a:lnTo>
                    <a:pt x="2567" y="2255"/>
                  </a:lnTo>
                  <a:lnTo>
                    <a:pt x="2567" y="2309"/>
                  </a:lnTo>
                  <a:lnTo>
                    <a:pt x="2567" y="2357"/>
                  </a:lnTo>
                  <a:lnTo>
                    <a:pt x="2567" y="2401"/>
                  </a:lnTo>
                  <a:lnTo>
                    <a:pt x="2567" y="2436"/>
                  </a:lnTo>
                  <a:lnTo>
                    <a:pt x="2567" y="2463"/>
                  </a:lnTo>
                  <a:lnTo>
                    <a:pt x="2569" y="2477"/>
                  </a:lnTo>
                  <a:lnTo>
                    <a:pt x="2576" y="2487"/>
                  </a:lnTo>
                  <a:lnTo>
                    <a:pt x="2585" y="2495"/>
                  </a:lnTo>
                  <a:lnTo>
                    <a:pt x="2606" y="2505"/>
                  </a:lnTo>
                  <a:lnTo>
                    <a:pt x="2633" y="2518"/>
                  </a:lnTo>
                  <a:lnTo>
                    <a:pt x="2665" y="2536"/>
                  </a:lnTo>
                  <a:lnTo>
                    <a:pt x="2705" y="2556"/>
                  </a:lnTo>
                  <a:lnTo>
                    <a:pt x="2748" y="2579"/>
                  </a:lnTo>
                  <a:lnTo>
                    <a:pt x="2796" y="2605"/>
                  </a:lnTo>
                  <a:lnTo>
                    <a:pt x="2849" y="2634"/>
                  </a:lnTo>
                  <a:lnTo>
                    <a:pt x="2906" y="2665"/>
                  </a:lnTo>
                  <a:lnTo>
                    <a:pt x="2842" y="2726"/>
                  </a:lnTo>
                  <a:lnTo>
                    <a:pt x="2784" y="2791"/>
                  </a:lnTo>
                  <a:lnTo>
                    <a:pt x="2732" y="2861"/>
                  </a:lnTo>
                  <a:lnTo>
                    <a:pt x="2686" y="2934"/>
                  </a:lnTo>
                  <a:lnTo>
                    <a:pt x="2645" y="3013"/>
                  </a:lnTo>
                  <a:lnTo>
                    <a:pt x="2611" y="3094"/>
                  </a:lnTo>
                  <a:lnTo>
                    <a:pt x="2584" y="3179"/>
                  </a:lnTo>
                  <a:lnTo>
                    <a:pt x="2564" y="3267"/>
                  </a:lnTo>
                  <a:lnTo>
                    <a:pt x="2553" y="3358"/>
                  </a:lnTo>
                  <a:lnTo>
                    <a:pt x="2548" y="3450"/>
                  </a:lnTo>
                  <a:lnTo>
                    <a:pt x="2552" y="3535"/>
                  </a:lnTo>
                  <a:lnTo>
                    <a:pt x="2561" y="3618"/>
                  </a:lnTo>
                  <a:lnTo>
                    <a:pt x="2579" y="3699"/>
                  </a:lnTo>
                  <a:lnTo>
                    <a:pt x="2600" y="3776"/>
                  </a:lnTo>
                  <a:lnTo>
                    <a:pt x="2629" y="3852"/>
                  </a:lnTo>
                  <a:lnTo>
                    <a:pt x="2663" y="3924"/>
                  </a:lnTo>
                  <a:lnTo>
                    <a:pt x="2702" y="3994"/>
                  </a:lnTo>
                  <a:lnTo>
                    <a:pt x="2745" y="4062"/>
                  </a:lnTo>
                  <a:lnTo>
                    <a:pt x="1680" y="4062"/>
                  </a:lnTo>
                  <a:close/>
                  <a:moveTo>
                    <a:pt x="2737" y="3450"/>
                  </a:moveTo>
                  <a:lnTo>
                    <a:pt x="2741" y="3367"/>
                  </a:lnTo>
                  <a:lnTo>
                    <a:pt x="2752" y="3287"/>
                  </a:lnTo>
                  <a:lnTo>
                    <a:pt x="2771" y="3210"/>
                  </a:lnTo>
                  <a:lnTo>
                    <a:pt x="2796" y="3134"/>
                  </a:lnTo>
                  <a:lnTo>
                    <a:pt x="2829" y="3063"/>
                  </a:lnTo>
                  <a:lnTo>
                    <a:pt x="2867" y="2995"/>
                  </a:lnTo>
                  <a:lnTo>
                    <a:pt x="2911" y="2931"/>
                  </a:lnTo>
                  <a:lnTo>
                    <a:pt x="2962" y="2872"/>
                  </a:lnTo>
                  <a:lnTo>
                    <a:pt x="3017" y="2816"/>
                  </a:lnTo>
                  <a:lnTo>
                    <a:pt x="3077" y="2766"/>
                  </a:lnTo>
                  <a:lnTo>
                    <a:pt x="3140" y="2723"/>
                  </a:lnTo>
                  <a:lnTo>
                    <a:pt x="3208" y="2684"/>
                  </a:lnTo>
                  <a:lnTo>
                    <a:pt x="3279" y="2651"/>
                  </a:lnTo>
                  <a:lnTo>
                    <a:pt x="3354" y="2625"/>
                  </a:lnTo>
                  <a:lnTo>
                    <a:pt x="3432" y="2606"/>
                  </a:lnTo>
                  <a:lnTo>
                    <a:pt x="3512" y="2596"/>
                  </a:lnTo>
                  <a:lnTo>
                    <a:pt x="3595" y="2592"/>
                  </a:lnTo>
                  <a:lnTo>
                    <a:pt x="3677" y="2596"/>
                  </a:lnTo>
                  <a:lnTo>
                    <a:pt x="3757" y="2606"/>
                  </a:lnTo>
                  <a:lnTo>
                    <a:pt x="3835" y="2625"/>
                  </a:lnTo>
                  <a:lnTo>
                    <a:pt x="3910" y="2651"/>
                  </a:lnTo>
                  <a:lnTo>
                    <a:pt x="3981" y="2684"/>
                  </a:lnTo>
                  <a:lnTo>
                    <a:pt x="4049" y="2723"/>
                  </a:lnTo>
                  <a:lnTo>
                    <a:pt x="4114" y="2766"/>
                  </a:lnTo>
                  <a:lnTo>
                    <a:pt x="4174" y="2816"/>
                  </a:lnTo>
                  <a:lnTo>
                    <a:pt x="4228" y="2872"/>
                  </a:lnTo>
                  <a:lnTo>
                    <a:pt x="4278" y="2931"/>
                  </a:lnTo>
                  <a:lnTo>
                    <a:pt x="4322" y="2995"/>
                  </a:lnTo>
                  <a:lnTo>
                    <a:pt x="4360" y="3063"/>
                  </a:lnTo>
                  <a:lnTo>
                    <a:pt x="4393" y="3134"/>
                  </a:lnTo>
                  <a:lnTo>
                    <a:pt x="4418" y="3210"/>
                  </a:lnTo>
                  <a:lnTo>
                    <a:pt x="4437" y="3287"/>
                  </a:lnTo>
                  <a:lnTo>
                    <a:pt x="4450" y="3367"/>
                  </a:lnTo>
                  <a:lnTo>
                    <a:pt x="4454" y="3450"/>
                  </a:lnTo>
                  <a:lnTo>
                    <a:pt x="4450" y="3532"/>
                  </a:lnTo>
                  <a:lnTo>
                    <a:pt x="4437" y="3614"/>
                  </a:lnTo>
                  <a:lnTo>
                    <a:pt x="4418" y="3691"/>
                  </a:lnTo>
                  <a:lnTo>
                    <a:pt x="4393" y="3765"/>
                  </a:lnTo>
                  <a:lnTo>
                    <a:pt x="4360" y="3837"/>
                  </a:lnTo>
                  <a:lnTo>
                    <a:pt x="4322" y="3906"/>
                  </a:lnTo>
                  <a:lnTo>
                    <a:pt x="4278" y="3970"/>
                  </a:lnTo>
                  <a:lnTo>
                    <a:pt x="4228" y="4029"/>
                  </a:lnTo>
                  <a:lnTo>
                    <a:pt x="4174" y="4083"/>
                  </a:lnTo>
                  <a:lnTo>
                    <a:pt x="4114" y="4134"/>
                  </a:lnTo>
                  <a:lnTo>
                    <a:pt x="4049" y="4178"/>
                  </a:lnTo>
                  <a:lnTo>
                    <a:pt x="3981" y="4216"/>
                  </a:lnTo>
                  <a:lnTo>
                    <a:pt x="3910" y="4249"/>
                  </a:lnTo>
                  <a:lnTo>
                    <a:pt x="3835" y="4274"/>
                  </a:lnTo>
                  <a:lnTo>
                    <a:pt x="3757" y="4293"/>
                  </a:lnTo>
                  <a:lnTo>
                    <a:pt x="3677" y="4306"/>
                  </a:lnTo>
                  <a:lnTo>
                    <a:pt x="3595" y="4310"/>
                  </a:lnTo>
                  <a:lnTo>
                    <a:pt x="3512" y="4306"/>
                  </a:lnTo>
                  <a:lnTo>
                    <a:pt x="3432" y="4293"/>
                  </a:lnTo>
                  <a:lnTo>
                    <a:pt x="3354" y="4274"/>
                  </a:lnTo>
                  <a:lnTo>
                    <a:pt x="3279" y="4249"/>
                  </a:lnTo>
                  <a:lnTo>
                    <a:pt x="3208" y="4216"/>
                  </a:lnTo>
                  <a:lnTo>
                    <a:pt x="3140" y="4178"/>
                  </a:lnTo>
                  <a:lnTo>
                    <a:pt x="3077" y="4134"/>
                  </a:lnTo>
                  <a:lnTo>
                    <a:pt x="3017" y="4083"/>
                  </a:lnTo>
                  <a:lnTo>
                    <a:pt x="2962" y="4029"/>
                  </a:lnTo>
                  <a:lnTo>
                    <a:pt x="2911" y="3970"/>
                  </a:lnTo>
                  <a:lnTo>
                    <a:pt x="2867" y="3906"/>
                  </a:lnTo>
                  <a:lnTo>
                    <a:pt x="2829" y="3837"/>
                  </a:lnTo>
                  <a:lnTo>
                    <a:pt x="2796" y="3765"/>
                  </a:lnTo>
                  <a:lnTo>
                    <a:pt x="2771" y="3691"/>
                  </a:lnTo>
                  <a:lnTo>
                    <a:pt x="2752" y="3614"/>
                  </a:lnTo>
                  <a:lnTo>
                    <a:pt x="2741" y="3532"/>
                  </a:lnTo>
                  <a:lnTo>
                    <a:pt x="2737" y="3450"/>
                  </a:lnTo>
                  <a:close/>
                  <a:moveTo>
                    <a:pt x="3255" y="3667"/>
                  </a:moveTo>
                  <a:lnTo>
                    <a:pt x="3259" y="3708"/>
                  </a:lnTo>
                  <a:lnTo>
                    <a:pt x="3267" y="3746"/>
                  </a:lnTo>
                  <a:lnTo>
                    <a:pt x="3279" y="3780"/>
                  </a:lnTo>
                  <a:lnTo>
                    <a:pt x="3294" y="3811"/>
                  </a:lnTo>
                  <a:lnTo>
                    <a:pt x="3315" y="3840"/>
                  </a:lnTo>
                  <a:lnTo>
                    <a:pt x="3338" y="3864"/>
                  </a:lnTo>
                  <a:lnTo>
                    <a:pt x="3373" y="3891"/>
                  </a:lnTo>
                  <a:lnTo>
                    <a:pt x="3411" y="3913"/>
                  </a:lnTo>
                  <a:lnTo>
                    <a:pt x="3451" y="3931"/>
                  </a:lnTo>
                  <a:lnTo>
                    <a:pt x="3496" y="3943"/>
                  </a:lnTo>
                  <a:lnTo>
                    <a:pt x="3545" y="3951"/>
                  </a:lnTo>
                  <a:lnTo>
                    <a:pt x="3545" y="4062"/>
                  </a:lnTo>
                  <a:lnTo>
                    <a:pt x="3549" y="4074"/>
                  </a:lnTo>
                  <a:lnTo>
                    <a:pt x="3558" y="4085"/>
                  </a:lnTo>
                  <a:lnTo>
                    <a:pt x="3572" y="4089"/>
                  </a:lnTo>
                  <a:lnTo>
                    <a:pt x="3668" y="4089"/>
                  </a:lnTo>
                  <a:lnTo>
                    <a:pt x="3681" y="4085"/>
                  </a:lnTo>
                  <a:lnTo>
                    <a:pt x="3692" y="4074"/>
                  </a:lnTo>
                  <a:lnTo>
                    <a:pt x="3696" y="4062"/>
                  </a:lnTo>
                  <a:lnTo>
                    <a:pt x="3696" y="3947"/>
                  </a:lnTo>
                  <a:lnTo>
                    <a:pt x="3733" y="3937"/>
                  </a:lnTo>
                  <a:lnTo>
                    <a:pt x="3768" y="3925"/>
                  </a:lnTo>
                  <a:lnTo>
                    <a:pt x="3800" y="3910"/>
                  </a:lnTo>
                  <a:lnTo>
                    <a:pt x="3830" y="3891"/>
                  </a:lnTo>
                  <a:lnTo>
                    <a:pt x="3856" y="3868"/>
                  </a:lnTo>
                  <a:lnTo>
                    <a:pt x="3879" y="3844"/>
                  </a:lnTo>
                  <a:lnTo>
                    <a:pt x="3898" y="3817"/>
                  </a:lnTo>
                  <a:lnTo>
                    <a:pt x="3912" y="3786"/>
                  </a:lnTo>
                  <a:lnTo>
                    <a:pt x="3922" y="3753"/>
                  </a:lnTo>
                  <a:lnTo>
                    <a:pt x="3927" y="3718"/>
                  </a:lnTo>
                  <a:lnTo>
                    <a:pt x="3930" y="3680"/>
                  </a:lnTo>
                  <a:lnTo>
                    <a:pt x="3927" y="3641"/>
                  </a:lnTo>
                  <a:lnTo>
                    <a:pt x="3922" y="3604"/>
                  </a:lnTo>
                  <a:lnTo>
                    <a:pt x="3912" y="3572"/>
                  </a:lnTo>
                  <a:lnTo>
                    <a:pt x="3898" y="3542"/>
                  </a:lnTo>
                  <a:lnTo>
                    <a:pt x="3879" y="3516"/>
                  </a:lnTo>
                  <a:lnTo>
                    <a:pt x="3856" y="3492"/>
                  </a:lnTo>
                  <a:lnTo>
                    <a:pt x="3823" y="3465"/>
                  </a:lnTo>
                  <a:lnTo>
                    <a:pt x="3784" y="3438"/>
                  </a:lnTo>
                  <a:lnTo>
                    <a:pt x="3738" y="3412"/>
                  </a:lnTo>
                  <a:lnTo>
                    <a:pt x="3687" y="3385"/>
                  </a:lnTo>
                  <a:lnTo>
                    <a:pt x="3627" y="3358"/>
                  </a:lnTo>
                  <a:lnTo>
                    <a:pt x="3596" y="3344"/>
                  </a:lnTo>
                  <a:lnTo>
                    <a:pt x="3570" y="3328"/>
                  </a:lnTo>
                  <a:lnTo>
                    <a:pt x="3551" y="3313"/>
                  </a:lnTo>
                  <a:lnTo>
                    <a:pt x="3535" y="3298"/>
                  </a:lnTo>
                  <a:lnTo>
                    <a:pt x="3524" y="3283"/>
                  </a:lnTo>
                  <a:lnTo>
                    <a:pt x="3516" y="3266"/>
                  </a:lnTo>
                  <a:lnTo>
                    <a:pt x="3513" y="3245"/>
                  </a:lnTo>
                  <a:lnTo>
                    <a:pt x="3512" y="3225"/>
                  </a:lnTo>
                  <a:lnTo>
                    <a:pt x="3513" y="3202"/>
                  </a:lnTo>
                  <a:lnTo>
                    <a:pt x="3519" y="3183"/>
                  </a:lnTo>
                  <a:lnTo>
                    <a:pt x="3526" y="3167"/>
                  </a:lnTo>
                  <a:lnTo>
                    <a:pt x="3535" y="3152"/>
                  </a:lnTo>
                  <a:lnTo>
                    <a:pt x="3547" y="3140"/>
                  </a:lnTo>
                  <a:lnTo>
                    <a:pt x="3562" y="3130"/>
                  </a:lnTo>
                  <a:lnTo>
                    <a:pt x="3581" y="3126"/>
                  </a:lnTo>
                  <a:lnTo>
                    <a:pt x="3604" y="3124"/>
                  </a:lnTo>
                  <a:lnTo>
                    <a:pt x="3626" y="3126"/>
                  </a:lnTo>
                  <a:lnTo>
                    <a:pt x="3646" y="3134"/>
                  </a:lnTo>
                  <a:lnTo>
                    <a:pt x="3662" y="3145"/>
                  </a:lnTo>
                  <a:lnTo>
                    <a:pt x="3677" y="3162"/>
                  </a:lnTo>
                  <a:lnTo>
                    <a:pt x="3689" y="3182"/>
                  </a:lnTo>
                  <a:lnTo>
                    <a:pt x="3699" y="3210"/>
                  </a:lnTo>
                  <a:lnTo>
                    <a:pt x="3704" y="3244"/>
                  </a:lnTo>
                  <a:lnTo>
                    <a:pt x="3707" y="3254"/>
                  </a:lnTo>
                  <a:lnTo>
                    <a:pt x="3714" y="3263"/>
                  </a:lnTo>
                  <a:lnTo>
                    <a:pt x="3724" y="3269"/>
                  </a:lnTo>
                  <a:lnTo>
                    <a:pt x="3737" y="3271"/>
                  </a:lnTo>
                  <a:lnTo>
                    <a:pt x="3898" y="3267"/>
                  </a:lnTo>
                  <a:lnTo>
                    <a:pt x="3910" y="3264"/>
                  </a:lnTo>
                  <a:lnTo>
                    <a:pt x="3921" y="3258"/>
                  </a:lnTo>
                  <a:lnTo>
                    <a:pt x="3927" y="3247"/>
                  </a:lnTo>
                  <a:lnTo>
                    <a:pt x="3930" y="3235"/>
                  </a:lnTo>
                  <a:lnTo>
                    <a:pt x="3925" y="3194"/>
                  </a:lnTo>
                  <a:lnTo>
                    <a:pt x="3915" y="3156"/>
                  </a:lnTo>
                  <a:lnTo>
                    <a:pt x="3902" y="3121"/>
                  </a:lnTo>
                  <a:lnTo>
                    <a:pt x="3884" y="3088"/>
                  </a:lnTo>
                  <a:lnTo>
                    <a:pt x="3861" y="3060"/>
                  </a:lnTo>
                  <a:lnTo>
                    <a:pt x="3834" y="3032"/>
                  </a:lnTo>
                  <a:lnTo>
                    <a:pt x="3804" y="3009"/>
                  </a:lnTo>
                  <a:lnTo>
                    <a:pt x="3770" y="2988"/>
                  </a:lnTo>
                  <a:lnTo>
                    <a:pt x="3733" y="2973"/>
                  </a:lnTo>
                  <a:lnTo>
                    <a:pt x="3691" y="2964"/>
                  </a:lnTo>
                  <a:lnTo>
                    <a:pt x="3691" y="2843"/>
                  </a:lnTo>
                  <a:lnTo>
                    <a:pt x="3687" y="2831"/>
                  </a:lnTo>
                  <a:lnTo>
                    <a:pt x="3677" y="2820"/>
                  </a:lnTo>
                  <a:lnTo>
                    <a:pt x="3664" y="2816"/>
                  </a:lnTo>
                  <a:lnTo>
                    <a:pt x="3568" y="2816"/>
                  </a:lnTo>
                  <a:lnTo>
                    <a:pt x="3554" y="2820"/>
                  </a:lnTo>
                  <a:lnTo>
                    <a:pt x="3543" y="2831"/>
                  </a:lnTo>
                  <a:lnTo>
                    <a:pt x="3539" y="2843"/>
                  </a:lnTo>
                  <a:lnTo>
                    <a:pt x="3539" y="2964"/>
                  </a:lnTo>
                  <a:lnTo>
                    <a:pt x="3497" y="2971"/>
                  </a:lnTo>
                  <a:lnTo>
                    <a:pt x="3458" y="2983"/>
                  </a:lnTo>
                  <a:lnTo>
                    <a:pt x="3423" y="3000"/>
                  </a:lnTo>
                  <a:lnTo>
                    <a:pt x="3390" y="3021"/>
                  </a:lnTo>
                  <a:lnTo>
                    <a:pt x="3361" y="3046"/>
                  </a:lnTo>
                  <a:lnTo>
                    <a:pt x="3338" y="3072"/>
                  </a:lnTo>
                  <a:lnTo>
                    <a:pt x="3317" y="3101"/>
                  </a:lnTo>
                  <a:lnTo>
                    <a:pt x="3302" y="3130"/>
                  </a:lnTo>
                  <a:lnTo>
                    <a:pt x="3292" y="3162"/>
                  </a:lnTo>
                  <a:lnTo>
                    <a:pt x="3285" y="3197"/>
                  </a:lnTo>
                  <a:lnTo>
                    <a:pt x="3282" y="3235"/>
                  </a:lnTo>
                  <a:lnTo>
                    <a:pt x="3285" y="3274"/>
                  </a:lnTo>
                  <a:lnTo>
                    <a:pt x="3290" y="3310"/>
                  </a:lnTo>
                  <a:lnTo>
                    <a:pt x="3300" y="3344"/>
                  </a:lnTo>
                  <a:lnTo>
                    <a:pt x="3315" y="3374"/>
                  </a:lnTo>
                  <a:lnTo>
                    <a:pt x="3334" y="3400"/>
                  </a:lnTo>
                  <a:lnTo>
                    <a:pt x="3357" y="3423"/>
                  </a:lnTo>
                  <a:lnTo>
                    <a:pt x="3388" y="3449"/>
                  </a:lnTo>
                  <a:lnTo>
                    <a:pt x="3427" y="3474"/>
                  </a:lnTo>
                  <a:lnTo>
                    <a:pt x="3473" y="3500"/>
                  </a:lnTo>
                  <a:lnTo>
                    <a:pt x="3526" y="3526"/>
                  </a:lnTo>
                  <a:lnTo>
                    <a:pt x="3585" y="3551"/>
                  </a:lnTo>
                  <a:lnTo>
                    <a:pt x="3623" y="3569"/>
                  </a:lnTo>
                  <a:lnTo>
                    <a:pt x="3654" y="3588"/>
                  </a:lnTo>
                  <a:lnTo>
                    <a:pt x="3677" y="3607"/>
                  </a:lnTo>
                  <a:lnTo>
                    <a:pt x="3689" y="3622"/>
                  </a:lnTo>
                  <a:lnTo>
                    <a:pt x="3697" y="3641"/>
                  </a:lnTo>
                  <a:lnTo>
                    <a:pt x="3703" y="3664"/>
                  </a:lnTo>
                  <a:lnTo>
                    <a:pt x="3704" y="3690"/>
                  </a:lnTo>
                  <a:lnTo>
                    <a:pt x="3703" y="3711"/>
                  </a:lnTo>
                  <a:lnTo>
                    <a:pt x="3699" y="3732"/>
                  </a:lnTo>
                  <a:lnTo>
                    <a:pt x="3691" y="3748"/>
                  </a:lnTo>
                  <a:lnTo>
                    <a:pt x="3683" y="3763"/>
                  </a:lnTo>
                  <a:lnTo>
                    <a:pt x="3668" y="3775"/>
                  </a:lnTo>
                  <a:lnTo>
                    <a:pt x="3650" y="3783"/>
                  </a:lnTo>
                  <a:lnTo>
                    <a:pt x="3631" y="3788"/>
                  </a:lnTo>
                  <a:lnTo>
                    <a:pt x="3608" y="3790"/>
                  </a:lnTo>
                  <a:lnTo>
                    <a:pt x="3582" y="3787"/>
                  </a:lnTo>
                  <a:lnTo>
                    <a:pt x="3557" y="3780"/>
                  </a:lnTo>
                  <a:lnTo>
                    <a:pt x="3535" y="3769"/>
                  </a:lnTo>
                  <a:lnTo>
                    <a:pt x="3516" y="3753"/>
                  </a:lnTo>
                  <a:lnTo>
                    <a:pt x="3504" y="3737"/>
                  </a:lnTo>
                  <a:lnTo>
                    <a:pt x="3493" y="3717"/>
                  </a:lnTo>
                  <a:lnTo>
                    <a:pt x="3485" y="3691"/>
                  </a:lnTo>
                  <a:lnTo>
                    <a:pt x="3480" y="3661"/>
                  </a:lnTo>
                  <a:lnTo>
                    <a:pt x="3477" y="3652"/>
                  </a:lnTo>
                  <a:lnTo>
                    <a:pt x="3470" y="3642"/>
                  </a:lnTo>
                  <a:lnTo>
                    <a:pt x="3461" y="3637"/>
                  </a:lnTo>
                  <a:lnTo>
                    <a:pt x="3447" y="3634"/>
                  </a:lnTo>
                  <a:lnTo>
                    <a:pt x="3288" y="3638"/>
                  </a:lnTo>
                  <a:lnTo>
                    <a:pt x="3274" y="3638"/>
                  </a:lnTo>
                  <a:lnTo>
                    <a:pt x="3265" y="3644"/>
                  </a:lnTo>
                  <a:lnTo>
                    <a:pt x="3258" y="3653"/>
                  </a:lnTo>
                  <a:lnTo>
                    <a:pt x="3255" y="3667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rgbClr val="3A86D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514024" y="1100935"/>
            <a:ext cx="3939658" cy="5118796"/>
            <a:chOff x="3055039" y="933691"/>
            <a:chExt cx="3494292" cy="4540132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2"/>
            <a:srcRect r="279"/>
            <a:stretch/>
          </p:blipFill>
          <p:spPr>
            <a:xfrm>
              <a:off x="3055039" y="933691"/>
              <a:ext cx="3494292" cy="454013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2" t="17394" r="4919" b="1332"/>
            <a:stretch/>
          </p:blipFill>
          <p:spPr bwMode="auto">
            <a:xfrm>
              <a:off x="3306604" y="1539699"/>
              <a:ext cx="2916195" cy="3345167"/>
            </a:xfrm>
            <a:prstGeom prst="rect">
              <a:avLst/>
            </a:prstGeom>
            <a:noFill/>
            <a:ln w="38100">
              <a:noFill/>
            </a:ln>
            <a:effectLst/>
            <a:extLst/>
          </p:spPr>
        </p:pic>
        <p:pic>
          <p:nvPicPr>
            <p:cNvPr id="2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1" t="12835" r="55167" b="82407"/>
            <a:stretch/>
          </p:blipFill>
          <p:spPr bwMode="auto">
            <a:xfrm>
              <a:off x="3299609" y="1343858"/>
              <a:ext cx="1326905" cy="195841"/>
            </a:xfrm>
            <a:prstGeom prst="rect">
              <a:avLst/>
            </a:prstGeom>
            <a:noFill/>
            <a:ln w="38100">
              <a:noFill/>
            </a:ln>
            <a:effectLst/>
            <a:extLst/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1681" y="1193012"/>
            <a:ext cx="647700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20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0" y="2429136"/>
            <a:ext cx="9144000" cy="3542186"/>
            <a:chOff x="0" y="1955234"/>
            <a:chExt cx="12192000" cy="1559434"/>
          </a:xfrm>
        </p:grpSpPr>
        <p:sp>
          <p:nvSpPr>
            <p:cNvPr id="25" name="Rectangle 24"/>
            <p:cNvSpPr/>
            <p:nvPr/>
          </p:nvSpPr>
          <p:spPr>
            <a:xfrm>
              <a:off x="0" y="3492692"/>
              <a:ext cx="12192000" cy="21976"/>
            </a:xfrm>
            <a:prstGeom prst="rect">
              <a:avLst/>
            </a:prstGeom>
            <a:solidFill>
              <a:srgbClr val="5F9D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0" y="1983697"/>
              <a:ext cx="12192000" cy="1502507"/>
            </a:xfrm>
            <a:prstGeom prst="rect">
              <a:avLst/>
            </a:prstGeom>
            <a:solidFill>
              <a:srgbClr val="A7C4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0" y="1955234"/>
              <a:ext cx="12192000" cy="21976"/>
            </a:xfrm>
            <a:prstGeom prst="rect">
              <a:avLst/>
            </a:prstGeom>
            <a:solidFill>
              <a:srgbClr val="5F9D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1" b="17500"/>
          <a:stretch/>
        </p:blipFill>
        <p:spPr>
          <a:xfrm>
            <a:off x="-7513" y="2189795"/>
            <a:ext cx="9144000" cy="411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404D56"/>
                </a:solidFill>
              </a:rPr>
              <a:t> Search Engines; Google, Facebook, and Yahoo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t>21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230597" y="799846"/>
            <a:ext cx="5832085" cy="5008426"/>
            <a:chOff x="1295853" y="1168461"/>
            <a:chExt cx="4735764" cy="4066938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82" t="29280" r="38383" b="30198"/>
            <a:stretch/>
          </p:blipFill>
          <p:spPr>
            <a:xfrm>
              <a:off x="1295853" y="1940395"/>
              <a:ext cx="3358780" cy="329500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03" t="30564" r="38640" b="41499"/>
            <a:stretch/>
          </p:blipFill>
          <p:spPr>
            <a:xfrm>
              <a:off x="2228190" y="1168461"/>
              <a:ext cx="3803427" cy="261485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89220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4351579" y="857063"/>
            <a:ext cx="4792421" cy="5531871"/>
            <a:chOff x="4303414" y="744629"/>
            <a:chExt cx="4792421" cy="5643062"/>
          </a:xfrm>
        </p:grpSpPr>
        <p:pic>
          <p:nvPicPr>
            <p:cNvPr id="36" name="Picture 35" descr="http://blog.vistage.com/wp-content/uploads/2013/08/Common-Excuses-on-a-Sales-Call.jpg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359" b="8553"/>
            <a:stretch/>
          </p:blipFill>
          <p:spPr bwMode="auto">
            <a:xfrm>
              <a:off x="4303414" y="760084"/>
              <a:ext cx="4792421" cy="562760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" name="Rectangle 36"/>
            <p:cNvSpPr/>
            <p:nvPr/>
          </p:nvSpPr>
          <p:spPr>
            <a:xfrm>
              <a:off x="4310359" y="744629"/>
              <a:ext cx="4785476" cy="5643062"/>
            </a:xfrm>
            <a:prstGeom prst="rect">
              <a:avLst/>
            </a:prstGeom>
            <a:solidFill>
              <a:schemeClr val="bg1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300" dirty="0"/>
              <a:t>How We Rent Your Property Faster with our 24/7 Renters Scheduling System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t>22</a:t>
            </a:fld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0" y="872365"/>
            <a:ext cx="4274922" cy="5516721"/>
          </a:xfrm>
          <a:prstGeom prst="rect">
            <a:avLst/>
          </a:prstGeom>
          <a:solidFill>
            <a:srgbClr val="E5E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976907" y="929028"/>
            <a:ext cx="174759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7A0000"/>
              </a:buClr>
            </a:pPr>
            <a:r>
              <a:rPr lang="en-US" sz="1400" i="1" dirty="0">
                <a:solidFill>
                  <a:prstClr val="black"/>
                </a:solidFill>
                <a:cs typeface="Arial" panose="020B0604020202020204" pitchFamily="34" charset="0"/>
              </a:rPr>
              <a:t>New residents can </a:t>
            </a:r>
          </a:p>
          <a:p>
            <a:pPr>
              <a:buClr>
                <a:srgbClr val="7A0000"/>
              </a:buClr>
            </a:pPr>
            <a:r>
              <a:rPr lang="en-US" sz="1400" i="1" dirty="0">
                <a:solidFill>
                  <a:prstClr val="black"/>
                </a:solidFill>
                <a:cs typeface="Arial" panose="020B0604020202020204" pitchFamily="34" charset="0"/>
              </a:rPr>
              <a:t>schedule a viewing</a:t>
            </a:r>
          </a:p>
          <a:p>
            <a:pPr>
              <a:buClr>
                <a:srgbClr val="7A0000"/>
              </a:buClr>
            </a:pPr>
            <a:r>
              <a:rPr lang="en-US" sz="1400" i="1" dirty="0">
                <a:solidFill>
                  <a:prstClr val="black"/>
                </a:solidFill>
                <a:cs typeface="Arial" panose="020B0604020202020204" pitchFamily="34" charset="0"/>
              </a:rPr>
              <a:t>themselves 24/7</a:t>
            </a:r>
          </a:p>
        </p:txBody>
      </p:sp>
      <p:sp>
        <p:nvSpPr>
          <p:cNvPr id="51" name="Rectangle 50"/>
          <p:cNvSpPr/>
          <p:nvPr/>
        </p:nvSpPr>
        <p:spPr>
          <a:xfrm>
            <a:off x="976907" y="1665637"/>
            <a:ext cx="53092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7A0000"/>
              </a:buClr>
            </a:pPr>
            <a:r>
              <a:rPr lang="en-US" sz="1400" i="1" dirty="0">
                <a:solidFill>
                  <a:prstClr val="black"/>
                </a:solidFill>
                <a:cs typeface="Arial" panose="020B0604020202020204" pitchFamily="34" charset="0"/>
              </a:rPr>
              <a:t>80% of residents </a:t>
            </a:r>
          </a:p>
          <a:p>
            <a:pPr>
              <a:buClr>
                <a:srgbClr val="7A0000"/>
              </a:buClr>
            </a:pPr>
            <a:r>
              <a:rPr lang="en-US" sz="1400" i="1" dirty="0">
                <a:solidFill>
                  <a:prstClr val="black"/>
                </a:solidFill>
                <a:cs typeface="Arial" panose="020B0604020202020204" pitchFamily="34" charset="0"/>
              </a:rPr>
              <a:t>want to schedule</a:t>
            </a:r>
          </a:p>
        </p:txBody>
      </p:sp>
      <p:sp>
        <p:nvSpPr>
          <p:cNvPr id="52" name="Rectangle 51"/>
          <p:cNvSpPr/>
          <p:nvPr/>
        </p:nvSpPr>
        <p:spPr>
          <a:xfrm>
            <a:off x="981009" y="2484291"/>
            <a:ext cx="15806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7A0000"/>
              </a:buClr>
            </a:pPr>
            <a:r>
              <a:rPr lang="en-US" sz="1400" i="1" dirty="0">
                <a:solidFill>
                  <a:prstClr val="black"/>
                </a:solidFill>
                <a:cs typeface="Arial" panose="020B0604020202020204" pitchFamily="34" charset="0"/>
              </a:rPr>
              <a:t>90% want to view</a:t>
            </a:r>
          </a:p>
          <a:p>
            <a:pPr>
              <a:buClr>
                <a:srgbClr val="7A0000"/>
              </a:buClr>
            </a:pPr>
            <a:r>
              <a:rPr lang="en-US" sz="1400" i="1" dirty="0">
                <a:solidFill>
                  <a:prstClr val="black"/>
                </a:solidFill>
                <a:cs typeface="Arial" panose="020B0604020202020204" pitchFamily="34" charset="0"/>
              </a:rPr>
              <a:t>Vacant properties</a:t>
            </a:r>
          </a:p>
        </p:txBody>
      </p:sp>
      <p:sp>
        <p:nvSpPr>
          <p:cNvPr id="54" name="Rectangle 53"/>
          <p:cNvSpPr/>
          <p:nvPr/>
        </p:nvSpPr>
        <p:spPr>
          <a:xfrm>
            <a:off x="976907" y="4025453"/>
            <a:ext cx="241444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7A0000"/>
              </a:buClr>
            </a:pPr>
            <a:r>
              <a:rPr lang="en-US" sz="1400" i="1" dirty="0">
                <a:solidFill>
                  <a:prstClr val="black"/>
                </a:solidFill>
                <a:cs typeface="Arial" panose="020B0604020202020204" pitchFamily="34" charset="0"/>
              </a:rPr>
              <a:t>Residents view vacant</a:t>
            </a:r>
          </a:p>
          <a:p>
            <a:pPr>
              <a:buClr>
                <a:srgbClr val="7A0000"/>
              </a:buClr>
            </a:pPr>
            <a:r>
              <a:rPr lang="en-US" sz="1400" i="1" dirty="0">
                <a:solidFill>
                  <a:prstClr val="black"/>
                </a:solidFill>
                <a:cs typeface="Arial" panose="020B0604020202020204" pitchFamily="34" charset="0"/>
              </a:rPr>
              <a:t>properties 7am to 10 pm </a:t>
            </a:r>
          </a:p>
          <a:p>
            <a:pPr>
              <a:buClr>
                <a:srgbClr val="7A0000"/>
              </a:buClr>
            </a:pPr>
            <a:r>
              <a:rPr lang="en-US" sz="1400" i="1" dirty="0">
                <a:solidFill>
                  <a:prstClr val="black"/>
                </a:solidFill>
                <a:cs typeface="Arial" panose="020B0604020202020204" pitchFamily="34" charset="0"/>
              </a:rPr>
              <a:t>7 days a week and Holidays</a:t>
            </a:r>
          </a:p>
        </p:txBody>
      </p:sp>
      <p:sp>
        <p:nvSpPr>
          <p:cNvPr id="55" name="Rectangle 54"/>
          <p:cNvSpPr/>
          <p:nvPr/>
        </p:nvSpPr>
        <p:spPr>
          <a:xfrm>
            <a:off x="976907" y="4752866"/>
            <a:ext cx="22733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7A0000"/>
              </a:buClr>
            </a:pPr>
            <a:r>
              <a:rPr lang="en-US" sz="1400" i="1" dirty="0">
                <a:solidFill>
                  <a:prstClr val="black"/>
                </a:solidFill>
                <a:cs typeface="Arial" panose="020B0604020202020204" pitchFamily="34" charset="0"/>
              </a:rPr>
              <a:t>Residents are texted 2hrs </a:t>
            </a:r>
          </a:p>
          <a:p>
            <a:pPr>
              <a:buClr>
                <a:srgbClr val="7A0000"/>
              </a:buClr>
            </a:pPr>
            <a:r>
              <a:rPr lang="en-US" sz="1400" i="1" dirty="0">
                <a:solidFill>
                  <a:prstClr val="black"/>
                </a:solidFill>
                <a:cs typeface="Arial" panose="020B0604020202020204" pitchFamily="34" charset="0"/>
              </a:rPr>
              <a:t>prior to confirm showing </a:t>
            </a:r>
          </a:p>
        </p:txBody>
      </p:sp>
      <p:sp>
        <p:nvSpPr>
          <p:cNvPr id="56" name="Rectangle 55"/>
          <p:cNvSpPr/>
          <p:nvPr/>
        </p:nvSpPr>
        <p:spPr>
          <a:xfrm>
            <a:off x="976907" y="3249334"/>
            <a:ext cx="19752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rgbClr val="7A0000"/>
              </a:buClr>
            </a:pPr>
            <a:r>
              <a:rPr lang="en-US" sz="1400" dirty="0"/>
              <a:t>Residents are cleared </a:t>
            </a:r>
          </a:p>
          <a:p>
            <a:pPr>
              <a:buClr>
                <a:srgbClr val="7A0000"/>
              </a:buClr>
            </a:pPr>
            <a:endParaRPr lang="en-US" b="1" i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-1" y="931638"/>
            <a:ext cx="1017432" cy="702060"/>
            <a:chOff x="-1" y="931638"/>
            <a:chExt cx="1017432" cy="702060"/>
          </a:xfrm>
        </p:grpSpPr>
        <p:sp>
          <p:nvSpPr>
            <p:cNvPr id="58" name="Rectangle 57"/>
            <p:cNvSpPr/>
            <p:nvPr/>
          </p:nvSpPr>
          <p:spPr>
            <a:xfrm>
              <a:off x="-1" y="931638"/>
              <a:ext cx="1017432" cy="702060"/>
            </a:xfrm>
            <a:prstGeom prst="rect">
              <a:avLst/>
            </a:prstGeom>
            <a:solidFill>
              <a:srgbClr val="A1AD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grpSp>
          <p:nvGrpSpPr>
            <p:cNvPr id="59" name="Group 58"/>
            <p:cNvGrpSpPr/>
            <p:nvPr/>
          </p:nvGrpSpPr>
          <p:grpSpPr>
            <a:xfrm>
              <a:off x="185351" y="965754"/>
              <a:ext cx="646728" cy="633550"/>
              <a:chOff x="-3091901" y="3183544"/>
              <a:chExt cx="2779069" cy="2722443"/>
            </a:xfrm>
            <a:solidFill>
              <a:schemeClr val="bg1"/>
            </a:solidFill>
          </p:grpSpPr>
          <p:grpSp>
            <p:nvGrpSpPr>
              <p:cNvPr id="60" name="Group 59"/>
              <p:cNvGrpSpPr/>
              <p:nvPr/>
            </p:nvGrpSpPr>
            <p:grpSpPr>
              <a:xfrm>
                <a:off x="-3091901" y="3183544"/>
                <a:ext cx="2779069" cy="2722443"/>
                <a:chOff x="-101612" y="2180979"/>
                <a:chExt cx="3698941" cy="3623573"/>
              </a:xfrm>
              <a:grpFill/>
            </p:grpSpPr>
            <p:sp>
              <p:nvSpPr>
                <p:cNvPr id="65" name="Freeform 5"/>
                <p:cNvSpPr>
                  <a:spLocks noEditPoints="1"/>
                </p:cNvSpPr>
                <p:nvPr/>
              </p:nvSpPr>
              <p:spPr bwMode="auto">
                <a:xfrm>
                  <a:off x="352983" y="2545694"/>
                  <a:ext cx="2804266" cy="2804266"/>
                </a:xfrm>
                <a:custGeom>
                  <a:avLst/>
                  <a:gdLst>
                    <a:gd name="T0" fmla="*/ 8026 w 16052"/>
                    <a:gd name="T1" fmla="*/ 16052 h 16052"/>
                    <a:gd name="T2" fmla="*/ 0 w 16052"/>
                    <a:gd name="T3" fmla="*/ 8026 h 16052"/>
                    <a:gd name="T4" fmla="*/ 8026 w 16052"/>
                    <a:gd name="T5" fmla="*/ 0 h 16052"/>
                    <a:gd name="T6" fmla="*/ 16052 w 16052"/>
                    <a:gd name="T7" fmla="*/ 8026 h 16052"/>
                    <a:gd name="T8" fmla="*/ 8026 w 16052"/>
                    <a:gd name="T9" fmla="*/ 16052 h 16052"/>
                    <a:gd name="T10" fmla="*/ 8026 w 16052"/>
                    <a:gd name="T11" fmla="*/ 803 h 16052"/>
                    <a:gd name="T12" fmla="*/ 803 w 16052"/>
                    <a:gd name="T13" fmla="*/ 8026 h 16052"/>
                    <a:gd name="T14" fmla="*/ 8026 w 16052"/>
                    <a:gd name="T15" fmla="*/ 15249 h 16052"/>
                    <a:gd name="T16" fmla="*/ 15249 w 16052"/>
                    <a:gd name="T17" fmla="*/ 8026 h 16052"/>
                    <a:gd name="T18" fmla="*/ 8026 w 16052"/>
                    <a:gd name="T19" fmla="*/ 803 h 16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6052" h="16052">
                      <a:moveTo>
                        <a:pt x="8026" y="16052"/>
                      </a:moveTo>
                      <a:cubicBezTo>
                        <a:pt x="3600" y="16052"/>
                        <a:pt x="0" y="12451"/>
                        <a:pt x="0" y="8026"/>
                      </a:cubicBezTo>
                      <a:cubicBezTo>
                        <a:pt x="0" y="3600"/>
                        <a:pt x="3600" y="0"/>
                        <a:pt x="8026" y="0"/>
                      </a:cubicBezTo>
                      <a:cubicBezTo>
                        <a:pt x="12451" y="0"/>
                        <a:pt x="16052" y="3600"/>
                        <a:pt x="16052" y="8026"/>
                      </a:cubicBezTo>
                      <a:cubicBezTo>
                        <a:pt x="16052" y="12451"/>
                        <a:pt x="12451" y="16052"/>
                        <a:pt x="8026" y="16052"/>
                      </a:cubicBezTo>
                      <a:close/>
                      <a:moveTo>
                        <a:pt x="8026" y="803"/>
                      </a:moveTo>
                      <a:cubicBezTo>
                        <a:pt x="4043" y="803"/>
                        <a:pt x="803" y="4043"/>
                        <a:pt x="803" y="8026"/>
                      </a:cubicBezTo>
                      <a:cubicBezTo>
                        <a:pt x="803" y="12009"/>
                        <a:pt x="4043" y="15249"/>
                        <a:pt x="8026" y="15249"/>
                      </a:cubicBezTo>
                      <a:cubicBezTo>
                        <a:pt x="12008" y="15249"/>
                        <a:pt x="15249" y="12009"/>
                        <a:pt x="15249" y="8026"/>
                      </a:cubicBezTo>
                      <a:cubicBezTo>
                        <a:pt x="15249" y="4043"/>
                        <a:pt x="12008" y="803"/>
                        <a:pt x="8026" y="80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6" name="Freeform 6"/>
                <p:cNvSpPr>
                  <a:spLocks/>
                </p:cNvSpPr>
                <p:nvPr/>
              </p:nvSpPr>
              <p:spPr bwMode="auto">
                <a:xfrm>
                  <a:off x="2840086" y="3877719"/>
                  <a:ext cx="757243" cy="205594"/>
                </a:xfrm>
                <a:custGeom>
                  <a:avLst/>
                  <a:gdLst>
                    <a:gd name="T0" fmla="*/ 6019 w 6421"/>
                    <a:gd name="T1" fmla="*/ 802 h 802"/>
                    <a:gd name="T2" fmla="*/ 401 w 6421"/>
                    <a:gd name="T3" fmla="*/ 802 h 802"/>
                    <a:gd name="T4" fmla="*/ 0 w 6421"/>
                    <a:gd name="T5" fmla="*/ 401 h 802"/>
                    <a:gd name="T6" fmla="*/ 401 w 6421"/>
                    <a:gd name="T7" fmla="*/ 0 h 802"/>
                    <a:gd name="T8" fmla="*/ 6019 w 6421"/>
                    <a:gd name="T9" fmla="*/ 0 h 802"/>
                    <a:gd name="T10" fmla="*/ 6421 w 6421"/>
                    <a:gd name="T11" fmla="*/ 401 h 802"/>
                    <a:gd name="T12" fmla="*/ 6019 w 6421"/>
                    <a:gd name="T13" fmla="*/ 802 h 8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421" h="802">
                      <a:moveTo>
                        <a:pt x="6019" y="802"/>
                      </a:moveTo>
                      <a:lnTo>
                        <a:pt x="401" y="802"/>
                      </a:lnTo>
                      <a:cubicBezTo>
                        <a:pt x="181" y="802"/>
                        <a:pt x="0" y="622"/>
                        <a:pt x="0" y="401"/>
                      </a:cubicBezTo>
                      <a:cubicBezTo>
                        <a:pt x="0" y="180"/>
                        <a:pt x="181" y="0"/>
                        <a:pt x="401" y="0"/>
                      </a:cubicBezTo>
                      <a:lnTo>
                        <a:pt x="6019" y="0"/>
                      </a:lnTo>
                      <a:cubicBezTo>
                        <a:pt x="6240" y="0"/>
                        <a:pt x="6421" y="180"/>
                        <a:pt x="6421" y="401"/>
                      </a:cubicBezTo>
                      <a:cubicBezTo>
                        <a:pt x="6421" y="622"/>
                        <a:pt x="6240" y="802"/>
                        <a:pt x="6019" y="80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7" name="Freeform 7"/>
                <p:cNvSpPr>
                  <a:spLocks/>
                </p:cNvSpPr>
                <p:nvPr/>
              </p:nvSpPr>
              <p:spPr bwMode="auto">
                <a:xfrm>
                  <a:off x="-101612" y="3877718"/>
                  <a:ext cx="757241" cy="161593"/>
                </a:xfrm>
                <a:custGeom>
                  <a:avLst/>
                  <a:gdLst>
                    <a:gd name="T0" fmla="*/ 6019 w 6421"/>
                    <a:gd name="T1" fmla="*/ 802 h 802"/>
                    <a:gd name="T2" fmla="*/ 401 w 6421"/>
                    <a:gd name="T3" fmla="*/ 802 h 802"/>
                    <a:gd name="T4" fmla="*/ 0 w 6421"/>
                    <a:gd name="T5" fmla="*/ 401 h 802"/>
                    <a:gd name="T6" fmla="*/ 401 w 6421"/>
                    <a:gd name="T7" fmla="*/ 0 h 802"/>
                    <a:gd name="T8" fmla="*/ 6019 w 6421"/>
                    <a:gd name="T9" fmla="*/ 0 h 802"/>
                    <a:gd name="T10" fmla="*/ 6421 w 6421"/>
                    <a:gd name="T11" fmla="*/ 401 h 802"/>
                    <a:gd name="T12" fmla="*/ 6019 w 6421"/>
                    <a:gd name="T13" fmla="*/ 802 h 8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421" h="802">
                      <a:moveTo>
                        <a:pt x="6019" y="802"/>
                      </a:moveTo>
                      <a:lnTo>
                        <a:pt x="401" y="802"/>
                      </a:lnTo>
                      <a:cubicBezTo>
                        <a:pt x="180" y="802"/>
                        <a:pt x="0" y="622"/>
                        <a:pt x="0" y="401"/>
                      </a:cubicBezTo>
                      <a:cubicBezTo>
                        <a:pt x="0" y="180"/>
                        <a:pt x="180" y="0"/>
                        <a:pt x="401" y="0"/>
                      </a:cubicBezTo>
                      <a:lnTo>
                        <a:pt x="6019" y="0"/>
                      </a:lnTo>
                      <a:cubicBezTo>
                        <a:pt x="6241" y="0"/>
                        <a:pt x="6421" y="180"/>
                        <a:pt x="6421" y="401"/>
                      </a:cubicBezTo>
                      <a:cubicBezTo>
                        <a:pt x="6421" y="622"/>
                        <a:pt x="6241" y="802"/>
                        <a:pt x="6019" y="80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8" name="Freeform 8"/>
                <p:cNvSpPr>
                  <a:spLocks/>
                </p:cNvSpPr>
                <p:nvPr/>
              </p:nvSpPr>
              <p:spPr bwMode="auto">
                <a:xfrm>
                  <a:off x="1685009" y="2180979"/>
                  <a:ext cx="140213" cy="738014"/>
                </a:xfrm>
                <a:custGeom>
                  <a:avLst/>
                  <a:gdLst>
                    <a:gd name="T0" fmla="*/ 401 w 802"/>
                    <a:gd name="T1" fmla="*/ 6421 h 6421"/>
                    <a:gd name="T2" fmla="*/ 0 w 802"/>
                    <a:gd name="T3" fmla="*/ 6019 h 6421"/>
                    <a:gd name="T4" fmla="*/ 0 w 802"/>
                    <a:gd name="T5" fmla="*/ 401 h 6421"/>
                    <a:gd name="T6" fmla="*/ 401 w 802"/>
                    <a:gd name="T7" fmla="*/ 0 h 6421"/>
                    <a:gd name="T8" fmla="*/ 802 w 802"/>
                    <a:gd name="T9" fmla="*/ 401 h 6421"/>
                    <a:gd name="T10" fmla="*/ 802 w 802"/>
                    <a:gd name="T11" fmla="*/ 6019 h 6421"/>
                    <a:gd name="T12" fmla="*/ 401 w 802"/>
                    <a:gd name="T13" fmla="*/ 6421 h 64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02" h="6421">
                      <a:moveTo>
                        <a:pt x="401" y="6421"/>
                      </a:moveTo>
                      <a:cubicBezTo>
                        <a:pt x="179" y="6421"/>
                        <a:pt x="0" y="6240"/>
                        <a:pt x="0" y="6019"/>
                      </a:cubicBezTo>
                      <a:lnTo>
                        <a:pt x="0" y="401"/>
                      </a:lnTo>
                      <a:cubicBezTo>
                        <a:pt x="0" y="181"/>
                        <a:pt x="179" y="0"/>
                        <a:pt x="401" y="0"/>
                      </a:cubicBezTo>
                      <a:cubicBezTo>
                        <a:pt x="622" y="0"/>
                        <a:pt x="802" y="181"/>
                        <a:pt x="802" y="401"/>
                      </a:cubicBezTo>
                      <a:lnTo>
                        <a:pt x="802" y="6019"/>
                      </a:lnTo>
                      <a:cubicBezTo>
                        <a:pt x="802" y="6240"/>
                        <a:pt x="622" y="6421"/>
                        <a:pt x="401" y="642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9" name="Freeform 9"/>
                <p:cNvSpPr>
                  <a:spLocks/>
                </p:cNvSpPr>
                <p:nvPr/>
              </p:nvSpPr>
              <p:spPr bwMode="auto">
                <a:xfrm>
                  <a:off x="1685009" y="4999051"/>
                  <a:ext cx="131736" cy="805501"/>
                </a:xfrm>
                <a:custGeom>
                  <a:avLst/>
                  <a:gdLst>
                    <a:gd name="T0" fmla="*/ 401 w 802"/>
                    <a:gd name="T1" fmla="*/ 6421 h 6421"/>
                    <a:gd name="T2" fmla="*/ 0 w 802"/>
                    <a:gd name="T3" fmla="*/ 6019 h 6421"/>
                    <a:gd name="T4" fmla="*/ 0 w 802"/>
                    <a:gd name="T5" fmla="*/ 401 h 6421"/>
                    <a:gd name="T6" fmla="*/ 401 w 802"/>
                    <a:gd name="T7" fmla="*/ 0 h 6421"/>
                    <a:gd name="T8" fmla="*/ 802 w 802"/>
                    <a:gd name="T9" fmla="*/ 401 h 6421"/>
                    <a:gd name="T10" fmla="*/ 802 w 802"/>
                    <a:gd name="T11" fmla="*/ 6019 h 6421"/>
                    <a:gd name="T12" fmla="*/ 401 w 802"/>
                    <a:gd name="T13" fmla="*/ 6421 h 64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02" h="6421">
                      <a:moveTo>
                        <a:pt x="401" y="6421"/>
                      </a:moveTo>
                      <a:cubicBezTo>
                        <a:pt x="179" y="6421"/>
                        <a:pt x="0" y="6240"/>
                        <a:pt x="0" y="6019"/>
                      </a:cubicBezTo>
                      <a:lnTo>
                        <a:pt x="0" y="401"/>
                      </a:lnTo>
                      <a:cubicBezTo>
                        <a:pt x="0" y="181"/>
                        <a:pt x="179" y="0"/>
                        <a:pt x="401" y="0"/>
                      </a:cubicBezTo>
                      <a:cubicBezTo>
                        <a:pt x="622" y="0"/>
                        <a:pt x="802" y="181"/>
                        <a:pt x="802" y="401"/>
                      </a:cubicBezTo>
                      <a:lnTo>
                        <a:pt x="802" y="6019"/>
                      </a:lnTo>
                      <a:cubicBezTo>
                        <a:pt x="802" y="6240"/>
                        <a:pt x="622" y="6421"/>
                        <a:pt x="401" y="642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61" name="Group 60"/>
              <p:cNvGrpSpPr/>
              <p:nvPr/>
            </p:nvGrpSpPr>
            <p:grpSpPr>
              <a:xfrm>
                <a:off x="-2502963" y="3948114"/>
                <a:ext cx="1601194" cy="1193304"/>
                <a:chOff x="756348" y="1704975"/>
                <a:chExt cx="3910565" cy="2914400"/>
              </a:xfrm>
              <a:grpFill/>
              <a:effectLst/>
            </p:grpSpPr>
            <p:sp>
              <p:nvSpPr>
                <p:cNvPr id="62" name="Freeform 61"/>
                <p:cNvSpPr/>
                <p:nvPr/>
              </p:nvSpPr>
              <p:spPr>
                <a:xfrm>
                  <a:off x="1433457" y="1704975"/>
                  <a:ext cx="2578556" cy="2914400"/>
                </a:xfrm>
                <a:custGeom>
                  <a:avLst/>
                  <a:gdLst>
                    <a:gd name="connsiteX0" fmla="*/ 1769377 w 3548208"/>
                    <a:gd name="connsiteY0" fmla="*/ 53 h 4010348"/>
                    <a:gd name="connsiteX1" fmla="*/ 2526784 w 3548208"/>
                    <a:gd name="connsiteY1" fmla="*/ 536424 h 4010348"/>
                    <a:gd name="connsiteX2" fmla="*/ 2509694 w 3548208"/>
                    <a:gd name="connsiteY2" fmla="*/ 1008112 h 4010348"/>
                    <a:gd name="connsiteX3" fmla="*/ 2443897 w 3548208"/>
                    <a:gd name="connsiteY3" fmla="*/ 1562688 h 4010348"/>
                    <a:gd name="connsiteX4" fmla="*/ 2279405 w 3548208"/>
                    <a:gd name="connsiteY4" fmla="*/ 1875225 h 4010348"/>
                    <a:gd name="connsiteX5" fmla="*/ 2457996 w 3548208"/>
                    <a:gd name="connsiteY5" fmla="*/ 2248858 h 4010348"/>
                    <a:gd name="connsiteX6" fmla="*/ 3254614 w 3548208"/>
                    <a:gd name="connsiteY6" fmla="*/ 2671840 h 4010348"/>
                    <a:gd name="connsiteX7" fmla="*/ 3548208 w 3548208"/>
                    <a:gd name="connsiteY7" fmla="*/ 3621769 h 4010348"/>
                    <a:gd name="connsiteX8" fmla="*/ 0 w 3548208"/>
                    <a:gd name="connsiteY8" fmla="*/ 3630598 h 4010348"/>
                    <a:gd name="connsiteX9" fmla="*/ 217756 w 3548208"/>
                    <a:gd name="connsiteY9" fmla="*/ 2770537 h 4010348"/>
                    <a:gd name="connsiteX10" fmla="*/ 1116204 w 3548208"/>
                    <a:gd name="connsiteY10" fmla="*/ 2230840 h 4010348"/>
                    <a:gd name="connsiteX11" fmla="*/ 1327695 w 3548208"/>
                    <a:gd name="connsiteY11" fmla="*/ 1938672 h 4010348"/>
                    <a:gd name="connsiteX12" fmla="*/ 1156152 w 3548208"/>
                    <a:gd name="connsiteY12" fmla="*/ 1590887 h 4010348"/>
                    <a:gd name="connsiteX13" fmla="*/ 1015157 w 3548208"/>
                    <a:gd name="connsiteY13" fmla="*/ 994013 h 4010348"/>
                    <a:gd name="connsiteX14" fmla="*/ 1051901 w 3548208"/>
                    <a:gd name="connsiteY14" fmla="*/ 437726 h 4010348"/>
                    <a:gd name="connsiteX15" fmla="*/ 1769377 w 3548208"/>
                    <a:gd name="connsiteY15" fmla="*/ 53 h 4010348"/>
                    <a:gd name="connsiteX16" fmla="*/ 2161912 w 3548208"/>
                    <a:gd name="connsiteY16" fmla="*/ 2065566 h 4010348"/>
                    <a:gd name="connsiteX17" fmla="*/ 1872874 w 3548208"/>
                    <a:gd name="connsiteY17" fmla="*/ 2307604 h 4010348"/>
                    <a:gd name="connsiteX18" fmla="*/ 1964522 w 3548208"/>
                    <a:gd name="connsiteY18" fmla="*/ 2432150 h 4010348"/>
                    <a:gd name="connsiteX19" fmla="*/ 1872875 w 3548208"/>
                    <a:gd name="connsiteY19" fmla="*/ 2643640 h 4010348"/>
                    <a:gd name="connsiteX20" fmla="*/ 1941021 w 3548208"/>
                    <a:gd name="connsiteY20" fmla="*/ 2911528 h 4010348"/>
                    <a:gd name="connsiteX21" fmla="*/ 2119615 w 3548208"/>
                    <a:gd name="connsiteY21" fmla="*/ 2580193 h 4010348"/>
                    <a:gd name="connsiteX22" fmla="*/ 2258258 w 3548208"/>
                    <a:gd name="connsiteY22" fmla="*/ 2737636 h 4010348"/>
                    <a:gd name="connsiteX23" fmla="*/ 2284108 w 3548208"/>
                    <a:gd name="connsiteY23" fmla="*/ 2279406 h 4010348"/>
                    <a:gd name="connsiteX24" fmla="*/ 2161912 w 3548208"/>
                    <a:gd name="connsiteY24" fmla="*/ 2065566 h 4010348"/>
                    <a:gd name="connsiteX25" fmla="*/ 1384094 w 3548208"/>
                    <a:gd name="connsiteY25" fmla="*/ 2067915 h 4010348"/>
                    <a:gd name="connsiteX26" fmla="*/ 1264248 w 3548208"/>
                    <a:gd name="connsiteY26" fmla="*/ 2279406 h 4010348"/>
                    <a:gd name="connsiteX27" fmla="*/ 1261899 w 3548208"/>
                    <a:gd name="connsiteY27" fmla="*/ 2739986 h 4010348"/>
                    <a:gd name="connsiteX28" fmla="*/ 1456940 w 3548208"/>
                    <a:gd name="connsiteY28" fmla="*/ 2570792 h 4010348"/>
                    <a:gd name="connsiteX29" fmla="*/ 1628484 w 3548208"/>
                    <a:gd name="connsiteY29" fmla="*/ 2906828 h 4010348"/>
                    <a:gd name="connsiteX30" fmla="*/ 1673131 w 3548208"/>
                    <a:gd name="connsiteY30" fmla="*/ 2631889 h 4010348"/>
                    <a:gd name="connsiteX31" fmla="*/ 1602634 w 3548208"/>
                    <a:gd name="connsiteY31" fmla="*/ 2439198 h 4010348"/>
                    <a:gd name="connsiteX32" fmla="*/ 1684881 w 3548208"/>
                    <a:gd name="connsiteY32" fmla="*/ 2321703 h 4010348"/>
                    <a:gd name="connsiteX33" fmla="*/ 1384094 w 3548208"/>
                    <a:gd name="connsiteY33" fmla="*/ 2067915 h 4010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3548208" h="4010348">
                      <a:moveTo>
                        <a:pt x="1769377" y="53"/>
                      </a:moveTo>
                      <a:cubicBezTo>
                        <a:pt x="2146697" y="-3815"/>
                        <a:pt x="2519895" y="205088"/>
                        <a:pt x="2526784" y="536424"/>
                      </a:cubicBezTo>
                      <a:cubicBezTo>
                        <a:pt x="2561819" y="750051"/>
                        <a:pt x="2535757" y="799185"/>
                        <a:pt x="2509694" y="1008112"/>
                      </a:cubicBezTo>
                      <a:cubicBezTo>
                        <a:pt x="2645989" y="1130307"/>
                        <a:pt x="2633455" y="1335531"/>
                        <a:pt x="2443897" y="1562688"/>
                      </a:cubicBezTo>
                      <a:cubicBezTo>
                        <a:pt x="2443897" y="1698198"/>
                        <a:pt x="2321702" y="1789062"/>
                        <a:pt x="2279405" y="1875225"/>
                      </a:cubicBezTo>
                      <a:cubicBezTo>
                        <a:pt x="2281754" y="1989587"/>
                        <a:pt x="2281362" y="2098856"/>
                        <a:pt x="2457996" y="2248858"/>
                      </a:cubicBezTo>
                      <a:cubicBezTo>
                        <a:pt x="2608782" y="2287239"/>
                        <a:pt x="2871864" y="2271218"/>
                        <a:pt x="3254614" y="2671840"/>
                      </a:cubicBezTo>
                      <a:cubicBezTo>
                        <a:pt x="3375456" y="2871511"/>
                        <a:pt x="3464965" y="3149511"/>
                        <a:pt x="3548208" y="3621769"/>
                      </a:cubicBezTo>
                      <a:cubicBezTo>
                        <a:pt x="2909398" y="4180608"/>
                        <a:pt x="518250" y="4094753"/>
                        <a:pt x="0" y="3630598"/>
                      </a:cubicBezTo>
                      <a:cubicBezTo>
                        <a:pt x="64373" y="3381937"/>
                        <a:pt x="82244" y="2909964"/>
                        <a:pt x="217756" y="2770537"/>
                      </a:cubicBezTo>
                      <a:cubicBezTo>
                        <a:pt x="362928" y="2551735"/>
                        <a:pt x="817505" y="2312564"/>
                        <a:pt x="1116204" y="2230840"/>
                      </a:cubicBezTo>
                      <a:cubicBezTo>
                        <a:pt x="1301195" y="2092196"/>
                        <a:pt x="1321037" y="2045331"/>
                        <a:pt x="1327695" y="1938672"/>
                      </a:cubicBezTo>
                      <a:cubicBezTo>
                        <a:pt x="1253424" y="1751108"/>
                        <a:pt x="1156152" y="1738147"/>
                        <a:pt x="1156152" y="1590887"/>
                      </a:cubicBezTo>
                      <a:cubicBezTo>
                        <a:pt x="839840" y="1390790"/>
                        <a:pt x="951069" y="1053828"/>
                        <a:pt x="1015157" y="994013"/>
                      </a:cubicBezTo>
                      <a:cubicBezTo>
                        <a:pt x="999206" y="727121"/>
                        <a:pt x="992656" y="615321"/>
                        <a:pt x="1051901" y="437726"/>
                      </a:cubicBezTo>
                      <a:cubicBezTo>
                        <a:pt x="1179944" y="134785"/>
                        <a:pt x="1475907" y="3062"/>
                        <a:pt x="1769377" y="53"/>
                      </a:cubicBezTo>
                      <a:close/>
                      <a:moveTo>
                        <a:pt x="2161912" y="2065566"/>
                      </a:moveTo>
                      <a:cubicBezTo>
                        <a:pt x="2089065" y="2139197"/>
                        <a:pt x="1936322" y="2248073"/>
                        <a:pt x="1872874" y="2307604"/>
                      </a:cubicBezTo>
                      <a:cubicBezTo>
                        <a:pt x="1917523" y="2379668"/>
                        <a:pt x="1952771" y="2395334"/>
                        <a:pt x="1964522" y="2432150"/>
                      </a:cubicBezTo>
                      <a:cubicBezTo>
                        <a:pt x="1941022" y="2487764"/>
                        <a:pt x="1896374" y="2585675"/>
                        <a:pt x="1872875" y="2643640"/>
                      </a:cubicBezTo>
                      <a:lnTo>
                        <a:pt x="1941021" y="2911528"/>
                      </a:lnTo>
                      <a:cubicBezTo>
                        <a:pt x="2016218" y="2790900"/>
                        <a:pt x="2079667" y="2656173"/>
                        <a:pt x="2119615" y="2580193"/>
                      </a:cubicBezTo>
                      <a:lnTo>
                        <a:pt x="2258258" y="2737636"/>
                      </a:lnTo>
                      <a:cubicBezTo>
                        <a:pt x="2257476" y="2584109"/>
                        <a:pt x="2287241" y="2486981"/>
                        <a:pt x="2284108" y="2279406"/>
                      </a:cubicBezTo>
                      <a:lnTo>
                        <a:pt x="2161912" y="2065566"/>
                      </a:lnTo>
                      <a:close/>
                      <a:moveTo>
                        <a:pt x="1384094" y="2067915"/>
                      </a:moveTo>
                      <a:lnTo>
                        <a:pt x="1264248" y="2279406"/>
                      </a:lnTo>
                      <a:cubicBezTo>
                        <a:pt x="1263465" y="2432933"/>
                        <a:pt x="1262682" y="2586459"/>
                        <a:pt x="1261899" y="2739986"/>
                      </a:cubicBezTo>
                      <a:lnTo>
                        <a:pt x="1456940" y="2570792"/>
                      </a:lnTo>
                      <a:cubicBezTo>
                        <a:pt x="1496888" y="2646773"/>
                        <a:pt x="1553287" y="2786200"/>
                        <a:pt x="1628484" y="2906828"/>
                      </a:cubicBezTo>
                      <a:lnTo>
                        <a:pt x="1673131" y="2631889"/>
                      </a:lnTo>
                      <a:cubicBezTo>
                        <a:pt x="1649632" y="2573925"/>
                        <a:pt x="1626133" y="2494812"/>
                        <a:pt x="1602634" y="2439198"/>
                      </a:cubicBezTo>
                      <a:cubicBezTo>
                        <a:pt x="1614384" y="2402382"/>
                        <a:pt x="1640233" y="2393767"/>
                        <a:pt x="1684881" y="2321703"/>
                      </a:cubicBezTo>
                      <a:cubicBezTo>
                        <a:pt x="1621434" y="2262173"/>
                        <a:pt x="1456941" y="2141546"/>
                        <a:pt x="1384094" y="2067915"/>
                      </a:cubicBez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square" rtlCol="0" anchor="ctr">
                  <a:noAutofit/>
                </a:bodyPr>
                <a:lstStyle/>
                <a:p>
                  <a:pPr algn="ctr">
                    <a:defRPr/>
                  </a:pPr>
                  <a:endParaRPr lang="en-US" kern="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" name="Freeform 62"/>
                <p:cNvSpPr/>
                <p:nvPr/>
              </p:nvSpPr>
              <p:spPr>
                <a:xfrm>
                  <a:off x="3327086" y="2073855"/>
                  <a:ext cx="1339827" cy="1920583"/>
                </a:xfrm>
                <a:custGeom>
                  <a:avLst/>
                  <a:gdLst>
                    <a:gd name="connsiteX0" fmla="*/ 1769377 w 3548208"/>
                    <a:gd name="connsiteY0" fmla="*/ 53 h 4010348"/>
                    <a:gd name="connsiteX1" fmla="*/ 2526784 w 3548208"/>
                    <a:gd name="connsiteY1" fmla="*/ 536424 h 4010348"/>
                    <a:gd name="connsiteX2" fmla="*/ 2509694 w 3548208"/>
                    <a:gd name="connsiteY2" fmla="*/ 1008112 h 4010348"/>
                    <a:gd name="connsiteX3" fmla="*/ 2443897 w 3548208"/>
                    <a:gd name="connsiteY3" fmla="*/ 1562688 h 4010348"/>
                    <a:gd name="connsiteX4" fmla="*/ 2279405 w 3548208"/>
                    <a:gd name="connsiteY4" fmla="*/ 1875225 h 4010348"/>
                    <a:gd name="connsiteX5" fmla="*/ 2457996 w 3548208"/>
                    <a:gd name="connsiteY5" fmla="*/ 2248858 h 4010348"/>
                    <a:gd name="connsiteX6" fmla="*/ 3254614 w 3548208"/>
                    <a:gd name="connsiteY6" fmla="*/ 2671840 h 4010348"/>
                    <a:gd name="connsiteX7" fmla="*/ 3548208 w 3548208"/>
                    <a:gd name="connsiteY7" fmla="*/ 3621769 h 4010348"/>
                    <a:gd name="connsiteX8" fmla="*/ 0 w 3548208"/>
                    <a:gd name="connsiteY8" fmla="*/ 3630598 h 4010348"/>
                    <a:gd name="connsiteX9" fmla="*/ 217756 w 3548208"/>
                    <a:gd name="connsiteY9" fmla="*/ 2770537 h 4010348"/>
                    <a:gd name="connsiteX10" fmla="*/ 1116204 w 3548208"/>
                    <a:gd name="connsiteY10" fmla="*/ 2230840 h 4010348"/>
                    <a:gd name="connsiteX11" fmla="*/ 1327695 w 3548208"/>
                    <a:gd name="connsiteY11" fmla="*/ 1938672 h 4010348"/>
                    <a:gd name="connsiteX12" fmla="*/ 1156152 w 3548208"/>
                    <a:gd name="connsiteY12" fmla="*/ 1590887 h 4010348"/>
                    <a:gd name="connsiteX13" fmla="*/ 1015157 w 3548208"/>
                    <a:gd name="connsiteY13" fmla="*/ 994013 h 4010348"/>
                    <a:gd name="connsiteX14" fmla="*/ 1051901 w 3548208"/>
                    <a:gd name="connsiteY14" fmla="*/ 437726 h 4010348"/>
                    <a:gd name="connsiteX15" fmla="*/ 1769377 w 3548208"/>
                    <a:gd name="connsiteY15" fmla="*/ 53 h 4010348"/>
                    <a:gd name="connsiteX16" fmla="*/ 2161912 w 3548208"/>
                    <a:gd name="connsiteY16" fmla="*/ 2065566 h 4010348"/>
                    <a:gd name="connsiteX17" fmla="*/ 1872874 w 3548208"/>
                    <a:gd name="connsiteY17" fmla="*/ 2307604 h 4010348"/>
                    <a:gd name="connsiteX18" fmla="*/ 1964522 w 3548208"/>
                    <a:gd name="connsiteY18" fmla="*/ 2432150 h 4010348"/>
                    <a:gd name="connsiteX19" fmla="*/ 1872875 w 3548208"/>
                    <a:gd name="connsiteY19" fmla="*/ 2643640 h 4010348"/>
                    <a:gd name="connsiteX20" fmla="*/ 1941021 w 3548208"/>
                    <a:gd name="connsiteY20" fmla="*/ 2911528 h 4010348"/>
                    <a:gd name="connsiteX21" fmla="*/ 2119615 w 3548208"/>
                    <a:gd name="connsiteY21" fmla="*/ 2580193 h 4010348"/>
                    <a:gd name="connsiteX22" fmla="*/ 2258258 w 3548208"/>
                    <a:gd name="connsiteY22" fmla="*/ 2737636 h 4010348"/>
                    <a:gd name="connsiteX23" fmla="*/ 2284108 w 3548208"/>
                    <a:gd name="connsiteY23" fmla="*/ 2279406 h 4010348"/>
                    <a:gd name="connsiteX24" fmla="*/ 2161912 w 3548208"/>
                    <a:gd name="connsiteY24" fmla="*/ 2065566 h 4010348"/>
                    <a:gd name="connsiteX25" fmla="*/ 1384094 w 3548208"/>
                    <a:gd name="connsiteY25" fmla="*/ 2067915 h 4010348"/>
                    <a:gd name="connsiteX26" fmla="*/ 1264248 w 3548208"/>
                    <a:gd name="connsiteY26" fmla="*/ 2279406 h 4010348"/>
                    <a:gd name="connsiteX27" fmla="*/ 1261899 w 3548208"/>
                    <a:gd name="connsiteY27" fmla="*/ 2739986 h 4010348"/>
                    <a:gd name="connsiteX28" fmla="*/ 1456940 w 3548208"/>
                    <a:gd name="connsiteY28" fmla="*/ 2570792 h 4010348"/>
                    <a:gd name="connsiteX29" fmla="*/ 1628484 w 3548208"/>
                    <a:gd name="connsiteY29" fmla="*/ 2906828 h 4010348"/>
                    <a:gd name="connsiteX30" fmla="*/ 1673131 w 3548208"/>
                    <a:gd name="connsiteY30" fmla="*/ 2631889 h 4010348"/>
                    <a:gd name="connsiteX31" fmla="*/ 1602634 w 3548208"/>
                    <a:gd name="connsiteY31" fmla="*/ 2439198 h 4010348"/>
                    <a:gd name="connsiteX32" fmla="*/ 1684881 w 3548208"/>
                    <a:gd name="connsiteY32" fmla="*/ 2321703 h 4010348"/>
                    <a:gd name="connsiteX33" fmla="*/ 1384094 w 3548208"/>
                    <a:gd name="connsiteY33" fmla="*/ 2067915 h 4010348"/>
                    <a:gd name="connsiteX0" fmla="*/ 1558876 w 3337707"/>
                    <a:gd name="connsiteY0" fmla="*/ 53 h 3864850"/>
                    <a:gd name="connsiteX1" fmla="*/ 2316283 w 3337707"/>
                    <a:gd name="connsiteY1" fmla="*/ 536424 h 3864850"/>
                    <a:gd name="connsiteX2" fmla="*/ 2299193 w 3337707"/>
                    <a:gd name="connsiteY2" fmla="*/ 1008112 h 3864850"/>
                    <a:gd name="connsiteX3" fmla="*/ 2233396 w 3337707"/>
                    <a:gd name="connsiteY3" fmla="*/ 1562688 h 3864850"/>
                    <a:gd name="connsiteX4" fmla="*/ 2068904 w 3337707"/>
                    <a:gd name="connsiteY4" fmla="*/ 1875225 h 3864850"/>
                    <a:gd name="connsiteX5" fmla="*/ 2247495 w 3337707"/>
                    <a:gd name="connsiteY5" fmla="*/ 2248858 h 3864850"/>
                    <a:gd name="connsiteX6" fmla="*/ 3044113 w 3337707"/>
                    <a:gd name="connsiteY6" fmla="*/ 2671840 h 3864850"/>
                    <a:gd name="connsiteX7" fmla="*/ 3337707 w 3337707"/>
                    <a:gd name="connsiteY7" fmla="*/ 3621769 h 3864850"/>
                    <a:gd name="connsiteX8" fmla="*/ 1616188 w 3337707"/>
                    <a:gd name="connsiteY8" fmla="*/ 3199018 h 3864850"/>
                    <a:gd name="connsiteX9" fmla="*/ 7255 w 3337707"/>
                    <a:gd name="connsiteY9" fmla="*/ 2770537 h 3864850"/>
                    <a:gd name="connsiteX10" fmla="*/ 905703 w 3337707"/>
                    <a:gd name="connsiteY10" fmla="*/ 2230840 h 3864850"/>
                    <a:gd name="connsiteX11" fmla="*/ 1117194 w 3337707"/>
                    <a:gd name="connsiteY11" fmla="*/ 1938672 h 3864850"/>
                    <a:gd name="connsiteX12" fmla="*/ 945651 w 3337707"/>
                    <a:gd name="connsiteY12" fmla="*/ 1590887 h 3864850"/>
                    <a:gd name="connsiteX13" fmla="*/ 804656 w 3337707"/>
                    <a:gd name="connsiteY13" fmla="*/ 994013 h 3864850"/>
                    <a:gd name="connsiteX14" fmla="*/ 841400 w 3337707"/>
                    <a:gd name="connsiteY14" fmla="*/ 437726 h 3864850"/>
                    <a:gd name="connsiteX15" fmla="*/ 1558876 w 3337707"/>
                    <a:gd name="connsiteY15" fmla="*/ 53 h 3864850"/>
                    <a:gd name="connsiteX16" fmla="*/ 1951411 w 3337707"/>
                    <a:gd name="connsiteY16" fmla="*/ 2065566 h 3864850"/>
                    <a:gd name="connsiteX17" fmla="*/ 1662373 w 3337707"/>
                    <a:gd name="connsiteY17" fmla="*/ 2307604 h 3864850"/>
                    <a:gd name="connsiteX18" fmla="*/ 1754021 w 3337707"/>
                    <a:gd name="connsiteY18" fmla="*/ 2432150 h 3864850"/>
                    <a:gd name="connsiteX19" fmla="*/ 1662374 w 3337707"/>
                    <a:gd name="connsiteY19" fmla="*/ 2643640 h 3864850"/>
                    <a:gd name="connsiteX20" fmla="*/ 1730520 w 3337707"/>
                    <a:gd name="connsiteY20" fmla="*/ 2911528 h 3864850"/>
                    <a:gd name="connsiteX21" fmla="*/ 1909114 w 3337707"/>
                    <a:gd name="connsiteY21" fmla="*/ 2580193 h 3864850"/>
                    <a:gd name="connsiteX22" fmla="*/ 2047757 w 3337707"/>
                    <a:gd name="connsiteY22" fmla="*/ 2737636 h 3864850"/>
                    <a:gd name="connsiteX23" fmla="*/ 2073607 w 3337707"/>
                    <a:gd name="connsiteY23" fmla="*/ 2279406 h 3864850"/>
                    <a:gd name="connsiteX24" fmla="*/ 1951411 w 3337707"/>
                    <a:gd name="connsiteY24" fmla="*/ 2065566 h 3864850"/>
                    <a:gd name="connsiteX25" fmla="*/ 1173593 w 3337707"/>
                    <a:gd name="connsiteY25" fmla="*/ 2067915 h 3864850"/>
                    <a:gd name="connsiteX26" fmla="*/ 1053747 w 3337707"/>
                    <a:gd name="connsiteY26" fmla="*/ 2279406 h 3864850"/>
                    <a:gd name="connsiteX27" fmla="*/ 1051398 w 3337707"/>
                    <a:gd name="connsiteY27" fmla="*/ 2739986 h 3864850"/>
                    <a:gd name="connsiteX28" fmla="*/ 1246439 w 3337707"/>
                    <a:gd name="connsiteY28" fmla="*/ 2570792 h 3864850"/>
                    <a:gd name="connsiteX29" fmla="*/ 1417983 w 3337707"/>
                    <a:gd name="connsiteY29" fmla="*/ 2906828 h 3864850"/>
                    <a:gd name="connsiteX30" fmla="*/ 1462630 w 3337707"/>
                    <a:gd name="connsiteY30" fmla="*/ 2631889 h 3864850"/>
                    <a:gd name="connsiteX31" fmla="*/ 1392133 w 3337707"/>
                    <a:gd name="connsiteY31" fmla="*/ 2439198 h 3864850"/>
                    <a:gd name="connsiteX32" fmla="*/ 1474380 w 3337707"/>
                    <a:gd name="connsiteY32" fmla="*/ 2321703 h 3864850"/>
                    <a:gd name="connsiteX33" fmla="*/ 1173593 w 3337707"/>
                    <a:gd name="connsiteY33" fmla="*/ 2067915 h 3864850"/>
                    <a:gd name="connsiteX0" fmla="*/ 1139403 w 2918234"/>
                    <a:gd name="connsiteY0" fmla="*/ 53 h 3864850"/>
                    <a:gd name="connsiteX1" fmla="*/ 1896810 w 2918234"/>
                    <a:gd name="connsiteY1" fmla="*/ 536424 h 3864850"/>
                    <a:gd name="connsiteX2" fmla="*/ 1879720 w 2918234"/>
                    <a:gd name="connsiteY2" fmla="*/ 1008112 h 3864850"/>
                    <a:gd name="connsiteX3" fmla="*/ 1813923 w 2918234"/>
                    <a:gd name="connsiteY3" fmla="*/ 1562688 h 3864850"/>
                    <a:gd name="connsiteX4" fmla="*/ 1649431 w 2918234"/>
                    <a:gd name="connsiteY4" fmla="*/ 1875225 h 3864850"/>
                    <a:gd name="connsiteX5" fmla="*/ 1828022 w 2918234"/>
                    <a:gd name="connsiteY5" fmla="*/ 2248858 h 3864850"/>
                    <a:gd name="connsiteX6" fmla="*/ 2624640 w 2918234"/>
                    <a:gd name="connsiteY6" fmla="*/ 2671840 h 3864850"/>
                    <a:gd name="connsiteX7" fmla="*/ 2918234 w 2918234"/>
                    <a:gd name="connsiteY7" fmla="*/ 3621769 h 3864850"/>
                    <a:gd name="connsiteX8" fmla="*/ 1196715 w 2918234"/>
                    <a:gd name="connsiteY8" fmla="*/ 3199018 h 3864850"/>
                    <a:gd name="connsiteX9" fmla="*/ 9326 w 2918234"/>
                    <a:gd name="connsiteY9" fmla="*/ 2439324 h 3864850"/>
                    <a:gd name="connsiteX10" fmla="*/ 486230 w 2918234"/>
                    <a:gd name="connsiteY10" fmla="*/ 2230840 h 3864850"/>
                    <a:gd name="connsiteX11" fmla="*/ 697721 w 2918234"/>
                    <a:gd name="connsiteY11" fmla="*/ 1938672 h 3864850"/>
                    <a:gd name="connsiteX12" fmla="*/ 526178 w 2918234"/>
                    <a:gd name="connsiteY12" fmla="*/ 1590887 h 3864850"/>
                    <a:gd name="connsiteX13" fmla="*/ 385183 w 2918234"/>
                    <a:gd name="connsiteY13" fmla="*/ 994013 h 3864850"/>
                    <a:gd name="connsiteX14" fmla="*/ 421927 w 2918234"/>
                    <a:gd name="connsiteY14" fmla="*/ 437726 h 3864850"/>
                    <a:gd name="connsiteX15" fmla="*/ 1139403 w 2918234"/>
                    <a:gd name="connsiteY15" fmla="*/ 53 h 3864850"/>
                    <a:gd name="connsiteX16" fmla="*/ 1531938 w 2918234"/>
                    <a:gd name="connsiteY16" fmla="*/ 2065566 h 3864850"/>
                    <a:gd name="connsiteX17" fmla="*/ 1242900 w 2918234"/>
                    <a:gd name="connsiteY17" fmla="*/ 2307604 h 3864850"/>
                    <a:gd name="connsiteX18" fmla="*/ 1334548 w 2918234"/>
                    <a:gd name="connsiteY18" fmla="*/ 2432150 h 3864850"/>
                    <a:gd name="connsiteX19" fmla="*/ 1242901 w 2918234"/>
                    <a:gd name="connsiteY19" fmla="*/ 2643640 h 3864850"/>
                    <a:gd name="connsiteX20" fmla="*/ 1311047 w 2918234"/>
                    <a:gd name="connsiteY20" fmla="*/ 2911528 h 3864850"/>
                    <a:gd name="connsiteX21" fmla="*/ 1489641 w 2918234"/>
                    <a:gd name="connsiteY21" fmla="*/ 2580193 h 3864850"/>
                    <a:gd name="connsiteX22" fmla="*/ 1628284 w 2918234"/>
                    <a:gd name="connsiteY22" fmla="*/ 2737636 h 3864850"/>
                    <a:gd name="connsiteX23" fmla="*/ 1654134 w 2918234"/>
                    <a:gd name="connsiteY23" fmla="*/ 2279406 h 3864850"/>
                    <a:gd name="connsiteX24" fmla="*/ 1531938 w 2918234"/>
                    <a:gd name="connsiteY24" fmla="*/ 2065566 h 3864850"/>
                    <a:gd name="connsiteX25" fmla="*/ 754120 w 2918234"/>
                    <a:gd name="connsiteY25" fmla="*/ 2067915 h 3864850"/>
                    <a:gd name="connsiteX26" fmla="*/ 634274 w 2918234"/>
                    <a:gd name="connsiteY26" fmla="*/ 2279406 h 3864850"/>
                    <a:gd name="connsiteX27" fmla="*/ 631925 w 2918234"/>
                    <a:gd name="connsiteY27" fmla="*/ 2739986 h 3864850"/>
                    <a:gd name="connsiteX28" fmla="*/ 826966 w 2918234"/>
                    <a:gd name="connsiteY28" fmla="*/ 2570792 h 3864850"/>
                    <a:gd name="connsiteX29" fmla="*/ 998510 w 2918234"/>
                    <a:gd name="connsiteY29" fmla="*/ 2906828 h 3864850"/>
                    <a:gd name="connsiteX30" fmla="*/ 1043157 w 2918234"/>
                    <a:gd name="connsiteY30" fmla="*/ 2631889 h 3864850"/>
                    <a:gd name="connsiteX31" fmla="*/ 972660 w 2918234"/>
                    <a:gd name="connsiteY31" fmla="*/ 2439198 h 3864850"/>
                    <a:gd name="connsiteX32" fmla="*/ 1054907 w 2918234"/>
                    <a:gd name="connsiteY32" fmla="*/ 2321703 h 3864850"/>
                    <a:gd name="connsiteX33" fmla="*/ 754120 w 2918234"/>
                    <a:gd name="connsiteY33" fmla="*/ 2067915 h 3864850"/>
                    <a:gd name="connsiteX0" fmla="*/ 1139403 w 2918234"/>
                    <a:gd name="connsiteY0" fmla="*/ 53 h 3864850"/>
                    <a:gd name="connsiteX1" fmla="*/ 1896810 w 2918234"/>
                    <a:gd name="connsiteY1" fmla="*/ 536424 h 3864850"/>
                    <a:gd name="connsiteX2" fmla="*/ 1879720 w 2918234"/>
                    <a:gd name="connsiteY2" fmla="*/ 1008112 h 3864850"/>
                    <a:gd name="connsiteX3" fmla="*/ 1813923 w 2918234"/>
                    <a:gd name="connsiteY3" fmla="*/ 1562688 h 3864850"/>
                    <a:gd name="connsiteX4" fmla="*/ 1649431 w 2918234"/>
                    <a:gd name="connsiteY4" fmla="*/ 1875225 h 3864850"/>
                    <a:gd name="connsiteX5" fmla="*/ 1828022 w 2918234"/>
                    <a:gd name="connsiteY5" fmla="*/ 2248858 h 3864850"/>
                    <a:gd name="connsiteX6" fmla="*/ 2624640 w 2918234"/>
                    <a:gd name="connsiteY6" fmla="*/ 2671840 h 3864850"/>
                    <a:gd name="connsiteX7" fmla="*/ 2918234 w 2918234"/>
                    <a:gd name="connsiteY7" fmla="*/ 3621769 h 3864850"/>
                    <a:gd name="connsiteX8" fmla="*/ 1196715 w 2918234"/>
                    <a:gd name="connsiteY8" fmla="*/ 3199018 h 3864850"/>
                    <a:gd name="connsiteX9" fmla="*/ 9326 w 2918234"/>
                    <a:gd name="connsiteY9" fmla="*/ 2439324 h 3864850"/>
                    <a:gd name="connsiteX10" fmla="*/ 486230 w 2918234"/>
                    <a:gd name="connsiteY10" fmla="*/ 2230840 h 3864850"/>
                    <a:gd name="connsiteX11" fmla="*/ 697721 w 2918234"/>
                    <a:gd name="connsiteY11" fmla="*/ 1938672 h 3864850"/>
                    <a:gd name="connsiteX12" fmla="*/ 526178 w 2918234"/>
                    <a:gd name="connsiteY12" fmla="*/ 1590887 h 3864850"/>
                    <a:gd name="connsiteX13" fmla="*/ 385183 w 2918234"/>
                    <a:gd name="connsiteY13" fmla="*/ 994013 h 3864850"/>
                    <a:gd name="connsiteX14" fmla="*/ 421927 w 2918234"/>
                    <a:gd name="connsiteY14" fmla="*/ 437726 h 3864850"/>
                    <a:gd name="connsiteX15" fmla="*/ 1139403 w 2918234"/>
                    <a:gd name="connsiteY15" fmla="*/ 53 h 3864850"/>
                    <a:gd name="connsiteX16" fmla="*/ 1531938 w 2918234"/>
                    <a:gd name="connsiteY16" fmla="*/ 2065566 h 3864850"/>
                    <a:gd name="connsiteX17" fmla="*/ 1242900 w 2918234"/>
                    <a:gd name="connsiteY17" fmla="*/ 2307604 h 3864850"/>
                    <a:gd name="connsiteX18" fmla="*/ 1334548 w 2918234"/>
                    <a:gd name="connsiteY18" fmla="*/ 2432150 h 3864850"/>
                    <a:gd name="connsiteX19" fmla="*/ 1242901 w 2918234"/>
                    <a:gd name="connsiteY19" fmla="*/ 2643640 h 3864850"/>
                    <a:gd name="connsiteX20" fmla="*/ 1311047 w 2918234"/>
                    <a:gd name="connsiteY20" fmla="*/ 2911528 h 3864850"/>
                    <a:gd name="connsiteX21" fmla="*/ 1489641 w 2918234"/>
                    <a:gd name="connsiteY21" fmla="*/ 2580193 h 3864850"/>
                    <a:gd name="connsiteX22" fmla="*/ 1628284 w 2918234"/>
                    <a:gd name="connsiteY22" fmla="*/ 2737636 h 3864850"/>
                    <a:gd name="connsiteX23" fmla="*/ 1654134 w 2918234"/>
                    <a:gd name="connsiteY23" fmla="*/ 2279406 h 3864850"/>
                    <a:gd name="connsiteX24" fmla="*/ 1531938 w 2918234"/>
                    <a:gd name="connsiteY24" fmla="*/ 2065566 h 3864850"/>
                    <a:gd name="connsiteX25" fmla="*/ 754120 w 2918234"/>
                    <a:gd name="connsiteY25" fmla="*/ 2067915 h 3864850"/>
                    <a:gd name="connsiteX26" fmla="*/ 634274 w 2918234"/>
                    <a:gd name="connsiteY26" fmla="*/ 2279406 h 3864850"/>
                    <a:gd name="connsiteX27" fmla="*/ 631925 w 2918234"/>
                    <a:gd name="connsiteY27" fmla="*/ 2739986 h 3864850"/>
                    <a:gd name="connsiteX28" fmla="*/ 826966 w 2918234"/>
                    <a:gd name="connsiteY28" fmla="*/ 2570792 h 3864850"/>
                    <a:gd name="connsiteX29" fmla="*/ 998510 w 2918234"/>
                    <a:gd name="connsiteY29" fmla="*/ 2906828 h 3864850"/>
                    <a:gd name="connsiteX30" fmla="*/ 1043157 w 2918234"/>
                    <a:gd name="connsiteY30" fmla="*/ 2631889 h 3864850"/>
                    <a:gd name="connsiteX31" fmla="*/ 972660 w 2918234"/>
                    <a:gd name="connsiteY31" fmla="*/ 2439198 h 3864850"/>
                    <a:gd name="connsiteX32" fmla="*/ 1054907 w 2918234"/>
                    <a:gd name="connsiteY32" fmla="*/ 2321703 h 3864850"/>
                    <a:gd name="connsiteX33" fmla="*/ 754120 w 2918234"/>
                    <a:gd name="connsiteY33" fmla="*/ 2067915 h 3864850"/>
                    <a:gd name="connsiteX0" fmla="*/ 1130078 w 2908909"/>
                    <a:gd name="connsiteY0" fmla="*/ 53 h 3864850"/>
                    <a:gd name="connsiteX1" fmla="*/ 1887485 w 2908909"/>
                    <a:gd name="connsiteY1" fmla="*/ 536424 h 3864850"/>
                    <a:gd name="connsiteX2" fmla="*/ 1870395 w 2908909"/>
                    <a:gd name="connsiteY2" fmla="*/ 1008112 h 3864850"/>
                    <a:gd name="connsiteX3" fmla="*/ 1804598 w 2908909"/>
                    <a:gd name="connsiteY3" fmla="*/ 1562688 h 3864850"/>
                    <a:gd name="connsiteX4" fmla="*/ 1640106 w 2908909"/>
                    <a:gd name="connsiteY4" fmla="*/ 1875225 h 3864850"/>
                    <a:gd name="connsiteX5" fmla="*/ 1818697 w 2908909"/>
                    <a:gd name="connsiteY5" fmla="*/ 2248858 h 3864850"/>
                    <a:gd name="connsiteX6" fmla="*/ 2615315 w 2908909"/>
                    <a:gd name="connsiteY6" fmla="*/ 2671840 h 3864850"/>
                    <a:gd name="connsiteX7" fmla="*/ 2908909 w 2908909"/>
                    <a:gd name="connsiteY7" fmla="*/ 3621769 h 3864850"/>
                    <a:gd name="connsiteX8" fmla="*/ 1187390 w 2908909"/>
                    <a:gd name="connsiteY8" fmla="*/ 3199018 h 3864850"/>
                    <a:gd name="connsiteX9" fmla="*/ 1 w 2908909"/>
                    <a:gd name="connsiteY9" fmla="*/ 2439324 h 3864850"/>
                    <a:gd name="connsiteX10" fmla="*/ 476905 w 2908909"/>
                    <a:gd name="connsiteY10" fmla="*/ 2230840 h 3864850"/>
                    <a:gd name="connsiteX11" fmla="*/ 688396 w 2908909"/>
                    <a:gd name="connsiteY11" fmla="*/ 1938672 h 3864850"/>
                    <a:gd name="connsiteX12" fmla="*/ 516853 w 2908909"/>
                    <a:gd name="connsiteY12" fmla="*/ 1590887 h 3864850"/>
                    <a:gd name="connsiteX13" fmla="*/ 375858 w 2908909"/>
                    <a:gd name="connsiteY13" fmla="*/ 994013 h 3864850"/>
                    <a:gd name="connsiteX14" fmla="*/ 412602 w 2908909"/>
                    <a:gd name="connsiteY14" fmla="*/ 437726 h 3864850"/>
                    <a:gd name="connsiteX15" fmla="*/ 1130078 w 2908909"/>
                    <a:gd name="connsiteY15" fmla="*/ 53 h 3864850"/>
                    <a:gd name="connsiteX16" fmla="*/ 1522613 w 2908909"/>
                    <a:gd name="connsiteY16" fmla="*/ 2065566 h 3864850"/>
                    <a:gd name="connsiteX17" fmla="*/ 1233575 w 2908909"/>
                    <a:gd name="connsiteY17" fmla="*/ 2307604 h 3864850"/>
                    <a:gd name="connsiteX18" fmla="*/ 1325223 w 2908909"/>
                    <a:gd name="connsiteY18" fmla="*/ 2432150 h 3864850"/>
                    <a:gd name="connsiteX19" fmla="*/ 1233576 w 2908909"/>
                    <a:gd name="connsiteY19" fmla="*/ 2643640 h 3864850"/>
                    <a:gd name="connsiteX20" fmla="*/ 1301722 w 2908909"/>
                    <a:gd name="connsiteY20" fmla="*/ 2911528 h 3864850"/>
                    <a:gd name="connsiteX21" fmla="*/ 1480316 w 2908909"/>
                    <a:gd name="connsiteY21" fmla="*/ 2580193 h 3864850"/>
                    <a:gd name="connsiteX22" fmla="*/ 1618959 w 2908909"/>
                    <a:gd name="connsiteY22" fmla="*/ 2737636 h 3864850"/>
                    <a:gd name="connsiteX23" fmla="*/ 1644809 w 2908909"/>
                    <a:gd name="connsiteY23" fmla="*/ 2279406 h 3864850"/>
                    <a:gd name="connsiteX24" fmla="*/ 1522613 w 2908909"/>
                    <a:gd name="connsiteY24" fmla="*/ 2065566 h 3864850"/>
                    <a:gd name="connsiteX25" fmla="*/ 744795 w 2908909"/>
                    <a:gd name="connsiteY25" fmla="*/ 2067915 h 3864850"/>
                    <a:gd name="connsiteX26" fmla="*/ 624949 w 2908909"/>
                    <a:gd name="connsiteY26" fmla="*/ 2279406 h 3864850"/>
                    <a:gd name="connsiteX27" fmla="*/ 622600 w 2908909"/>
                    <a:gd name="connsiteY27" fmla="*/ 2739986 h 3864850"/>
                    <a:gd name="connsiteX28" fmla="*/ 817641 w 2908909"/>
                    <a:gd name="connsiteY28" fmla="*/ 2570792 h 3864850"/>
                    <a:gd name="connsiteX29" fmla="*/ 989185 w 2908909"/>
                    <a:gd name="connsiteY29" fmla="*/ 2906828 h 3864850"/>
                    <a:gd name="connsiteX30" fmla="*/ 1033832 w 2908909"/>
                    <a:gd name="connsiteY30" fmla="*/ 2631889 h 3864850"/>
                    <a:gd name="connsiteX31" fmla="*/ 963335 w 2908909"/>
                    <a:gd name="connsiteY31" fmla="*/ 2439198 h 3864850"/>
                    <a:gd name="connsiteX32" fmla="*/ 1045582 w 2908909"/>
                    <a:gd name="connsiteY32" fmla="*/ 2321703 h 3864850"/>
                    <a:gd name="connsiteX33" fmla="*/ 744795 w 2908909"/>
                    <a:gd name="connsiteY33" fmla="*/ 2067915 h 3864850"/>
                    <a:gd name="connsiteX0" fmla="*/ 1130076 w 2908907"/>
                    <a:gd name="connsiteY0" fmla="*/ 53 h 3864850"/>
                    <a:gd name="connsiteX1" fmla="*/ 1887483 w 2908907"/>
                    <a:gd name="connsiteY1" fmla="*/ 536424 h 3864850"/>
                    <a:gd name="connsiteX2" fmla="*/ 1870393 w 2908907"/>
                    <a:gd name="connsiteY2" fmla="*/ 1008112 h 3864850"/>
                    <a:gd name="connsiteX3" fmla="*/ 1804596 w 2908907"/>
                    <a:gd name="connsiteY3" fmla="*/ 1562688 h 3864850"/>
                    <a:gd name="connsiteX4" fmla="*/ 1640104 w 2908907"/>
                    <a:gd name="connsiteY4" fmla="*/ 1875225 h 3864850"/>
                    <a:gd name="connsiteX5" fmla="*/ 1818695 w 2908907"/>
                    <a:gd name="connsiteY5" fmla="*/ 2248858 h 3864850"/>
                    <a:gd name="connsiteX6" fmla="*/ 2615313 w 2908907"/>
                    <a:gd name="connsiteY6" fmla="*/ 2671840 h 3864850"/>
                    <a:gd name="connsiteX7" fmla="*/ 2908907 w 2908907"/>
                    <a:gd name="connsiteY7" fmla="*/ 3621769 h 3864850"/>
                    <a:gd name="connsiteX8" fmla="*/ 1187388 w 2908907"/>
                    <a:gd name="connsiteY8" fmla="*/ 3199018 h 3864850"/>
                    <a:gd name="connsiteX9" fmla="*/ -1 w 2908907"/>
                    <a:gd name="connsiteY9" fmla="*/ 2439324 h 3864850"/>
                    <a:gd name="connsiteX10" fmla="*/ 476903 w 2908907"/>
                    <a:gd name="connsiteY10" fmla="*/ 2230840 h 3864850"/>
                    <a:gd name="connsiteX11" fmla="*/ 688394 w 2908907"/>
                    <a:gd name="connsiteY11" fmla="*/ 1938672 h 3864850"/>
                    <a:gd name="connsiteX12" fmla="*/ 516851 w 2908907"/>
                    <a:gd name="connsiteY12" fmla="*/ 1590887 h 3864850"/>
                    <a:gd name="connsiteX13" fmla="*/ 375856 w 2908907"/>
                    <a:gd name="connsiteY13" fmla="*/ 994013 h 3864850"/>
                    <a:gd name="connsiteX14" fmla="*/ 412600 w 2908907"/>
                    <a:gd name="connsiteY14" fmla="*/ 437726 h 3864850"/>
                    <a:gd name="connsiteX15" fmla="*/ 1130076 w 2908907"/>
                    <a:gd name="connsiteY15" fmla="*/ 53 h 3864850"/>
                    <a:gd name="connsiteX16" fmla="*/ 1522611 w 2908907"/>
                    <a:gd name="connsiteY16" fmla="*/ 2065566 h 3864850"/>
                    <a:gd name="connsiteX17" fmla="*/ 1233573 w 2908907"/>
                    <a:gd name="connsiteY17" fmla="*/ 2307604 h 3864850"/>
                    <a:gd name="connsiteX18" fmla="*/ 1325221 w 2908907"/>
                    <a:gd name="connsiteY18" fmla="*/ 2432150 h 3864850"/>
                    <a:gd name="connsiteX19" fmla="*/ 1233574 w 2908907"/>
                    <a:gd name="connsiteY19" fmla="*/ 2643640 h 3864850"/>
                    <a:gd name="connsiteX20" fmla="*/ 1301720 w 2908907"/>
                    <a:gd name="connsiteY20" fmla="*/ 2911528 h 3864850"/>
                    <a:gd name="connsiteX21" fmla="*/ 1480314 w 2908907"/>
                    <a:gd name="connsiteY21" fmla="*/ 2580193 h 3864850"/>
                    <a:gd name="connsiteX22" fmla="*/ 1618957 w 2908907"/>
                    <a:gd name="connsiteY22" fmla="*/ 2737636 h 3864850"/>
                    <a:gd name="connsiteX23" fmla="*/ 1644807 w 2908907"/>
                    <a:gd name="connsiteY23" fmla="*/ 2279406 h 3864850"/>
                    <a:gd name="connsiteX24" fmla="*/ 1522611 w 2908907"/>
                    <a:gd name="connsiteY24" fmla="*/ 2065566 h 3864850"/>
                    <a:gd name="connsiteX25" fmla="*/ 744793 w 2908907"/>
                    <a:gd name="connsiteY25" fmla="*/ 2067915 h 3864850"/>
                    <a:gd name="connsiteX26" fmla="*/ 624947 w 2908907"/>
                    <a:gd name="connsiteY26" fmla="*/ 2279406 h 3864850"/>
                    <a:gd name="connsiteX27" fmla="*/ 622598 w 2908907"/>
                    <a:gd name="connsiteY27" fmla="*/ 2739986 h 3864850"/>
                    <a:gd name="connsiteX28" fmla="*/ 817639 w 2908907"/>
                    <a:gd name="connsiteY28" fmla="*/ 2570792 h 3864850"/>
                    <a:gd name="connsiteX29" fmla="*/ 989183 w 2908907"/>
                    <a:gd name="connsiteY29" fmla="*/ 2906828 h 3864850"/>
                    <a:gd name="connsiteX30" fmla="*/ 1033830 w 2908907"/>
                    <a:gd name="connsiteY30" fmla="*/ 2631889 h 3864850"/>
                    <a:gd name="connsiteX31" fmla="*/ 963333 w 2908907"/>
                    <a:gd name="connsiteY31" fmla="*/ 2439198 h 3864850"/>
                    <a:gd name="connsiteX32" fmla="*/ 1045580 w 2908907"/>
                    <a:gd name="connsiteY32" fmla="*/ 2321703 h 3864850"/>
                    <a:gd name="connsiteX33" fmla="*/ 744793 w 2908907"/>
                    <a:gd name="connsiteY33" fmla="*/ 2067915 h 3864850"/>
                    <a:gd name="connsiteX0" fmla="*/ 1130078 w 2908909"/>
                    <a:gd name="connsiteY0" fmla="*/ 53 h 4021308"/>
                    <a:gd name="connsiteX1" fmla="*/ 1887485 w 2908909"/>
                    <a:gd name="connsiteY1" fmla="*/ 536424 h 4021308"/>
                    <a:gd name="connsiteX2" fmla="*/ 1870395 w 2908909"/>
                    <a:gd name="connsiteY2" fmla="*/ 1008112 h 4021308"/>
                    <a:gd name="connsiteX3" fmla="*/ 1804598 w 2908909"/>
                    <a:gd name="connsiteY3" fmla="*/ 1562688 h 4021308"/>
                    <a:gd name="connsiteX4" fmla="*/ 1640106 w 2908909"/>
                    <a:gd name="connsiteY4" fmla="*/ 1875225 h 4021308"/>
                    <a:gd name="connsiteX5" fmla="*/ 1818697 w 2908909"/>
                    <a:gd name="connsiteY5" fmla="*/ 2248858 h 4021308"/>
                    <a:gd name="connsiteX6" fmla="*/ 2615315 w 2908909"/>
                    <a:gd name="connsiteY6" fmla="*/ 2671840 h 4021308"/>
                    <a:gd name="connsiteX7" fmla="*/ 2908909 w 2908909"/>
                    <a:gd name="connsiteY7" fmla="*/ 3621769 h 4021308"/>
                    <a:gd name="connsiteX8" fmla="*/ 1494316 w 2908909"/>
                    <a:gd name="connsiteY8" fmla="*/ 4010364 h 4021308"/>
                    <a:gd name="connsiteX9" fmla="*/ 1187390 w 2908909"/>
                    <a:gd name="connsiteY9" fmla="*/ 3199018 h 4021308"/>
                    <a:gd name="connsiteX10" fmla="*/ 1 w 2908909"/>
                    <a:gd name="connsiteY10" fmla="*/ 2439324 h 4021308"/>
                    <a:gd name="connsiteX11" fmla="*/ 476905 w 2908909"/>
                    <a:gd name="connsiteY11" fmla="*/ 2230840 h 4021308"/>
                    <a:gd name="connsiteX12" fmla="*/ 688396 w 2908909"/>
                    <a:gd name="connsiteY12" fmla="*/ 1938672 h 4021308"/>
                    <a:gd name="connsiteX13" fmla="*/ 516853 w 2908909"/>
                    <a:gd name="connsiteY13" fmla="*/ 1590887 h 4021308"/>
                    <a:gd name="connsiteX14" fmla="*/ 375858 w 2908909"/>
                    <a:gd name="connsiteY14" fmla="*/ 994013 h 4021308"/>
                    <a:gd name="connsiteX15" fmla="*/ 412602 w 2908909"/>
                    <a:gd name="connsiteY15" fmla="*/ 437726 h 4021308"/>
                    <a:gd name="connsiteX16" fmla="*/ 1130078 w 2908909"/>
                    <a:gd name="connsiteY16" fmla="*/ 53 h 4021308"/>
                    <a:gd name="connsiteX17" fmla="*/ 1522613 w 2908909"/>
                    <a:gd name="connsiteY17" fmla="*/ 2065566 h 4021308"/>
                    <a:gd name="connsiteX18" fmla="*/ 1233575 w 2908909"/>
                    <a:gd name="connsiteY18" fmla="*/ 2307604 h 4021308"/>
                    <a:gd name="connsiteX19" fmla="*/ 1325223 w 2908909"/>
                    <a:gd name="connsiteY19" fmla="*/ 2432150 h 4021308"/>
                    <a:gd name="connsiteX20" fmla="*/ 1233576 w 2908909"/>
                    <a:gd name="connsiteY20" fmla="*/ 2643640 h 4021308"/>
                    <a:gd name="connsiteX21" fmla="*/ 1301722 w 2908909"/>
                    <a:gd name="connsiteY21" fmla="*/ 2911528 h 4021308"/>
                    <a:gd name="connsiteX22" fmla="*/ 1480316 w 2908909"/>
                    <a:gd name="connsiteY22" fmla="*/ 2580193 h 4021308"/>
                    <a:gd name="connsiteX23" fmla="*/ 1618959 w 2908909"/>
                    <a:gd name="connsiteY23" fmla="*/ 2737636 h 4021308"/>
                    <a:gd name="connsiteX24" fmla="*/ 1644809 w 2908909"/>
                    <a:gd name="connsiteY24" fmla="*/ 2279406 h 4021308"/>
                    <a:gd name="connsiteX25" fmla="*/ 1522613 w 2908909"/>
                    <a:gd name="connsiteY25" fmla="*/ 2065566 h 4021308"/>
                    <a:gd name="connsiteX26" fmla="*/ 744795 w 2908909"/>
                    <a:gd name="connsiteY26" fmla="*/ 2067915 h 4021308"/>
                    <a:gd name="connsiteX27" fmla="*/ 624949 w 2908909"/>
                    <a:gd name="connsiteY27" fmla="*/ 2279406 h 4021308"/>
                    <a:gd name="connsiteX28" fmla="*/ 622600 w 2908909"/>
                    <a:gd name="connsiteY28" fmla="*/ 2739986 h 4021308"/>
                    <a:gd name="connsiteX29" fmla="*/ 817641 w 2908909"/>
                    <a:gd name="connsiteY29" fmla="*/ 2570792 h 4021308"/>
                    <a:gd name="connsiteX30" fmla="*/ 989185 w 2908909"/>
                    <a:gd name="connsiteY30" fmla="*/ 2906828 h 4021308"/>
                    <a:gd name="connsiteX31" fmla="*/ 1033832 w 2908909"/>
                    <a:gd name="connsiteY31" fmla="*/ 2631889 h 4021308"/>
                    <a:gd name="connsiteX32" fmla="*/ 963335 w 2908909"/>
                    <a:gd name="connsiteY32" fmla="*/ 2439198 h 4021308"/>
                    <a:gd name="connsiteX33" fmla="*/ 1045582 w 2908909"/>
                    <a:gd name="connsiteY33" fmla="*/ 2321703 h 4021308"/>
                    <a:gd name="connsiteX34" fmla="*/ 744795 w 2908909"/>
                    <a:gd name="connsiteY34" fmla="*/ 2067915 h 4021308"/>
                    <a:gd name="connsiteX0" fmla="*/ 1130076 w 2908907"/>
                    <a:gd name="connsiteY0" fmla="*/ 53 h 4021308"/>
                    <a:gd name="connsiteX1" fmla="*/ 1887483 w 2908907"/>
                    <a:gd name="connsiteY1" fmla="*/ 536424 h 4021308"/>
                    <a:gd name="connsiteX2" fmla="*/ 1870393 w 2908907"/>
                    <a:gd name="connsiteY2" fmla="*/ 1008112 h 4021308"/>
                    <a:gd name="connsiteX3" fmla="*/ 1804596 w 2908907"/>
                    <a:gd name="connsiteY3" fmla="*/ 1562688 h 4021308"/>
                    <a:gd name="connsiteX4" fmla="*/ 1640104 w 2908907"/>
                    <a:gd name="connsiteY4" fmla="*/ 1875225 h 4021308"/>
                    <a:gd name="connsiteX5" fmla="*/ 1818695 w 2908907"/>
                    <a:gd name="connsiteY5" fmla="*/ 2248858 h 4021308"/>
                    <a:gd name="connsiteX6" fmla="*/ 2615313 w 2908907"/>
                    <a:gd name="connsiteY6" fmla="*/ 2671840 h 4021308"/>
                    <a:gd name="connsiteX7" fmla="*/ 2908907 w 2908907"/>
                    <a:gd name="connsiteY7" fmla="*/ 3621769 h 4021308"/>
                    <a:gd name="connsiteX8" fmla="*/ 1494314 w 2908907"/>
                    <a:gd name="connsiteY8" fmla="*/ 4010364 h 4021308"/>
                    <a:gd name="connsiteX9" fmla="*/ 1187388 w 2908907"/>
                    <a:gd name="connsiteY9" fmla="*/ 3199018 h 4021308"/>
                    <a:gd name="connsiteX10" fmla="*/ -1 w 2908907"/>
                    <a:gd name="connsiteY10" fmla="*/ 2439324 h 4021308"/>
                    <a:gd name="connsiteX11" fmla="*/ 476903 w 2908907"/>
                    <a:gd name="connsiteY11" fmla="*/ 2230840 h 4021308"/>
                    <a:gd name="connsiteX12" fmla="*/ 688394 w 2908907"/>
                    <a:gd name="connsiteY12" fmla="*/ 1938672 h 4021308"/>
                    <a:gd name="connsiteX13" fmla="*/ 516851 w 2908907"/>
                    <a:gd name="connsiteY13" fmla="*/ 1590887 h 4021308"/>
                    <a:gd name="connsiteX14" fmla="*/ 375856 w 2908907"/>
                    <a:gd name="connsiteY14" fmla="*/ 994013 h 4021308"/>
                    <a:gd name="connsiteX15" fmla="*/ 412600 w 2908907"/>
                    <a:gd name="connsiteY15" fmla="*/ 437726 h 4021308"/>
                    <a:gd name="connsiteX16" fmla="*/ 1130076 w 2908907"/>
                    <a:gd name="connsiteY16" fmla="*/ 53 h 4021308"/>
                    <a:gd name="connsiteX17" fmla="*/ 1522611 w 2908907"/>
                    <a:gd name="connsiteY17" fmla="*/ 2065566 h 4021308"/>
                    <a:gd name="connsiteX18" fmla="*/ 1233573 w 2908907"/>
                    <a:gd name="connsiteY18" fmla="*/ 2307604 h 4021308"/>
                    <a:gd name="connsiteX19" fmla="*/ 1325221 w 2908907"/>
                    <a:gd name="connsiteY19" fmla="*/ 2432150 h 4021308"/>
                    <a:gd name="connsiteX20" fmla="*/ 1233574 w 2908907"/>
                    <a:gd name="connsiteY20" fmla="*/ 2643640 h 4021308"/>
                    <a:gd name="connsiteX21" fmla="*/ 1301720 w 2908907"/>
                    <a:gd name="connsiteY21" fmla="*/ 2911528 h 4021308"/>
                    <a:gd name="connsiteX22" fmla="*/ 1480314 w 2908907"/>
                    <a:gd name="connsiteY22" fmla="*/ 2580193 h 4021308"/>
                    <a:gd name="connsiteX23" fmla="*/ 1618957 w 2908907"/>
                    <a:gd name="connsiteY23" fmla="*/ 2737636 h 4021308"/>
                    <a:gd name="connsiteX24" fmla="*/ 1644807 w 2908907"/>
                    <a:gd name="connsiteY24" fmla="*/ 2279406 h 4021308"/>
                    <a:gd name="connsiteX25" fmla="*/ 1522611 w 2908907"/>
                    <a:gd name="connsiteY25" fmla="*/ 2065566 h 4021308"/>
                    <a:gd name="connsiteX26" fmla="*/ 744793 w 2908907"/>
                    <a:gd name="connsiteY26" fmla="*/ 2067915 h 4021308"/>
                    <a:gd name="connsiteX27" fmla="*/ 624947 w 2908907"/>
                    <a:gd name="connsiteY27" fmla="*/ 2279406 h 4021308"/>
                    <a:gd name="connsiteX28" fmla="*/ 622598 w 2908907"/>
                    <a:gd name="connsiteY28" fmla="*/ 2739986 h 4021308"/>
                    <a:gd name="connsiteX29" fmla="*/ 817639 w 2908907"/>
                    <a:gd name="connsiteY29" fmla="*/ 2570792 h 4021308"/>
                    <a:gd name="connsiteX30" fmla="*/ 989183 w 2908907"/>
                    <a:gd name="connsiteY30" fmla="*/ 2906828 h 4021308"/>
                    <a:gd name="connsiteX31" fmla="*/ 1033830 w 2908907"/>
                    <a:gd name="connsiteY31" fmla="*/ 2631889 h 4021308"/>
                    <a:gd name="connsiteX32" fmla="*/ 963333 w 2908907"/>
                    <a:gd name="connsiteY32" fmla="*/ 2439198 h 4021308"/>
                    <a:gd name="connsiteX33" fmla="*/ 1045580 w 2908907"/>
                    <a:gd name="connsiteY33" fmla="*/ 2321703 h 4021308"/>
                    <a:gd name="connsiteX34" fmla="*/ 744793 w 2908907"/>
                    <a:gd name="connsiteY34" fmla="*/ 2067915 h 4021308"/>
                    <a:gd name="connsiteX0" fmla="*/ 1130078 w 2908909"/>
                    <a:gd name="connsiteY0" fmla="*/ 53 h 4021308"/>
                    <a:gd name="connsiteX1" fmla="*/ 1887485 w 2908909"/>
                    <a:gd name="connsiteY1" fmla="*/ 536424 h 4021308"/>
                    <a:gd name="connsiteX2" fmla="*/ 1870395 w 2908909"/>
                    <a:gd name="connsiteY2" fmla="*/ 1008112 h 4021308"/>
                    <a:gd name="connsiteX3" fmla="*/ 1804598 w 2908909"/>
                    <a:gd name="connsiteY3" fmla="*/ 1562688 h 4021308"/>
                    <a:gd name="connsiteX4" fmla="*/ 1640106 w 2908909"/>
                    <a:gd name="connsiteY4" fmla="*/ 1875225 h 4021308"/>
                    <a:gd name="connsiteX5" fmla="*/ 1818697 w 2908909"/>
                    <a:gd name="connsiteY5" fmla="*/ 2248858 h 4021308"/>
                    <a:gd name="connsiteX6" fmla="*/ 2615315 w 2908909"/>
                    <a:gd name="connsiteY6" fmla="*/ 2671840 h 4021308"/>
                    <a:gd name="connsiteX7" fmla="*/ 2908909 w 2908909"/>
                    <a:gd name="connsiteY7" fmla="*/ 3621769 h 4021308"/>
                    <a:gd name="connsiteX8" fmla="*/ 1494316 w 2908909"/>
                    <a:gd name="connsiteY8" fmla="*/ 4010364 h 4021308"/>
                    <a:gd name="connsiteX9" fmla="*/ 1187390 w 2908909"/>
                    <a:gd name="connsiteY9" fmla="*/ 3199018 h 4021308"/>
                    <a:gd name="connsiteX10" fmla="*/ 1 w 2908909"/>
                    <a:gd name="connsiteY10" fmla="*/ 2439324 h 4021308"/>
                    <a:gd name="connsiteX11" fmla="*/ 476905 w 2908909"/>
                    <a:gd name="connsiteY11" fmla="*/ 2230840 h 4021308"/>
                    <a:gd name="connsiteX12" fmla="*/ 688396 w 2908909"/>
                    <a:gd name="connsiteY12" fmla="*/ 1938672 h 4021308"/>
                    <a:gd name="connsiteX13" fmla="*/ 516853 w 2908909"/>
                    <a:gd name="connsiteY13" fmla="*/ 1590887 h 4021308"/>
                    <a:gd name="connsiteX14" fmla="*/ 375858 w 2908909"/>
                    <a:gd name="connsiteY14" fmla="*/ 994013 h 4021308"/>
                    <a:gd name="connsiteX15" fmla="*/ 412602 w 2908909"/>
                    <a:gd name="connsiteY15" fmla="*/ 437726 h 4021308"/>
                    <a:gd name="connsiteX16" fmla="*/ 1130078 w 2908909"/>
                    <a:gd name="connsiteY16" fmla="*/ 53 h 4021308"/>
                    <a:gd name="connsiteX17" fmla="*/ 1522613 w 2908909"/>
                    <a:gd name="connsiteY17" fmla="*/ 2065566 h 4021308"/>
                    <a:gd name="connsiteX18" fmla="*/ 1233575 w 2908909"/>
                    <a:gd name="connsiteY18" fmla="*/ 2307604 h 4021308"/>
                    <a:gd name="connsiteX19" fmla="*/ 1325223 w 2908909"/>
                    <a:gd name="connsiteY19" fmla="*/ 2432150 h 4021308"/>
                    <a:gd name="connsiteX20" fmla="*/ 1233576 w 2908909"/>
                    <a:gd name="connsiteY20" fmla="*/ 2643640 h 4021308"/>
                    <a:gd name="connsiteX21" fmla="*/ 1301722 w 2908909"/>
                    <a:gd name="connsiteY21" fmla="*/ 2911528 h 4021308"/>
                    <a:gd name="connsiteX22" fmla="*/ 1480316 w 2908909"/>
                    <a:gd name="connsiteY22" fmla="*/ 2580193 h 4021308"/>
                    <a:gd name="connsiteX23" fmla="*/ 1618959 w 2908909"/>
                    <a:gd name="connsiteY23" fmla="*/ 2737636 h 4021308"/>
                    <a:gd name="connsiteX24" fmla="*/ 1644809 w 2908909"/>
                    <a:gd name="connsiteY24" fmla="*/ 2279406 h 4021308"/>
                    <a:gd name="connsiteX25" fmla="*/ 1522613 w 2908909"/>
                    <a:gd name="connsiteY25" fmla="*/ 2065566 h 4021308"/>
                    <a:gd name="connsiteX26" fmla="*/ 744795 w 2908909"/>
                    <a:gd name="connsiteY26" fmla="*/ 2067915 h 4021308"/>
                    <a:gd name="connsiteX27" fmla="*/ 624949 w 2908909"/>
                    <a:gd name="connsiteY27" fmla="*/ 2279406 h 4021308"/>
                    <a:gd name="connsiteX28" fmla="*/ 622600 w 2908909"/>
                    <a:gd name="connsiteY28" fmla="*/ 2739986 h 4021308"/>
                    <a:gd name="connsiteX29" fmla="*/ 817641 w 2908909"/>
                    <a:gd name="connsiteY29" fmla="*/ 2570792 h 4021308"/>
                    <a:gd name="connsiteX30" fmla="*/ 989185 w 2908909"/>
                    <a:gd name="connsiteY30" fmla="*/ 2906828 h 4021308"/>
                    <a:gd name="connsiteX31" fmla="*/ 1033832 w 2908909"/>
                    <a:gd name="connsiteY31" fmla="*/ 2631889 h 4021308"/>
                    <a:gd name="connsiteX32" fmla="*/ 963335 w 2908909"/>
                    <a:gd name="connsiteY32" fmla="*/ 2439198 h 4021308"/>
                    <a:gd name="connsiteX33" fmla="*/ 1045582 w 2908909"/>
                    <a:gd name="connsiteY33" fmla="*/ 2321703 h 4021308"/>
                    <a:gd name="connsiteX34" fmla="*/ 744795 w 2908909"/>
                    <a:gd name="connsiteY34" fmla="*/ 2067915 h 4021308"/>
                    <a:gd name="connsiteX0" fmla="*/ 1130076 w 2808540"/>
                    <a:gd name="connsiteY0" fmla="*/ 53 h 4021308"/>
                    <a:gd name="connsiteX1" fmla="*/ 1887483 w 2808540"/>
                    <a:gd name="connsiteY1" fmla="*/ 536424 h 4021308"/>
                    <a:gd name="connsiteX2" fmla="*/ 1870393 w 2808540"/>
                    <a:gd name="connsiteY2" fmla="*/ 1008112 h 4021308"/>
                    <a:gd name="connsiteX3" fmla="*/ 1804596 w 2808540"/>
                    <a:gd name="connsiteY3" fmla="*/ 1562688 h 4021308"/>
                    <a:gd name="connsiteX4" fmla="*/ 1640104 w 2808540"/>
                    <a:gd name="connsiteY4" fmla="*/ 1875225 h 4021308"/>
                    <a:gd name="connsiteX5" fmla="*/ 1818695 w 2808540"/>
                    <a:gd name="connsiteY5" fmla="*/ 2248858 h 4021308"/>
                    <a:gd name="connsiteX6" fmla="*/ 2615313 w 2808540"/>
                    <a:gd name="connsiteY6" fmla="*/ 2671840 h 4021308"/>
                    <a:gd name="connsiteX7" fmla="*/ 2808539 w 2808540"/>
                    <a:gd name="connsiteY7" fmla="*/ 3621769 h 4021308"/>
                    <a:gd name="connsiteX8" fmla="*/ 1494314 w 2808540"/>
                    <a:gd name="connsiteY8" fmla="*/ 4010364 h 4021308"/>
                    <a:gd name="connsiteX9" fmla="*/ 1187388 w 2808540"/>
                    <a:gd name="connsiteY9" fmla="*/ 3199018 h 4021308"/>
                    <a:gd name="connsiteX10" fmla="*/ -1 w 2808540"/>
                    <a:gd name="connsiteY10" fmla="*/ 2439324 h 4021308"/>
                    <a:gd name="connsiteX11" fmla="*/ 476903 w 2808540"/>
                    <a:gd name="connsiteY11" fmla="*/ 2230840 h 4021308"/>
                    <a:gd name="connsiteX12" fmla="*/ 688394 w 2808540"/>
                    <a:gd name="connsiteY12" fmla="*/ 1938672 h 4021308"/>
                    <a:gd name="connsiteX13" fmla="*/ 516851 w 2808540"/>
                    <a:gd name="connsiteY13" fmla="*/ 1590887 h 4021308"/>
                    <a:gd name="connsiteX14" fmla="*/ 375856 w 2808540"/>
                    <a:gd name="connsiteY14" fmla="*/ 994013 h 4021308"/>
                    <a:gd name="connsiteX15" fmla="*/ 412600 w 2808540"/>
                    <a:gd name="connsiteY15" fmla="*/ 437726 h 4021308"/>
                    <a:gd name="connsiteX16" fmla="*/ 1130076 w 2808540"/>
                    <a:gd name="connsiteY16" fmla="*/ 53 h 4021308"/>
                    <a:gd name="connsiteX17" fmla="*/ 1522611 w 2808540"/>
                    <a:gd name="connsiteY17" fmla="*/ 2065566 h 4021308"/>
                    <a:gd name="connsiteX18" fmla="*/ 1233573 w 2808540"/>
                    <a:gd name="connsiteY18" fmla="*/ 2307604 h 4021308"/>
                    <a:gd name="connsiteX19" fmla="*/ 1325221 w 2808540"/>
                    <a:gd name="connsiteY19" fmla="*/ 2432150 h 4021308"/>
                    <a:gd name="connsiteX20" fmla="*/ 1233574 w 2808540"/>
                    <a:gd name="connsiteY20" fmla="*/ 2643640 h 4021308"/>
                    <a:gd name="connsiteX21" fmla="*/ 1301720 w 2808540"/>
                    <a:gd name="connsiteY21" fmla="*/ 2911528 h 4021308"/>
                    <a:gd name="connsiteX22" fmla="*/ 1480314 w 2808540"/>
                    <a:gd name="connsiteY22" fmla="*/ 2580193 h 4021308"/>
                    <a:gd name="connsiteX23" fmla="*/ 1618957 w 2808540"/>
                    <a:gd name="connsiteY23" fmla="*/ 2737636 h 4021308"/>
                    <a:gd name="connsiteX24" fmla="*/ 1644807 w 2808540"/>
                    <a:gd name="connsiteY24" fmla="*/ 2279406 h 4021308"/>
                    <a:gd name="connsiteX25" fmla="*/ 1522611 w 2808540"/>
                    <a:gd name="connsiteY25" fmla="*/ 2065566 h 4021308"/>
                    <a:gd name="connsiteX26" fmla="*/ 744793 w 2808540"/>
                    <a:gd name="connsiteY26" fmla="*/ 2067915 h 4021308"/>
                    <a:gd name="connsiteX27" fmla="*/ 624947 w 2808540"/>
                    <a:gd name="connsiteY27" fmla="*/ 2279406 h 4021308"/>
                    <a:gd name="connsiteX28" fmla="*/ 622598 w 2808540"/>
                    <a:gd name="connsiteY28" fmla="*/ 2739986 h 4021308"/>
                    <a:gd name="connsiteX29" fmla="*/ 817639 w 2808540"/>
                    <a:gd name="connsiteY29" fmla="*/ 2570792 h 4021308"/>
                    <a:gd name="connsiteX30" fmla="*/ 989183 w 2808540"/>
                    <a:gd name="connsiteY30" fmla="*/ 2906828 h 4021308"/>
                    <a:gd name="connsiteX31" fmla="*/ 1033830 w 2808540"/>
                    <a:gd name="connsiteY31" fmla="*/ 2631889 h 4021308"/>
                    <a:gd name="connsiteX32" fmla="*/ 963333 w 2808540"/>
                    <a:gd name="connsiteY32" fmla="*/ 2439198 h 4021308"/>
                    <a:gd name="connsiteX33" fmla="*/ 1045580 w 2808540"/>
                    <a:gd name="connsiteY33" fmla="*/ 2321703 h 4021308"/>
                    <a:gd name="connsiteX34" fmla="*/ 744793 w 2808540"/>
                    <a:gd name="connsiteY34" fmla="*/ 2067915 h 4021308"/>
                    <a:gd name="connsiteX0" fmla="*/ 1130078 w 2808540"/>
                    <a:gd name="connsiteY0" fmla="*/ 53 h 4025919"/>
                    <a:gd name="connsiteX1" fmla="*/ 1887485 w 2808540"/>
                    <a:gd name="connsiteY1" fmla="*/ 536424 h 4025919"/>
                    <a:gd name="connsiteX2" fmla="*/ 1870395 w 2808540"/>
                    <a:gd name="connsiteY2" fmla="*/ 1008112 h 4025919"/>
                    <a:gd name="connsiteX3" fmla="*/ 1804598 w 2808540"/>
                    <a:gd name="connsiteY3" fmla="*/ 1562688 h 4025919"/>
                    <a:gd name="connsiteX4" fmla="*/ 1640106 w 2808540"/>
                    <a:gd name="connsiteY4" fmla="*/ 1875225 h 4025919"/>
                    <a:gd name="connsiteX5" fmla="*/ 1818697 w 2808540"/>
                    <a:gd name="connsiteY5" fmla="*/ 2248858 h 4025919"/>
                    <a:gd name="connsiteX6" fmla="*/ 2615315 w 2808540"/>
                    <a:gd name="connsiteY6" fmla="*/ 2671840 h 4025919"/>
                    <a:gd name="connsiteX7" fmla="*/ 2808541 w 2808540"/>
                    <a:gd name="connsiteY7" fmla="*/ 3621769 h 4025919"/>
                    <a:gd name="connsiteX8" fmla="*/ 1494316 w 2808540"/>
                    <a:gd name="connsiteY8" fmla="*/ 4010364 h 4025919"/>
                    <a:gd name="connsiteX9" fmla="*/ 1187390 w 2808540"/>
                    <a:gd name="connsiteY9" fmla="*/ 3199018 h 4025919"/>
                    <a:gd name="connsiteX10" fmla="*/ 1 w 2808540"/>
                    <a:gd name="connsiteY10" fmla="*/ 2439324 h 4025919"/>
                    <a:gd name="connsiteX11" fmla="*/ 476905 w 2808540"/>
                    <a:gd name="connsiteY11" fmla="*/ 2230840 h 4025919"/>
                    <a:gd name="connsiteX12" fmla="*/ 688396 w 2808540"/>
                    <a:gd name="connsiteY12" fmla="*/ 1938672 h 4025919"/>
                    <a:gd name="connsiteX13" fmla="*/ 516853 w 2808540"/>
                    <a:gd name="connsiteY13" fmla="*/ 1590887 h 4025919"/>
                    <a:gd name="connsiteX14" fmla="*/ 375858 w 2808540"/>
                    <a:gd name="connsiteY14" fmla="*/ 994013 h 4025919"/>
                    <a:gd name="connsiteX15" fmla="*/ 412602 w 2808540"/>
                    <a:gd name="connsiteY15" fmla="*/ 437726 h 4025919"/>
                    <a:gd name="connsiteX16" fmla="*/ 1130078 w 2808540"/>
                    <a:gd name="connsiteY16" fmla="*/ 53 h 4025919"/>
                    <a:gd name="connsiteX17" fmla="*/ 1522613 w 2808540"/>
                    <a:gd name="connsiteY17" fmla="*/ 2065566 h 4025919"/>
                    <a:gd name="connsiteX18" fmla="*/ 1233575 w 2808540"/>
                    <a:gd name="connsiteY18" fmla="*/ 2307604 h 4025919"/>
                    <a:gd name="connsiteX19" fmla="*/ 1325223 w 2808540"/>
                    <a:gd name="connsiteY19" fmla="*/ 2432150 h 4025919"/>
                    <a:gd name="connsiteX20" fmla="*/ 1233576 w 2808540"/>
                    <a:gd name="connsiteY20" fmla="*/ 2643640 h 4025919"/>
                    <a:gd name="connsiteX21" fmla="*/ 1301722 w 2808540"/>
                    <a:gd name="connsiteY21" fmla="*/ 2911528 h 4025919"/>
                    <a:gd name="connsiteX22" fmla="*/ 1480316 w 2808540"/>
                    <a:gd name="connsiteY22" fmla="*/ 2580193 h 4025919"/>
                    <a:gd name="connsiteX23" fmla="*/ 1618959 w 2808540"/>
                    <a:gd name="connsiteY23" fmla="*/ 2737636 h 4025919"/>
                    <a:gd name="connsiteX24" fmla="*/ 1644809 w 2808540"/>
                    <a:gd name="connsiteY24" fmla="*/ 2279406 h 4025919"/>
                    <a:gd name="connsiteX25" fmla="*/ 1522613 w 2808540"/>
                    <a:gd name="connsiteY25" fmla="*/ 2065566 h 4025919"/>
                    <a:gd name="connsiteX26" fmla="*/ 744795 w 2808540"/>
                    <a:gd name="connsiteY26" fmla="*/ 2067915 h 4025919"/>
                    <a:gd name="connsiteX27" fmla="*/ 624949 w 2808540"/>
                    <a:gd name="connsiteY27" fmla="*/ 2279406 h 4025919"/>
                    <a:gd name="connsiteX28" fmla="*/ 622600 w 2808540"/>
                    <a:gd name="connsiteY28" fmla="*/ 2739986 h 4025919"/>
                    <a:gd name="connsiteX29" fmla="*/ 817641 w 2808540"/>
                    <a:gd name="connsiteY29" fmla="*/ 2570792 h 4025919"/>
                    <a:gd name="connsiteX30" fmla="*/ 989185 w 2808540"/>
                    <a:gd name="connsiteY30" fmla="*/ 2906828 h 4025919"/>
                    <a:gd name="connsiteX31" fmla="*/ 1033832 w 2808540"/>
                    <a:gd name="connsiteY31" fmla="*/ 2631889 h 4025919"/>
                    <a:gd name="connsiteX32" fmla="*/ 963335 w 2808540"/>
                    <a:gd name="connsiteY32" fmla="*/ 2439198 h 4025919"/>
                    <a:gd name="connsiteX33" fmla="*/ 1045582 w 2808540"/>
                    <a:gd name="connsiteY33" fmla="*/ 2321703 h 4025919"/>
                    <a:gd name="connsiteX34" fmla="*/ 744795 w 2808540"/>
                    <a:gd name="connsiteY34" fmla="*/ 2067915 h 4025919"/>
                    <a:gd name="connsiteX0" fmla="*/ 1130076 w 2808540"/>
                    <a:gd name="connsiteY0" fmla="*/ 53 h 4025919"/>
                    <a:gd name="connsiteX1" fmla="*/ 1887483 w 2808540"/>
                    <a:gd name="connsiteY1" fmla="*/ 536424 h 4025919"/>
                    <a:gd name="connsiteX2" fmla="*/ 1870393 w 2808540"/>
                    <a:gd name="connsiteY2" fmla="*/ 1008112 h 4025919"/>
                    <a:gd name="connsiteX3" fmla="*/ 1804596 w 2808540"/>
                    <a:gd name="connsiteY3" fmla="*/ 1562688 h 4025919"/>
                    <a:gd name="connsiteX4" fmla="*/ 1640104 w 2808540"/>
                    <a:gd name="connsiteY4" fmla="*/ 1875225 h 4025919"/>
                    <a:gd name="connsiteX5" fmla="*/ 1818695 w 2808540"/>
                    <a:gd name="connsiteY5" fmla="*/ 2248858 h 4025919"/>
                    <a:gd name="connsiteX6" fmla="*/ 2615314 w 2808540"/>
                    <a:gd name="connsiteY6" fmla="*/ 2762172 h 4025919"/>
                    <a:gd name="connsiteX7" fmla="*/ 2808539 w 2808540"/>
                    <a:gd name="connsiteY7" fmla="*/ 3621769 h 4025919"/>
                    <a:gd name="connsiteX8" fmla="*/ 1494314 w 2808540"/>
                    <a:gd name="connsiteY8" fmla="*/ 4010364 h 4025919"/>
                    <a:gd name="connsiteX9" fmla="*/ 1187388 w 2808540"/>
                    <a:gd name="connsiteY9" fmla="*/ 3199018 h 4025919"/>
                    <a:gd name="connsiteX10" fmla="*/ -1 w 2808540"/>
                    <a:gd name="connsiteY10" fmla="*/ 2439324 h 4025919"/>
                    <a:gd name="connsiteX11" fmla="*/ 476903 w 2808540"/>
                    <a:gd name="connsiteY11" fmla="*/ 2230840 h 4025919"/>
                    <a:gd name="connsiteX12" fmla="*/ 688394 w 2808540"/>
                    <a:gd name="connsiteY12" fmla="*/ 1938672 h 4025919"/>
                    <a:gd name="connsiteX13" fmla="*/ 516851 w 2808540"/>
                    <a:gd name="connsiteY13" fmla="*/ 1590887 h 4025919"/>
                    <a:gd name="connsiteX14" fmla="*/ 375856 w 2808540"/>
                    <a:gd name="connsiteY14" fmla="*/ 994013 h 4025919"/>
                    <a:gd name="connsiteX15" fmla="*/ 412600 w 2808540"/>
                    <a:gd name="connsiteY15" fmla="*/ 437726 h 4025919"/>
                    <a:gd name="connsiteX16" fmla="*/ 1130076 w 2808540"/>
                    <a:gd name="connsiteY16" fmla="*/ 53 h 4025919"/>
                    <a:gd name="connsiteX17" fmla="*/ 1522611 w 2808540"/>
                    <a:gd name="connsiteY17" fmla="*/ 2065566 h 4025919"/>
                    <a:gd name="connsiteX18" fmla="*/ 1233573 w 2808540"/>
                    <a:gd name="connsiteY18" fmla="*/ 2307604 h 4025919"/>
                    <a:gd name="connsiteX19" fmla="*/ 1325221 w 2808540"/>
                    <a:gd name="connsiteY19" fmla="*/ 2432150 h 4025919"/>
                    <a:gd name="connsiteX20" fmla="*/ 1233574 w 2808540"/>
                    <a:gd name="connsiteY20" fmla="*/ 2643640 h 4025919"/>
                    <a:gd name="connsiteX21" fmla="*/ 1301720 w 2808540"/>
                    <a:gd name="connsiteY21" fmla="*/ 2911528 h 4025919"/>
                    <a:gd name="connsiteX22" fmla="*/ 1480314 w 2808540"/>
                    <a:gd name="connsiteY22" fmla="*/ 2580193 h 4025919"/>
                    <a:gd name="connsiteX23" fmla="*/ 1618957 w 2808540"/>
                    <a:gd name="connsiteY23" fmla="*/ 2737636 h 4025919"/>
                    <a:gd name="connsiteX24" fmla="*/ 1644807 w 2808540"/>
                    <a:gd name="connsiteY24" fmla="*/ 2279406 h 4025919"/>
                    <a:gd name="connsiteX25" fmla="*/ 1522611 w 2808540"/>
                    <a:gd name="connsiteY25" fmla="*/ 2065566 h 4025919"/>
                    <a:gd name="connsiteX26" fmla="*/ 744793 w 2808540"/>
                    <a:gd name="connsiteY26" fmla="*/ 2067915 h 4025919"/>
                    <a:gd name="connsiteX27" fmla="*/ 624947 w 2808540"/>
                    <a:gd name="connsiteY27" fmla="*/ 2279406 h 4025919"/>
                    <a:gd name="connsiteX28" fmla="*/ 622598 w 2808540"/>
                    <a:gd name="connsiteY28" fmla="*/ 2739986 h 4025919"/>
                    <a:gd name="connsiteX29" fmla="*/ 817639 w 2808540"/>
                    <a:gd name="connsiteY29" fmla="*/ 2570792 h 4025919"/>
                    <a:gd name="connsiteX30" fmla="*/ 989183 w 2808540"/>
                    <a:gd name="connsiteY30" fmla="*/ 2906828 h 4025919"/>
                    <a:gd name="connsiteX31" fmla="*/ 1033830 w 2808540"/>
                    <a:gd name="connsiteY31" fmla="*/ 2631889 h 4025919"/>
                    <a:gd name="connsiteX32" fmla="*/ 963333 w 2808540"/>
                    <a:gd name="connsiteY32" fmla="*/ 2439198 h 4025919"/>
                    <a:gd name="connsiteX33" fmla="*/ 1045580 w 2808540"/>
                    <a:gd name="connsiteY33" fmla="*/ 2321703 h 4025919"/>
                    <a:gd name="connsiteX34" fmla="*/ 744793 w 2808540"/>
                    <a:gd name="connsiteY34" fmla="*/ 2067915 h 4025919"/>
                    <a:gd name="connsiteX0" fmla="*/ 1130078 w 2808540"/>
                    <a:gd name="connsiteY0" fmla="*/ 53 h 4025919"/>
                    <a:gd name="connsiteX1" fmla="*/ 1887485 w 2808540"/>
                    <a:gd name="connsiteY1" fmla="*/ 536424 h 4025919"/>
                    <a:gd name="connsiteX2" fmla="*/ 1870395 w 2808540"/>
                    <a:gd name="connsiteY2" fmla="*/ 1008112 h 4025919"/>
                    <a:gd name="connsiteX3" fmla="*/ 1804598 w 2808540"/>
                    <a:gd name="connsiteY3" fmla="*/ 1562688 h 4025919"/>
                    <a:gd name="connsiteX4" fmla="*/ 1589922 w 2808540"/>
                    <a:gd name="connsiteY4" fmla="*/ 1895298 h 4025919"/>
                    <a:gd name="connsiteX5" fmla="*/ 1818697 w 2808540"/>
                    <a:gd name="connsiteY5" fmla="*/ 2248858 h 4025919"/>
                    <a:gd name="connsiteX6" fmla="*/ 2615316 w 2808540"/>
                    <a:gd name="connsiteY6" fmla="*/ 2762172 h 4025919"/>
                    <a:gd name="connsiteX7" fmla="*/ 2808541 w 2808540"/>
                    <a:gd name="connsiteY7" fmla="*/ 3621769 h 4025919"/>
                    <a:gd name="connsiteX8" fmla="*/ 1494316 w 2808540"/>
                    <a:gd name="connsiteY8" fmla="*/ 4010364 h 4025919"/>
                    <a:gd name="connsiteX9" fmla="*/ 1187390 w 2808540"/>
                    <a:gd name="connsiteY9" fmla="*/ 3199018 h 4025919"/>
                    <a:gd name="connsiteX10" fmla="*/ 1 w 2808540"/>
                    <a:gd name="connsiteY10" fmla="*/ 2439324 h 4025919"/>
                    <a:gd name="connsiteX11" fmla="*/ 476905 w 2808540"/>
                    <a:gd name="connsiteY11" fmla="*/ 2230840 h 4025919"/>
                    <a:gd name="connsiteX12" fmla="*/ 688396 w 2808540"/>
                    <a:gd name="connsiteY12" fmla="*/ 1938672 h 4025919"/>
                    <a:gd name="connsiteX13" fmla="*/ 516853 w 2808540"/>
                    <a:gd name="connsiteY13" fmla="*/ 1590887 h 4025919"/>
                    <a:gd name="connsiteX14" fmla="*/ 375858 w 2808540"/>
                    <a:gd name="connsiteY14" fmla="*/ 994013 h 4025919"/>
                    <a:gd name="connsiteX15" fmla="*/ 412602 w 2808540"/>
                    <a:gd name="connsiteY15" fmla="*/ 437726 h 4025919"/>
                    <a:gd name="connsiteX16" fmla="*/ 1130078 w 2808540"/>
                    <a:gd name="connsiteY16" fmla="*/ 53 h 4025919"/>
                    <a:gd name="connsiteX17" fmla="*/ 1522613 w 2808540"/>
                    <a:gd name="connsiteY17" fmla="*/ 2065566 h 4025919"/>
                    <a:gd name="connsiteX18" fmla="*/ 1233575 w 2808540"/>
                    <a:gd name="connsiteY18" fmla="*/ 2307604 h 4025919"/>
                    <a:gd name="connsiteX19" fmla="*/ 1325223 w 2808540"/>
                    <a:gd name="connsiteY19" fmla="*/ 2432150 h 4025919"/>
                    <a:gd name="connsiteX20" fmla="*/ 1233576 w 2808540"/>
                    <a:gd name="connsiteY20" fmla="*/ 2643640 h 4025919"/>
                    <a:gd name="connsiteX21" fmla="*/ 1301722 w 2808540"/>
                    <a:gd name="connsiteY21" fmla="*/ 2911528 h 4025919"/>
                    <a:gd name="connsiteX22" fmla="*/ 1480316 w 2808540"/>
                    <a:gd name="connsiteY22" fmla="*/ 2580193 h 4025919"/>
                    <a:gd name="connsiteX23" fmla="*/ 1618959 w 2808540"/>
                    <a:gd name="connsiteY23" fmla="*/ 2737636 h 4025919"/>
                    <a:gd name="connsiteX24" fmla="*/ 1644809 w 2808540"/>
                    <a:gd name="connsiteY24" fmla="*/ 2279406 h 4025919"/>
                    <a:gd name="connsiteX25" fmla="*/ 1522613 w 2808540"/>
                    <a:gd name="connsiteY25" fmla="*/ 2065566 h 4025919"/>
                    <a:gd name="connsiteX26" fmla="*/ 744795 w 2808540"/>
                    <a:gd name="connsiteY26" fmla="*/ 2067915 h 4025919"/>
                    <a:gd name="connsiteX27" fmla="*/ 624949 w 2808540"/>
                    <a:gd name="connsiteY27" fmla="*/ 2279406 h 4025919"/>
                    <a:gd name="connsiteX28" fmla="*/ 622600 w 2808540"/>
                    <a:gd name="connsiteY28" fmla="*/ 2739986 h 4025919"/>
                    <a:gd name="connsiteX29" fmla="*/ 817641 w 2808540"/>
                    <a:gd name="connsiteY29" fmla="*/ 2570792 h 4025919"/>
                    <a:gd name="connsiteX30" fmla="*/ 989185 w 2808540"/>
                    <a:gd name="connsiteY30" fmla="*/ 2906828 h 4025919"/>
                    <a:gd name="connsiteX31" fmla="*/ 1033832 w 2808540"/>
                    <a:gd name="connsiteY31" fmla="*/ 2631889 h 4025919"/>
                    <a:gd name="connsiteX32" fmla="*/ 963335 w 2808540"/>
                    <a:gd name="connsiteY32" fmla="*/ 2439198 h 4025919"/>
                    <a:gd name="connsiteX33" fmla="*/ 1045582 w 2808540"/>
                    <a:gd name="connsiteY33" fmla="*/ 2321703 h 4025919"/>
                    <a:gd name="connsiteX34" fmla="*/ 744795 w 2808540"/>
                    <a:gd name="connsiteY34" fmla="*/ 2067915 h 4025919"/>
                    <a:gd name="connsiteX0" fmla="*/ 1130076 w 2808540"/>
                    <a:gd name="connsiteY0" fmla="*/ 53 h 4025919"/>
                    <a:gd name="connsiteX1" fmla="*/ 1887483 w 2808540"/>
                    <a:gd name="connsiteY1" fmla="*/ 536424 h 4025919"/>
                    <a:gd name="connsiteX2" fmla="*/ 1870393 w 2808540"/>
                    <a:gd name="connsiteY2" fmla="*/ 1008112 h 4025919"/>
                    <a:gd name="connsiteX3" fmla="*/ 1804596 w 2808540"/>
                    <a:gd name="connsiteY3" fmla="*/ 1562688 h 4025919"/>
                    <a:gd name="connsiteX4" fmla="*/ 1589920 w 2808540"/>
                    <a:gd name="connsiteY4" fmla="*/ 1895298 h 4025919"/>
                    <a:gd name="connsiteX5" fmla="*/ 1818695 w 2808540"/>
                    <a:gd name="connsiteY5" fmla="*/ 2248858 h 4025919"/>
                    <a:gd name="connsiteX6" fmla="*/ 2615314 w 2808540"/>
                    <a:gd name="connsiteY6" fmla="*/ 2762172 h 4025919"/>
                    <a:gd name="connsiteX7" fmla="*/ 2808539 w 2808540"/>
                    <a:gd name="connsiteY7" fmla="*/ 3621769 h 4025919"/>
                    <a:gd name="connsiteX8" fmla="*/ 1494314 w 2808540"/>
                    <a:gd name="connsiteY8" fmla="*/ 4010364 h 4025919"/>
                    <a:gd name="connsiteX9" fmla="*/ 1187388 w 2808540"/>
                    <a:gd name="connsiteY9" fmla="*/ 3199018 h 4025919"/>
                    <a:gd name="connsiteX10" fmla="*/ -1 w 2808540"/>
                    <a:gd name="connsiteY10" fmla="*/ 2439324 h 4025919"/>
                    <a:gd name="connsiteX11" fmla="*/ 476903 w 2808540"/>
                    <a:gd name="connsiteY11" fmla="*/ 2230840 h 4025919"/>
                    <a:gd name="connsiteX12" fmla="*/ 688394 w 2808540"/>
                    <a:gd name="connsiteY12" fmla="*/ 1938672 h 4025919"/>
                    <a:gd name="connsiteX13" fmla="*/ 516851 w 2808540"/>
                    <a:gd name="connsiteY13" fmla="*/ 1590887 h 4025919"/>
                    <a:gd name="connsiteX14" fmla="*/ 375856 w 2808540"/>
                    <a:gd name="connsiteY14" fmla="*/ 994013 h 4025919"/>
                    <a:gd name="connsiteX15" fmla="*/ 412600 w 2808540"/>
                    <a:gd name="connsiteY15" fmla="*/ 437726 h 4025919"/>
                    <a:gd name="connsiteX16" fmla="*/ 1130076 w 2808540"/>
                    <a:gd name="connsiteY16" fmla="*/ 53 h 4025919"/>
                    <a:gd name="connsiteX17" fmla="*/ 1522611 w 2808540"/>
                    <a:gd name="connsiteY17" fmla="*/ 2065566 h 4025919"/>
                    <a:gd name="connsiteX18" fmla="*/ 1233573 w 2808540"/>
                    <a:gd name="connsiteY18" fmla="*/ 2307604 h 4025919"/>
                    <a:gd name="connsiteX19" fmla="*/ 1325221 w 2808540"/>
                    <a:gd name="connsiteY19" fmla="*/ 2432150 h 4025919"/>
                    <a:gd name="connsiteX20" fmla="*/ 1233574 w 2808540"/>
                    <a:gd name="connsiteY20" fmla="*/ 2643640 h 4025919"/>
                    <a:gd name="connsiteX21" fmla="*/ 1301720 w 2808540"/>
                    <a:gd name="connsiteY21" fmla="*/ 2911528 h 4025919"/>
                    <a:gd name="connsiteX22" fmla="*/ 1480314 w 2808540"/>
                    <a:gd name="connsiteY22" fmla="*/ 2580193 h 4025919"/>
                    <a:gd name="connsiteX23" fmla="*/ 1618957 w 2808540"/>
                    <a:gd name="connsiteY23" fmla="*/ 2737636 h 4025919"/>
                    <a:gd name="connsiteX24" fmla="*/ 1644807 w 2808540"/>
                    <a:gd name="connsiteY24" fmla="*/ 2279406 h 4025919"/>
                    <a:gd name="connsiteX25" fmla="*/ 1522611 w 2808540"/>
                    <a:gd name="connsiteY25" fmla="*/ 2065566 h 4025919"/>
                    <a:gd name="connsiteX26" fmla="*/ 744793 w 2808540"/>
                    <a:gd name="connsiteY26" fmla="*/ 2067915 h 4025919"/>
                    <a:gd name="connsiteX27" fmla="*/ 624947 w 2808540"/>
                    <a:gd name="connsiteY27" fmla="*/ 2279406 h 4025919"/>
                    <a:gd name="connsiteX28" fmla="*/ 622598 w 2808540"/>
                    <a:gd name="connsiteY28" fmla="*/ 2739986 h 4025919"/>
                    <a:gd name="connsiteX29" fmla="*/ 817639 w 2808540"/>
                    <a:gd name="connsiteY29" fmla="*/ 2570792 h 4025919"/>
                    <a:gd name="connsiteX30" fmla="*/ 989183 w 2808540"/>
                    <a:gd name="connsiteY30" fmla="*/ 2906828 h 4025919"/>
                    <a:gd name="connsiteX31" fmla="*/ 1033830 w 2808540"/>
                    <a:gd name="connsiteY31" fmla="*/ 2631889 h 4025919"/>
                    <a:gd name="connsiteX32" fmla="*/ 963333 w 2808540"/>
                    <a:gd name="connsiteY32" fmla="*/ 2439198 h 4025919"/>
                    <a:gd name="connsiteX33" fmla="*/ 1045580 w 2808540"/>
                    <a:gd name="connsiteY33" fmla="*/ 2321703 h 4025919"/>
                    <a:gd name="connsiteX34" fmla="*/ 744793 w 2808540"/>
                    <a:gd name="connsiteY34" fmla="*/ 2067915 h 4025919"/>
                    <a:gd name="connsiteX0" fmla="*/ 1130078 w 2808540"/>
                    <a:gd name="connsiteY0" fmla="*/ 53 h 4025919"/>
                    <a:gd name="connsiteX1" fmla="*/ 1887485 w 2808540"/>
                    <a:gd name="connsiteY1" fmla="*/ 536424 h 4025919"/>
                    <a:gd name="connsiteX2" fmla="*/ 1870395 w 2808540"/>
                    <a:gd name="connsiteY2" fmla="*/ 1008112 h 4025919"/>
                    <a:gd name="connsiteX3" fmla="*/ 1804598 w 2808540"/>
                    <a:gd name="connsiteY3" fmla="*/ 1562688 h 4025919"/>
                    <a:gd name="connsiteX4" fmla="*/ 1589922 w 2808540"/>
                    <a:gd name="connsiteY4" fmla="*/ 1895298 h 4025919"/>
                    <a:gd name="connsiteX5" fmla="*/ 1818697 w 2808540"/>
                    <a:gd name="connsiteY5" fmla="*/ 2248858 h 4025919"/>
                    <a:gd name="connsiteX6" fmla="*/ 2615316 w 2808540"/>
                    <a:gd name="connsiteY6" fmla="*/ 2762172 h 4025919"/>
                    <a:gd name="connsiteX7" fmla="*/ 2808541 w 2808540"/>
                    <a:gd name="connsiteY7" fmla="*/ 3621769 h 4025919"/>
                    <a:gd name="connsiteX8" fmla="*/ 1494316 w 2808540"/>
                    <a:gd name="connsiteY8" fmla="*/ 4010364 h 4025919"/>
                    <a:gd name="connsiteX9" fmla="*/ 1187390 w 2808540"/>
                    <a:gd name="connsiteY9" fmla="*/ 3199018 h 4025919"/>
                    <a:gd name="connsiteX10" fmla="*/ 1 w 2808540"/>
                    <a:gd name="connsiteY10" fmla="*/ 2439324 h 4025919"/>
                    <a:gd name="connsiteX11" fmla="*/ 476905 w 2808540"/>
                    <a:gd name="connsiteY11" fmla="*/ 2230840 h 4025919"/>
                    <a:gd name="connsiteX12" fmla="*/ 688396 w 2808540"/>
                    <a:gd name="connsiteY12" fmla="*/ 1938672 h 4025919"/>
                    <a:gd name="connsiteX13" fmla="*/ 516853 w 2808540"/>
                    <a:gd name="connsiteY13" fmla="*/ 1590887 h 4025919"/>
                    <a:gd name="connsiteX14" fmla="*/ 375858 w 2808540"/>
                    <a:gd name="connsiteY14" fmla="*/ 994013 h 4025919"/>
                    <a:gd name="connsiteX15" fmla="*/ 412602 w 2808540"/>
                    <a:gd name="connsiteY15" fmla="*/ 437726 h 4025919"/>
                    <a:gd name="connsiteX16" fmla="*/ 1130078 w 2808540"/>
                    <a:gd name="connsiteY16" fmla="*/ 53 h 4025919"/>
                    <a:gd name="connsiteX17" fmla="*/ 1522613 w 2808540"/>
                    <a:gd name="connsiteY17" fmla="*/ 2065566 h 4025919"/>
                    <a:gd name="connsiteX18" fmla="*/ 1233575 w 2808540"/>
                    <a:gd name="connsiteY18" fmla="*/ 2307604 h 4025919"/>
                    <a:gd name="connsiteX19" fmla="*/ 1325223 w 2808540"/>
                    <a:gd name="connsiteY19" fmla="*/ 2432150 h 4025919"/>
                    <a:gd name="connsiteX20" fmla="*/ 1233576 w 2808540"/>
                    <a:gd name="connsiteY20" fmla="*/ 2643640 h 4025919"/>
                    <a:gd name="connsiteX21" fmla="*/ 1301722 w 2808540"/>
                    <a:gd name="connsiteY21" fmla="*/ 2911528 h 4025919"/>
                    <a:gd name="connsiteX22" fmla="*/ 1480316 w 2808540"/>
                    <a:gd name="connsiteY22" fmla="*/ 2580193 h 4025919"/>
                    <a:gd name="connsiteX23" fmla="*/ 1618959 w 2808540"/>
                    <a:gd name="connsiteY23" fmla="*/ 2737636 h 4025919"/>
                    <a:gd name="connsiteX24" fmla="*/ 1644809 w 2808540"/>
                    <a:gd name="connsiteY24" fmla="*/ 2279406 h 4025919"/>
                    <a:gd name="connsiteX25" fmla="*/ 1522613 w 2808540"/>
                    <a:gd name="connsiteY25" fmla="*/ 2065566 h 4025919"/>
                    <a:gd name="connsiteX26" fmla="*/ 744795 w 2808540"/>
                    <a:gd name="connsiteY26" fmla="*/ 2067915 h 4025919"/>
                    <a:gd name="connsiteX27" fmla="*/ 624949 w 2808540"/>
                    <a:gd name="connsiteY27" fmla="*/ 2279406 h 4025919"/>
                    <a:gd name="connsiteX28" fmla="*/ 622600 w 2808540"/>
                    <a:gd name="connsiteY28" fmla="*/ 2739986 h 4025919"/>
                    <a:gd name="connsiteX29" fmla="*/ 817641 w 2808540"/>
                    <a:gd name="connsiteY29" fmla="*/ 2570792 h 4025919"/>
                    <a:gd name="connsiteX30" fmla="*/ 989185 w 2808540"/>
                    <a:gd name="connsiteY30" fmla="*/ 2906828 h 4025919"/>
                    <a:gd name="connsiteX31" fmla="*/ 1033832 w 2808540"/>
                    <a:gd name="connsiteY31" fmla="*/ 2631889 h 4025919"/>
                    <a:gd name="connsiteX32" fmla="*/ 963335 w 2808540"/>
                    <a:gd name="connsiteY32" fmla="*/ 2439198 h 4025919"/>
                    <a:gd name="connsiteX33" fmla="*/ 1045582 w 2808540"/>
                    <a:gd name="connsiteY33" fmla="*/ 2321703 h 4025919"/>
                    <a:gd name="connsiteX34" fmla="*/ 744795 w 2808540"/>
                    <a:gd name="connsiteY34" fmla="*/ 2067915 h 4025919"/>
                    <a:gd name="connsiteX0" fmla="*/ 1130076 w 2808540"/>
                    <a:gd name="connsiteY0" fmla="*/ 53 h 4025919"/>
                    <a:gd name="connsiteX1" fmla="*/ 1887483 w 2808540"/>
                    <a:gd name="connsiteY1" fmla="*/ 536424 h 4025919"/>
                    <a:gd name="connsiteX2" fmla="*/ 1870393 w 2808540"/>
                    <a:gd name="connsiteY2" fmla="*/ 1008112 h 4025919"/>
                    <a:gd name="connsiteX3" fmla="*/ 1804596 w 2808540"/>
                    <a:gd name="connsiteY3" fmla="*/ 1562688 h 4025919"/>
                    <a:gd name="connsiteX4" fmla="*/ 1589920 w 2808540"/>
                    <a:gd name="connsiteY4" fmla="*/ 1895298 h 4025919"/>
                    <a:gd name="connsiteX5" fmla="*/ 1818695 w 2808540"/>
                    <a:gd name="connsiteY5" fmla="*/ 2248858 h 4025919"/>
                    <a:gd name="connsiteX6" fmla="*/ 2615314 w 2808540"/>
                    <a:gd name="connsiteY6" fmla="*/ 2762172 h 4025919"/>
                    <a:gd name="connsiteX7" fmla="*/ 2808539 w 2808540"/>
                    <a:gd name="connsiteY7" fmla="*/ 3621769 h 4025919"/>
                    <a:gd name="connsiteX8" fmla="*/ 1494314 w 2808540"/>
                    <a:gd name="connsiteY8" fmla="*/ 4010364 h 4025919"/>
                    <a:gd name="connsiteX9" fmla="*/ 1187388 w 2808540"/>
                    <a:gd name="connsiteY9" fmla="*/ 3199018 h 4025919"/>
                    <a:gd name="connsiteX10" fmla="*/ -1 w 2808540"/>
                    <a:gd name="connsiteY10" fmla="*/ 2439324 h 4025919"/>
                    <a:gd name="connsiteX11" fmla="*/ 476903 w 2808540"/>
                    <a:gd name="connsiteY11" fmla="*/ 2230840 h 4025919"/>
                    <a:gd name="connsiteX12" fmla="*/ 688394 w 2808540"/>
                    <a:gd name="connsiteY12" fmla="*/ 1938672 h 4025919"/>
                    <a:gd name="connsiteX13" fmla="*/ 516851 w 2808540"/>
                    <a:gd name="connsiteY13" fmla="*/ 1590887 h 4025919"/>
                    <a:gd name="connsiteX14" fmla="*/ 375856 w 2808540"/>
                    <a:gd name="connsiteY14" fmla="*/ 994013 h 4025919"/>
                    <a:gd name="connsiteX15" fmla="*/ 412600 w 2808540"/>
                    <a:gd name="connsiteY15" fmla="*/ 437726 h 4025919"/>
                    <a:gd name="connsiteX16" fmla="*/ 1130076 w 2808540"/>
                    <a:gd name="connsiteY16" fmla="*/ 53 h 4025919"/>
                    <a:gd name="connsiteX17" fmla="*/ 1522611 w 2808540"/>
                    <a:gd name="connsiteY17" fmla="*/ 2065566 h 4025919"/>
                    <a:gd name="connsiteX18" fmla="*/ 1233573 w 2808540"/>
                    <a:gd name="connsiteY18" fmla="*/ 2307604 h 4025919"/>
                    <a:gd name="connsiteX19" fmla="*/ 1325221 w 2808540"/>
                    <a:gd name="connsiteY19" fmla="*/ 2432150 h 4025919"/>
                    <a:gd name="connsiteX20" fmla="*/ 1233574 w 2808540"/>
                    <a:gd name="connsiteY20" fmla="*/ 2643640 h 4025919"/>
                    <a:gd name="connsiteX21" fmla="*/ 1301720 w 2808540"/>
                    <a:gd name="connsiteY21" fmla="*/ 2911528 h 4025919"/>
                    <a:gd name="connsiteX22" fmla="*/ 1480314 w 2808540"/>
                    <a:gd name="connsiteY22" fmla="*/ 2580193 h 4025919"/>
                    <a:gd name="connsiteX23" fmla="*/ 1618957 w 2808540"/>
                    <a:gd name="connsiteY23" fmla="*/ 2737636 h 4025919"/>
                    <a:gd name="connsiteX24" fmla="*/ 1644807 w 2808540"/>
                    <a:gd name="connsiteY24" fmla="*/ 2279406 h 4025919"/>
                    <a:gd name="connsiteX25" fmla="*/ 1522611 w 2808540"/>
                    <a:gd name="connsiteY25" fmla="*/ 2065566 h 4025919"/>
                    <a:gd name="connsiteX26" fmla="*/ 744793 w 2808540"/>
                    <a:gd name="connsiteY26" fmla="*/ 2067915 h 4025919"/>
                    <a:gd name="connsiteX27" fmla="*/ 624947 w 2808540"/>
                    <a:gd name="connsiteY27" fmla="*/ 2279406 h 4025919"/>
                    <a:gd name="connsiteX28" fmla="*/ 622598 w 2808540"/>
                    <a:gd name="connsiteY28" fmla="*/ 2739986 h 4025919"/>
                    <a:gd name="connsiteX29" fmla="*/ 817639 w 2808540"/>
                    <a:gd name="connsiteY29" fmla="*/ 2570792 h 4025919"/>
                    <a:gd name="connsiteX30" fmla="*/ 989183 w 2808540"/>
                    <a:gd name="connsiteY30" fmla="*/ 2906828 h 4025919"/>
                    <a:gd name="connsiteX31" fmla="*/ 1033830 w 2808540"/>
                    <a:gd name="connsiteY31" fmla="*/ 2631889 h 4025919"/>
                    <a:gd name="connsiteX32" fmla="*/ 963333 w 2808540"/>
                    <a:gd name="connsiteY32" fmla="*/ 2439198 h 4025919"/>
                    <a:gd name="connsiteX33" fmla="*/ 1045580 w 2808540"/>
                    <a:gd name="connsiteY33" fmla="*/ 2321703 h 4025919"/>
                    <a:gd name="connsiteX34" fmla="*/ 744793 w 2808540"/>
                    <a:gd name="connsiteY34" fmla="*/ 2067915 h 4025919"/>
                    <a:gd name="connsiteX0" fmla="*/ 1130078 w 2808540"/>
                    <a:gd name="connsiteY0" fmla="*/ 53 h 4025919"/>
                    <a:gd name="connsiteX1" fmla="*/ 1887485 w 2808540"/>
                    <a:gd name="connsiteY1" fmla="*/ 536424 h 4025919"/>
                    <a:gd name="connsiteX2" fmla="*/ 1870395 w 2808540"/>
                    <a:gd name="connsiteY2" fmla="*/ 1008112 h 4025919"/>
                    <a:gd name="connsiteX3" fmla="*/ 1804598 w 2808540"/>
                    <a:gd name="connsiteY3" fmla="*/ 1562688 h 4025919"/>
                    <a:gd name="connsiteX4" fmla="*/ 1589922 w 2808540"/>
                    <a:gd name="connsiteY4" fmla="*/ 1895298 h 4025919"/>
                    <a:gd name="connsiteX5" fmla="*/ 1818697 w 2808540"/>
                    <a:gd name="connsiteY5" fmla="*/ 2248858 h 4025919"/>
                    <a:gd name="connsiteX6" fmla="*/ 2615316 w 2808540"/>
                    <a:gd name="connsiteY6" fmla="*/ 2762172 h 4025919"/>
                    <a:gd name="connsiteX7" fmla="*/ 2808541 w 2808540"/>
                    <a:gd name="connsiteY7" fmla="*/ 3621769 h 4025919"/>
                    <a:gd name="connsiteX8" fmla="*/ 1494316 w 2808540"/>
                    <a:gd name="connsiteY8" fmla="*/ 4010364 h 4025919"/>
                    <a:gd name="connsiteX9" fmla="*/ 1036838 w 2808540"/>
                    <a:gd name="connsiteY9" fmla="*/ 3188982 h 4025919"/>
                    <a:gd name="connsiteX10" fmla="*/ 1 w 2808540"/>
                    <a:gd name="connsiteY10" fmla="*/ 2439324 h 4025919"/>
                    <a:gd name="connsiteX11" fmla="*/ 476905 w 2808540"/>
                    <a:gd name="connsiteY11" fmla="*/ 2230840 h 4025919"/>
                    <a:gd name="connsiteX12" fmla="*/ 688396 w 2808540"/>
                    <a:gd name="connsiteY12" fmla="*/ 1938672 h 4025919"/>
                    <a:gd name="connsiteX13" fmla="*/ 516853 w 2808540"/>
                    <a:gd name="connsiteY13" fmla="*/ 1590887 h 4025919"/>
                    <a:gd name="connsiteX14" fmla="*/ 375858 w 2808540"/>
                    <a:gd name="connsiteY14" fmla="*/ 994013 h 4025919"/>
                    <a:gd name="connsiteX15" fmla="*/ 412602 w 2808540"/>
                    <a:gd name="connsiteY15" fmla="*/ 437726 h 4025919"/>
                    <a:gd name="connsiteX16" fmla="*/ 1130078 w 2808540"/>
                    <a:gd name="connsiteY16" fmla="*/ 53 h 4025919"/>
                    <a:gd name="connsiteX17" fmla="*/ 1522613 w 2808540"/>
                    <a:gd name="connsiteY17" fmla="*/ 2065566 h 4025919"/>
                    <a:gd name="connsiteX18" fmla="*/ 1233575 w 2808540"/>
                    <a:gd name="connsiteY18" fmla="*/ 2307604 h 4025919"/>
                    <a:gd name="connsiteX19" fmla="*/ 1325223 w 2808540"/>
                    <a:gd name="connsiteY19" fmla="*/ 2432150 h 4025919"/>
                    <a:gd name="connsiteX20" fmla="*/ 1233576 w 2808540"/>
                    <a:gd name="connsiteY20" fmla="*/ 2643640 h 4025919"/>
                    <a:gd name="connsiteX21" fmla="*/ 1301722 w 2808540"/>
                    <a:gd name="connsiteY21" fmla="*/ 2911528 h 4025919"/>
                    <a:gd name="connsiteX22" fmla="*/ 1480316 w 2808540"/>
                    <a:gd name="connsiteY22" fmla="*/ 2580193 h 4025919"/>
                    <a:gd name="connsiteX23" fmla="*/ 1618959 w 2808540"/>
                    <a:gd name="connsiteY23" fmla="*/ 2737636 h 4025919"/>
                    <a:gd name="connsiteX24" fmla="*/ 1644809 w 2808540"/>
                    <a:gd name="connsiteY24" fmla="*/ 2279406 h 4025919"/>
                    <a:gd name="connsiteX25" fmla="*/ 1522613 w 2808540"/>
                    <a:gd name="connsiteY25" fmla="*/ 2065566 h 4025919"/>
                    <a:gd name="connsiteX26" fmla="*/ 744795 w 2808540"/>
                    <a:gd name="connsiteY26" fmla="*/ 2067915 h 4025919"/>
                    <a:gd name="connsiteX27" fmla="*/ 624949 w 2808540"/>
                    <a:gd name="connsiteY27" fmla="*/ 2279406 h 4025919"/>
                    <a:gd name="connsiteX28" fmla="*/ 622600 w 2808540"/>
                    <a:gd name="connsiteY28" fmla="*/ 2739986 h 4025919"/>
                    <a:gd name="connsiteX29" fmla="*/ 817641 w 2808540"/>
                    <a:gd name="connsiteY29" fmla="*/ 2570792 h 4025919"/>
                    <a:gd name="connsiteX30" fmla="*/ 989185 w 2808540"/>
                    <a:gd name="connsiteY30" fmla="*/ 2906828 h 4025919"/>
                    <a:gd name="connsiteX31" fmla="*/ 1033832 w 2808540"/>
                    <a:gd name="connsiteY31" fmla="*/ 2631889 h 4025919"/>
                    <a:gd name="connsiteX32" fmla="*/ 963335 w 2808540"/>
                    <a:gd name="connsiteY32" fmla="*/ 2439198 h 4025919"/>
                    <a:gd name="connsiteX33" fmla="*/ 1045582 w 2808540"/>
                    <a:gd name="connsiteY33" fmla="*/ 2321703 h 4025919"/>
                    <a:gd name="connsiteX34" fmla="*/ 744795 w 2808540"/>
                    <a:gd name="connsiteY34" fmla="*/ 2067915 h 4025919"/>
                    <a:gd name="connsiteX0" fmla="*/ 1130076 w 2808540"/>
                    <a:gd name="connsiteY0" fmla="*/ 53 h 4025919"/>
                    <a:gd name="connsiteX1" fmla="*/ 1887483 w 2808540"/>
                    <a:gd name="connsiteY1" fmla="*/ 536424 h 4025919"/>
                    <a:gd name="connsiteX2" fmla="*/ 1870393 w 2808540"/>
                    <a:gd name="connsiteY2" fmla="*/ 1008112 h 4025919"/>
                    <a:gd name="connsiteX3" fmla="*/ 1804596 w 2808540"/>
                    <a:gd name="connsiteY3" fmla="*/ 1562688 h 4025919"/>
                    <a:gd name="connsiteX4" fmla="*/ 1589920 w 2808540"/>
                    <a:gd name="connsiteY4" fmla="*/ 1895298 h 4025919"/>
                    <a:gd name="connsiteX5" fmla="*/ 1818695 w 2808540"/>
                    <a:gd name="connsiteY5" fmla="*/ 2248858 h 4025919"/>
                    <a:gd name="connsiteX6" fmla="*/ 2615314 w 2808540"/>
                    <a:gd name="connsiteY6" fmla="*/ 2762172 h 4025919"/>
                    <a:gd name="connsiteX7" fmla="*/ 2808539 w 2808540"/>
                    <a:gd name="connsiteY7" fmla="*/ 3621769 h 4025919"/>
                    <a:gd name="connsiteX8" fmla="*/ 1494314 w 2808540"/>
                    <a:gd name="connsiteY8" fmla="*/ 4010364 h 4025919"/>
                    <a:gd name="connsiteX9" fmla="*/ 1036836 w 2808540"/>
                    <a:gd name="connsiteY9" fmla="*/ 3188982 h 4025919"/>
                    <a:gd name="connsiteX10" fmla="*/ -1 w 2808540"/>
                    <a:gd name="connsiteY10" fmla="*/ 2439324 h 4025919"/>
                    <a:gd name="connsiteX11" fmla="*/ 476903 w 2808540"/>
                    <a:gd name="connsiteY11" fmla="*/ 2230840 h 4025919"/>
                    <a:gd name="connsiteX12" fmla="*/ 688394 w 2808540"/>
                    <a:gd name="connsiteY12" fmla="*/ 1938672 h 4025919"/>
                    <a:gd name="connsiteX13" fmla="*/ 516851 w 2808540"/>
                    <a:gd name="connsiteY13" fmla="*/ 1590887 h 4025919"/>
                    <a:gd name="connsiteX14" fmla="*/ 375856 w 2808540"/>
                    <a:gd name="connsiteY14" fmla="*/ 994013 h 4025919"/>
                    <a:gd name="connsiteX15" fmla="*/ 412600 w 2808540"/>
                    <a:gd name="connsiteY15" fmla="*/ 437726 h 4025919"/>
                    <a:gd name="connsiteX16" fmla="*/ 1130076 w 2808540"/>
                    <a:gd name="connsiteY16" fmla="*/ 53 h 4025919"/>
                    <a:gd name="connsiteX17" fmla="*/ 1522611 w 2808540"/>
                    <a:gd name="connsiteY17" fmla="*/ 2065566 h 4025919"/>
                    <a:gd name="connsiteX18" fmla="*/ 1233573 w 2808540"/>
                    <a:gd name="connsiteY18" fmla="*/ 2307604 h 4025919"/>
                    <a:gd name="connsiteX19" fmla="*/ 1325221 w 2808540"/>
                    <a:gd name="connsiteY19" fmla="*/ 2432150 h 4025919"/>
                    <a:gd name="connsiteX20" fmla="*/ 1233574 w 2808540"/>
                    <a:gd name="connsiteY20" fmla="*/ 2643640 h 4025919"/>
                    <a:gd name="connsiteX21" fmla="*/ 1301720 w 2808540"/>
                    <a:gd name="connsiteY21" fmla="*/ 2911528 h 4025919"/>
                    <a:gd name="connsiteX22" fmla="*/ 1480314 w 2808540"/>
                    <a:gd name="connsiteY22" fmla="*/ 2580193 h 4025919"/>
                    <a:gd name="connsiteX23" fmla="*/ 1618957 w 2808540"/>
                    <a:gd name="connsiteY23" fmla="*/ 2737636 h 4025919"/>
                    <a:gd name="connsiteX24" fmla="*/ 1644807 w 2808540"/>
                    <a:gd name="connsiteY24" fmla="*/ 2279406 h 4025919"/>
                    <a:gd name="connsiteX25" fmla="*/ 1522611 w 2808540"/>
                    <a:gd name="connsiteY25" fmla="*/ 2065566 h 4025919"/>
                    <a:gd name="connsiteX26" fmla="*/ 744793 w 2808540"/>
                    <a:gd name="connsiteY26" fmla="*/ 2067915 h 4025919"/>
                    <a:gd name="connsiteX27" fmla="*/ 624947 w 2808540"/>
                    <a:gd name="connsiteY27" fmla="*/ 2279406 h 4025919"/>
                    <a:gd name="connsiteX28" fmla="*/ 622598 w 2808540"/>
                    <a:gd name="connsiteY28" fmla="*/ 2739986 h 4025919"/>
                    <a:gd name="connsiteX29" fmla="*/ 817639 w 2808540"/>
                    <a:gd name="connsiteY29" fmla="*/ 2570792 h 4025919"/>
                    <a:gd name="connsiteX30" fmla="*/ 989183 w 2808540"/>
                    <a:gd name="connsiteY30" fmla="*/ 2906828 h 4025919"/>
                    <a:gd name="connsiteX31" fmla="*/ 1033830 w 2808540"/>
                    <a:gd name="connsiteY31" fmla="*/ 2631889 h 4025919"/>
                    <a:gd name="connsiteX32" fmla="*/ 963333 w 2808540"/>
                    <a:gd name="connsiteY32" fmla="*/ 2439198 h 4025919"/>
                    <a:gd name="connsiteX33" fmla="*/ 1045580 w 2808540"/>
                    <a:gd name="connsiteY33" fmla="*/ 2321703 h 4025919"/>
                    <a:gd name="connsiteX34" fmla="*/ 744793 w 2808540"/>
                    <a:gd name="connsiteY34" fmla="*/ 2067915 h 40259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2808540" h="4025919">
                      <a:moveTo>
                        <a:pt x="1130076" y="53"/>
                      </a:moveTo>
                      <a:cubicBezTo>
                        <a:pt x="1507396" y="-3815"/>
                        <a:pt x="1880594" y="205088"/>
                        <a:pt x="1887483" y="536424"/>
                      </a:cubicBezTo>
                      <a:cubicBezTo>
                        <a:pt x="1922518" y="750051"/>
                        <a:pt x="1896456" y="799185"/>
                        <a:pt x="1870393" y="1008112"/>
                      </a:cubicBezTo>
                      <a:cubicBezTo>
                        <a:pt x="2006688" y="1130307"/>
                        <a:pt x="1994154" y="1335531"/>
                        <a:pt x="1804596" y="1562688"/>
                      </a:cubicBezTo>
                      <a:cubicBezTo>
                        <a:pt x="1804596" y="1698198"/>
                        <a:pt x="1632217" y="1809135"/>
                        <a:pt x="1589920" y="1895298"/>
                      </a:cubicBezTo>
                      <a:cubicBezTo>
                        <a:pt x="1592269" y="2009660"/>
                        <a:pt x="1642062" y="2098856"/>
                        <a:pt x="1818695" y="2248858"/>
                      </a:cubicBezTo>
                      <a:cubicBezTo>
                        <a:pt x="1969481" y="2287239"/>
                        <a:pt x="2232564" y="2361550"/>
                        <a:pt x="2615314" y="2762172"/>
                      </a:cubicBezTo>
                      <a:cubicBezTo>
                        <a:pt x="2736156" y="2961843"/>
                        <a:pt x="2725296" y="3149511"/>
                        <a:pt x="2808539" y="3621769"/>
                      </a:cubicBezTo>
                      <a:cubicBezTo>
                        <a:pt x="2653490" y="3905076"/>
                        <a:pt x="1781234" y="4080822"/>
                        <a:pt x="1494314" y="4010364"/>
                      </a:cubicBezTo>
                      <a:cubicBezTo>
                        <a:pt x="1388056" y="3849575"/>
                        <a:pt x="1237378" y="3440786"/>
                        <a:pt x="1036836" y="3188982"/>
                      </a:cubicBezTo>
                      <a:cubicBezTo>
                        <a:pt x="639519" y="2819880"/>
                        <a:pt x="95333" y="2558678"/>
                        <a:pt x="-1" y="2439324"/>
                      </a:cubicBezTo>
                      <a:cubicBezTo>
                        <a:pt x="155208" y="2280742"/>
                        <a:pt x="178204" y="2312564"/>
                        <a:pt x="476903" y="2230840"/>
                      </a:cubicBezTo>
                      <a:cubicBezTo>
                        <a:pt x="661894" y="2092196"/>
                        <a:pt x="681736" y="2045331"/>
                        <a:pt x="688394" y="1938672"/>
                      </a:cubicBezTo>
                      <a:cubicBezTo>
                        <a:pt x="614123" y="1751108"/>
                        <a:pt x="516851" y="1738147"/>
                        <a:pt x="516851" y="1590887"/>
                      </a:cubicBezTo>
                      <a:cubicBezTo>
                        <a:pt x="200539" y="1390790"/>
                        <a:pt x="311768" y="1053828"/>
                        <a:pt x="375856" y="994013"/>
                      </a:cubicBezTo>
                      <a:cubicBezTo>
                        <a:pt x="359905" y="727121"/>
                        <a:pt x="353355" y="615321"/>
                        <a:pt x="412600" y="437726"/>
                      </a:cubicBezTo>
                      <a:cubicBezTo>
                        <a:pt x="540643" y="134785"/>
                        <a:pt x="836606" y="3062"/>
                        <a:pt x="1130076" y="53"/>
                      </a:cubicBezTo>
                      <a:close/>
                      <a:moveTo>
                        <a:pt x="1522611" y="2065566"/>
                      </a:moveTo>
                      <a:cubicBezTo>
                        <a:pt x="1449764" y="2139197"/>
                        <a:pt x="1297021" y="2248073"/>
                        <a:pt x="1233573" y="2307604"/>
                      </a:cubicBezTo>
                      <a:cubicBezTo>
                        <a:pt x="1278222" y="2379668"/>
                        <a:pt x="1313470" y="2395334"/>
                        <a:pt x="1325221" y="2432150"/>
                      </a:cubicBezTo>
                      <a:cubicBezTo>
                        <a:pt x="1301721" y="2487764"/>
                        <a:pt x="1257073" y="2585675"/>
                        <a:pt x="1233574" y="2643640"/>
                      </a:cubicBezTo>
                      <a:lnTo>
                        <a:pt x="1301720" y="2911528"/>
                      </a:lnTo>
                      <a:cubicBezTo>
                        <a:pt x="1376917" y="2790900"/>
                        <a:pt x="1440366" y="2656173"/>
                        <a:pt x="1480314" y="2580193"/>
                      </a:cubicBezTo>
                      <a:lnTo>
                        <a:pt x="1618957" y="2737636"/>
                      </a:lnTo>
                      <a:cubicBezTo>
                        <a:pt x="1618175" y="2584109"/>
                        <a:pt x="1647940" y="2486981"/>
                        <a:pt x="1644807" y="2279406"/>
                      </a:cubicBezTo>
                      <a:lnTo>
                        <a:pt x="1522611" y="2065566"/>
                      </a:lnTo>
                      <a:close/>
                      <a:moveTo>
                        <a:pt x="744793" y="2067915"/>
                      </a:moveTo>
                      <a:lnTo>
                        <a:pt x="624947" y="2279406"/>
                      </a:lnTo>
                      <a:lnTo>
                        <a:pt x="622598" y="2739986"/>
                      </a:lnTo>
                      <a:lnTo>
                        <a:pt x="817639" y="2570792"/>
                      </a:lnTo>
                      <a:cubicBezTo>
                        <a:pt x="857587" y="2646773"/>
                        <a:pt x="913986" y="2786200"/>
                        <a:pt x="989183" y="2906828"/>
                      </a:cubicBezTo>
                      <a:lnTo>
                        <a:pt x="1033830" y="2631889"/>
                      </a:lnTo>
                      <a:cubicBezTo>
                        <a:pt x="1010331" y="2573925"/>
                        <a:pt x="986832" y="2494812"/>
                        <a:pt x="963333" y="2439198"/>
                      </a:cubicBezTo>
                      <a:cubicBezTo>
                        <a:pt x="975083" y="2402382"/>
                        <a:pt x="1000932" y="2393767"/>
                        <a:pt x="1045580" y="2321703"/>
                      </a:cubicBezTo>
                      <a:cubicBezTo>
                        <a:pt x="982133" y="2262173"/>
                        <a:pt x="817640" y="2141546"/>
                        <a:pt x="744793" y="2067915"/>
                      </a:cubicBez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square" rtlCol="0" anchor="ctr">
                  <a:noAutofit/>
                </a:bodyPr>
                <a:lstStyle/>
                <a:p>
                  <a:pPr algn="ctr">
                    <a:defRPr/>
                  </a:pPr>
                  <a:endParaRPr lang="en-US" kern="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4" name="Freeform 63"/>
                <p:cNvSpPr/>
                <p:nvPr/>
              </p:nvSpPr>
              <p:spPr>
                <a:xfrm flipH="1">
                  <a:off x="756348" y="2073855"/>
                  <a:ext cx="1339827" cy="1920583"/>
                </a:xfrm>
                <a:custGeom>
                  <a:avLst/>
                  <a:gdLst>
                    <a:gd name="connsiteX0" fmla="*/ 1769377 w 3548208"/>
                    <a:gd name="connsiteY0" fmla="*/ 53 h 4010348"/>
                    <a:gd name="connsiteX1" fmla="*/ 2526784 w 3548208"/>
                    <a:gd name="connsiteY1" fmla="*/ 536424 h 4010348"/>
                    <a:gd name="connsiteX2" fmla="*/ 2509694 w 3548208"/>
                    <a:gd name="connsiteY2" fmla="*/ 1008112 h 4010348"/>
                    <a:gd name="connsiteX3" fmla="*/ 2443897 w 3548208"/>
                    <a:gd name="connsiteY3" fmla="*/ 1562688 h 4010348"/>
                    <a:gd name="connsiteX4" fmla="*/ 2279405 w 3548208"/>
                    <a:gd name="connsiteY4" fmla="*/ 1875225 h 4010348"/>
                    <a:gd name="connsiteX5" fmla="*/ 2457996 w 3548208"/>
                    <a:gd name="connsiteY5" fmla="*/ 2248858 h 4010348"/>
                    <a:gd name="connsiteX6" fmla="*/ 3254614 w 3548208"/>
                    <a:gd name="connsiteY6" fmla="*/ 2671840 h 4010348"/>
                    <a:gd name="connsiteX7" fmla="*/ 3548208 w 3548208"/>
                    <a:gd name="connsiteY7" fmla="*/ 3621769 h 4010348"/>
                    <a:gd name="connsiteX8" fmla="*/ 0 w 3548208"/>
                    <a:gd name="connsiteY8" fmla="*/ 3630598 h 4010348"/>
                    <a:gd name="connsiteX9" fmla="*/ 217756 w 3548208"/>
                    <a:gd name="connsiteY9" fmla="*/ 2770537 h 4010348"/>
                    <a:gd name="connsiteX10" fmla="*/ 1116204 w 3548208"/>
                    <a:gd name="connsiteY10" fmla="*/ 2230840 h 4010348"/>
                    <a:gd name="connsiteX11" fmla="*/ 1327695 w 3548208"/>
                    <a:gd name="connsiteY11" fmla="*/ 1938672 h 4010348"/>
                    <a:gd name="connsiteX12" fmla="*/ 1156152 w 3548208"/>
                    <a:gd name="connsiteY12" fmla="*/ 1590887 h 4010348"/>
                    <a:gd name="connsiteX13" fmla="*/ 1015157 w 3548208"/>
                    <a:gd name="connsiteY13" fmla="*/ 994013 h 4010348"/>
                    <a:gd name="connsiteX14" fmla="*/ 1051901 w 3548208"/>
                    <a:gd name="connsiteY14" fmla="*/ 437726 h 4010348"/>
                    <a:gd name="connsiteX15" fmla="*/ 1769377 w 3548208"/>
                    <a:gd name="connsiteY15" fmla="*/ 53 h 4010348"/>
                    <a:gd name="connsiteX16" fmla="*/ 2161912 w 3548208"/>
                    <a:gd name="connsiteY16" fmla="*/ 2065566 h 4010348"/>
                    <a:gd name="connsiteX17" fmla="*/ 1872874 w 3548208"/>
                    <a:gd name="connsiteY17" fmla="*/ 2307604 h 4010348"/>
                    <a:gd name="connsiteX18" fmla="*/ 1964522 w 3548208"/>
                    <a:gd name="connsiteY18" fmla="*/ 2432150 h 4010348"/>
                    <a:gd name="connsiteX19" fmla="*/ 1872875 w 3548208"/>
                    <a:gd name="connsiteY19" fmla="*/ 2643640 h 4010348"/>
                    <a:gd name="connsiteX20" fmla="*/ 1941021 w 3548208"/>
                    <a:gd name="connsiteY20" fmla="*/ 2911528 h 4010348"/>
                    <a:gd name="connsiteX21" fmla="*/ 2119615 w 3548208"/>
                    <a:gd name="connsiteY21" fmla="*/ 2580193 h 4010348"/>
                    <a:gd name="connsiteX22" fmla="*/ 2258258 w 3548208"/>
                    <a:gd name="connsiteY22" fmla="*/ 2737636 h 4010348"/>
                    <a:gd name="connsiteX23" fmla="*/ 2284108 w 3548208"/>
                    <a:gd name="connsiteY23" fmla="*/ 2279406 h 4010348"/>
                    <a:gd name="connsiteX24" fmla="*/ 2161912 w 3548208"/>
                    <a:gd name="connsiteY24" fmla="*/ 2065566 h 4010348"/>
                    <a:gd name="connsiteX25" fmla="*/ 1384094 w 3548208"/>
                    <a:gd name="connsiteY25" fmla="*/ 2067915 h 4010348"/>
                    <a:gd name="connsiteX26" fmla="*/ 1264248 w 3548208"/>
                    <a:gd name="connsiteY26" fmla="*/ 2279406 h 4010348"/>
                    <a:gd name="connsiteX27" fmla="*/ 1261899 w 3548208"/>
                    <a:gd name="connsiteY27" fmla="*/ 2739986 h 4010348"/>
                    <a:gd name="connsiteX28" fmla="*/ 1456940 w 3548208"/>
                    <a:gd name="connsiteY28" fmla="*/ 2570792 h 4010348"/>
                    <a:gd name="connsiteX29" fmla="*/ 1628484 w 3548208"/>
                    <a:gd name="connsiteY29" fmla="*/ 2906828 h 4010348"/>
                    <a:gd name="connsiteX30" fmla="*/ 1673131 w 3548208"/>
                    <a:gd name="connsiteY30" fmla="*/ 2631889 h 4010348"/>
                    <a:gd name="connsiteX31" fmla="*/ 1602634 w 3548208"/>
                    <a:gd name="connsiteY31" fmla="*/ 2439198 h 4010348"/>
                    <a:gd name="connsiteX32" fmla="*/ 1684881 w 3548208"/>
                    <a:gd name="connsiteY32" fmla="*/ 2321703 h 4010348"/>
                    <a:gd name="connsiteX33" fmla="*/ 1384094 w 3548208"/>
                    <a:gd name="connsiteY33" fmla="*/ 2067915 h 4010348"/>
                    <a:gd name="connsiteX0" fmla="*/ 1558876 w 3337707"/>
                    <a:gd name="connsiteY0" fmla="*/ 53 h 3864850"/>
                    <a:gd name="connsiteX1" fmla="*/ 2316283 w 3337707"/>
                    <a:gd name="connsiteY1" fmla="*/ 536424 h 3864850"/>
                    <a:gd name="connsiteX2" fmla="*/ 2299193 w 3337707"/>
                    <a:gd name="connsiteY2" fmla="*/ 1008112 h 3864850"/>
                    <a:gd name="connsiteX3" fmla="*/ 2233396 w 3337707"/>
                    <a:gd name="connsiteY3" fmla="*/ 1562688 h 3864850"/>
                    <a:gd name="connsiteX4" fmla="*/ 2068904 w 3337707"/>
                    <a:gd name="connsiteY4" fmla="*/ 1875225 h 3864850"/>
                    <a:gd name="connsiteX5" fmla="*/ 2247495 w 3337707"/>
                    <a:gd name="connsiteY5" fmla="*/ 2248858 h 3864850"/>
                    <a:gd name="connsiteX6" fmla="*/ 3044113 w 3337707"/>
                    <a:gd name="connsiteY6" fmla="*/ 2671840 h 3864850"/>
                    <a:gd name="connsiteX7" fmla="*/ 3337707 w 3337707"/>
                    <a:gd name="connsiteY7" fmla="*/ 3621769 h 3864850"/>
                    <a:gd name="connsiteX8" fmla="*/ 1616188 w 3337707"/>
                    <a:gd name="connsiteY8" fmla="*/ 3199018 h 3864850"/>
                    <a:gd name="connsiteX9" fmla="*/ 7255 w 3337707"/>
                    <a:gd name="connsiteY9" fmla="*/ 2770537 h 3864850"/>
                    <a:gd name="connsiteX10" fmla="*/ 905703 w 3337707"/>
                    <a:gd name="connsiteY10" fmla="*/ 2230840 h 3864850"/>
                    <a:gd name="connsiteX11" fmla="*/ 1117194 w 3337707"/>
                    <a:gd name="connsiteY11" fmla="*/ 1938672 h 3864850"/>
                    <a:gd name="connsiteX12" fmla="*/ 945651 w 3337707"/>
                    <a:gd name="connsiteY12" fmla="*/ 1590887 h 3864850"/>
                    <a:gd name="connsiteX13" fmla="*/ 804656 w 3337707"/>
                    <a:gd name="connsiteY13" fmla="*/ 994013 h 3864850"/>
                    <a:gd name="connsiteX14" fmla="*/ 841400 w 3337707"/>
                    <a:gd name="connsiteY14" fmla="*/ 437726 h 3864850"/>
                    <a:gd name="connsiteX15" fmla="*/ 1558876 w 3337707"/>
                    <a:gd name="connsiteY15" fmla="*/ 53 h 3864850"/>
                    <a:gd name="connsiteX16" fmla="*/ 1951411 w 3337707"/>
                    <a:gd name="connsiteY16" fmla="*/ 2065566 h 3864850"/>
                    <a:gd name="connsiteX17" fmla="*/ 1662373 w 3337707"/>
                    <a:gd name="connsiteY17" fmla="*/ 2307604 h 3864850"/>
                    <a:gd name="connsiteX18" fmla="*/ 1754021 w 3337707"/>
                    <a:gd name="connsiteY18" fmla="*/ 2432150 h 3864850"/>
                    <a:gd name="connsiteX19" fmla="*/ 1662374 w 3337707"/>
                    <a:gd name="connsiteY19" fmla="*/ 2643640 h 3864850"/>
                    <a:gd name="connsiteX20" fmla="*/ 1730520 w 3337707"/>
                    <a:gd name="connsiteY20" fmla="*/ 2911528 h 3864850"/>
                    <a:gd name="connsiteX21" fmla="*/ 1909114 w 3337707"/>
                    <a:gd name="connsiteY21" fmla="*/ 2580193 h 3864850"/>
                    <a:gd name="connsiteX22" fmla="*/ 2047757 w 3337707"/>
                    <a:gd name="connsiteY22" fmla="*/ 2737636 h 3864850"/>
                    <a:gd name="connsiteX23" fmla="*/ 2073607 w 3337707"/>
                    <a:gd name="connsiteY23" fmla="*/ 2279406 h 3864850"/>
                    <a:gd name="connsiteX24" fmla="*/ 1951411 w 3337707"/>
                    <a:gd name="connsiteY24" fmla="*/ 2065566 h 3864850"/>
                    <a:gd name="connsiteX25" fmla="*/ 1173593 w 3337707"/>
                    <a:gd name="connsiteY25" fmla="*/ 2067915 h 3864850"/>
                    <a:gd name="connsiteX26" fmla="*/ 1053747 w 3337707"/>
                    <a:gd name="connsiteY26" fmla="*/ 2279406 h 3864850"/>
                    <a:gd name="connsiteX27" fmla="*/ 1051398 w 3337707"/>
                    <a:gd name="connsiteY27" fmla="*/ 2739986 h 3864850"/>
                    <a:gd name="connsiteX28" fmla="*/ 1246439 w 3337707"/>
                    <a:gd name="connsiteY28" fmla="*/ 2570792 h 3864850"/>
                    <a:gd name="connsiteX29" fmla="*/ 1417983 w 3337707"/>
                    <a:gd name="connsiteY29" fmla="*/ 2906828 h 3864850"/>
                    <a:gd name="connsiteX30" fmla="*/ 1462630 w 3337707"/>
                    <a:gd name="connsiteY30" fmla="*/ 2631889 h 3864850"/>
                    <a:gd name="connsiteX31" fmla="*/ 1392133 w 3337707"/>
                    <a:gd name="connsiteY31" fmla="*/ 2439198 h 3864850"/>
                    <a:gd name="connsiteX32" fmla="*/ 1474380 w 3337707"/>
                    <a:gd name="connsiteY32" fmla="*/ 2321703 h 3864850"/>
                    <a:gd name="connsiteX33" fmla="*/ 1173593 w 3337707"/>
                    <a:gd name="connsiteY33" fmla="*/ 2067915 h 3864850"/>
                    <a:gd name="connsiteX0" fmla="*/ 1139403 w 2918234"/>
                    <a:gd name="connsiteY0" fmla="*/ 53 h 3864850"/>
                    <a:gd name="connsiteX1" fmla="*/ 1896810 w 2918234"/>
                    <a:gd name="connsiteY1" fmla="*/ 536424 h 3864850"/>
                    <a:gd name="connsiteX2" fmla="*/ 1879720 w 2918234"/>
                    <a:gd name="connsiteY2" fmla="*/ 1008112 h 3864850"/>
                    <a:gd name="connsiteX3" fmla="*/ 1813923 w 2918234"/>
                    <a:gd name="connsiteY3" fmla="*/ 1562688 h 3864850"/>
                    <a:gd name="connsiteX4" fmla="*/ 1649431 w 2918234"/>
                    <a:gd name="connsiteY4" fmla="*/ 1875225 h 3864850"/>
                    <a:gd name="connsiteX5" fmla="*/ 1828022 w 2918234"/>
                    <a:gd name="connsiteY5" fmla="*/ 2248858 h 3864850"/>
                    <a:gd name="connsiteX6" fmla="*/ 2624640 w 2918234"/>
                    <a:gd name="connsiteY6" fmla="*/ 2671840 h 3864850"/>
                    <a:gd name="connsiteX7" fmla="*/ 2918234 w 2918234"/>
                    <a:gd name="connsiteY7" fmla="*/ 3621769 h 3864850"/>
                    <a:gd name="connsiteX8" fmla="*/ 1196715 w 2918234"/>
                    <a:gd name="connsiteY8" fmla="*/ 3199018 h 3864850"/>
                    <a:gd name="connsiteX9" fmla="*/ 9326 w 2918234"/>
                    <a:gd name="connsiteY9" fmla="*/ 2439324 h 3864850"/>
                    <a:gd name="connsiteX10" fmla="*/ 486230 w 2918234"/>
                    <a:gd name="connsiteY10" fmla="*/ 2230840 h 3864850"/>
                    <a:gd name="connsiteX11" fmla="*/ 697721 w 2918234"/>
                    <a:gd name="connsiteY11" fmla="*/ 1938672 h 3864850"/>
                    <a:gd name="connsiteX12" fmla="*/ 526178 w 2918234"/>
                    <a:gd name="connsiteY12" fmla="*/ 1590887 h 3864850"/>
                    <a:gd name="connsiteX13" fmla="*/ 385183 w 2918234"/>
                    <a:gd name="connsiteY13" fmla="*/ 994013 h 3864850"/>
                    <a:gd name="connsiteX14" fmla="*/ 421927 w 2918234"/>
                    <a:gd name="connsiteY14" fmla="*/ 437726 h 3864850"/>
                    <a:gd name="connsiteX15" fmla="*/ 1139403 w 2918234"/>
                    <a:gd name="connsiteY15" fmla="*/ 53 h 3864850"/>
                    <a:gd name="connsiteX16" fmla="*/ 1531938 w 2918234"/>
                    <a:gd name="connsiteY16" fmla="*/ 2065566 h 3864850"/>
                    <a:gd name="connsiteX17" fmla="*/ 1242900 w 2918234"/>
                    <a:gd name="connsiteY17" fmla="*/ 2307604 h 3864850"/>
                    <a:gd name="connsiteX18" fmla="*/ 1334548 w 2918234"/>
                    <a:gd name="connsiteY18" fmla="*/ 2432150 h 3864850"/>
                    <a:gd name="connsiteX19" fmla="*/ 1242901 w 2918234"/>
                    <a:gd name="connsiteY19" fmla="*/ 2643640 h 3864850"/>
                    <a:gd name="connsiteX20" fmla="*/ 1311047 w 2918234"/>
                    <a:gd name="connsiteY20" fmla="*/ 2911528 h 3864850"/>
                    <a:gd name="connsiteX21" fmla="*/ 1489641 w 2918234"/>
                    <a:gd name="connsiteY21" fmla="*/ 2580193 h 3864850"/>
                    <a:gd name="connsiteX22" fmla="*/ 1628284 w 2918234"/>
                    <a:gd name="connsiteY22" fmla="*/ 2737636 h 3864850"/>
                    <a:gd name="connsiteX23" fmla="*/ 1654134 w 2918234"/>
                    <a:gd name="connsiteY23" fmla="*/ 2279406 h 3864850"/>
                    <a:gd name="connsiteX24" fmla="*/ 1531938 w 2918234"/>
                    <a:gd name="connsiteY24" fmla="*/ 2065566 h 3864850"/>
                    <a:gd name="connsiteX25" fmla="*/ 754120 w 2918234"/>
                    <a:gd name="connsiteY25" fmla="*/ 2067915 h 3864850"/>
                    <a:gd name="connsiteX26" fmla="*/ 634274 w 2918234"/>
                    <a:gd name="connsiteY26" fmla="*/ 2279406 h 3864850"/>
                    <a:gd name="connsiteX27" fmla="*/ 631925 w 2918234"/>
                    <a:gd name="connsiteY27" fmla="*/ 2739986 h 3864850"/>
                    <a:gd name="connsiteX28" fmla="*/ 826966 w 2918234"/>
                    <a:gd name="connsiteY28" fmla="*/ 2570792 h 3864850"/>
                    <a:gd name="connsiteX29" fmla="*/ 998510 w 2918234"/>
                    <a:gd name="connsiteY29" fmla="*/ 2906828 h 3864850"/>
                    <a:gd name="connsiteX30" fmla="*/ 1043157 w 2918234"/>
                    <a:gd name="connsiteY30" fmla="*/ 2631889 h 3864850"/>
                    <a:gd name="connsiteX31" fmla="*/ 972660 w 2918234"/>
                    <a:gd name="connsiteY31" fmla="*/ 2439198 h 3864850"/>
                    <a:gd name="connsiteX32" fmla="*/ 1054907 w 2918234"/>
                    <a:gd name="connsiteY32" fmla="*/ 2321703 h 3864850"/>
                    <a:gd name="connsiteX33" fmla="*/ 754120 w 2918234"/>
                    <a:gd name="connsiteY33" fmla="*/ 2067915 h 3864850"/>
                    <a:gd name="connsiteX0" fmla="*/ 1139403 w 2918234"/>
                    <a:gd name="connsiteY0" fmla="*/ 53 h 3864850"/>
                    <a:gd name="connsiteX1" fmla="*/ 1896810 w 2918234"/>
                    <a:gd name="connsiteY1" fmla="*/ 536424 h 3864850"/>
                    <a:gd name="connsiteX2" fmla="*/ 1879720 w 2918234"/>
                    <a:gd name="connsiteY2" fmla="*/ 1008112 h 3864850"/>
                    <a:gd name="connsiteX3" fmla="*/ 1813923 w 2918234"/>
                    <a:gd name="connsiteY3" fmla="*/ 1562688 h 3864850"/>
                    <a:gd name="connsiteX4" fmla="*/ 1649431 w 2918234"/>
                    <a:gd name="connsiteY4" fmla="*/ 1875225 h 3864850"/>
                    <a:gd name="connsiteX5" fmla="*/ 1828022 w 2918234"/>
                    <a:gd name="connsiteY5" fmla="*/ 2248858 h 3864850"/>
                    <a:gd name="connsiteX6" fmla="*/ 2624640 w 2918234"/>
                    <a:gd name="connsiteY6" fmla="*/ 2671840 h 3864850"/>
                    <a:gd name="connsiteX7" fmla="*/ 2918234 w 2918234"/>
                    <a:gd name="connsiteY7" fmla="*/ 3621769 h 3864850"/>
                    <a:gd name="connsiteX8" fmla="*/ 1196715 w 2918234"/>
                    <a:gd name="connsiteY8" fmla="*/ 3199018 h 3864850"/>
                    <a:gd name="connsiteX9" fmla="*/ 9326 w 2918234"/>
                    <a:gd name="connsiteY9" fmla="*/ 2439324 h 3864850"/>
                    <a:gd name="connsiteX10" fmla="*/ 486230 w 2918234"/>
                    <a:gd name="connsiteY10" fmla="*/ 2230840 h 3864850"/>
                    <a:gd name="connsiteX11" fmla="*/ 697721 w 2918234"/>
                    <a:gd name="connsiteY11" fmla="*/ 1938672 h 3864850"/>
                    <a:gd name="connsiteX12" fmla="*/ 526178 w 2918234"/>
                    <a:gd name="connsiteY12" fmla="*/ 1590887 h 3864850"/>
                    <a:gd name="connsiteX13" fmla="*/ 385183 w 2918234"/>
                    <a:gd name="connsiteY13" fmla="*/ 994013 h 3864850"/>
                    <a:gd name="connsiteX14" fmla="*/ 421927 w 2918234"/>
                    <a:gd name="connsiteY14" fmla="*/ 437726 h 3864850"/>
                    <a:gd name="connsiteX15" fmla="*/ 1139403 w 2918234"/>
                    <a:gd name="connsiteY15" fmla="*/ 53 h 3864850"/>
                    <a:gd name="connsiteX16" fmla="*/ 1531938 w 2918234"/>
                    <a:gd name="connsiteY16" fmla="*/ 2065566 h 3864850"/>
                    <a:gd name="connsiteX17" fmla="*/ 1242900 w 2918234"/>
                    <a:gd name="connsiteY17" fmla="*/ 2307604 h 3864850"/>
                    <a:gd name="connsiteX18" fmla="*/ 1334548 w 2918234"/>
                    <a:gd name="connsiteY18" fmla="*/ 2432150 h 3864850"/>
                    <a:gd name="connsiteX19" fmla="*/ 1242901 w 2918234"/>
                    <a:gd name="connsiteY19" fmla="*/ 2643640 h 3864850"/>
                    <a:gd name="connsiteX20" fmla="*/ 1311047 w 2918234"/>
                    <a:gd name="connsiteY20" fmla="*/ 2911528 h 3864850"/>
                    <a:gd name="connsiteX21" fmla="*/ 1489641 w 2918234"/>
                    <a:gd name="connsiteY21" fmla="*/ 2580193 h 3864850"/>
                    <a:gd name="connsiteX22" fmla="*/ 1628284 w 2918234"/>
                    <a:gd name="connsiteY22" fmla="*/ 2737636 h 3864850"/>
                    <a:gd name="connsiteX23" fmla="*/ 1654134 w 2918234"/>
                    <a:gd name="connsiteY23" fmla="*/ 2279406 h 3864850"/>
                    <a:gd name="connsiteX24" fmla="*/ 1531938 w 2918234"/>
                    <a:gd name="connsiteY24" fmla="*/ 2065566 h 3864850"/>
                    <a:gd name="connsiteX25" fmla="*/ 754120 w 2918234"/>
                    <a:gd name="connsiteY25" fmla="*/ 2067915 h 3864850"/>
                    <a:gd name="connsiteX26" fmla="*/ 634274 w 2918234"/>
                    <a:gd name="connsiteY26" fmla="*/ 2279406 h 3864850"/>
                    <a:gd name="connsiteX27" fmla="*/ 631925 w 2918234"/>
                    <a:gd name="connsiteY27" fmla="*/ 2739986 h 3864850"/>
                    <a:gd name="connsiteX28" fmla="*/ 826966 w 2918234"/>
                    <a:gd name="connsiteY28" fmla="*/ 2570792 h 3864850"/>
                    <a:gd name="connsiteX29" fmla="*/ 998510 w 2918234"/>
                    <a:gd name="connsiteY29" fmla="*/ 2906828 h 3864850"/>
                    <a:gd name="connsiteX30" fmla="*/ 1043157 w 2918234"/>
                    <a:gd name="connsiteY30" fmla="*/ 2631889 h 3864850"/>
                    <a:gd name="connsiteX31" fmla="*/ 972660 w 2918234"/>
                    <a:gd name="connsiteY31" fmla="*/ 2439198 h 3864850"/>
                    <a:gd name="connsiteX32" fmla="*/ 1054907 w 2918234"/>
                    <a:gd name="connsiteY32" fmla="*/ 2321703 h 3864850"/>
                    <a:gd name="connsiteX33" fmla="*/ 754120 w 2918234"/>
                    <a:gd name="connsiteY33" fmla="*/ 2067915 h 3864850"/>
                    <a:gd name="connsiteX0" fmla="*/ 1130078 w 2908909"/>
                    <a:gd name="connsiteY0" fmla="*/ 53 h 3864850"/>
                    <a:gd name="connsiteX1" fmla="*/ 1887485 w 2908909"/>
                    <a:gd name="connsiteY1" fmla="*/ 536424 h 3864850"/>
                    <a:gd name="connsiteX2" fmla="*/ 1870395 w 2908909"/>
                    <a:gd name="connsiteY2" fmla="*/ 1008112 h 3864850"/>
                    <a:gd name="connsiteX3" fmla="*/ 1804598 w 2908909"/>
                    <a:gd name="connsiteY3" fmla="*/ 1562688 h 3864850"/>
                    <a:gd name="connsiteX4" fmla="*/ 1640106 w 2908909"/>
                    <a:gd name="connsiteY4" fmla="*/ 1875225 h 3864850"/>
                    <a:gd name="connsiteX5" fmla="*/ 1818697 w 2908909"/>
                    <a:gd name="connsiteY5" fmla="*/ 2248858 h 3864850"/>
                    <a:gd name="connsiteX6" fmla="*/ 2615315 w 2908909"/>
                    <a:gd name="connsiteY6" fmla="*/ 2671840 h 3864850"/>
                    <a:gd name="connsiteX7" fmla="*/ 2908909 w 2908909"/>
                    <a:gd name="connsiteY7" fmla="*/ 3621769 h 3864850"/>
                    <a:gd name="connsiteX8" fmla="*/ 1187390 w 2908909"/>
                    <a:gd name="connsiteY8" fmla="*/ 3199018 h 3864850"/>
                    <a:gd name="connsiteX9" fmla="*/ 1 w 2908909"/>
                    <a:gd name="connsiteY9" fmla="*/ 2439324 h 3864850"/>
                    <a:gd name="connsiteX10" fmla="*/ 476905 w 2908909"/>
                    <a:gd name="connsiteY10" fmla="*/ 2230840 h 3864850"/>
                    <a:gd name="connsiteX11" fmla="*/ 688396 w 2908909"/>
                    <a:gd name="connsiteY11" fmla="*/ 1938672 h 3864850"/>
                    <a:gd name="connsiteX12" fmla="*/ 516853 w 2908909"/>
                    <a:gd name="connsiteY12" fmla="*/ 1590887 h 3864850"/>
                    <a:gd name="connsiteX13" fmla="*/ 375858 w 2908909"/>
                    <a:gd name="connsiteY13" fmla="*/ 994013 h 3864850"/>
                    <a:gd name="connsiteX14" fmla="*/ 412602 w 2908909"/>
                    <a:gd name="connsiteY14" fmla="*/ 437726 h 3864850"/>
                    <a:gd name="connsiteX15" fmla="*/ 1130078 w 2908909"/>
                    <a:gd name="connsiteY15" fmla="*/ 53 h 3864850"/>
                    <a:gd name="connsiteX16" fmla="*/ 1522613 w 2908909"/>
                    <a:gd name="connsiteY16" fmla="*/ 2065566 h 3864850"/>
                    <a:gd name="connsiteX17" fmla="*/ 1233575 w 2908909"/>
                    <a:gd name="connsiteY17" fmla="*/ 2307604 h 3864850"/>
                    <a:gd name="connsiteX18" fmla="*/ 1325223 w 2908909"/>
                    <a:gd name="connsiteY18" fmla="*/ 2432150 h 3864850"/>
                    <a:gd name="connsiteX19" fmla="*/ 1233576 w 2908909"/>
                    <a:gd name="connsiteY19" fmla="*/ 2643640 h 3864850"/>
                    <a:gd name="connsiteX20" fmla="*/ 1301722 w 2908909"/>
                    <a:gd name="connsiteY20" fmla="*/ 2911528 h 3864850"/>
                    <a:gd name="connsiteX21" fmla="*/ 1480316 w 2908909"/>
                    <a:gd name="connsiteY21" fmla="*/ 2580193 h 3864850"/>
                    <a:gd name="connsiteX22" fmla="*/ 1618959 w 2908909"/>
                    <a:gd name="connsiteY22" fmla="*/ 2737636 h 3864850"/>
                    <a:gd name="connsiteX23" fmla="*/ 1644809 w 2908909"/>
                    <a:gd name="connsiteY23" fmla="*/ 2279406 h 3864850"/>
                    <a:gd name="connsiteX24" fmla="*/ 1522613 w 2908909"/>
                    <a:gd name="connsiteY24" fmla="*/ 2065566 h 3864850"/>
                    <a:gd name="connsiteX25" fmla="*/ 744795 w 2908909"/>
                    <a:gd name="connsiteY25" fmla="*/ 2067915 h 3864850"/>
                    <a:gd name="connsiteX26" fmla="*/ 624949 w 2908909"/>
                    <a:gd name="connsiteY26" fmla="*/ 2279406 h 3864850"/>
                    <a:gd name="connsiteX27" fmla="*/ 622600 w 2908909"/>
                    <a:gd name="connsiteY27" fmla="*/ 2739986 h 3864850"/>
                    <a:gd name="connsiteX28" fmla="*/ 817641 w 2908909"/>
                    <a:gd name="connsiteY28" fmla="*/ 2570792 h 3864850"/>
                    <a:gd name="connsiteX29" fmla="*/ 989185 w 2908909"/>
                    <a:gd name="connsiteY29" fmla="*/ 2906828 h 3864850"/>
                    <a:gd name="connsiteX30" fmla="*/ 1033832 w 2908909"/>
                    <a:gd name="connsiteY30" fmla="*/ 2631889 h 3864850"/>
                    <a:gd name="connsiteX31" fmla="*/ 963335 w 2908909"/>
                    <a:gd name="connsiteY31" fmla="*/ 2439198 h 3864850"/>
                    <a:gd name="connsiteX32" fmla="*/ 1045582 w 2908909"/>
                    <a:gd name="connsiteY32" fmla="*/ 2321703 h 3864850"/>
                    <a:gd name="connsiteX33" fmla="*/ 744795 w 2908909"/>
                    <a:gd name="connsiteY33" fmla="*/ 2067915 h 3864850"/>
                    <a:gd name="connsiteX0" fmla="*/ 1130076 w 2908907"/>
                    <a:gd name="connsiteY0" fmla="*/ 53 h 3864850"/>
                    <a:gd name="connsiteX1" fmla="*/ 1887483 w 2908907"/>
                    <a:gd name="connsiteY1" fmla="*/ 536424 h 3864850"/>
                    <a:gd name="connsiteX2" fmla="*/ 1870393 w 2908907"/>
                    <a:gd name="connsiteY2" fmla="*/ 1008112 h 3864850"/>
                    <a:gd name="connsiteX3" fmla="*/ 1804596 w 2908907"/>
                    <a:gd name="connsiteY3" fmla="*/ 1562688 h 3864850"/>
                    <a:gd name="connsiteX4" fmla="*/ 1640104 w 2908907"/>
                    <a:gd name="connsiteY4" fmla="*/ 1875225 h 3864850"/>
                    <a:gd name="connsiteX5" fmla="*/ 1818695 w 2908907"/>
                    <a:gd name="connsiteY5" fmla="*/ 2248858 h 3864850"/>
                    <a:gd name="connsiteX6" fmla="*/ 2615313 w 2908907"/>
                    <a:gd name="connsiteY6" fmla="*/ 2671840 h 3864850"/>
                    <a:gd name="connsiteX7" fmla="*/ 2908907 w 2908907"/>
                    <a:gd name="connsiteY7" fmla="*/ 3621769 h 3864850"/>
                    <a:gd name="connsiteX8" fmla="*/ 1187388 w 2908907"/>
                    <a:gd name="connsiteY8" fmla="*/ 3199018 h 3864850"/>
                    <a:gd name="connsiteX9" fmla="*/ -1 w 2908907"/>
                    <a:gd name="connsiteY9" fmla="*/ 2439324 h 3864850"/>
                    <a:gd name="connsiteX10" fmla="*/ 476903 w 2908907"/>
                    <a:gd name="connsiteY10" fmla="*/ 2230840 h 3864850"/>
                    <a:gd name="connsiteX11" fmla="*/ 688394 w 2908907"/>
                    <a:gd name="connsiteY11" fmla="*/ 1938672 h 3864850"/>
                    <a:gd name="connsiteX12" fmla="*/ 516851 w 2908907"/>
                    <a:gd name="connsiteY12" fmla="*/ 1590887 h 3864850"/>
                    <a:gd name="connsiteX13" fmla="*/ 375856 w 2908907"/>
                    <a:gd name="connsiteY13" fmla="*/ 994013 h 3864850"/>
                    <a:gd name="connsiteX14" fmla="*/ 412600 w 2908907"/>
                    <a:gd name="connsiteY14" fmla="*/ 437726 h 3864850"/>
                    <a:gd name="connsiteX15" fmla="*/ 1130076 w 2908907"/>
                    <a:gd name="connsiteY15" fmla="*/ 53 h 3864850"/>
                    <a:gd name="connsiteX16" fmla="*/ 1522611 w 2908907"/>
                    <a:gd name="connsiteY16" fmla="*/ 2065566 h 3864850"/>
                    <a:gd name="connsiteX17" fmla="*/ 1233573 w 2908907"/>
                    <a:gd name="connsiteY17" fmla="*/ 2307604 h 3864850"/>
                    <a:gd name="connsiteX18" fmla="*/ 1325221 w 2908907"/>
                    <a:gd name="connsiteY18" fmla="*/ 2432150 h 3864850"/>
                    <a:gd name="connsiteX19" fmla="*/ 1233574 w 2908907"/>
                    <a:gd name="connsiteY19" fmla="*/ 2643640 h 3864850"/>
                    <a:gd name="connsiteX20" fmla="*/ 1301720 w 2908907"/>
                    <a:gd name="connsiteY20" fmla="*/ 2911528 h 3864850"/>
                    <a:gd name="connsiteX21" fmla="*/ 1480314 w 2908907"/>
                    <a:gd name="connsiteY21" fmla="*/ 2580193 h 3864850"/>
                    <a:gd name="connsiteX22" fmla="*/ 1618957 w 2908907"/>
                    <a:gd name="connsiteY22" fmla="*/ 2737636 h 3864850"/>
                    <a:gd name="connsiteX23" fmla="*/ 1644807 w 2908907"/>
                    <a:gd name="connsiteY23" fmla="*/ 2279406 h 3864850"/>
                    <a:gd name="connsiteX24" fmla="*/ 1522611 w 2908907"/>
                    <a:gd name="connsiteY24" fmla="*/ 2065566 h 3864850"/>
                    <a:gd name="connsiteX25" fmla="*/ 744793 w 2908907"/>
                    <a:gd name="connsiteY25" fmla="*/ 2067915 h 3864850"/>
                    <a:gd name="connsiteX26" fmla="*/ 624947 w 2908907"/>
                    <a:gd name="connsiteY26" fmla="*/ 2279406 h 3864850"/>
                    <a:gd name="connsiteX27" fmla="*/ 622598 w 2908907"/>
                    <a:gd name="connsiteY27" fmla="*/ 2739986 h 3864850"/>
                    <a:gd name="connsiteX28" fmla="*/ 817639 w 2908907"/>
                    <a:gd name="connsiteY28" fmla="*/ 2570792 h 3864850"/>
                    <a:gd name="connsiteX29" fmla="*/ 989183 w 2908907"/>
                    <a:gd name="connsiteY29" fmla="*/ 2906828 h 3864850"/>
                    <a:gd name="connsiteX30" fmla="*/ 1033830 w 2908907"/>
                    <a:gd name="connsiteY30" fmla="*/ 2631889 h 3864850"/>
                    <a:gd name="connsiteX31" fmla="*/ 963333 w 2908907"/>
                    <a:gd name="connsiteY31" fmla="*/ 2439198 h 3864850"/>
                    <a:gd name="connsiteX32" fmla="*/ 1045580 w 2908907"/>
                    <a:gd name="connsiteY32" fmla="*/ 2321703 h 3864850"/>
                    <a:gd name="connsiteX33" fmla="*/ 744793 w 2908907"/>
                    <a:gd name="connsiteY33" fmla="*/ 2067915 h 3864850"/>
                    <a:gd name="connsiteX0" fmla="*/ 1130078 w 2908909"/>
                    <a:gd name="connsiteY0" fmla="*/ 53 h 4021308"/>
                    <a:gd name="connsiteX1" fmla="*/ 1887485 w 2908909"/>
                    <a:gd name="connsiteY1" fmla="*/ 536424 h 4021308"/>
                    <a:gd name="connsiteX2" fmla="*/ 1870395 w 2908909"/>
                    <a:gd name="connsiteY2" fmla="*/ 1008112 h 4021308"/>
                    <a:gd name="connsiteX3" fmla="*/ 1804598 w 2908909"/>
                    <a:gd name="connsiteY3" fmla="*/ 1562688 h 4021308"/>
                    <a:gd name="connsiteX4" fmla="*/ 1640106 w 2908909"/>
                    <a:gd name="connsiteY4" fmla="*/ 1875225 h 4021308"/>
                    <a:gd name="connsiteX5" fmla="*/ 1818697 w 2908909"/>
                    <a:gd name="connsiteY5" fmla="*/ 2248858 h 4021308"/>
                    <a:gd name="connsiteX6" fmla="*/ 2615315 w 2908909"/>
                    <a:gd name="connsiteY6" fmla="*/ 2671840 h 4021308"/>
                    <a:gd name="connsiteX7" fmla="*/ 2908909 w 2908909"/>
                    <a:gd name="connsiteY7" fmla="*/ 3621769 h 4021308"/>
                    <a:gd name="connsiteX8" fmla="*/ 1494316 w 2908909"/>
                    <a:gd name="connsiteY8" fmla="*/ 4010364 h 4021308"/>
                    <a:gd name="connsiteX9" fmla="*/ 1187390 w 2908909"/>
                    <a:gd name="connsiteY9" fmla="*/ 3199018 h 4021308"/>
                    <a:gd name="connsiteX10" fmla="*/ 1 w 2908909"/>
                    <a:gd name="connsiteY10" fmla="*/ 2439324 h 4021308"/>
                    <a:gd name="connsiteX11" fmla="*/ 476905 w 2908909"/>
                    <a:gd name="connsiteY11" fmla="*/ 2230840 h 4021308"/>
                    <a:gd name="connsiteX12" fmla="*/ 688396 w 2908909"/>
                    <a:gd name="connsiteY12" fmla="*/ 1938672 h 4021308"/>
                    <a:gd name="connsiteX13" fmla="*/ 516853 w 2908909"/>
                    <a:gd name="connsiteY13" fmla="*/ 1590887 h 4021308"/>
                    <a:gd name="connsiteX14" fmla="*/ 375858 w 2908909"/>
                    <a:gd name="connsiteY14" fmla="*/ 994013 h 4021308"/>
                    <a:gd name="connsiteX15" fmla="*/ 412602 w 2908909"/>
                    <a:gd name="connsiteY15" fmla="*/ 437726 h 4021308"/>
                    <a:gd name="connsiteX16" fmla="*/ 1130078 w 2908909"/>
                    <a:gd name="connsiteY16" fmla="*/ 53 h 4021308"/>
                    <a:gd name="connsiteX17" fmla="*/ 1522613 w 2908909"/>
                    <a:gd name="connsiteY17" fmla="*/ 2065566 h 4021308"/>
                    <a:gd name="connsiteX18" fmla="*/ 1233575 w 2908909"/>
                    <a:gd name="connsiteY18" fmla="*/ 2307604 h 4021308"/>
                    <a:gd name="connsiteX19" fmla="*/ 1325223 w 2908909"/>
                    <a:gd name="connsiteY19" fmla="*/ 2432150 h 4021308"/>
                    <a:gd name="connsiteX20" fmla="*/ 1233576 w 2908909"/>
                    <a:gd name="connsiteY20" fmla="*/ 2643640 h 4021308"/>
                    <a:gd name="connsiteX21" fmla="*/ 1301722 w 2908909"/>
                    <a:gd name="connsiteY21" fmla="*/ 2911528 h 4021308"/>
                    <a:gd name="connsiteX22" fmla="*/ 1480316 w 2908909"/>
                    <a:gd name="connsiteY22" fmla="*/ 2580193 h 4021308"/>
                    <a:gd name="connsiteX23" fmla="*/ 1618959 w 2908909"/>
                    <a:gd name="connsiteY23" fmla="*/ 2737636 h 4021308"/>
                    <a:gd name="connsiteX24" fmla="*/ 1644809 w 2908909"/>
                    <a:gd name="connsiteY24" fmla="*/ 2279406 h 4021308"/>
                    <a:gd name="connsiteX25" fmla="*/ 1522613 w 2908909"/>
                    <a:gd name="connsiteY25" fmla="*/ 2065566 h 4021308"/>
                    <a:gd name="connsiteX26" fmla="*/ 744795 w 2908909"/>
                    <a:gd name="connsiteY26" fmla="*/ 2067915 h 4021308"/>
                    <a:gd name="connsiteX27" fmla="*/ 624949 w 2908909"/>
                    <a:gd name="connsiteY27" fmla="*/ 2279406 h 4021308"/>
                    <a:gd name="connsiteX28" fmla="*/ 622600 w 2908909"/>
                    <a:gd name="connsiteY28" fmla="*/ 2739986 h 4021308"/>
                    <a:gd name="connsiteX29" fmla="*/ 817641 w 2908909"/>
                    <a:gd name="connsiteY29" fmla="*/ 2570792 h 4021308"/>
                    <a:gd name="connsiteX30" fmla="*/ 989185 w 2908909"/>
                    <a:gd name="connsiteY30" fmla="*/ 2906828 h 4021308"/>
                    <a:gd name="connsiteX31" fmla="*/ 1033832 w 2908909"/>
                    <a:gd name="connsiteY31" fmla="*/ 2631889 h 4021308"/>
                    <a:gd name="connsiteX32" fmla="*/ 963335 w 2908909"/>
                    <a:gd name="connsiteY32" fmla="*/ 2439198 h 4021308"/>
                    <a:gd name="connsiteX33" fmla="*/ 1045582 w 2908909"/>
                    <a:gd name="connsiteY33" fmla="*/ 2321703 h 4021308"/>
                    <a:gd name="connsiteX34" fmla="*/ 744795 w 2908909"/>
                    <a:gd name="connsiteY34" fmla="*/ 2067915 h 4021308"/>
                    <a:gd name="connsiteX0" fmla="*/ 1130076 w 2908907"/>
                    <a:gd name="connsiteY0" fmla="*/ 53 h 4021308"/>
                    <a:gd name="connsiteX1" fmla="*/ 1887483 w 2908907"/>
                    <a:gd name="connsiteY1" fmla="*/ 536424 h 4021308"/>
                    <a:gd name="connsiteX2" fmla="*/ 1870393 w 2908907"/>
                    <a:gd name="connsiteY2" fmla="*/ 1008112 h 4021308"/>
                    <a:gd name="connsiteX3" fmla="*/ 1804596 w 2908907"/>
                    <a:gd name="connsiteY3" fmla="*/ 1562688 h 4021308"/>
                    <a:gd name="connsiteX4" fmla="*/ 1640104 w 2908907"/>
                    <a:gd name="connsiteY4" fmla="*/ 1875225 h 4021308"/>
                    <a:gd name="connsiteX5" fmla="*/ 1818695 w 2908907"/>
                    <a:gd name="connsiteY5" fmla="*/ 2248858 h 4021308"/>
                    <a:gd name="connsiteX6" fmla="*/ 2615313 w 2908907"/>
                    <a:gd name="connsiteY6" fmla="*/ 2671840 h 4021308"/>
                    <a:gd name="connsiteX7" fmla="*/ 2908907 w 2908907"/>
                    <a:gd name="connsiteY7" fmla="*/ 3621769 h 4021308"/>
                    <a:gd name="connsiteX8" fmla="*/ 1494314 w 2908907"/>
                    <a:gd name="connsiteY8" fmla="*/ 4010364 h 4021308"/>
                    <a:gd name="connsiteX9" fmla="*/ 1187388 w 2908907"/>
                    <a:gd name="connsiteY9" fmla="*/ 3199018 h 4021308"/>
                    <a:gd name="connsiteX10" fmla="*/ -1 w 2908907"/>
                    <a:gd name="connsiteY10" fmla="*/ 2439324 h 4021308"/>
                    <a:gd name="connsiteX11" fmla="*/ 476903 w 2908907"/>
                    <a:gd name="connsiteY11" fmla="*/ 2230840 h 4021308"/>
                    <a:gd name="connsiteX12" fmla="*/ 688394 w 2908907"/>
                    <a:gd name="connsiteY12" fmla="*/ 1938672 h 4021308"/>
                    <a:gd name="connsiteX13" fmla="*/ 516851 w 2908907"/>
                    <a:gd name="connsiteY13" fmla="*/ 1590887 h 4021308"/>
                    <a:gd name="connsiteX14" fmla="*/ 375856 w 2908907"/>
                    <a:gd name="connsiteY14" fmla="*/ 994013 h 4021308"/>
                    <a:gd name="connsiteX15" fmla="*/ 412600 w 2908907"/>
                    <a:gd name="connsiteY15" fmla="*/ 437726 h 4021308"/>
                    <a:gd name="connsiteX16" fmla="*/ 1130076 w 2908907"/>
                    <a:gd name="connsiteY16" fmla="*/ 53 h 4021308"/>
                    <a:gd name="connsiteX17" fmla="*/ 1522611 w 2908907"/>
                    <a:gd name="connsiteY17" fmla="*/ 2065566 h 4021308"/>
                    <a:gd name="connsiteX18" fmla="*/ 1233573 w 2908907"/>
                    <a:gd name="connsiteY18" fmla="*/ 2307604 h 4021308"/>
                    <a:gd name="connsiteX19" fmla="*/ 1325221 w 2908907"/>
                    <a:gd name="connsiteY19" fmla="*/ 2432150 h 4021308"/>
                    <a:gd name="connsiteX20" fmla="*/ 1233574 w 2908907"/>
                    <a:gd name="connsiteY20" fmla="*/ 2643640 h 4021308"/>
                    <a:gd name="connsiteX21" fmla="*/ 1301720 w 2908907"/>
                    <a:gd name="connsiteY21" fmla="*/ 2911528 h 4021308"/>
                    <a:gd name="connsiteX22" fmla="*/ 1480314 w 2908907"/>
                    <a:gd name="connsiteY22" fmla="*/ 2580193 h 4021308"/>
                    <a:gd name="connsiteX23" fmla="*/ 1618957 w 2908907"/>
                    <a:gd name="connsiteY23" fmla="*/ 2737636 h 4021308"/>
                    <a:gd name="connsiteX24" fmla="*/ 1644807 w 2908907"/>
                    <a:gd name="connsiteY24" fmla="*/ 2279406 h 4021308"/>
                    <a:gd name="connsiteX25" fmla="*/ 1522611 w 2908907"/>
                    <a:gd name="connsiteY25" fmla="*/ 2065566 h 4021308"/>
                    <a:gd name="connsiteX26" fmla="*/ 744793 w 2908907"/>
                    <a:gd name="connsiteY26" fmla="*/ 2067915 h 4021308"/>
                    <a:gd name="connsiteX27" fmla="*/ 624947 w 2908907"/>
                    <a:gd name="connsiteY27" fmla="*/ 2279406 h 4021308"/>
                    <a:gd name="connsiteX28" fmla="*/ 622598 w 2908907"/>
                    <a:gd name="connsiteY28" fmla="*/ 2739986 h 4021308"/>
                    <a:gd name="connsiteX29" fmla="*/ 817639 w 2908907"/>
                    <a:gd name="connsiteY29" fmla="*/ 2570792 h 4021308"/>
                    <a:gd name="connsiteX30" fmla="*/ 989183 w 2908907"/>
                    <a:gd name="connsiteY30" fmla="*/ 2906828 h 4021308"/>
                    <a:gd name="connsiteX31" fmla="*/ 1033830 w 2908907"/>
                    <a:gd name="connsiteY31" fmla="*/ 2631889 h 4021308"/>
                    <a:gd name="connsiteX32" fmla="*/ 963333 w 2908907"/>
                    <a:gd name="connsiteY32" fmla="*/ 2439198 h 4021308"/>
                    <a:gd name="connsiteX33" fmla="*/ 1045580 w 2908907"/>
                    <a:gd name="connsiteY33" fmla="*/ 2321703 h 4021308"/>
                    <a:gd name="connsiteX34" fmla="*/ 744793 w 2908907"/>
                    <a:gd name="connsiteY34" fmla="*/ 2067915 h 4021308"/>
                    <a:gd name="connsiteX0" fmla="*/ 1130078 w 2908909"/>
                    <a:gd name="connsiteY0" fmla="*/ 53 h 4021308"/>
                    <a:gd name="connsiteX1" fmla="*/ 1887485 w 2908909"/>
                    <a:gd name="connsiteY1" fmla="*/ 536424 h 4021308"/>
                    <a:gd name="connsiteX2" fmla="*/ 1870395 w 2908909"/>
                    <a:gd name="connsiteY2" fmla="*/ 1008112 h 4021308"/>
                    <a:gd name="connsiteX3" fmla="*/ 1804598 w 2908909"/>
                    <a:gd name="connsiteY3" fmla="*/ 1562688 h 4021308"/>
                    <a:gd name="connsiteX4" fmla="*/ 1640106 w 2908909"/>
                    <a:gd name="connsiteY4" fmla="*/ 1875225 h 4021308"/>
                    <a:gd name="connsiteX5" fmla="*/ 1818697 w 2908909"/>
                    <a:gd name="connsiteY5" fmla="*/ 2248858 h 4021308"/>
                    <a:gd name="connsiteX6" fmla="*/ 2615315 w 2908909"/>
                    <a:gd name="connsiteY6" fmla="*/ 2671840 h 4021308"/>
                    <a:gd name="connsiteX7" fmla="*/ 2908909 w 2908909"/>
                    <a:gd name="connsiteY7" fmla="*/ 3621769 h 4021308"/>
                    <a:gd name="connsiteX8" fmla="*/ 1494316 w 2908909"/>
                    <a:gd name="connsiteY8" fmla="*/ 4010364 h 4021308"/>
                    <a:gd name="connsiteX9" fmla="*/ 1187390 w 2908909"/>
                    <a:gd name="connsiteY9" fmla="*/ 3199018 h 4021308"/>
                    <a:gd name="connsiteX10" fmla="*/ 1 w 2908909"/>
                    <a:gd name="connsiteY10" fmla="*/ 2439324 h 4021308"/>
                    <a:gd name="connsiteX11" fmla="*/ 476905 w 2908909"/>
                    <a:gd name="connsiteY11" fmla="*/ 2230840 h 4021308"/>
                    <a:gd name="connsiteX12" fmla="*/ 688396 w 2908909"/>
                    <a:gd name="connsiteY12" fmla="*/ 1938672 h 4021308"/>
                    <a:gd name="connsiteX13" fmla="*/ 516853 w 2908909"/>
                    <a:gd name="connsiteY13" fmla="*/ 1590887 h 4021308"/>
                    <a:gd name="connsiteX14" fmla="*/ 375858 w 2908909"/>
                    <a:gd name="connsiteY14" fmla="*/ 994013 h 4021308"/>
                    <a:gd name="connsiteX15" fmla="*/ 412602 w 2908909"/>
                    <a:gd name="connsiteY15" fmla="*/ 437726 h 4021308"/>
                    <a:gd name="connsiteX16" fmla="*/ 1130078 w 2908909"/>
                    <a:gd name="connsiteY16" fmla="*/ 53 h 4021308"/>
                    <a:gd name="connsiteX17" fmla="*/ 1522613 w 2908909"/>
                    <a:gd name="connsiteY17" fmla="*/ 2065566 h 4021308"/>
                    <a:gd name="connsiteX18" fmla="*/ 1233575 w 2908909"/>
                    <a:gd name="connsiteY18" fmla="*/ 2307604 h 4021308"/>
                    <a:gd name="connsiteX19" fmla="*/ 1325223 w 2908909"/>
                    <a:gd name="connsiteY19" fmla="*/ 2432150 h 4021308"/>
                    <a:gd name="connsiteX20" fmla="*/ 1233576 w 2908909"/>
                    <a:gd name="connsiteY20" fmla="*/ 2643640 h 4021308"/>
                    <a:gd name="connsiteX21" fmla="*/ 1301722 w 2908909"/>
                    <a:gd name="connsiteY21" fmla="*/ 2911528 h 4021308"/>
                    <a:gd name="connsiteX22" fmla="*/ 1480316 w 2908909"/>
                    <a:gd name="connsiteY22" fmla="*/ 2580193 h 4021308"/>
                    <a:gd name="connsiteX23" fmla="*/ 1618959 w 2908909"/>
                    <a:gd name="connsiteY23" fmla="*/ 2737636 h 4021308"/>
                    <a:gd name="connsiteX24" fmla="*/ 1644809 w 2908909"/>
                    <a:gd name="connsiteY24" fmla="*/ 2279406 h 4021308"/>
                    <a:gd name="connsiteX25" fmla="*/ 1522613 w 2908909"/>
                    <a:gd name="connsiteY25" fmla="*/ 2065566 h 4021308"/>
                    <a:gd name="connsiteX26" fmla="*/ 744795 w 2908909"/>
                    <a:gd name="connsiteY26" fmla="*/ 2067915 h 4021308"/>
                    <a:gd name="connsiteX27" fmla="*/ 624949 w 2908909"/>
                    <a:gd name="connsiteY27" fmla="*/ 2279406 h 4021308"/>
                    <a:gd name="connsiteX28" fmla="*/ 622600 w 2908909"/>
                    <a:gd name="connsiteY28" fmla="*/ 2739986 h 4021308"/>
                    <a:gd name="connsiteX29" fmla="*/ 817641 w 2908909"/>
                    <a:gd name="connsiteY29" fmla="*/ 2570792 h 4021308"/>
                    <a:gd name="connsiteX30" fmla="*/ 989185 w 2908909"/>
                    <a:gd name="connsiteY30" fmla="*/ 2906828 h 4021308"/>
                    <a:gd name="connsiteX31" fmla="*/ 1033832 w 2908909"/>
                    <a:gd name="connsiteY31" fmla="*/ 2631889 h 4021308"/>
                    <a:gd name="connsiteX32" fmla="*/ 963335 w 2908909"/>
                    <a:gd name="connsiteY32" fmla="*/ 2439198 h 4021308"/>
                    <a:gd name="connsiteX33" fmla="*/ 1045582 w 2908909"/>
                    <a:gd name="connsiteY33" fmla="*/ 2321703 h 4021308"/>
                    <a:gd name="connsiteX34" fmla="*/ 744795 w 2908909"/>
                    <a:gd name="connsiteY34" fmla="*/ 2067915 h 4021308"/>
                    <a:gd name="connsiteX0" fmla="*/ 1130076 w 2808540"/>
                    <a:gd name="connsiteY0" fmla="*/ 53 h 4021308"/>
                    <a:gd name="connsiteX1" fmla="*/ 1887483 w 2808540"/>
                    <a:gd name="connsiteY1" fmla="*/ 536424 h 4021308"/>
                    <a:gd name="connsiteX2" fmla="*/ 1870393 w 2808540"/>
                    <a:gd name="connsiteY2" fmla="*/ 1008112 h 4021308"/>
                    <a:gd name="connsiteX3" fmla="*/ 1804596 w 2808540"/>
                    <a:gd name="connsiteY3" fmla="*/ 1562688 h 4021308"/>
                    <a:gd name="connsiteX4" fmla="*/ 1640104 w 2808540"/>
                    <a:gd name="connsiteY4" fmla="*/ 1875225 h 4021308"/>
                    <a:gd name="connsiteX5" fmla="*/ 1818695 w 2808540"/>
                    <a:gd name="connsiteY5" fmla="*/ 2248858 h 4021308"/>
                    <a:gd name="connsiteX6" fmla="*/ 2615313 w 2808540"/>
                    <a:gd name="connsiteY6" fmla="*/ 2671840 h 4021308"/>
                    <a:gd name="connsiteX7" fmla="*/ 2808539 w 2808540"/>
                    <a:gd name="connsiteY7" fmla="*/ 3621769 h 4021308"/>
                    <a:gd name="connsiteX8" fmla="*/ 1494314 w 2808540"/>
                    <a:gd name="connsiteY8" fmla="*/ 4010364 h 4021308"/>
                    <a:gd name="connsiteX9" fmla="*/ 1187388 w 2808540"/>
                    <a:gd name="connsiteY9" fmla="*/ 3199018 h 4021308"/>
                    <a:gd name="connsiteX10" fmla="*/ -1 w 2808540"/>
                    <a:gd name="connsiteY10" fmla="*/ 2439324 h 4021308"/>
                    <a:gd name="connsiteX11" fmla="*/ 476903 w 2808540"/>
                    <a:gd name="connsiteY11" fmla="*/ 2230840 h 4021308"/>
                    <a:gd name="connsiteX12" fmla="*/ 688394 w 2808540"/>
                    <a:gd name="connsiteY12" fmla="*/ 1938672 h 4021308"/>
                    <a:gd name="connsiteX13" fmla="*/ 516851 w 2808540"/>
                    <a:gd name="connsiteY13" fmla="*/ 1590887 h 4021308"/>
                    <a:gd name="connsiteX14" fmla="*/ 375856 w 2808540"/>
                    <a:gd name="connsiteY14" fmla="*/ 994013 h 4021308"/>
                    <a:gd name="connsiteX15" fmla="*/ 412600 w 2808540"/>
                    <a:gd name="connsiteY15" fmla="*/ 437726 h 4021308"/>
                    <a:gd name="connsiteX16" fmla="*/ 1130076 w 2808540"/>
                    <a:gd name="connsiteY16" fmla="*/ 53 h 4021308"/>
                    <a:gd name="connsiteX17" fmla="*/ 1522611 w 2808540"/>
                    <a:gd name="connsiteY17" fmla="*/ 2065566 h 4021308"/>
                    <a:gd name="connsiteX18" fmla="*/ 1233573 w 2808540"/>
                    <a:gd name="connsiteY18" fmla="*/ 2307604 h 4021308"/>
                    <a:gd name="connsiteX19" fmla="*/ 1325221 w 2808540"/>
                    <a:gd name="connsiteY19" fmla="*/ 2432150 h 4021308"/>
                    <a:gd name="connsiteX20" fmla="*/ 1233574 w 2808540"/>
                    <a:gd name="connsiteY20" fmla="*/ 2643640 h 4021308"/>
                    <a:gd name="connsiteX21" fmla="*/ 1301720 w 2808540"/>
                    <a:gd name="connsiteY21" fmla="*/ 2911528 h 4021308"/>
                    <a:gd name="connsiteX22" fmla="*/ 1480314 w 2808540"/>
                    <a:gd name="connsiteY22" fmla="*/ 2580193 h 4021308"/>
                    <a:gd name="connsiteX23" fmla="*/ 1618957 w 2808540"/>
                    <a:gd name="connsiteY23" fmla="*/ 2737636 h 4021308"/>
                    <a:gd name="connsiteX24" fmla="*/ 1644807 w 2808540"/>
                    <a:gd name="connsiteY24" fmla="*/ 2279406 h 4021308"/>
                    <a:gd name="connsiteX25" fmla="*/ 1522611 w 2808540"/>
                    <a:gd name="connsiteY25" fmla="*/ 2065566 h 4021308"/>
                    <a:gd name="connsiteX26" fmla="*/ 744793 w 2808540"/>
                    <a:gd name="connsiteY26" fmla="*/ 2067915 h 4021308"/>
                    <a:gd name="connsiteX27" fmla="*/ 624947 w 2808540"/>
                    <a:gd name="connsiteY27" fmla="*/ 2279406 h 4021308"/>
                    <a:gd name="connsiteX28" fmla="*/ 622598 w 2808540"/>
                    <a:gd name="connsiteY28" fmla="*/ 2739986 h 4021308"/>
                    <a:gd name="connsiteX29" fmla="*/ 817639 w 2808540"/>
                    <a:gd name="connsiteY29" fmla="*/ 2570792 h 4021308"/>
                    <a:gd name="connsiteX30" fmla="*/ 989183 w 2808540"/>
                    <a:gd name="connsiteY30" fmla="*/ 2906828 h 4021308"/>
                    <a:gd name="connsiteX31" fmla="*/ 1033830 w 2808540"/>
                    <a:gd name="connsiteY31" fmla="*/ 2631889 h 4021308"/>
                    <a:gd name="connsiteX32" fmla="*/ 963333 w 2808540"/>
                    <a:gd name="connsiteY32" fmla="*/ 2439198 h 4021308"/>
                    <a:gd name="connsiteX33" fmla="*/ 1045580 w 2808540"/>
                    <a:gd name="connsiteY33" fmla="*/ 2321703 h 4021308"/>
                    <a:gd name="connsiteX34" fmla="*/ 744793 w 2808540"/>
                    <a:gd name="connsiteY34" fmla="*/ 2067915 h 4021308"/>
                    <a:gd name="connsiteX0" fmla="*/ 1130078 w 2808540"/>
                    <a:gd name="connsiteY0" fmla="*/ 53 h 4025919"/>
                    <a:gd name="connsiteX1" fmla="*/ 1887485 w 2808540"/>
                    <a:gd name="connsiteY1" fmla="*/ 536424 h 4025919"/>
                    <a:gd name="connsiteX2" fmla="*/ 1870395 w 2808540"/>
                    <a:gd name="connsiteY2" fmla="*/ 1008112 h 4025919"/>
                    <a:gd name="connsiteX3" fmla="*/ 1804598 w 2808540"/>
                    <a:gd name="connsiteY3" fmla="*/ 1562688 h 4025919"/>
                    <a:gd name="connsiteX4" fmla="*/ 1640106 w 2808540"/>
                    <a:gd name="connsiteY4" fmla="*/ 1875225 h 4025919"/>
                    <a:gd name="connsiteX5" fmla="*/ 1818697 w 2808540"/>
                    <a:gd name="connsiteY5" fmla="*/ 2248858 h 4025919"/>
                    <a:gd name="connsiteX6" fmla="*/ 2615315 w 2808540"/>
                    <a:gd name="connsiteY6" fmla="*/ 2671840 h 4025919"/>
                    <a:gd name="connsiteX7" fmla="*/ 2808541 w 2808540"/>
                    <a:gd name="connsiteY7" fmla="*/ 3621769 h 4025919"/>
                    <a:gd name="connsiteX8" fmla="*/ 1494316 w 2808540"/>
                    <a:gd name="connsiteY8" fmla="*/ 4010364 h 4025919"/>
                    <a:gd name="connsiteX9" fmla="*/ 1187390 w 2808540"/>
                    <a:gd name="connsiteY9" fmla="*/ 3199018 h 4025919"/>
                    <a:gd name="connsiteX10" fmla="*/ 1 w 2808540"/>
                    <a:gd name="connsiteY10" fmla="*/ 2439324 h 4025919"/>
                    <a:gd name="connsiteX11" fmla="*/ 476905 w 2808540"/>
                    <a:gd name="connsiteY11" fmla="*/ 2230840 h 4025919"/>
                    <a:gd name="connsiteX12" fmla="*/ 688396 w 2808540"/>
                    <a:gd name="connsiteY12" fmla="*/ 1938672 h 4025919"/>
                    <a:gd name="connsiteX13" fmla="*/ 516853 w 2808540"/>
                    <a:gd name="connsiteY13" fmla="*/ 1590887 h 4025919"/>
                    <a:gd name="connsiteX14" fmla="*/ 375858 w 2808540"/>
                    <a:gd name="connsiteY14" fmla="*/ 994013 h 4025919"/>
                    <a:gd name="connsiteX15" fmla="*/ 412602 w 2808540"/>
                    <a:gd name="connsiteY15" fmla="*/ 437726 h 4025919"/>
                    <a:gd name="connsiteX16" fmla="*/ 1130078 w 2808540"/>
                    <a:gd name="connsiteY16" fmla="*/ 53 h 4025919"/>
                    <a:gd name="connsiteX17" fmla="*/ 1522613 w 2808540"/>
                    <a:gd name="connsiteY17" fmla="*/ 2065566 h 4025919"/>
                    <a:gd name="connsiteX18" fmla="*/ 1233575 w 2808540"/>
                    <a:gd name="connsiteY18" fmla="*/ 2307604 h 4025919"/>
                    <a:gd name="connsiteX19" fmla="*/ 1325223 w 2808540"/>
                    <a:gd name="connsiteY19" fmla="*/ 2432150 h 4025919"/>
                    <a:gd name="connsiteX20" fmla="*/ 1233576 w 2808540"/>
                    <a:gd name="connsiteY20" fmla="*/ 2643640 h 4025919"/>
                    <a:gd name="connsiteX21" fmla="*/ 1301722 w 2808540"/>
                    <a:gd name="connsiteY21" fmla="*/ 2911528 h 4025919"/>
                    <a:gd name="connsiteX22" fmla="*/ 1480316 w 2808540"/>
                    <a:gd name="connsiteY22" fmla="*/ 2580193 h 4025919"/>
                    <a:gd name="connsiteX23" fmla="*/ 1618959 w 2808540"/>
                    <a:gd name="connsiteY23" fmla="*/ 2737636 h 4025919"/>
                    <a:gd name="connsiteX24" fmla="*/ 1644809 w 2808540"/>
                    <a:gd name="connsiteY24" fmla="*/ 2279406 h 4025919"/>
                    <a:gd name="connsiteX25" fmla="*/ 1522613 w 2808540"/>
                    <a:gd name="connsiteY25" fmla="*/ 2065566 h 4025919"/>
                    <a:gd name="connsiteX26" fmla="*/ 744795 w 2808540"/>
                    <a:gd name="connsiteY26" fmla="*/ 2067915 h 4025919"/>
                    <a:gd name="connsiteX27" fmla="*/ 624949 w 2808540"/>
                    <a:gd name="connsiteY27" fmla="*/ 2279406 h 4025919"/>
                    <a:gd name="connsiteX28" fmla="*/ 622600 w 2808540"/>
                    <a:gd name="connsiteY28" fmla="*/ 2739986 h 4025919"/>
                    <a:gd name="connsiteX29" fmla="*/ 817641 w 2808540"/>
                    <a:gd name="connsiteY29" fmla="*/ 2570792 h 4025919"/>
                    <a:gd name="connsiteX30" fmla="*/ 989185 w 2808540"/>
                    <a:gd name="connsiteY30" fmla="*/ 2906828 h 4025919"/>
                    <a:gd name="connsiteX31" fmla="*/ 1033832 w 2808540"/>
                    <a:gd name="connsiteY31" fmla="*/ 2631889 h 4025919"/>
                    <a:gd name="connsiteX32" fmla="*/ 963335 w 2808540"/>
                    <a:gd name="connsiteY32" fmla="*/ 2439198 h 4025919"/>
                    <a:gd name="connsiteX33" fmla="*/ 1045582 w 2808540"/>
                    <a:gd name="connsiteY33" fmla="*/ 2321703 h 4025919"/>
                    <a:gd name="connsiteX34" fmla="*/ 744795 w 2808540"/>
                    <a:gd name="connsiteY34" fmla="*/ 2067915 h 4025919"/>
                    <a:gd name="connsiteX0" fmla="*/ 1130076 w 2808540"/>
                    <a:gd name="connsiteY0" fmla="*/ 53 h 4025919"/>
                    <a:gd name="connsiteX1" fmla="*/ 1887483 w 2808540"/>
                    <a:gd name="connsiteY1" fmla="*/ 536424 h 4025919"/>
                    <a:gd name="connsiteX2" fmla="*/ 1870393 w 2808540"/>
                    <a:gd name="connsiteY2" fmla="*/ 1008112 h 4025919"/>
                    <a:gd name="connsiteX3" fmla="*/ 1804596 w 2808540"/>
                    <a:gd name="connsiteY3" fmla="*/ 1562688 h 4025919"/>
                    <a:gd name="connsiteX4" fmla="*/ 1640104 w 2808540"/>
                    <a:gd name="connsiteY4" fmla="*/ 1875225 h 4025919"/>
                    <a:gd name="connsiteX5" fmla="*/ 1818695 w 2808540"/>
                    <a:gd name="connsiteY5" fmla="*/ 2248858 h 4025919"/>
                    <a:gd name="connsiteX6" fmla="*/ 2615314 w 2808540"/>
                    <a:gd name="connsiteY6" fmla="*/ 2762172 h 4025919"/>
                    <a:gd name="connsiteX7" fmla="*/ 2808539 w 2808540"/>
                    <a:gd name="connsiteY7" fmla="*/ 3621769 h 4025919"/>
                    <a:gd name="connsiteX8" fmla="*/ 1494314 w 2808540"/>
                    <a:gd name="connsiteY8" fmla="*/ 4010364 h 4025919"/>
                    <a:gd name="connsiteX9" fmla="*/ 1187388 w 2808540"/>
                    <a:gd name="connsiteY9" fmla="*/ 3199018 h 4025919"/>
                    <a:gd name="connsiteX10" fmla="*/ -1 w 2808540"/>
                    <a:gd name="connsiteY10" fmla="*/ 2439324 h 4025919"/>
                    <a:gd name="connsiteX11" fmla="*/ 476903 w 2808540"/>
                    <a:gd name="connsiteY11" fmla="*/ 2230840 h 4025919"/>
                    <a:gd name="connsiteX12" fmla="*/ 688394 w 2808540"/>
                    <a:gd name="connsiteY12" fmla="*/ 1938672 h 4025919"/>
                    <a:gd name="connsiteX13" fmla="*/ 516851 w 2808540"/>
                    <a:gd name="connsiteY13" fmla="*/ 1590887 h 4025919"/>
                    <a:gd name="connsiteX14" fmla="*/ 375856 w 2808540"/>
                    <a:gd name="connsiteY14" fmla="*/ 994013 h 4025919"/>
                    <a:gd name="connsiteX15" fmla="*/ 412600 w 2808540"/>
                    <a:gd name="connsiteY15" fmla="*/ 437726 h 4025919"/>
                    <a:gd name="connsiteX16" fmla="*/ 1130076 w 2808540"/>
                    <a:gd name="connsiteY16" fmla="*/ 53 h 4025919"/>
                    <a:gd name="connsiteX17" fmla="*/ 1522611 w 2808540"/>
                    <a:gd name="connsiteY17" fmla="*/ 2065566 h 4025919"/>
                    <a:gd name="connsiteX18" fmla="*/ 1233573 w 2808540"/>
                    <a:gd name="connsiteY18" fmla="*/ 2307604 h 4025919"/>
                    <a:gd name="connsiteX19" fmla="*/ 1325221 w 2808540"/>
                    <a:gd name="connsiteY19" fmla="*/ 2432150 h 4025919"/>
                    <a:gd name="connsiteX20" fmla="*/ 1233574 w 2808540"/>
                    <a:gd name="connsiteY20" fmla="*/ 2643640 h 4025919"/>
                    <a:gd name="connsiteX21" fmla="*/ 1301720 w 2808540"/>
                    <a:gd name="connsiteY21" fmla="*/ 2911528 h 4025919"/>
                    <a:gd name="connsiteX22" fmla="*/ 1480314 w 2808540"/>
                    <a:gd name="connsiteY22" fmla="*/ 2580193 h 4025919"/>
                    <a:gd name="connsiteX23" fmla="*/ 1618957 w 2808540"/>
                    <a:gd name="connsiteY23" fmla="*/ 2737636 h 4025919"/>
                    <a:gd name="connsiteX24" fmla="*/ 1644807 w 2808540"/>
                    <a:gd name="connsiteY24" fmla="*/ 2279406 h 4025919"/>
                    <a:gd name="connsiteX25" fmla="*/ 1522611 w 2808540"/>
                    <a:gd name="connsiteY25" fmla="*/ 2065566 h 4025919"/>
                    <a:gd name="connsiteX26" fmla="*/ 744793 w 2808540"/>
                    <a:gd name="connsiteY26" fmla="*/ 2067915 h 4025919"/>
                    <a:gd name="connsiteX27" fmla="*/ 624947 w 2808540"/>
                    <a:gd name="connsiteY27" fmla="*/ 2279406 h 4025919"/>
                    <a:gd name="connsiteX28" fmla="*/ 622598 w 2808540"/>
                    <a:gd name="connsiteY28" fmla="*/ 2739986 h 4025919"/>
                    <a:gd name="connsiteX29" fmla="*/ 817639 w 2808540"/>
                    <a:gd name="connsiteY29" fmla="*/ 2570792 h 4025919"/>
                    <a:gd name="connsiteX30" fmla="*/ 989183 w 2808540"/>
                    <a:gd name="connsiteY30" fmla="*/ 2906828 h 4025919"/>
                    <a:gd name="connsiteX31" fmla="*/ 1033830 w 2808540"/>
                    <a:gd name="connsiteY31" fmla="*/ 2631889 h 4025919"/>
                    <a:gd name="connsiteX32" fmla="*/ 963333 w 2808540"/>
                    <a:gd name="connsiteY32" fmla="*/ 2439198 h 4025919"/>
                    <a:gd name="connsiteX33" fmla="*/ 1045580 w 2808540"/>
                    <a:gd name="connsiteY33" fmla="*/ 2321703 h 4025919"/>
                    <a:gd name="connsiteX34" fmla="*/ 744793 w 2808540"/>
                    <a:gd name="connsiteY34" fmla="*/ 2067915 h 4025919"/>
                    <a:gd name="connsiteX0" fmla="*/ 1130078 w 2808540"/>
                    <a:gd name="connsiteY0" fmla="*/ 53 h 4025919"/>
                    <a:gd name="connsiteX1" fmla="*/ 1887485 w 2808540"/>
                    <a:gd name="connsiteY1" fmla="*/ 536424 h 4025919"/>
                    <a:gd name="connsiteX2" fmla="*/ 1870395 w 2808540"/>
                    <a:gd name="connsiteY2" fmla="*/ 1008112 h 4025919"/>
                    <a:gd name="connsiteX3" fmla="*/ 1804598 w 2808540"/>
                    <a:gd name="connsiteY3" fmla="*/ 1562688 h 4025919"/>
                    <a:gd name="connsiteX4" fmla="*/ 1589922 w 2808540"/>
                    <a:gd name="connsiteY4" fmla="*/ 1895298 h 4025919"/>
                    <a:gd name="connsiteX5" fmla="*/ 1818697 w 2808540"/>
                    <a:gd name="connsiteY5" fmla="*/ 2248858 h 4025919"/>
                    <a:gd name="connsiteX6" fmla="*/ 2615316 w 2808540"/>
                    <a:gd name="connsiteY6" fmla="*/ 2762172 h 4025919"/>
                    <a:gd name="connsiteX7" fmla="*/ 2808541 w 2808540"/>
                    <a:gd name="connsiteY7" fmla="*/ 3621769 h 4025919"/>
                    <a:gd name="connsiteX8" fmla="*/ 1494316 w 2808540"/>
                    <a:gd name="connsiteY8" fmla="*/ 4010364 h 4025919"/>
                    <a:gd name="connsiteX9" fmla="*/ 1187390 w 2808540"/>
                    <a:gd name="connsiteY9" fmla="*/ 3199018 h 4025919"/>
                    <a:gd name="connsiteX10" fmla="*/ 1 w 2808540"/>
                    <a:gd name="connsiteY10" fmla="*/ 2439324 h 4025919"/>
                    <a:gd name="connsiteX11" fmla="*/ 476905 w 2808540"/>
                    <a:gd name="connsiteY11" fmla="*/ 2230840 h 4025919"/>
                    <a:gd name="connsiteX12" fmla="*/ 688396 w 2808540"/>
                    <a:gd name="connsiteY12" fmla="*/ 1938672 h 4025919"/>
                    <a:gd name="connsiteX13" fmla="*/ 516853 w 2808540"/>
                    <a:gd name="connsiteY13" fmla="*/ 1590887 h 4025919"/>
                    <a:gd name="connsiteX14" fmla="*/ 375858 w 2808540"/>
                    <a:gd name="connsiteY14" fmla="*/ 994013 h 4025919"/>
                    <a:gd name="connsiteX15" fmla="*/ 412602 w 2808540"/>
                    <a:gd name="connsiteY15" fmla="*/ 437726 h 4025919"/>
                    <a:gd name="connsiteX16" fmla="*/ 1130078 w 2808540"/>
                    <a:gd name="connsiteY16" fmla="*/ 53 h 4025919"/>
                    <a:gd name="connsiteX17" fmla="*/ 1522613 w 2808540"/>
                    <a:gd name="connsiteY17" fmla="*/ 2065566 h 4025919"/>
                    <a:gd name="connsiteX18" fmla="*/ 1233575 w 2808540"/>
                    <a:gd name="connsiteY18" fmla="*/ 2307604 h 4025919"/>
                    <a:gd name="connsiteX19" fmla="*/ 1325223 w 2808540"/>
                    <a:gd name="connsiteY19" fmla="*/ 2432150 h 4025919"/>
                    <a:gd name="connsiteX20" fmla="*/ 1233576 w 2808540"/>
                    <a:gd name="connsiteY20" fmla="*/ 2643640 h 4025919"/>
                    <a:gd name="connsiteX21" fmla="*/ 1301722 w 2808540"/>
                    <a:gd name="connsiteY21" fmla="*/ 2911528 h 4025919"/>
                    <a:gd name="connsiteX22" fmla="*/ 1480316 w 2808540"/>
                    <a:gd name="connsiteY22" fmla="*/ 2580193 h 4025919"/>
                    <a:gd name="connsiteX23" fmla="*/ 1618959 w 2808540"/>
                    <a:gd name="connsiteY23" fmla="*/ 2737636 h 4025919"/>
                    <a:gd name="connsiteX24" fmla="*/ 1644809 w 2808540"/>
                    <a:gd name="connsiteY24" fmla="*/ 2279406 h 4025919"/>
                    <a:gd name="connsiteX25" fmla="*/ 1522613 w 2808540"/>
                    <a:gd name="connsiteY25" fmla="*/ 2065566 h 4025919"/>
                    <a:gd name="connsiteX26" fmla="*/ 744795 w 2808540"/>
                    <a:gd name="connsiteY26" fmla="*/ 2067915 h 4025919"/>
                    <a:gd name="connsiteX27" fmla="*/ 624949 w 2808540"/>
                    <a:gd name="connsiteY27" fmla="*/ 2279406 h 4025919"/>
                    <a:gd name="connsiteX28" fmla="*/ 622600 w 2808540"/>
                    <a:gd name="connsiteY28" fmla="*/ 2739986 h 4025919"/>
                    <a:gd name="connsiteX29" fmla="*/ 817641 w 2808540"/>
                    <a:gd name="connsiteY29" fmla="*/ 2570792 h 4025919"/>
                    <a:gd name="connsiteX30" fmla="*/ 989185 w 2808540"/>
                    <a:gd name="connsiteY30" fmla="*/ 2906828 h 4025919"/>
                    <a:gd name="connsiteX31" fmla="*/ 1033832 w 2808540"/>
                    <a:gd name="connsiteY31" fmla="*/ 2631889 h 4025919"/>
                    <a:gd name="connsiteX32" fmla="*/ 963335 w 2808540"/>
                    <a:gd name="connsiteY32" fmla="*/ 2439198 h 4025919"/>
                    <a:gd name="connsiteX33" fmla="*/ 1045582 w 2808540"/>
                    <a:gd name="connsiteY33" fmla="*/ 2321703 h 4025919"/>
                    <a:gd name="connsiteX34" fmla="*/ 744795 w 2808540"/>
                    <a:gd name="connsiteY34" fmla="*/ 2067915 h 4025919"/>
                    <a:gd name="connsiteX0" fmla="*/ 1130076 w 2808540"/>
                    <a:gd name="connsiteY0" fmla="*/ 53 h 4025919"/>
                    <a:gd name="connsiteX1" fmla="*/ 1887483 w 2808540"/>
                    <a:gd name="connsiteY1" fmla="*/ 536424 h 4025919"/>
                    <a:gd name="connsiteX2" fmla="*/ 1870393 w 2808540"/>
                    <a:gd name="connsiteY2" fmla="*/ 1008112 h 4025919"/>
                    <a:gd name="connsiteX3" fmla="*/ 1804596 w 2808540"/>
                    <a:gd name="connsiteY3" fmla="*/ 1562688 h 4025919"/>
                    <a:gd name="connsiteX4" fmla="*/ 1589920 w 2808540"/>
                    <a:gd name="connsiteY4" fmla="*/ 1895298 h 4025919"/>
                    <a:gd name="connsiteX5" fmla="*/ 1818695 w 2808540"/>
                    <a:gd name="connsiteY5" fmla="*/ 2248858 h 4025919"/>
                    <a:gd name="connsiteX6" fmla="*/ 2615314 w 2808540"/>
                    <a:gd name="connsiteY6" fmla="*/ 2762172 h 4025919"/>
                    <a:gd name="connsiteX7" fmla="*/ 2808539 w 2808540"/>
                    <a:gd name="connsiteY7" fmla="*/ 3621769 h 4025919"/>
                    <a:gd name="connsiteX8" fmla="*/ 1494314 w 2808540"/>
                    <a:gd name="connsiteY8" fmla="*/ 4010364 h 4025919"/>
                    <a:gd name="connsiteX9" fmla="*/ 1187388 w 2808540"/>
                    <a:gd name="connsiteY9" fmla="*/ 3199018 h 4025919"/>
                    <a:gd name="connsiteX10" fmla="*/ -1 w 2808540"/>
                    <a:gd name="connsiteY10" fmla="*/ 2439324 h 4025919"/>
                    <a:gd name="connsiteX11" fmla="*/ 476903 w 2808540"/>
                    <a:gd name="connsiteY11" fmla="*/ 2230840 h 4025919"/>
                    <a:gd name="connsiteX12" fmla="*/ 688394 w 2808540"/>
                    <a:gd name="connsiteY12" fmla="*/ 1938672 h 4025919"/>
                    <a:gd name="connsiteX13" fmla="*/ 516851 w 2808540"/>
                    <a:gd name="connsiteY13" fmla="*/ 1590887 h 4025919"/>
                    <a:gd name="connsiteX14" fmla="*/ 375856 w 2808540"/>
                    <a:gd name="connsiteY14" fmla="*/ 994013 h 4025919"/>
                    <a:gd name="connsiteX15" fmla="*/ 412600 w 2808540"/>
                    <a:gd name="connsiteY15" fmla="*/ 437726 h 4025919"/>
                    <a:gd name="connsiteX16" fmla="*/ 1130076 w 2808540"/>
                    <a:gd name="connsiteY16" fmla="*/ 53 h 4025919"/>
                    <a:gd name="connsiteX17" fmla="*/ 1522611 w 2808540"/>
                    <a:gd name="connsiteY17" fmla="*/ 2065566 h 4025919"/>
                    <a:gd name="connsiteX18" fmla="*/ 1233573 w 2808540"/>
                    <a:gd name="connsiteY18" fmla="*/ 2307604 h 4025919"/>
                    <a:gd name="connsiteX19" fmla="*/ 1325221 w 2808540"/>
                    <a:gd name="connsiteY19" fmla="*/ 2432150 h 4025919"/>
                    <a:gd name="connsiteX20" fmla="*/ 1233574 w 2808540"/>
                    <a:gd name="connsiteY20" fmla="*/ 2643640 h 4025919"/>
                    <a:gd name="connsiteX21" fmla="*/ 1301720 w 2808540"/>
                    <a:gd name="connsiteY21" fmla="*/ 2911528 h 4025919"/>
                    <a:gd name="connsiteX22" fmla="*/ 1480314 w 2808540"/>
                    <a:gd name="connsiteY22" fmla="*/ 2580193 h 4025919"/>
                    <a:gd name="connsiteX23" fmla="*/ 1618957 w 2808540"/>
                    <a:gd name="connsiteY23" fmla="*/ 2737636 h 4025919"/>
                    <a:gd name="connsiteX24" fmla="*/ 1644807 w 2808540"/>
                    <a:gd name="connsiteY24" fmla="*/ 2279406 h 4025919"/>
                    <a:gd name="connsiteX25" fmla="*/ 1522611 w 2808540"/>
                    <a:gd name="connsiteY25" fmla="*/ 2065566 h 4025919"/>
                    <a:gd name="connsiteX26" fmla="*/ 744793 w 2808540"/>
                    <a:gd name="connsiteY26" fmla="*/ 2067915 h 4025919"/>
                    <a:gd name="connsiteX27" fmla="*/ 624947 w 2808540"/>
                    <a:gd name="connsiteY27" fmla="*/ 2279406 h 4025919"/>
                    <a:gd name="connsiteX28" fmla="*/ 622598 w 2808540"/>
                    <a:gd name="connsiteY28" fmla="*/ 2739986 h 4025919"/>
                    <a:gd name="connsiteX29" fmla="*/ 817639 w 2808540"/>
                    <a:gd name="connsiteY29" fmla="*/ 2570792 h 4025919"/>
                    <a:gd name="connsiteX30" fmla="*/ 989183 w 2808540"/>
                    <a:gd name="connsiteY30" fmla="*/ 2906828 h 4025919"/>
                    <a:gd name="connsiteX31" fmla="*/ 1033830 w 2808540"/>
                    <a:gd name="connsiteY31" fmla="*/ 2631889 h 4025919"/>
                    <a:gd name="connsiteX32" fmla="*/ 963333 w 2808540"/>
                    <a:gd name="connsiteY32" fmla="*/ 2439198 h 4025919"/>
                    <a:gd name="connsiteX33" fmla="*/ 1045580 w 2808540"/>
                    <a:gd name="connsiteY33" fmla="*/ 2321703 h 4025919"/>
                    <a:gd name="connsiteX34" fmla="*/ 744793 w 2808540"/>
                    <a:gd name="connsiteY34" fmla="*/ 2067915 h 4025919"/>
                    <a:gd name="connsiteX0" fmla="*/ 1130078 w 2808540"/>
                    <a:gd name="connsiteY0" fmla="*/ 53 h 4025919"/>
                    <a:gd name="connsiteX1" fmla="*/ 1887485 w 2808540"/>
                    <a:gd name="connsiteY1" fmla="*/ 536424 h 4025919"/>
                    <a:gd name="connsiteX2" fmla="*/ 1870395 w 2808540"/>
                    <a:gd name="connsiteY2" fmla="*/ 1008112 h 4025919"/>
                    <a:gd name="connsiteX3" fmla="*/ 1804598 w 2808540"/>
                    <a:gd name="connsiteY3" fmla="*/ 1562688 h 4025919"/>
                    <a:gd name="connsiteX4" fmla="*/ 1589922 w 2808540"/>
                    <a:gd name="connsiteY4" fmla="*/ 1895298 h 4025919"/>
                    <a:gd name="connsiteX5" fmla="*/ 1818697 w 2808540"/>
                    <a:gd name="connsiteY5" fmla="*/ 2248858 h 4025919"/>
                    <a:gd name="connsiteX6" fmla="*/ 2615316 w 2808540"/>
                    <a:gd name="connsiteY6" fmla="*/ 2762172 h 4025919"/>
                    <a:gd name="connsiteX7" fmla="*/ 2808541 w 2808540"/>
                    <a:gd name="connsiteY7" fmla="*/ 3621769 h 4025919"/>
                    <a:gd name="connsiteX8" fmla="*/ 1494316 w 2808540"/>
                    <a:gd name="connsiteY8" fmla="*/ 4010364 h 4025919"/>
                    <a:gd name="connsiteX9" fmla="*/ 1187390 w 2808540"/>
                    <a:gd name="connsiteY9" fmla="*/ 3199018 h 4025919"/>
                    <a:gd name="connsiteX10" fmla="*/ 1 w 2808540"/>
                    <a:gd name="connsiteY10" fmla="*/ 2439324 h 4025919"/>
                    <a:gd name="connsiteX11" fmla="*/ 476905 w 2808540"/>
                    <a:gd name="connsiteY11" fmla="*/ 2230840 h 4025919"/>
                    <a:gd name="connsiteX12" fmla="*/ 688396 w 2808540"/>
                    <a:gd name="connsiteY12" fmla="*/ 1938672 h 4025919"/>
                    <a:gd name="connsiteX13" fmla="*/ 516853 w 2808540"/>
                    <a:gd name="connsiteY13" fmla="*/ 1590887 h 4025919"/>
                    <a:gd name="connsiteX14" fmla="*/ 375858 w 2808540"/>
                    <a:gd name="connsiteY14" fmla="*/ 994013 h 4025919"/>
                    <a:gd name="connsiteX15" fmla="*/ 412602 w 2808540"/>
                    <a:gd name="connsiteY15" fmla="*/ 437726 h 4025919"/>
                    <a:gd name="connsiteX16" fmla="*/ 1130078 w 2808540"/>
                    <a:gd name="connsiteY16" fmla="*/ 53 h 4025919"/>
                    <a:gd name="connsiteX17" fmla="*/ 1522613 w 2808540"/>
                    <a:gd name="connsiteY17" fmla="*/ 2065566 h 4025919"/>
                    <a:gd name="connsiteX18" fmla="*/ 1233575 w 2808540"/>
                    <a:gd name="connsiteY18" fmla="*/ 2307604 h 4025919"/>
                    <a:gd name="connsiteX19" fmla="*/ 1325223 w 2808540"/>
                    <a:gd name="connsiteY19" fmla="*/ 2432150 h 4025919"/>
                    <a:gd name="connsiteX20" fmla="*/ 1233576 w 2808540"/>
                    <a:gd name="connsiteY20" fmla="*/ 2643640 h 4025919"/>
                    <a:gd name="connsiteX21" fmla="*/ 1301722 w 2808540"/>
                    <a:gd name="connsiteY21" fmla="*/ 2911528 h 4025919"/>
                    <a:gd name="connsiteX22" fmla="*/ 1480316 w 2808540"/>
                    <a:gd name="connsiteY22" fmla="*/ 2580193 h 4025919"/>
                    <a:gd name="connsiteX23" fmla="*/ 1618959 w 2808540"/>
                    <a:gd name="connsiteY23" fmla="*/ 2737636 h 4025919"/>
                    <a:gd name="connsiteX24" fmla="*/ 1644809 w 2808540"/>
                    <a:gd name="connsiteY24" fmla="*/ 2279406 h 4025919"/>
                    <a:gd name="connsiteX25" fmla="*/ 1522613 w 2808540"/>
                    <a:gd name="connsiteY25" fmla="*/ 2065566 h 4025919"/>
                    <a:gd name="connsiteX26" fmla="*/ 744795 w 2808540"/>
                    <a:gd name="connsiteY26" fmla="*/ 2067915 h 4025919"/>
                    <a:gd name="connsiteX27" fmla="*/ 624949 w 2808540"/>
                    <a:gd name="connsiteY27" fmla="*/ 2279406 h 4025919"/>
                    <a:gd name="connsiteX28" fmla="*/ 622600 w 2808540"/>
                    <a:gd name="connsiteY28" fmla="*/ 2739986 h 4025919"/>
                    <a:gd name="connsiteX29" fmla="*/ 817641 w 2808540"/>
                    <a:gd name="connsiteY29" fmla="*/ 2570792 h 4025919"/>
                    <a:gd name="connsiteX30" fmla="*/ 989185 w 2808540"/>
                    <a:gd name="connsiteY30" fmla="*/ 2906828 h 4025919"/>
                    <a:gd name="connsiteX31" fmla="*/ 1033832 w 2808540"/>
                    <a:gd name="connsiteY31" fmla="*/ 2631889 h 4025919"/>
                    <a:gd name="connsiteX32" fmla="*/ 963335 w 2808540"/>
                    <a:gd name="connsiteY32" fmla="*/ 2439198 h 4025919"/>
                    <a:gd name="connsiteX33" fmla="*/ 1045582 w 2808540"/>
                    <a:gd name="connsiteY33" fmla="*/ 2321703 h 4025919"/>
                    <a:gd name="connsiteX34" fmla="*/ 744795 w 2808540"/>
                    <a:gd name="connsiteY34" fmla="*/ 2067915 h 4025919"/>
                    <a:gd name="connsiteX0" fmla="*/ 1130076 w 2808540"/>
                    <a:gd name="connsiteY0" fmla="*/ 53 h 4025919"/>
                    <a:gd name="connsiteX1" fmla="*/ 1887483 w 2808540"/>
                    <a:gd name="connsiteY1" fmla="*/ 536424 h 4025919"/>
                    <a:gd name="connsiteX2" fmla="*/ 1870393 w 2808540"/>
                    <a:gd name="connsiteY2" fmla="*/ 1008112 h 4025919"/>
                    <a:gd name="connsiteX3" fmla="*/ 1804596 w 2808540"/>
                    <a:gd name="connsiteY3" fmla="*/ 1562688 h 4025919"/>
                    <a:gd name="connsiteX4" fmla="*/ 1589920 w 2808540"/>
                    <a:gd name="connsiteY4" fmla="*/ 1895298 h 4025919"/>
                    <a:gd name="connsiteX5" fmla="*/ 1818695 w 2808540"/>
                    <a:gd name="connsiteY5" fmla="*/ 2248858 h 4025919"/>
                    <a:gd name="connsiteX6" fmla="*/ 2615314 w 2808540"/>
                    <a:gd name="connsiteY6" fmla="*/ 2762172 h 4025919"/>
                    <a:gd name="connsiteX7" fmla="*/ 2808539 w 2808540"/>
                    <a:gd name="connsiteY7" fmla="*/ 3621769 h 4025919"/>
                    <a:gd name="connsiteX8" fmla="*/ 1494314 w 2808540"/>
                    <a:gd name="connsiteY8" fmla="*/ 4010364 h 4025919"/>
                    <a:gd name="connsiteX9" fmla="*/ 1187388 w 2808540"/>
                    <a:gd name="connsiteY9" fmla="*/ 3199018 h 4025919"/>
                    <a:gd name="connsiteX10" fmla="*/ -1 w 2808540"/>
                    <a:gd name="connsiteY10" fmla="*/ 2439324 h 4025919"/>
                    <a:gd name="connsiteX11" fmla="*/ 476903 w 2808540"/>
                    <a:gd name="connsiteY11" fmla="*/ 2230840 h 4025919"/>
                    <a:gd name="connsiteX12" fmla="*/ 688394 w 2808540"/>
                    <a:gd name="connsiteY12" fmla="*/ 1938672 h 4025919"/>
                    <a:gd name="connsiteX13" fmla="*/ 516851 w 2808540"/>
                    <a:gd name="connsiteY13" fmla="*/ 1590887 h 4025919"/>
                    <a:gd name="connsiteX14" fmla="*/ 375856 w 2808540"/>
                    <a:gd name="connsiteY14" fmla="*/ 994013 h 4025919"/>
                    <a:gd name="connsiteX15" fmla="*/ 412600 w 2808540"/>
                    <a:gd name="connsiteY15" fmla="*/ 437726 h 4025919"/>
                    <a:gd name="connsiteX16" fmla="*/ 1130076 w 2808540"/>
                    <a:gd name="connsiteY16" fmla="*/ 53 h 4025919"/>
                    <a:gd name="connsiteX17" fmla="*/ 1522611 w 2808540"/>
                    <a:gd name="connsiteY17" fmla="*/ 2065566 h 4025919"/>
                    <a:gd name="connsiteX18" fmla="*/ 1233573 w 2808540"/>
                    <a:gd name="connsiteY18" fmla="*/ 2307604 h 4025919"/>
                    <a:gd name="connsiteX19" fmla="*/ 1325221 w 2808540"/>
                    <a:gd name="connsiteY19" fmla="*/ 2432150 h 4025919"/>
                    <a:gd name="connsiteX20" fmla="*/ 1233574 w 2808540"/>
                    <a:gd name="connsiteY20" fmla="*/ 2643640 h 4025919"/>
                    <a:gd name="connsiteX21" fmla="*/ 1301720 w 2808540"/>
                    <a:gd name="connsiteY21" fmla="*/ 2911528 h 4025919"/>
                    <a:gd name="connsiteX22" fmla="*/ 1480314 w 2808540"/>
                    <a:gd name="connsiteY22" fmla="*/ 2580193 h 4025919"/>
                    <a:gd name="connsiteX23" fmla="*/ 1618957 w 2808540"/>
                    <a:gd name="connsiteY23" fmla="*/ 2737636 h 4025919"/>
                    <a:gd name="connsiteX24" fmla="*/ 1644807 w 2808540"/>
                    <a:gd name="connsiteY24" fmla="*/ 2279406 h 4025919"/>
                    <a:gd name="connsiteX25" fmla="*/ 1522611 w 2808540"/>
                    <a:gd name="connsiteY25" fmla="*/ 2065566 h 4025919"/>
                    <a:gd name="connsiteX26" fmla="*/ 744793 w 2808540"/>
                    <a:gd name="connsiteY26" fmla="*/ 2067915 h 4025919"/>
                    <a:gd name="connsiteX27" fmla="*/ 624947 w 2808540"/>
                    <a:gd name="connsiteY27" fmla="*/ 2279406 h 4025919"/>
                    <a:gd name="connsiteX28" fmla="*/ 622598 w 2808540"/>
                    <a:gd name="connsiteY28" fmla="*/ 2739986 h 4025919"/>
                    <a:gd name="connsiteX29" fmla="*/ 817639 w 2808540"/>
                    <a:gd name="connsiteY29" fmla="*/ 2570792 h 4025919"/>
                    <a:gd name="connsiteX30" fmla="*/ 989183 w 2808540"/>
                    <a:gd name="connsiteY30" fmla="*/ 2906828 h 4025919"/>
                    <a:gd name="connsiteX31" fmla="*/ 1033830 w 2808540"/>
                    <a:gd name="connsiteY31" fmla="*/ 2631889 h 4025919"/>
                    <a:gd name="connsiteX32" fmla="*/ 963333 w 2808540"/>
                    <a:gd name="connsiteY32" fmla="*/ 2439198 h 4025919"/>
                    <a:gd name="connsiteX33" fmla="*/ 1045580 w 2808540"/>
                    <a:gd name="connsiteY33" fmla="*/ 2321703 h 4025919"/>
                    <a:gd name="connsiteX34" fmla="*/ 744793 w 2808540"/>
                    <a:gd name="connsiteY34" fmla="*/ 2067915 h 4025919"/>
                    <a:gd name="connsiteX0" fmla="*/ 1130078 w 2808540"/>
                    <a:gd name="connsiteY0" fmla="*/ 53 h 4025919"/>
                    <a:gd name="connsiteX1" fmla="*/ 1887485 w 2808540"/>
                    <a:gd name="connsiteY1" fmla="*/ 536424 h 4025919"/>
                    <a:gd name="connsiteX2" fmla="*/ 1870395 w 2808540"/>
                    <a:gd name="connsiteY2" fmla="*/ 1008112 h 4025919"/>
                    <a:gd name="connsiteX3" fmla="*/ 1804598 w 2808540"/>
                    <a:gd name="connsiteY3" fmla="*/ 1562688 h 4025919"/>
                    <a:gd name="connsiteX4" fmla="*/ 1589922 w 2808540"/>
                    <a:gd name="connsiteY4" fmla="*/ 1895298 h 4025919"/>
                    <a:gd name="connsiteX5" fmla="*/ 1818697 w 2808540"/>
                    <a:gd name="connsiteY5" fmla="*/ 2248858 h 4025919"/>
                    <a:gd name="connsiteX6" fmla="*/ 2615316 w 2808540"/>
                    <a:gd name="connsiteY6" fmla="*/ 2762172 h 4025919"/>
                    <a:gd name="connsiteX7" fmla="*/ 2808541 w 2808540"/>
                    <a:gd name="connsiteY7" fmla="*/ 3621769 h 4025919"/>
                    <a:gd name="connsiteX8" fmla="*/ 1494316 w 2808540"/>
                    <a:gd name="connsiteY8" fmla="*/ 4010364 h 4025919"/>
                    <a:gd name="connsiteX9" fmla="*/ 1036838 w 2808540"/>
                    <a:gd name="connsiteY9" fmla="*/ 3188982 h 4025919"/>
                    <a:gd name="connsiteX10" fmla="*/ 1 w 2808540"/>
                    <a:gd name="connsiteY10" fmla="*/ 2439324 h 4025919"/>
                    <a:gd name="connsiteX11" fmla="*/ 476905 w 2808540"/>
                    <a:gd name="connsiteY11" fmla="*/ 2230840 h 4025919"/>
                    <a:gd name="connsiteX12" fmla="*/ 688396 w 2808540"/>
                    <a:gd name="connsiteY12" fmla="*/ 1938672 h 4025919"/>
                    <a:gd name="connsiteX13" fmla="*/ 516853 w 2808540"/>
                    <a:gd name="connsiteY13" fmla="*/ 1590887 h 4025919"/>
                    <a:gd name="connsiteX14" fmla="*/ 375858 w 2808540"/>
                    <a:gd name="connsiteY14" fmla="*/ 994013 h 4025919"/>
                    <a:gd name="connsiteX15" fmla="*/ 412602 w 2808540"/>
                    <a:gd name="connsiteY15" fmla="*/ 437726 h 4025919"/>
                    <a:gd name="connsiteX16" fmla="*/ 1130078 w 2808540"/>
                    <a:gd name="connsiteY16" fmla="*/ 53 h 4025919"/>
                    <a:gd name="connsiteX17" fmla="*/ 1522613 w 2808540"/>
                    <a:gd name="connsiteY17" fmla="*/ 2065566 h 4025919"/>
                    <a:gd name="connsiteX18" fmla="*/ 1233575 w 2808540"/>
                    <a:gd name="connsiteY18" fmla="*/ 2307604 h 4025919"/>
                    <a:gd name="connsiteX19" fmla="*/ 1325223 w 2808540"/>
                    <a:gd name="connsiteY19" fmla="*/ 2432150 h 4025919"/>
                    <a:gd name="connsiteX20" fmla="*/ 1233576 w 2808540"/>
                    <a:gd name="connsiteY20" fmla="*/ 2643640 h 4025919"/>
                    <a:gd name="connsiteX21" fmla="*/ 1301722 w 2808540"/>
                    <a:gd name="connsiteY21" fmla="*/ 2911528 h 4025919"/>
                    <a:gd name="connsiteX22" fmla="*/ 1480316 w 2808540"/>
                    <a:gd name="connsiteY22" fmla="*/ 2580193 h 4025919"/>
                    <a:gd name="connsiteX23" fmla="*/ 1618959 w 2808540"/>
                    <a:gd name="connsiteY23" fmla="*/ 2737636 h 4025919"/>
                    <a:gd name="connsiteX24" fmla="*/ 1644809 w 2808540"/>
                    <a:gd name="connsiteY24" fmla="*/ 2279406 h 4025919"/>
                    <a:gd name="connsiteX25" fmla="*/ 1522613 w 2808540"/>
                    <a:gd name="connsiteY25" fmla="*/ 2065566 h 4025919"/>
                    <a:gd name="connsiteX26" fmla="*/ 744795 w 2808540"/>
                    <a:gd name="connsiteY26" fmla="*/ 2067915 h 4025919"/>
                    <a:gd name="connsiteX27" fmla="*/ 624949 w 2808540"/>
                    <a:gd name="connsiteY27" fmla="*/ 2279406 h 4025919"/>
                    <a:gd name="connsiteX28" fmla="*/ 622600 w 2808540"/>
                    <a:gd name="connsiteY28" fmla="*/ 2739986 h 4025919"/>
                    <a:gd name="connsiteX29" fmla="*/ 817641 w 2808540"/>
                    <a:gd name="connsiteY29" fmla="*/ 2570792 h 4025919"/>
                    <a:gd name="connsiteX30" fmla="*/ 989185 w 2808540"/>
                    <a:gd name="connsiteY30" fmla="*/ 2906828 h 4025919"/>
                    <a:gd name="connsiteX31" fmla="*/ 1033832 w 2808540"/>
                    <a:gd name="connsiteY31" fmla="*/ 2631889 h 4025919"/>
                    <a:gd name="connsiteX32" fmla="*/ 963335 w 2808540"/>
                    <a:gd name="connsiteY32" fmla="*/ 2439198 h 4025919"/>
                    <a:gd name="connsiteX33" fmla="*/ 1045582 w 2808540"/>
                    <a:gd name="connsiteY33" fmla="*/ 2321703 h 4025919"/>
                    <a:gd name="connsiteX34" fmla="*/ 744795 w 2808540"/>
                    <a:gd name="connsiteY34" fmla="*/ 2067915 h 4025919"/>
                    <a:gd name="connsiteX0" fmla="*/ 1130076 w 2808540"/>
                    <a:gd name="connsiteY0" fmla="*/ 53 h 4025919"/>
                    <a:gd name="connsiteX1" fmla="*/ 1887483 w 2808540"/>
                    <a:gd name="connsiteY1" fmla="*/ 536424 h 4025919"/>
                    <a:gd name="connsiteX2" fmla="*/ 1870393 w 2808540"/>
                    <a:gd name="connsiteY2" fmla="*/ 1008112 h 4025919"/>
                    <a:gd name="connsiteX3" fmla="*/ 1804596 w 2808540"/>
                    <a:gd name="connsiteY3" fmla="*/ 1562688 h 4025919"/>
                    <a:gd name="connsiteX4" fmla="*/ 1589920 w 2808540"/>
                    <a:gd name="connsiteY4" fmla="*/ 1895298 h 4025919"/>
                    <a:gd name="connsiteX5" fmla="*/ 1818695 w 2808540"/>
                    <a:gd name="connsiteY5" fmla="*/ 2248858 h 4025919"/>
                    <a:gd name="connsiteX6" fmla="*/ 2615314 w 2808540"/>
                    <a:gd name="connsiteY6" fmla="*/ 2762172 h 4025919"/>
                    <a:gd name="connsiteX7" fmla="*/ 2808539 w 2808540"/>
                    <a:gd name="connsiteY7" fmla="*/ 3621769 h 4025919"/>
                    <a:gd name="connsiteX8" fmla="*/ 1494314 w 2808540"/>
                    <a:gd name="connsiteY8" fmla="*/ 4010364 h 4025919"/>
                    <a:gd name="connsiteX9" fmla="*/ 1036836 w 2808540"/>
                    <a:gd name="connsiteY9" fmla="*/ 3188982 h 4025919"/>
                    <a:gd name="connsiteX10" fmla="*/ -1 w 2808540"/>
                    <a:gd name="connsiteY10" fmla="*/ 2439324 h 4025919"/>
                    <a:gd name="connsiteX11" fmla="*/ 476903 w 2808540"/>
                    <a:gd name="connsiteY11" fmla="*/ 2230840 h 4025919"/>
                    <a:gd name="connsiteX12" fmla="*/ 688394 w 2808540"/>
                    <a:gd name="connsiteY12" fmla="*/ 1938672 h 4025919"/>
                    <a:gd name="connsiteX13" fmla="*/ 516851 w 2808540"/>
                    <a:gd name="connsiteY13" fmla="*/ 1590887 h 4025919"/>
                    <a:gd name="connsiteX14" fmla="*/ 375856 w 2808540"/>
                    <a:gd name="connsiteY14" fmla="*/ 994013 h 4025919"/>
                    <a:gd name="connsiteX15" fmla="*/ 412600 w 2808540"/>
                    <a:gd name="connsiteY15" fmla="*/ 437726 h 4025919"/>
                    <a:gd name="connsiteX16" fmla="*/ 1130076 w 2808540"/>
                    <a:gd name="connsiteY16" fmla="*/ 53 h 4025919"/>
                    <a:gd name="connsiteX17" fmla="*/ 1522611 w 2808540"/>
                    <a:gd name="connsiteY17" fmla="*/ 2065566 h 4025919"/>
                    <a:gd name="connsiteX18" fmla="*/ 1233573 w 2808540"/>
                    <a:gd name="connsiteY18" fmla="*/ 2307604 h 4025919"/>
                    <a:gd name="connsiteX19" fmla="*/ 1325221 w 2808540"/>
                    <a:gd name="connsiteY19" fmla="*/ 2432150 h 4025919"/>
                    <a:gd name="connsiteX20" fmla="*/ 1233574 w 2808540"/>
                    <a:gd name="connsiteY20" fmla="*/ 2643640 h 4025919"/>
                    <a:gd name="connsiteX21" fmla="*/ 1301720 w 2808540"/>
                    <a:gd name="connsiteY21" fmla="*/ 2911528 h 4025919"/>
                    <a:gd name="connsiteX22" fmla="*/ 1480314 w 2808540"/>
                    <a:gd name="connsiteY22" fmla="*/ 2580193 h 4025919"/>
                    <a:gd name="connsiteX23" fmla="*/ 1618957 w 2808540"/>
                    <a:gd name="connsiteY23" fmla="*/ 2737636 h 4025919"/>
                    <a:gd name="connsiteX24" fmla="*/ 1644807 w 2808540"/>
                    <a:gd name="connsiteY24" fmla="*/ 2279406 h 4025919"/>
                    <a:gd name="connsiteX25" fmla="*/ 1522611 w 2808540"/>
                    <a:gd name="connsiteY25" fmla="*/ 2065566 h 4025919"/>
                    <a:gd name="connsiteX26" fmla="*/ 744793 w 2808540"/>
                    <a:gd name="connsiteY26" fmla="*/ 2067915 h 4025919"/>
                    <a:gd name="connsiteX27" fmla="*/ 624947 w 2808540"/>
                    <a:gd name="connsiteY27" fmla="*/ 2279406 h 4025919"/>
                    <a:gd name="connsiteX28" fmla="*/ 622598 w 2808540"/>
                    <a:gd name="connsiteY28" fmla="*/ 2739986 h 4025919"/>
                    <a:gd name="connsiteX29" fmla="*/ 817639 w 2808540"/>
                    <a:gd name="connsiteY29" fmla="*/ 2570792 h 4025919"/>
                    <a:gd name="connsiteX30" fmla="*/ 989183 w 2808540"/>
                    <a:gd name="connsiteY30" fmla="*/ 2906828 h 4025919"/>
                    <a:gd name="connsiteX31" fmla="*/ 1033830 w 2808540"/>
                    <a:gd name="connsiteY31" fmla="*/ 2631889 h 4025919"/>
                    <a:gd name="connsiteX32" fmla="*/ 963333 w 2808540"/>
                    <a:gd name="connsiteY32" fmla="*/ 2439198 h 4025919"/>
                    <a:gd name="connsiteX33" fmla="*/ 1045580 w 2808540"/>
                    <a:gd name="connsiteY33" fmla="*/ 2321703 h 4025919"/>
                    <a:gd name="connsiteX34" fmla="*/ 744793 w 2808540"/>
                    <a:gd name="connsiteY34" fmla="*/ 2067915 h 40259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2808540" h="4025919">
                      <a:moveTo>
                        <a:pt x="1130076" y="53"/>
                      </a:moveTo>
                      <a:cubicBezTo>
                        <a:pt x="1507396" y="-3815"/>
                        <a:pt x="1880594" y="205088"/>
                        <a:pt x="1887483" y="536424"/>
                      </a:cubicBezTo>
                      <a:cubicBezTo>
                        <a:pt x="1922518" y="750051"/>
                        <a:pt x="1896456" y="799185"/>
                        <a:pt x="1870393" y="1008112"/>
                      </a:cubicBezTo>
                      <a:cubicBezTo>
                        <a:pt x="2006688" y="1130307"/>
                        <a:pt x="1994154" y="1335531"/>
                        <a:pt x="1804596" y="1562688"/>
                      </a:cubicBezTo>
                      <a:cubicBezTo>
                        <a:pt x="1804596" y="1698198"/>
                        <a:pt x="1632217" y="1809135"/>
                        <a:pt x="1589920" y="1895298"/>
                      </a:cubicBezTo>
                      <a:cubicBezTo>
                        <a:pt x="1592269" y="2009660"/>
                        <a:pt x="1642062" y="2098856"/>
                        <a:pt x="1818695" y="2248858"/>
                      </a:cubicBezTo>
                      <a:cubicBezTo>
                        <a:pt x="1969481" y="2287239"/>
                        <a:pt x="2232564" y="2361550"/>
                        <a:pt x="2615314" y="2762172"/>
                      </a:cubicBezTo>
                      <a:cubicBezTo>
                        <a:pt x="2736156" y="2961843"/>
                        <a:pt x="2725296" y="3149511"/>
                        <a:pt x="2808539" y="3621769"/>
                      </a:cubicBezTo>
                      <a:cubicBezTo>
                        <a:pt x="2653490" y="3905076"/>
                        <a:pt x="1781234" y="4080822"/>
                        <a:pt x="1494314" y="4010364"/>
                      </a:cubicBezTo>
                      <a:cubicBezTo>
                        <a:pt x="1388056" y="3849575"/>
                        <a:pt x="1237378" y="3440786"/>
                        <a:pt x="1036836" y="3188982"/>
                      </a:cubicBezTo>
                      <a:cubicBezTo>
                        <a:pt x="639519" y="2819880"/>
                        <a:pt x="95333" y="2558678"/>
                        <a:pt x="-1" y="2439324"/>
                      </a:cubicBezTo>
                      <a:cubicBezTo>
                        <a:pt x="155208" y="2280742"/>
                        <a:pt x="178204" y="2312564"/>
                        <a:pt x="476903" y="2230840"/>
                      </a:cubicBezTo>
                      <a:cubicBezTo>
                        <a:pt x="661894" y="2092196"/>
                        <a:pt x="681736" y="2045331"/>
                        <a:pt x="688394" y="1938672"/>
                      </a:cubicBezTo>
                      <a:cubicBezTo>
                        <a:pt x="614123" y="1751108"/>
                        <a:pt x="516851" y="1738147"/>
                        <a:pt x="516851" y="1590887"/>
                      </a:cubicBezTo>
                      <a:cubicBezTo>
                        <a:pt x="200539" y="1390790"/>
                        <a:pt x="311768" y="1053828"/>
                        <a:pt x="375856" y="994013"/>
                      </a:cubicBezTo>
                      <a:cubicBezTo>
                        <a:pt x="359905" y="727121"/>
                        <a:pt x="353355" y="615321"/>
                        <a:pt x="412600" y="437726"/>
                      </a:cubicBezTo>
                      <a:cubicBezTo>
                        <a:pt x="540643" y="134785"/>
                        <a:pt x="836606" y="3062"/>
                        <a:pt x="1130076" y="53"/>
                      </a:cubicBezTo>
                      <a:close/>
                      <a:moveTo>
                        <a:pt x="1522611" y="2065566"/>
                      </a:moveTo>
                      <a:cubicBezTo>
                        <a:pt x="1449764" y="2139197"/>
                        <a:pt x="1297021" y="2248073"/>
                        <a:pt x="1233573" y="2307604"/>
                      </a:cubicBezTo>
                      <a:cubicBezTo>
                        <a:pt x="1278222" y="2379668"/>
                        <a:pt x="1313470" y="2395334"/>
                        <a:pt x="1325221" y="2432150"/>
                      </a:cubicBezTo>
                      <a:cubicBezTo>
                        <a:pt x="1301721" y="2487764"/>
                        <a:pt x="1257073" y="2585675"/>
                        <a:pt x="1233574" y="2643640"/>
                      </a:cubicBezTo>
                      <a:lnTo>
                        <a:pt x="1301720" y="2911528"/>
                      </a:lnTo>
                      <a:cubicBezTo>
                        <a:pt x="1376917" y="2790900"/>
                        <a:pt x="1440366" y="2656173"/>
                        <a:pt x="1480314" y="2580193"/>
                      </a:cubicBezTo>
                      <a:lnTo>
                        <a:pt x="1618957" y="2737636"/>
                      </a:lnTo>
                      <a:cubicBezTo>
                        <a:pt x="1618175" y="2584109"/>
                        <a:pt x="1647940" y="2486981"/>
                        <a:pt x="1644807" y="2279406"/>
                      </a:cubicBezTo>
                      <a:lnTo>
                        <a:pt x="1522611" y="2065566"/>
                      </a:lnTo>
                      <a:close/>
                      <a:moveTo>
                        <a:pt x="744793" y="2067915"/>
                      </a:moveTo>
                      <a:lnTo>
                        <a:pt x="624947" y="2279406"/>
                      </a:lnTo>
                      <a:lnTo>
                        <a:pt x="622598" y="2739986"/>
                      </a:lnTo>
                      <a:lnTo>
                        <a:pt x="817639" y="2570792"/>
                      </a:lnTo>
                      <a:cubicBezTo>
                        <a:pt x="857587" y="2646773"/>
                        <a:pt x="913986" y="2786200"/>
                        <a:pt x="989183" y="2906828"/>
                      </a:cubicBezTo>
                      <a:lnTo>
                        <a:pt x="1033830" y="2631889"/>
                      </a:lnTo>
                      <a:cubicBezTo>
                        <a:pt x="1010331" y="2573925"/>
                        <a:pt x="986832" y="2494812"/>
                        <a:pt x="963333" y="2439198"/>
                      </a:cubicBezTo>
                      <a:cubicBezTo>
                        <a:pt x="975083" y="2402382"/>
                        <a:pt x="1000932" y="2393767"/>
                        <a:pt x="1045580" y="2321703"/>
                      </a:cubicBezTo>
                      <a:cubicBezTo>
                        <a:pt x="982133" y="2262173"/>
                        <a:pt x="817640" y="2141546"/>
                        <a:pt x="744793" y="2067915"/>
                      </a:cubicBez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wrap="square" rtlCol="0" anchor="ctr">
                  <a:noAutofit/>
                </a:bodyPr>
                <a:lstStyle/>
                <a:p>
                  <a:pPr algn="ctr">
                    <a:defRPr/>
                  </a:pPr>
                  <a:endParaRPr lang="en-US" kern="0" dirty="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grpSp>
        <p:nvGrpSpPr>
          <p:cNvPr id="6" name="Group 5"/>
          <p:cNvGrpSpPr/>
          <p:nvPr/>
        </p:nvGrpSpPr>
        <p:grpSpPr>
          <a:xfrm>
            <a:off x="-1" y="3271014"/>
            <a:ext cx="1017432" cy="702060"/>
            <a:chOff x="-1" y="3271014"/>
            <a:chExt cx="1017432" cy="702060"/>
          </a:xfrm>
        </p:grpSpPr>
        <p:sp>
          <p:nvSpPr>
            <p:cNvPr id="71" name="Rectangle 70"/>
            <p:cNvSpPr/>
            <p:nvPr/>
          </p:nvSpPr>
          <p:spPr>
            <a:xfrm>
              <a:off x="-1" y="3271014"/>
              <a:ext cx="1017432" cy="702060"/>
            </a:xfrm>
            <a:prstGeom prst="rect">
              <a:avLst/>
            </a:prstGeom>
            <a:solidFill>
              <a:srgbClr val="7DAF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grpSp>
          <p:nvGrpSpPr>
            <p:cNvPr id="72" name="Group 71"/>
            <p:cNvGrpSpPr/>
            <p:nvPr/>
          </p:nvGrpSpPr>
          <p:grpSpPr>
            <a:xfrm flipH="1">
              <a:off x="317865" y="3366460"/>
              <a:ext cx="381701" cy="510433"/>
              <a:chOff x="1630502" y="6408439"/>
              <a:chExt cx="1217062" cy="1627530"/>
            </a:xfrm>
            <a:solidFill>
              <a:schemeClr val="bg1"/>
            </a:solidFill>
          </p:grpSpPr>
          <p:sp>
            <p:nvSpPr>
              <p:cNvPr id="73" name="Freeform 72"/>
              <p:cNvSpPr>
                <a:spLocks/>
              </p:cNvSpPr>
              <p:nvPr/>
            </p:nvSpPr>
            <p:spPr bwMode="auto">
              <a:xfrm>
                <a:off x="1638347" y="6408439"/>
                <a:ext cx="1209217" cy="1627530"/>
              </a:xfrm>
              <a:custGeom>
                <a:avLst/>
                <a:gdLst>
                  <a:gd name="T0" fmla="*/ 2968 w 16912"/>
                  <a:gd name="T1" fmla="*/ 15789 h 22744"/>
                  <a:gd name="T2" fmla="*/ 3337 w 16912"/>
                  <a:gd name="T3" fmla="*/ 15480 h 22744"/>
                  <a:gd name="T4" fmla="*/ 4644 w 16912"/>
                  <a:gd name="T5" fmla="*/ 15523 h 22744"/>
                  <a:gd name="T6" fmla="*/ 4795 w 16912"/>
                  <a:gd name="T7" fmla="*/ 15644 h 22744"/>
                  <a:gd name="T8" fmla="*/ 6122 w 16912"/>
                  <a:gd name="T9" fmla="*/ 16571 h 22744"/>
                  <a:gd name="T10" fmla="*/ 8050 w 16912"/>
                  <a:gd name="T11" fmla="*/ 15492 h 22744"/>
                  <a:gd name="T12" fmla="*/ 9700 w 16912"/>
                  <a:gd name="T13" fmla="*/ 12500 h 22744"/>
                  <a:gd name="T14" fmla="*/ 10625 w 16912"/>
                  <a:gd name="T15" fmla="*/ 10939 h 22744"/>
                  <a:gd name="T16" fmla="*/ 10625 w 16912"/>
                  <a:gd name="T17" fmla="*/ 10939 h 22744"/>
                  <a:gd name="T18" fmla="*/ 11491 w 16912"/>
                  <a:gd name="T19" fmla="*/ 9381 h 22744"/>
                  <a:gd name="T20" fmla="*/ 11689 w 16912"/>
                  <a:gd name="T21" fmla="*/ 7533 h 22744"/>
                  <a:gd name="T22" fmla="*/ 9463 w 16912"/>
                  <a:gd name="T23" fmla="*/ 6347 h 22744"/>
                  <a:gd name="T24" fmla="*/ 8875 w 16912"/>
                  <a:gd name="T25" fmla="*/ 4748 h 22744"/>
                  <a:gd name="T26" fmla="*/ 10621 w 16912"/>
                  <a:gd name="T27" fmla="*/ 773 h 22744"/>
                  <a:gd name="T28" fmla="*/ 11921 w 16912"/>
                  <a:gd name="T29" fmla="*/ 142 h 22744"/>
                  <a:gd name="T30" fmla="*/ 13834 w 16912"/>
                  <a:gd name="T31" fmla="*/ 1018 h 22744"/>
                  <a:gd name="T32" fmla="*/ 14418 w 16912"/>
                  <a:gd name="T33" fmla="*/ 1402 h 22744"/>
                  <a:gd name="T34" fmla="*/ 16401 w 16912"/>
                  <a:gd name="T35" fmla="*/ 6958 h 22744"/>
                  <a:gd name="T36" fmla="*/ 13372 w 16912"/>
                  <a:gd name="T37" fmla="*/ 14676 h 22744"/>
                  <a:gd name="T38" fmla="*/ 8111 w 16912"/>
                  <a:gd name="T39" fmla="*/ 21119 h 22744"/>
                  <a:gd name="T40" fmla="*/ 5430 w 16912"/>
                  <a:gd name="T41" fmla="*/ 22565 h 22744"/>
                  <a:gd name="T42" fmla="*/ 4638 w 16912"/>
                  <a:gd name="T43" fmla="*/ 22696 h 22744"/>
                  <a:gd name="T44" fmla="*/ 2139 w 16912"/>
                  <a:gd name="T45" fmla="*/ 21969 h 22744"/>
                  <a:gd name="T46" fmla="*/ 443 w 16912"/>
                  <a:gd name="T47" fmla="*/ 20725 h 22744"/>
                  <a:gd name="T48" fmla="*/ 367 w 16912"/>
                  <a:gd name="T49" fmla="*/ 19276 h 22744"/>
                  <a:gd name="T50" fmla="*/ 2968 w 16912"/>
                  <a:gd name="T51" fmla="*/ 15789 h 22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6912" h="22744">
                    <a:moveTo>
                      <a:pt x="2968" y="15789"/>
                    </a:moveTo>
                    <a:cubicBezTo>
                      <a:pt x="2968" y="15789"/>
                      <a:pt x="3100" y="15618"/>
                      <a:pt x="3337" y="15480"/>
                    </a:cubicBezTo>
                    <a:cubicBezTo>
                      <a:pt x="3631" y="15309"/>
                      <a:pt x="4084" y="15192"/>
                      <a:pt x="4644" y="15523"/>
                    </a:cubicBezTo>
                    <a:cubicBezTo>
                      <a:pt x="4644" y="15523"/>
                      <a:pt x="4693" y="15565"/>
                      <a:pt x="4795" y="15644"/>
                    </a:cubicBezTo>
                    <a:cubicBezTo>
                      <a:pt x="5006" y="15807"/>
                      <a:pt x="5439" y="16128"/>
                      <a:pt x="6122" y="16571"/>
                    </a:cubicBezTo>
                    <a:cubicBezTo>
                      <a:pt x="7135" y="17229"/>
                      <a:pt x="8050" y="15492"/>
                      <a:pt x="8050" y="15492"/>
                    </a:cubicBezTo>
                    <a:lnTo>
                      <a:pt x="9700" y="12500"/>
                    </a:lnTo>
                    <a:cubicBezTo>
                      <a:pt x="9700" y="12500"/>
                      <a:pt x="10137" y="11794"/>
                      <a:pt x="10625" y="10939"/>
                    </a:cubicBezTo>
                    <a:lnTo>
                      <a:pt x="10625" y="10939"/>
                    </a:lnTo>
                    <a:cubicBezTo>
                      <a:pt x="10923" y="10419"/>
                      <a:pt x="11250" y="9869"/>
                      <a:pt x="11491" y="9381"/>
                    </a:cubicBezTo>
                    <a:cubicBezTo>
                      <a:pt x="12099" y="7986"/>
                      <a:pt x="11689" y="7533"/>
                      <a:pt x="11689" y="7533"/>
                    </a:cubicBezTo>
                    <a:cubicBezTo>
                      <a:pt x="11456" y="7042"/>
                      <a:pt x="10106" y="6728"/>
                      <a:pt x="9463" y="6347"/>
                    </a:cubicBezTo>
                    <a:cubicBezTo>
                      <a:pt x="8453" y="5749"/>
                      <a:pt x="8875" y="4748"/>
                      <a:pt x="8875" y="4748"/>
                    </a:cubicBezTo>
                    <a:lnTo>
                      <a:pt x="10621" y="773"/>
                    </a:lnTo>
                    <a:cubicBezTo>
                      <a:pt x="10830" y="259"/>
                      <a:pt x="11232" y="0"/>
                      <a:pt x="11921" y="142"/>
                    </a:cubicBezTo>
                    <a:cubicBezTo>
                      <a:pt x="12609" y="253"/>
                      <a:pt x="13834" y="1018"/>
                      <a:pt x="13834" y="1018"/>
                    </a:cubicBezTo>
                    <a:cubicBezTo>
                      <a:pt x="14047" y="1126"/>
                      <a:pt x="14233" y="1264"/>
                      <a:pt x="14418" y="1402"/>
                    </a:cubicBezTo>
                    <a:cubicBezTo>
                      <a:pt x="15950" y="2359"/>
                      <a:pt x="16912" y="3730"/>
                      <a:pt x="16401" y="6958"/>
                    </a:cubicBezTo>
                    <a:cubicBezTo>
                      <a:pt x="15926" y="10303"/>
                      <a:pt x="13372" y="14676"/>
                      <a:pt x="13372" y="14676"/>
                    </a:cubicBezTo>
                    <a:cubicBezTo>
                      <a:pt x="13372" y="14676"/>
                      <a:pt x="10815" y="19020"/>
                      <a:pt x="8111" y="21119"/>
                    </a:cubicBezTo>
                    <a:cubicBezTo>
                      <a:pt x="7086" y="21914"/>
                      <a:pt x="6191" y="22376"/>
                      <a:pt x="5430" y="22565"/>
                    </a:cubicBezTo>
                    <a:cubicBezTo>
                      <a:pt x="5167" y="22638"/>
                      <a:pt x="4903" y="22682"/>
                      <a:pt x="4638" y="22696"/>
                    </a:cubicBezTo>
                    <a:cubicBezTo>
                      <a:pt x="3721" y="22744"/>
                      <a:pt x="2905" y="22432"/>
                      <a:pt x="2139" y="21969"/>
                    </a:cubicBezTo>
                    <a:cubicBezTo>
                      <a:pt x="2139" y="21969"/>
                      <a:pt x="887" y="21264"/>
                      <a:pt x="443" y="20725"/>
                    </a:cubicBezTo>
                    <a:cubicBezTo>
                      <a:pt x="0" y="20185"/>
                      <a:pt x="4" y="19711"/>
                      <a:pt x="367" y="19276"/>
                    </a:cubicBezTo>
                    <a:lnTo>
                      <a:pt x="2968" y="1578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4" name="Down Arrow 73"/>
              <p:cNvSpPr/>
              <p:nvPr/>
            </p:nvSpPr>
            <p:spPr>
              <a:xfrm rot="18000000">
                <a:off x="1712002" y="6553903"/>
                <a:ext cx="484632" cy="647632"/>
              </a:xfrm>
              <a:prstGeom prst="down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15761" y="4803671"/>
            <a:ext cx="1017432" cy="702060"/>
            <a:chOff x="-1" y="5610392"/>
            <a:chExt cx="1017432" cy="702060"/>
          </a:xfrm>
        </p:grpSpPr>
        <p:sp>
          <p:nvSpPr>
            <p:cNvPr id="76" name="Rectangle 75"/>
            <p:cNvSpPr/>
            <p:nvPr/>
          </p:nvSpPr>
          <p:spPr>
            <a:xfrm>
              <a:off x="-1" y="5610392"/>
              <a:ext cx="1017432" cy="702060"/>
            </a:xfrm>
            <a:prstGeom prst="rect">
              <a:avLst/>
            </a:prstGeom>
            <a:solidFill>
              <a:srgbClr val="A1AD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grpSp>
          <p:nvGrpSpPr>
            <p:cNvPr id="77" name="Group 76"/>
            <p:cNvGrpSpPr/>
            <p:nvPr/>
          </p:nvGrpSpPr>
          <p:grpSpPr>
            <a:xfrm>
              <a:off x="329043" y="5702135"/>
              <a:ext cx="402498" cy="518574"/>
              <a:chOff x="291204" y="5776475"/>
              <a:chExt cx="487023" cy="627474"/>
            </a:xfrm>
          </p:grpSpPr>
          <p:sp>
            <p:nvSpPr>
              <p:cNvPr id="78" name="Freeform 6"/>
              <p:cNvSpPr>
                <a:spLocks noEditPoints="1"/>
              </p:cNvSpPr>
              <p:nvPr/>
            </p:nvSpPr>
            <p:spPr bwMode="auto">
              <a:xfrm>
                <a:off x="291204" y="5776475"/>
                <a:ext cx="487023" cy="627474"/>
              </a:xfrm>
              <a:custGeom>
                <a:avLst/>
                <a:gdLst>
                  <a:gd name="T0" fmla="*/ 13017 w 13638"/>
                  <a:gd name="T1" fmla="*/ 3336 h 17577"/>
                  <a:gd name="T2" fmla="*/ 10121 w 13638"/>
                  <a:gd name="T3" fmla="*/ 457 h 17577"/>
                  <a:gd name="T4" fmla="*/ 9874 w 13638"/>
                  <a:gd name="T5" fmla="*/ 210 h 17577"/>
                  <a:gd name="T6" fmla="*/ 9583 w 13638"/>
                  <a:gd name="T7" fmla="*/ 30 h 17577"/>
                  <a:gd name="T8" fmla="*/ 8628 w 13638"/>
                  <a:gd name="T9" fmla="*/ 32 h 17577"/>
                  <a:gd name="T10" fmla="*/ 4783 w 13638"/>
                  <a:gd name="T11" fmla="*/ 33 h 17577"/>
                  <a:gd name="T12" fmla="*/ 1008 w 13638"/>
                  <a:gd name="T13" fmla="*/ 43 h 17577"/>
                  <a:gd name="T14" fmla="*/ 47 w 13638"/>
                  <a:gd name="T15" fmla="*/ 996 h 17577"/>
                  <a:gd name="T16" fmla="*/ 44 w 13638"/>
                  <a:gd name="T17" fmla="*/ 2867 h 17577"/>
                  <a:gd name="T18" fmla="*/ 43 w 13638"/>
                  <a:gd name="T19" fmla="*/ 6620 h 17577"/>
                  <a:gd name="T20" fmla="*/ 596 w 13638"/>
                  <a:gd name="T21" fmla="*/ 6618 h 17577"/>
                  <a:gd name="T22" fmla="*/ 596 w 13638"/>
                  <a:gd name="T23" fmla="*/ 1171 h 17577"/>
                  <a:gd name="T24" fmla="*/ 1361 w 13638"/>
                  <a:gd name="T25" fmla="*/ 585 h 17577"/>
                  <a:gd name="T26" fmla="*/ 2702 w 13638"/>
                  <a:gd name="T27" fmla="*/ 586 h 17577"/>
                  <a:gd name="T28" fmla="*/ 8134 w 13638"/>
                  <a:gd name="T29" fmla="*/ 586 h 17577"/>
                  <a:gd name="T30" fmla="*/ 9604 w 13638"/>
                  <a:gd name="T31" fmla="*/ 1138 h 17577"/>
                  <a:gd name="T32" fmla="*/ 9604 w 13638"/>
                  <a:gd name="T33" fmla="*/ 1808 h 17577"/>
                  <a:gd name="T34" fmla="*/ 10256 w 13638"/>
                  <a:gd name="T35" fmla="*/ 3890 h 17577"/>
                  <a:gd name="T36" fmla="*/ 12855 w 13638"/>
                  <a:gd name="T37" fmla="*/ 3972 h 17577"/>
                  <a:gd name="T38" fmla="*/ 12991 w 13638"/>
                  <a:gd name="T39" fmla="*/ 4736 h 17577"/>
                  <a:gd name="T40" fmla="*/ 12990 w 13638"/>
                  <a:gd name="T41" fmla="*/ 16202 h 17577"/>
                  <a:gd name="T42" fmla="*/ 12050 w 13638"/>
                  <a:gd name="T43" fmla="*/ 17001 h 17577"/>
                  <a:gd name="T44" fmla="*/ 4959 w 13638"/>
                  <a:gd name="T45" fmla="*/ 17001 h 17577"/>
                  <a:gd name="T46" fmla="*/ 1431 w 13638"/>
                  <a:gd name="T47" fmla="*/ 17001 h 17577"/>
                  <a:gd name="T48" fmla="*/ 597 w 13638"/>
                  <a:gd name="T49" fmla="*/ 16096 h 17577"/>
                  <a:gd name="T50" fmla="*/ 596 w 13638"/>
                  <a:gd name="T51" fmla="*/ 14321 h 17577"/>
                  <a:gd name="T52" fmla="*/ 43 w 13638"/>
                  <a:gd name="T53" fmla="*/ 14319 h 17577"/>
                  <a:gd name="T54" fmla="*/ 43 w 13638"/>
                  <a:gd name="T55" fmla="*/ 16307 h 17577"/>
                  <a:gd name="T56" fmla="*/ 1389 w 13638"/>
                  <a:gd name="T57" fmla="*/ 17577 h 17577"/>
                  <a:gd name="T58" fmla="*/ 1926 w 13638"/>
                  <a:gd name="T59" fmla="*/ 17577 h 17577"/>
                  <a:gd name="T60" fmla="*/ 2772 w 13638"/>
                  <a:gd name="T61" fmla="*/ 17554 h 17577"/>
                  <a:gd name="T62" fmla="*/ 10674 w 13638"/>
                  <a:gd name="T63" fmla="*/ 17554 h 17577"/>
                  <a:gd name="T64" fmla="*/ 11426 w 13638"/>
                  <a:gd name="T65" fmla="*/ 17577 h 17577"/>
                  <a:gd name="T66" fmla="*/ 12309 w 13638"/>
                  <a:gd name="T67" fmla="*/ 17577 h 17577"/>
                  <a:gd name="T68" fmla="*/ 13576 w 13638"/>
                  <a:gd name="T69" fmla="*/ 16521 h 17577"/>
                  <a:gd name="T70" fmla="*/ 13579 w 13638"/>
                  <a:gd name="T71" fmla="*/ 14543 h 17577"/>
                  <a:gd name="T72" fmla="*/ 13579 w 13638"/>
                  <a:gd name="T73" fmla="*/ 4701 h 17577"/>
                  <a:gd name="T74" fmla="*/ 13489 w 13638"/>
                  <a:gd name="T75" fmla="*/ 3791 h 17577"/>
                  <a:gd name="T76" fmla="*/ 13017 w 13638"/>
                  <a:gd name="T77" fmla="*/ 3336 h 17577"/>
                  <a:gd name="T78" fmla="*/ 10548 w 13638"/>
                  <a:gd name="T79" fmla="*/ 3374 h 17577"/>
                  <a:gd name="T80" fmla="*/ 11380 w 13638"/>
                  <a:gd name="T81" fmla="*/ 3432 h 17577"/>
                  <a:gd name="T82" fmla="*/ 12258 w 13638"/>
                  <a:gd name="T83" fmla="*/ 3427 h 17577"/>
                  <a:gd name="T84" fmla="*/ 10252 w 13638"/>
                  <a:gd name="T85" fmla="*/ 1436 h 17577"/>
                  <a:gd name="T86" fmla="*/ 10160 w 13638"/>
                  <a:gd name="T87" fmla="*/ 1348 h 17577"/>
                  <a:gd name="T88" fmla="*/ 10200 w 13638"/>
                  <a:gd name="T89" fmla="*/ 3099 h 17577"/>
                  <a:gd name="T90" fmla="*/ 10548 w 13638"/>
                  <a:gd name="T91" fmla="*/ 3374 h 17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3638" h="17577">
                    <a:moveTo>
                      <a:pt x="13017" y="3336"/>
                    </a:moveTo>
                    <a:cubicBezTo>
                      <a:pt x="12499" y="2758"/>
                      <a:pt x="10793" y="1124"/>
                      <a:pt x="10121" y="457"/>
                    </a:cubicBezTo>
                    <a:cubicBezTo>
                      <a:pt x="10030" y="366"/>
                      <a:pt x="9966" y="301"/>
                      <a:pt x="9874" y="210"/>
                    </a:cubicBezTo>
                    <a:cubicBezTo>
                      <a:pt x="9773" y="109"/>
                      <a:pt x="9761" y="46"/>
                      <a:pt x="9583" y="30"/>
                    </a:cubicBezTo>
                    <a:cubicBezTo>
                      <a:pt x="9320" y="8"/>
                      <a:pt x="8907" y="31"/>
                      <a:pt x="8628" y="32"/>
                    </a:cubicBezTo>
                    <a:cubicBezTo>
                      <a:pt x="7347" y="37"/>
                      <a:pt x="6064" y="36"/>
                      <a:pt x="4783" y="33"/>
                    </a:cubicBezTo>
                    <a:cubicBezTo>
                      <a:pt x="4292" y="31"/>
                      <a:pt x="1222" y="0"/>
                      <a:pt x="1008" y="43"/>
                    </a:cubicBezTo>
                    <a:cubicBezTo>
                      <a:pt x="490" y="115"/>
                      <a:pt x="94" y="435"/>
                      <a:pt x="47" y="996"/>
                    </a:cubicBezTo>
                    <a:cubicBezTo>
                      <a:pt x="0" y="1544"/>
                      <a:pt x="45" y="2295"/>
                      <a:pt x="44" y="2867"/>
                    </a:cubicBezTo>
                    <a:cubicBezTo>
                      <a:pt x="41" y="4117"/>
                      <a:pt x="55" y="5372"/>
                      <a:pt x="43" y="6620"/>
                    </a:cubicBezTo>
                    <a:lnTo>
                      <a:pt x="596" y="6618"/>
                    </a:lnTo>
                    <a:cubicBezTo>
                      <a:pt x="596" y="4809"/>
                      <a:pt x="568" y="2977"/>
                      <a:pt x="596" y="1171"/>
                    </a:cubicBezTo>
                    <a:cubicBezTo>
                      <a:pt x="604" y="699"/>
                      <a:pt x="890" y="585"/>
                      <a:pt x="1361" y="585"/>
                    </a:cubicBezTo>
                    <a:cubicBezTo>
                      <a:pt x="1807" y="585"/>
                      <a:pt x="2255" y="588"/>
                      <a:pt x="2702" y="586"/>
                    </a:cubicBezTo>
                    <a:lnTo>
                      <a:pt x="8134" y="586"/>
                    </a:lnTo>
                    <a:cubicBezTo>
                      <a:pt x="9574" y="592"/>
                      <a:pt x="9610" y="435"/>
                      <a:pt x="9604" y="1138"/>
                    </a:cubicBezTo>
                    <a:cubicBezTo>
                      <a:pt x="9602" y="1361"/>
                      <a:pt x="9605" y="1585"/>
                      <a:pt x="9604" y="1808"/>
                    </a:cubicBezTo>
                    <a:cubicBezTo>
                      <a:pt x="9601" y="2755"/>
                      <a:pt x="9466" y="3569"/>
                      <a:pt x="10256" y="3890"/>
                    </a:cubicBezTo>
                    <a:cubicBezTo>
                      <a:pt x="10646" y="4048"/>
                      <a:pt x="12301" y="3971"/>
                      <a:pt x="12855" y="3972"/>
                    </a:cubicBezTo>
                    <a:cubicBezTo>
                      <a:pt x="13044" y="4275"/>
                      <a:pt x="12992" y="4112"/>
                      <a:pt x="12991" y="4736"/>
                    </a:cubicBezTo>
                    <a:lnTo>
                      <a:pt x="12990" y="16202"/>
                    </a:lnTo>
                    <a:cubicBezTo>
                      <a:pt x="12990" y="16971"/>
                      <a:pt x="12788" y="16999"/>
                      <a:pt x="12050" y="17001"/>
                    </a:cubicBezTo>
                    <a:cubicBezTo>
                      <a:pt x="9687" y="17009"/>
                      <a:pt x="7323" y="16996"/>
                      <a:pt x="4959" y="17001"/>
                    </a:cubicBezTo>
                    <a:cubicBezTo>
                      <a:pt x="3784" y="17004"/>
                      <a:pt x="2607" y="16995"/>
                      <a:pt x="1431" y="17001"/>
                    </a:cubicBezTo>
                    <a:cubicBezTo>
                      <a:pt x="698" y="17005"/>
                      <a:pt x="593" y="16816"/>
                      <a:pt x="597" y="16096"/>
                    </a:cubicBezTo>
                    <a:cubicBezTo>
                      <a:pt x="601" y="15505"/>
                      <a:pt x="598" y="14911"/>
                      <a:pt x="596" y="14321"/>
                    </a:cubicBezTo>
                    <a:lnTo>
                      <a:pt x="43" y="14319"/>
                    </a:lnTo>
                    <a:cubicBezTo>
                      <a:pt x="41" y="14981"/>
                      <a:pt x="48" y="15645"/>
                      <a:pt x="43" y="16307"/>
                    </a:cubicBezTo>
                    <a:cubicBezTo>
                      <a:pt x="37" y="17316"/>
                      <a:pt x="618" y="17544"/>
                      <a:pt x="1389" y="17577"/>
                    </a:cubicBezTo>
                    <a:lnTo>
                      <a:pt x="1926" y="17577"/>
                    </a:lnTo>
                    <a:cubicBezTo>
                      <a:pt x="2202" y="17569"/>
                      <a:pt x="2489" y="17555"/>
                      <a:pt x="2772" y="17554"/>
                    </a:cubicBezTo>
                    <a:lnTo>
                      <a:pt x="10674" y="17554"/>
                    </a:lnTo>
                    <a:cubicBezTo>
                      <a:pt x="10916" y="17554"/>
                      <a:pt x="11171" y="17567"/>
                      <a:pt x="11426" y="17577"/>
                    </a:cubicBezTo>
                    <a:lnTo>
                      <a:pt x="12309" y="17577"/>
                    </a:lnTo>
                    <a:cubicBezTo>
                      <a:pt x="12984" y="17526"/>
                      <a:pt x="13519" y="17299"/>
                      <a:pt x="13576" y="16521"/>
                    </a:cubicBezTo>
                    <a:cubicBezTo>
                      <a:pt x="13620" y="15922"/>
                      <a:pt x="13577" y="15160"/>
                      <a:pt x="13579" y="14543"/>
                    </a:cubicBezTo>
                    <a:lnTo>
                      <a:pt x="13579" y="4701"/>
                    </a:lnTo>
                    <a:cubicBezTo>
                      <a:pt x="13579" y="4329"/>
                      <a:pt x="13638" y="3945"/>
                      <a:pt x="13489" y="3791"/>
                    </a:cubicBezTo>
                    <a:cubicBezTo>
                      <a:pt x="13357" y="3655"/>
                      <a:pt x="13151" y="3443"/>
                      <a:pt x="13017" y="3336"/>
                    </a:cubicBezTo>
                    <a:close/>
                    <a:moveTo>
                      <a:pt x="10548" y="3374"/>
                    </a:moveTo>
                    <a:cubicBezTo>
                      <a:pt x="10600" y="3502"/>
                      <a:pt x="11226" y="3432"/>
                      <a:pt x="11380" y="3432"/>
                    </a:cubicBezTo>
                    <a:cubicBezTo>
                      <a:pt x="11664" y="3432"/>
                      <a:pt x="11977" y="3443"/>
                      <a:pt x="12258" y="3427"/>
                    </a:cubicBezTo>
                    <a:lnTo>
                      <a:pt x="10252" y="1436"/>
                    </a:lnTo>
                    <a:lnTo>
                      <a:pt x="10160" y="1348"/>
                    </a:lnTo>
                    <a:cubicBezTo>
                      <a:pt x="10161" y="1612"/>
                      <a:pt x="10119" y="2910"/>
                      <a:pt x="10200" y="3099"/>
                    </a:cubicBezTo>
                    <a:cubicBezTo>
                      <a:pt x="10262" y="3245"/>
                      <a:pt x="10380" y="3361"/>
                      <a:pt x="10548" y="337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grpSp>
            <p:nvGrpSpPr>
              <p:cNvPr id="79" name="Group 78"/>
              <p:cNvGrpSpPr/>
              <p:nvPr/>
            </p:nvGrpSpPr>
            <p:grpSpPr>
              <a:xfrm>
                <a:off x="318627" y="6103507"/>
                <a:ext cx="178246" cy="39399"/>
                <a:chOff x="318627" y="6103507"/>
                <a:chExt cx="178246" cy="39399"/>
              </a:xfrm>
            </p:grpSpPr>
            <p:sp>
              <p:nvSpPr>
                <p:cNvPr id="81" name="Freeform 80"/>
                <p:cNvSpPr/>
                <p:nvPr/>
              </p:nvSpPr>
              <p:spPr>
                <a:xfrm>
                  <a:off x="318627" y="6103507"/>
                  <a:ext cx="49439" cy="39399"/>
                </a:xfrm>
                <a:custGeom>
                  <a:avLst/>
                  <a:gdLst>
                    <a:gd name="connsiteX0" fmla="*/ 0 w 49439"/>
                    <a:gd name="connsiteY0" fmla="*/ 0 h 39399"/>
                    <a:gd name="connsiteX1" fmla="*/ 13543 w 49439"/>
                    <a:gd name="connsiteY1" fmla="*/ 0 h 39399"/>
                    <a:gd name="connsiteX2" fmla="*/ 33717 w 49439"/>
                    <a:gd name="connsiteY2" fmla="*/ 947 h 39399"/>
                    <a:gd name="connsiteX3" fmla="*/ 44988 w 49439"/>
                    <a:gd name="connsiteY3" fmla="*/ 7103 h 39399"/>
                    <a:gd name="connsiteX4" fmla="*/ 49439 w 49439"/>
                    <a:gd name="connsiteY4" fmla="*/ 19605 h 39399"/>
                    <a:gd name="connsiteX5" fmla="*/ 46266 w 49439"/>
                    <a:gd name="connsiteY5" fmla="*/ 30402 h 39399"/>
                    <a:gd name="connsiteX6" fmla="*/ 37505 w 49439"/>
                    <a:gd name="connsiteY6" fmla="*/ 37221 h 39399"/>
                    <a:gd name="connsiteX7" fmla="*/ 15343 w 49439"/>
                    <a:gd name="connsiteY7" fmla="*/ 39399 h 39399"/>
                    <a:gd name="connsiteX8" fmla="*/ 0 w 49439"/>
                    <a:gd name="connsiteY8" fmla="*/ 39399 h 39399"/>
                    <a:gd name="connsiteX9" fmla="*/ 0 w 49439"/>
                    <a:gd name="connsiteY9" fmla="*/ 0 h 393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9439" h="39399">
                      <a:moveTo>
                        <a:pt x="0" y="0"/>
                      </a:moveTo>
                      <a:lnTo>
                        <a:pt x="13543" y="0"/>
                      </a:lnTo>
                      <a:cubicBezTo>
                        <a:pt x="23646" y="0"/>
                        <a:pt x="30370" y="315"/>
                        <a:pt x="33717" y="947"/>
                      </a:cubicBezTo>
                      <a:cubicBezTo>
                        <a:pt x="38263" y="1767"/>
                        <a:pt x="42020" y="3819"/>
                        <a:pt x="44988" y="7103"/>
                      </a:cubicBezTo>
                      <a:cubicBezTo>
                        <a:pt x="47955" y="10386"/>
                        <a:pt x="49439" y="14553"/>
                        <a:pt x="49439" y="19605"/>
                      </a:cubicBezTo>
                      <a:cubicBezTo>
                        <a:pt x="49439" y="23709"/>
                        <a:pt x="48381" y="27308"/>
                        <a:pt x="46266" y="30402"/>
                      </a:cubicBezTo>
                      <a:cubicBezTo>
                        <a:pt x="44151" y="33496"/>
                        <a:pt x="41231" y="35769"/>
                        <a:pt x="37505" y="37221"/>
                      </a:cubicBezTo>
                      <a:cubicBezTo>
                        <a:pt x="33780" y="38673"/>
                        <a:pt x="26393" y="39399"/>
                        <a:pt x="15343" y="39399"/>
                      </a:cubicBezTo>
                      <a:lnTo>
                        <a:pt x="0" y="3939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Freeform 81"/>
                <p:cNvSpPr/>
                <p:nvPr/>
              </p:nvSpPr>
              <p:spPr>
                <a:xfrm>
                  <a:off x="447434" y="6103507"/>
                  <a:ext cx="49439" cy="39399"/>
                </a:xfrm>
                <a:custGeom>
                  <a:avLst/>
                  <a:gdLst>
                    <a:gd name="connsiteX0" fmla="*/ 0 w 49439"/>
                    <a:gd name="connsiteY0" fmla="*/ 0 h 39399"/>
                    <a:gd name="connsiteX1" fmla="*/ 13543 w 49439"/>
                    <a:gd name="connsiteY1" fmla="*/ 0 h 39399"/>
                    <a:gd name="connsiteX2" fmla="*/ 33717 w 49439"/>
                    <a:gd name="connsiteY2" fmla="*/ 947 h 39399"/>
                    <a:gd name="connsiteX3" fmla="*/ 44988 w 49439"/>
                    <a:gd name="connsiteY3" fmla="*/ 7103 h 39399"/>
                    <a:gd name="connsiteX4" fmla="*/ 49439 w 49439"/>
                    <a:gd name="connsiteY4" fmla="*/ 19605 h 39399"/>
                    <a:gd name="connsiteX5" fmla="*/ 46266 w 49439"/>
                    <a:gd name="connsiteY5" fmla="*/ 30402 h 39399"/>
                    <a:gd name="connsiteX6" fmla="*/ 37505 w 49439"/>
                    <a:gd name="connsiteY6" fmla="*/ 37221 h 39399"/>
                    <a:gd name="connsiteX7" fmla="*/ 15343 w 49439"/>
                    <a:gd name="connsiteY7" fmla="*/ 39399 h 39399"/>
                    <a:gd name="connsiteX8" fmla="*/ 0 w 49439"/>
                    <a:gd name="connsiteY8" fmla="*/ 39399 h 39399"/>
                    <a:gd name="connsiteX9" fmla="*/ 0 w 49439"/>
                    <a:gd name="connsiteY9" fmla="*/ 0 h 393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9439" h="39399">
                      <a:moveTo>
                        <a:pt x="0" y="0"/>
                      </a:moveTo>
                      <a:lnTo>
                        <a:pt x="13543" y="0"/>
                      </a:lnTo>
                      <a:cubicBezTo>
                        <a:pt x="23646" y="0"/>
                        <a:pt x="30370" y="315"/>
                        <a:pt x="33717" y="947"/>
                      </a:cubicBezTo>
                      <a:cubicBezTo>
                        <a:pt x="38263" y="1767"/>
                        <a:pt x="42020" y="3819"/>
                        <a:pt x="44988" y="7103"/>
                      </a:cubicBezTo>
                      <a:cubicBezTo>
                        <a:pt x="47955" y="10386"/>
                        <a:pt x="49439" y="14553"/>
                        <a:pt x="49439" y="19605"/>
                      </a:cubicBezTo>
                      <a:cubicBezTo>
                        <a:pt x="49439" y="23709"/>
                        <a:pt x="48381" y="27308"/>
                        <a:pt x="46266" y="30402"/>
                      </a:cubicBezTo>
                      <a:cubicBezTo>
                        <a:pt x="44151" y="33496"/>
                        <a:pt x="41231" y="35769"/>
                        <a:pt x="37505" y="37221"/>
                      </a:cubicBezTo>
                      <a:cubicBezTo>
                        <a:pt x="33780" y="38673"/>
                        <a:pt x="26393" y="39399"/>
                        <a:pt x="15343" y="39399"/>
                      </a:cubicBezTo>
                      <a:lnTo>
                        <a:pt x="0" y="3939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grpSp>
        <p:nvGrpSpPr>
          <p:cNvPr id="8" name="Group 7"/>
          <p:cNvGrpSpPr/>
          <p:nvPr/>
        </p:nvGrpSpPr>
        <p:grpSpPr>
          <a:xfrm>
            <a:off x="15761" y="5589792"/>
            <a:ext cx="1017432" cy="702060"/>
            <a:chOff x="-1" y="4830598"/>
            <a:chExt cx="1017432" cy="702060"/>
          </a:xfrm>
        </p:grpSpPr>
        <p:sp>
          <p:nvSpPr>
            <p:cNvPr id="84" name="Rectangle 83"/>
            <p:cNvSpPr/>
            <p:nvPr/>
          </p:nvSpPr>
          <p:spPr>
            <a:xfrm>
              <a:off x="-1" y="4830598"/>
              <a:ext cx="1017432" cy="702060"/>
            </a:xfrm>
            <a:prstGeom prst="rect">
              <a:avLst/>
            </a:prstGeom>
            <a:solidFill>
              <a:srgbClr val="7DAF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grpSp>
          <p:nvGrpSpPr>
            <p:cNvPr id="85" name="Group 84"/>
            <p:cNvGrpSpPr/>
            <p:nvPr/>
          </p:nvGrpSpPr>
          <p:grpSpPr>
            <a:xfrm>
              <a:off x="273072" y="4936512"/>
              <a:ext cx="471287" cy="490233"/>
              <a:chOff x="2547938" y="1458913"/>
              <a:chExt cx="3830638" cy="3984625"/>
            </a:xfrm>
          </p:grpSpPr>
          <p:sp>
            <p:nvSpPr>
              <p:cNvPr id="86" name="Freeform 42"/>
              <p:cNvSpPr>
                <a:spLocks/>
              </p:cNvSpPr>
              <p:nvPr/>
            </p:nvSpPr>
            <p:spPr bwMode="auto">
              <a:xfrm>
                <a:off x="2547938" y="2152650"/>
                <a:ext cx="3513138" cy="3257550"/>
              </a:xfrm>
              <a:custGeom>
                <a:avLst/>
                <a:gdLst>
                  <a:gd name="T0" fmla="*/ 2210 w 9739"/>
                  <a:gd name="T1" fmla="*/ 77 h 9018"/>
                  <a:gd name="T2" fmla="*/ 1468 w 9739"/>
                  <a:gd name="T3" fmla="*/ 587 h 9018"/>
                  <a:gd name="T4" fmla="*/ 843 w 9739"/>
                  <a:gd name="T5" fmla="*/ 1232 h 9018"/>
                  <a:gd name="T6" fmla="*/ 2623 w 9739"/>
                  <a:gd name="T7" fmla="*/ 5946 h 9018"/>
                  <a:gd name="T8" fmla="*/ 2929 w 9739"/>
                  <a:gd name="T9" fmla="*/ 6276 h 9018"/>
                  <a:gd name="T10" fmla="*/ 5807 w 9739"/>
                  <a:gd name="T11" fmla="*/ 8443 h 9018"/>
                  <a:gd name="T12" fmla="*/ 7871 w 9739"/>
                  <a:gd name="T13" fmla="*/ 8821 h 9018"/>
                  <a:gd name="T14" fmla="*/ 9238 w 9739"/>
                  <a:gd name="T15" fmla="*/ 7652 h 9018"/>
                  <a:gd name="T16" fmla="*/ 8493 w 9739"/>
                  <a:gd name="T17" fmla="*/ 6215 h 9018"/>
                  <a:gd name="T18" fmla="*/ 6402 w 9739"/>
                  <a:gd name="T19" fmla="*/ 6438 h 9018"/>
                  <a:gd name="T20" fmla="*/ 5650 w 9739"/>
                  <a:gd name="T21" fmla="*/ 6623 h 9018"/>
                  <a:gd name="T22" fmla="*/ 4229 w 9739"/>
                  <a:gd name="T23" fmla="*/ 5504 h 9018"/>
                  <a:gd name="T24" fmla="*/ 2830 w 9739"/>
                  <a:gd name="T25" fmla="*/ 3764 h 9018"/>
                  <a:gd name="T26" fmla="*/ 3547 w 9739"/>
                  <a:gd name="T27" fmla="*/ 2843 h 9018"/>
                  <a:gd name="T28" fmla="*/ 3484 w 9739"/>
                  <a:gd name="T29" fmla="*/ 1276 h 9018"/>
                  <a:gd name="T30" fmla="*/ 2946 w 9739"/>
                  <a:gd name="T31" fmla="*/ 544 h 9018"/>
                  <a:gd name="T32" fmla="*/ 2210 w 9739"/>
                  <a:gd name="T33" fmla="*/ 77 h 90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739" h="9018">
                    <a:moveTo>
                      <a:pt x="2210" y="77"/>
                    </a:moveTo>
                    <a:cubicBezTo>
                      <a:pt x="1916" y="135"/>
                      <a:pt x="1647" y="437"/>
                      <a:pt x="1468" y="587"/>
                    </a:cubicBezTo>
                    <a:cubicBezTo>
                      <a:pt x="1280" y="744"/>
                      <a:pt x="994" y="1003"/>
                      <a:pt x="843" y="1232"/>
                    </a:cubicBezTo>
                    <a:cubicBezTo>
                      <a:pt x="0" y="2517"/>
                      <a:pt x="1661" y="4959"/>
                      <a:pt x="2623" y="5946"/>
                    </a:cubicBezTo>
                    <a:cubicBezTo>
                      <a:pt x="2734" y="6059"/>
                      <a:pt x="2824" y="6158"/>
                      <a:pt x="2929" y="6276"/>
                    </a:cubicBezTo>
                    <a:cubicBezTo>
                      <a:pt x="3618" y="7048"/>
                      <a:pt x="4820" y="7951"/>
                      <a:pt x="5807" y="8443"/>
                    </a:cubicBezTo>
                    <a:cubicBezTo>
                      <a:pt x="6330" y="8703"/>
                      <a:pt x="7198" y="9018"/>
                      <a:pt x="7871" y="8821"/>
                    </a:cubicBezTo>
                    <a:cubicBezTo>
                      <a:pt x="8372" y="8674"/>
                      <a:pt x="8913" y="8049"/>
                      <a:pt x="9238" y="7652"/>
                    </a:cubicBezTo>
                    <a:cubicBezTo>
                      <a:pt x="9739" y="7042"/>
                      <a:pt x="9014" y="6586"/>
                      <a:pt x="8493" y="6215"/>
                    </a:cubicBezTo>
                    <a:cubicBezTo>
                      <a:pt x="7248" y="5329"/>
                      <a:pt x="6976" y="5059"/>
                      <a:pt x="6402" y="6438"/>
                    </a:cubicBezTo>
                    <a:cubicBezTo>
                      <a:pt x="6210" y="6898"/>
                      <a:pt x="6060" y="6885"/>
                      <a:pt x="5650" y="6623"/>
                    </a:cubicBezTo>
                    <a:cubicBezTo>
                      <a:pt x="5303" y="6402"/>
                      <a:pt x="4509" y="5801"/>
                      <a:pt x="4229" y="5504"/>
                    </a:cubicBezTo>
                    <a:cubicBezTo>
                      <a:pt x="3760" y="5007"/>
                      <a:pt x="3175" y="4385"/>
                      <a:pt x="2830" y="3764"/>
                    </a:cubicBezTo>
                    <a:cubicBezTo>
                      <a:pt x="2497" y="3165"/>
                      <a:pt x="2828" y="3257"/>
                      <a:pt x="3547" y="2843"/>
                    </a:cubicBezTo>
                    <a:cubicBezTo>
                      <a:pt x="4308" y="2404"/>
                      <a:pt x="4068" y="2116"/>
                      <a:pt x="3484" y="1276"/>
                    </a:cubicBezTo>
                    <a:cubicBezTo>
                      <a:pt x="3293" y="1000"/>
                      <a:pt x="3149" y="804"/>
                      <a:pt x="2946" y="544"/>
                    </a:cubicBezTo>
                    <a:cubicBezTo>
                      <a:pt x="2786" y="340"/>
                      <a:pt x="2603" y="0"/>
                      <a:pt x="2210" y="7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grpSp>
            <p:nvGrpSpPr>
              <p:cNvPr id="87" name="Group 86"/>
              <p:cNvGrpSpPr/>
              <p:nvPr/>
            </p:nvGrpSpPr>
            <p:grpSpPr>
              <a:xfrm>
                <a:off x="3319463" y="1458913"/>
                <a:ext cx="3059113" cy="3984625"/>
                <a:chOff x="3319463" y="1458913"/>
                <a:chExt cx="3059113" cy="3984625"/>
              </a:xfrm>
            </p:grpSpPr>
            <p:sp>
              <p:nvSpPr>
                <p:cNvPr id="88" name="Freeform 41"/>
                <p:cNvSpPr>
                  <a:spLocks/>
                </p:cNvSpPr>
                <p:nvPr/>
              </p:nvSpPr>
              <p:spPr bwMode="auto">
                <a:xfrm>
                  <a:off x="3319463" y="1458913"/>
                  <a:ext cx="3059113" cy="3984625"/>
                </a:xfrm>
                <a:custGeom>
                  <a:avLst/>
                  <a:gdLst>
                    <a:gd name="T0" fmla="*/ 74 w 8483"/>
                    <a:gd name="T1" fmla="*/ 1531 h 11024"/>
                    <a:gd name="T2" fmla="*/ 1190 w 8483"/>
                    <a:gd name="T3" fmla="*/ 2254 h 11024"/>
                    <a:gd name="T4" fmla="*/ 1959 w 8483"/>
                    <a:gd name="T5" fmla="*/ 3320 h 11024"/>
                    <a:gd name="T6" fmla="*/ 1113 w 8483"/>
                    <a:gd name="T7" fmla="*/ 5416 h 11024"/>
                    <a:gd name="T8" fmla="*/ 1338 w 8483"/>
                    <a:gd name="T9" fmla="*/ 5882 h 11024"/>
                    <a:gd name="T10" fmla="*/ 2265 w 8483"/>
                    <a:gd name="T11" fmla="*/ 7036 h 11024"/>
                    <a:gd name="T12" fmla="*/ 3001 w 8483"/>
                    <a:gd name="T13" fmla="*/ 7676 h 11024"/>
                    <a:gd name="T14" fmla="*/ 3835 w 8483"/>
                    <a:gd name="T15" fmla="*/ 8202 h 11024"/>
                    <a:gd name="T16" fmla="*/ 5110 w 8483"/>
                    <a:gd name="T17" fmla="*/ 6944 h 11024"/>
                    <a:gd name="T18" fmla="*/ 7083 w 8483"/>
                    <a:gd name="T19" fmla="*/ 8145 h 11024"/>
                    <a:gd name="T20" fmla="*/ 7440 w 8483"/>
                    <a:gd name="T21" fmla="*/ 8423 h 11024"/>
                    <a:gd name="T22" fmla="*/ 7691 w 8483"/>
                    <a:gd name="T23" fmla="*/ 9383 h 11024"/>
                    <a:gd name="T24" fmla="*/ 6541 w 8483"/>
                    <a:gd name="T25" fmla="*/ 10837 h 11024"/>
                    <a:gd name="T26" fmla="*/ 8463 w 8483"/>
                    <a:gd name="T27" fmla="*/ 9906 h 11024"/>
                    <a:gd name="T28" fmla="*/ 8464 w 8483"/>
                    <a:gd name="T29" fmla="*/ 7083 h 11024"/>
                    <a:gd name="T30" fmla="*/ 8463 w 8483"/>
                    <a:gd name="T31" fmla="*/ 1439 h 11024"/>
                    <a:gd name="T32" fmla="*/ 7051 w 8483"/>
                    <a:gd name="T33" fmla="*/ 43 h 11024"/>
                    <a:gd name="T34" fmla="*/ 1406 w 8483"/>
                    <a:gd name="T35" fmla="*/ 39 h 11024"/>
                    <a:gd name="T36" fmla="*/ 275 w 8483"/>
                    <a:gd name="T37" fmla="*/ 307 h 11024"/>
                    <a:gd name="T38" fmla="*/ 74 w 8483"/>
                    <a:gd name="T39" fmla="*/ 1531 h 110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8483" h="11024">
                      <a:moveTo>
                        <a:pt x="74" y="1531"/>
                      </a:moveTo>
                      <a:cubicBezTo>
                        <a:pt x="748" y="1514"/>
                        <a:pt x="905" y="1879"/>
                        <a:pt x="1190" y="2254"/>
                      </a:cubicBezTo>
                      <a:cubicBezTo>
                        <a:pt x="1452" y="2598"/>
                        <a:pt x="1705" y="2953"/>
                        <a:pt x="1959" y="3320"/>
                      </a:cubicBezTo>
                      <a:cubicBezTo>
                        <a:pt x="2800" y="4535"/>
                        <a:pt x="2119" y="4912"/>
                        <a:pt x="1113" y="5416"/>
                      </a:cubicBezTo>
                      <a:cubicBezTo>
                        <a:pt x="1119" y="5649"/>
                        <a:pt x="1239" y="5734"/>
                        <a:pt x="1338" y="5882"/>
                      </a:cubicBezTo>
                      <a:cubicBezTo>
                        <a:pt x="1646" y="6347"/>
                        <a:pt x="1848" y="6640"/>
                        <a:pt x="2265" y="7036"/>
                      </a:cubicBezTo>
                      <a:cubicBezTo>
                        <a:pt x="2519" y="7278"/>
                        <a:pt x="2704" y="7451"/>
                        <a:pt x="3001" y="7676"/>
                      </a:cubicBezTo>
                      <a:cubicBezTo>
                        <a:pt x="3201" y="7828"/>
                        <a:pt x="3595" y="8098"/>
                        <a:pt x="3835" y="8202"/>
                      </a:cubicBezTo>
                      <a:cubicBezTo>
                        <a:pt x="4105" y="7649"/>
                        <a:pt x="4378" y="6915"/>
                        <a:pt x="5110" y="6944"/>
                      </a:cubicBezTo>
                      <a:cubicBezTo>
                        <a:pt x="5615" y="6964"/>
                        <a:pt x="6636" y="7814"/>
                        <a:pt x="7083" y="8145"/>
                      </a:cubicBezTo>
                      <a:cubicBezTo>
                        <a:pt x="7196" y="8229"/>
                        <a:pt x="7348" y="8330"/>
                        <a:pt x="7440" y="8423"/>
                      </a:cubicBezTo>
                      <a:cubicBezTo>
                        <a:pt x="7630" y="8616"/>
                        <a:pt x="7778" y="9018"/>
                        <a:pt x="7691" y="9383"/>
                      </a:cubicBezTo>
                      <a:cubicBezTo>
                        <a:pt x="7554" y="9957"/>
                        <a:pt x="6689" y="10543"/>
                        <a:pt x="6541" y="10837"/>
                      </a:cubicBezTo>
                      <a:cubicBezTo>
                        <a:pt x="7530" y="10839"/>
                        <a:pt x="8438" y="11024"/>
                        <a:pt x="8463" y="9906"/>
                      </a:cubicBezTo>
                      <a:cubicBezTo>
                        <a:pt x="8483" y="8972"/>
                        <a:pt x="8458" y="8020"/>
                        <a:pt x="8464" y="7083"/>
                      </a:cubicBezTo>
                      <a:cubicBezTo>
                        <a:pt x="8476" y="5210"/>
                        <a:pt x="8482" y="3311"/>
                        <a:pt x="8463" y="1439"/>
                      </a:cubicBezTo>
                      <a:cubicBezTo>
                        <a:pt x="8449" y="113"/>
                        <a:pt x="8301" y="57"/>
                        <a:pt x="7051" y="43"/>
                      </a:cubicBezTo>
                      <a:lnTo>
                        <a:pt x="1406" y="39"/>
                      </a:lnTo>
                      <a:cubicBezTo>
                        <a:pt x="901" y="41"/>
                        <a:pt x="573" y="0"/>
                        <a:pt x="275" y="307"/>
                      </a:cubicBezTo>
                      <a:cubicBezTo>
                        <a:pt x="44" y="545"/>
                        <a:pt x="0" y="1115"/>
                        <a:pt x="74" y="153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9" name="Freeform 43"/>
                <p:cNvSpPr>
                  <a:spLocks/>
                </p:cNvSpPr>
                <p:nvPr/>
              </p:nvSpPr>
              <p:spPr bwMode="auto">
                <a:xfrm>
                  <a:off x="3336925" y="4346575"/>
                  <a:ext cx="1293813" cy="1054100"/>
                </a:xfrm>
                <a:custGeom>
                  <a:avLst/>
                  <a:gdLst>
                    <a:gd name="T0" fmla="*/ 3585 w 3585"/>
                    <a:gd name="T1" fmla="*/ 2843 h 2917"/>
                    <a:gd name="T2" fmla="*/ 3474 w 3585"/>
                    <a:gd name="T3" fmla="*/ 2760 h 2917"/>
                    <a:gd name="T4" fmla="*/ 3335 w 3585"/>
                    <a:gd name="T5" fmla="*/ 2688 h 2917"/>
                    <a:gd name="T6" fmla="*/ 2586 w 3585"/>
                    <a:gd name="T7" fmla="*/ 2238 h 2917"/>
                    <a:gd name="T8" fmla="*/ 1672 w 3585"/>
                    <a:gd name="T9" fmla="*/ 1566 h 2917"/>
                    <a:gd name="T10" fmla="*/ 819 w 3585"/>
                    <a:gd name="T11" fmla="*/ 831 h 2917"/>
                    <a:gd name="T12" fmla="*/ 420 w 3585"/>
                    <a:gd name="T13" fmla="*/ 419 h 2917"/>
                    <a:gd name="T14" fmla="*/ 10 w 3585"/>
                    <a:gd name="T15" fmla="*/ 0 h 2917"/>
                    <a:gd name="T16" fmla="*/ 10 w 3585"/>
                    <a:gd name="T17" fmla="*/ 1600 h 2917"/>
                    <a:gd name="T18" fmla="*/ 449 w 3585"/>
                    <a:gd name="T19" fmla="*/ 2754 h 2917"/>
                    <a:gd name="T20" fmla="*/ 3585 w 3585"/>
                    <a:gd name="T21" fmla="*/ 2843 h 29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585" h="2917">
                      <a:moveTo>
                        <a:pt x="3585" y="2843"/>
                      </a:moveTo>
                      <a:lnTo>
                        <a:pt x="3474" y="2760"/>
                      </a:lnTo>
                      <a:cubicBezTo>
                        <a:pt x="3437" y="2739"/>
                        <a:pt x="3375" y="2709"/>
                        <a:pt x="3335" y="2688"/>
                      </a:cubicBezTo>
                      <a:lnTo>
                        <a:pt x="2586" y="2238"/>
                      </a:lnTo>
                      <a:cubicBezTo>
                        <a:pt x="2256" y="2011"/>
                        <a:pt x="1962" y="1820"/>
                        <a:pt x="1672" y="1566"/>
                      </a:cubicBezTo>
                      <a:cubicBezTo>
                        <a:pt x="1376" y="1307"/>
                        <a:pt x="1083" y="1085"/>
                        <a:pt x="819" y="831"/>
                      </a:cubicBezTo>
                      <a:cubicBezTo>
                        <a:pt x="679" y="696"/>
                        <a:pt x="589" y="567"/>
                        <a:pt x="420" y="419"/>
                      </a:cubicBezTo>
                      <a:cubicBezTo>
                        <a:pt x="270" y="289"/>
                        <a:pt x="193" y="92"/>
                        <a:pt x="10" y="0"/>
                      </a:cubicBezTo>
                      <a:cubicBezTo>
                        <a:pt x="0" y="530"/>
                        <a:pt x="9" y="1069"/>
                        <a:pt x="10" y="1600"/>
                      </a:cubicBezTo>
                      <a:cubicBezTo>
                        <a:pt x="11" y="2188"/>
                        <a:pt x="22" y="2540"/>
                        <a:pt x="449" y="2754"/>
                      </a:cubicBezTo>
                      <a:cubicBezTo>
                        <a:pt x="775" y="2917"/>
                        <a:pt x="3080" y="2881"/>
                        <a:pt x="3585" y="284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90" name="Freeform 44"/>
                <p:cNvSpPr>
                  <a:spLocks/>
                </p:cNvSpPr>
                <p:nvPr/>
              </p:nvSpPr>
              <p:spPr bwMode="auto">
                <a:xfrm>
                  <a:off x="4127500" y="3498850"/>
                  <a:ext cx="1698625" cy="160338"/>
                </a:xfrm>
                <a:custGeom>
                  <a:avLst/>
                  <a:gdLst>
                    <a:gd name="T0" fmla="*/ 196 w 4712"/>
                    <a:gd name="T1" fmla="*/ 22 h 445"/>
                    <a:gd name="T2" fmla="*/ 153 w 4712"/>
                    <a:gd name="T3" fmla="*/ 378 h 445"/>
                    <a:gd name="T4" fmla="*/ 4497 w 4712"/>
                    <a:gd name="T5" fmla="*/ 384 h 445"/>
                    <a:gd name="T6" fmla="*/ 4523 w 4712"/>
                    <a:gd name="T7" fmla="*/ 36 h 445"/>
                    <a:gd name="T8" fmla="*/ 3927 w 4712"/>
                    <a:gd name="T9" fmla="*/ 3 h 445"/>
                    <a:gd name="T10" fmla="*/ 196 w 4712"/>
                    <a:gd name="T11" fmla="*/ 22 h 4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712" h="445">
                      <a:moveTo>
                        <a:pt x="196" y="22"/>
                      </a:moveTo>
                      <a:cubicBezTo>
                        <a:pt x="4" y="94"/>
                        <a:pt x="0" y="300"/>
                        <a:pt x="153" y="378"/>
                      </a:cubicBezTo>
                      <a:cubicBezTo>
                        <a:pt x="285" y="445"/>
                        <a:pt x="4478" y="392"/>
                        <a:pt x="4497" y="384"/>
                      </a:cubicBezTo>
                      <a:cubicBezTo>
                        <a:pt x="4618" y="337"/>
                        <a:pt x="4712" y="128"/>
                        <a:pt x="4523" y="36"/>
                      </a:cubicBezTo>
                      <a:cubicBezTo>
                        <a:pt x="4449" y="0"/>
                        <a:pt x="4046" y="3"/>
                        <a:pt x="3927" y="3"/>
                      </a:cubicBezTo>
                      <a:lnTo>
                        <a:pt x="196" y="22"/>
                      </a:lnTo>
                      <a:close/>
                    </a:path>
                  </a:pathLst>
                </a:custGeom>
                <a:solidFill>
                  <a:srgbClr val="7DAFE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91" name="Freeform 45"/>
                <p:cNvSpPr>
                  <a:spLocks/>
                </p:cNvSpPr>
                <p:nvPr/>
              </p:nvSpPr>
              <p:spPr bwMode="auto">
                <a:xfrm>
                  <a:off x="4448175" y="2128838"/>
                  <a:ext cx="1400175" cy="187325"/>
                </a:xfrm>
                <a:custGeom>
                  <a:avLst/>
                  <a:gdLst>
                    <a:gd name="T0" fmla="*/ 134 w 3882"/>
                    <a:gd name="T1" fmla="*/ 449 h 521"/>
                    <a:gd name="T2" fmla="*/ 3687 w 3882"/>
                    <a:gd name="T3" fmla="*/ 446 h 521"/>
                    <a:gd name="T4" fmla="*/ 3036 w 3882"/>
                    <a:gd name="T5" fmla="*/ 89 h 521"/>
                    <a:gd name="T6" fmla="*/ 189 w 3882"/>
                    <a:gd name="T7" fmla="*/ 96 h 521"/>
                    <a:gd name="T8" fmla="*/ 134 w 3882"/>
                    <a:gd name="T9" fmla="*/ 449 h 5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82" h="521">
                      <a:moveTo>
                        <a:pt x="134" y="449"/>
                      </a:moveTo>
                      <a:cubicBezTo>
                        <a:pt x="294" y="521"/>
                        <a:pt x="3431" y="510"/>
                        <a:pt x="3687" y="446"/>
                      </a:cubicBezTo>
                      <a:cubicBezTo>
                        <a:pt x="3882" y="0"/>
                        <a:pt x="3392" y="91"/>
                        <a:pt x="3036" y="89"/>
                      </a:cubicBezTo>
                      <a:lnTo>
                        <a:pt x="189" y="96"/>
                      </a:lnTo>
                      <a:cubicBezTo>
                        <a:pt x="23" y="138"/>
                        <a:pt x="0" y="329"/>
                        <a:pt x="134" y="449"/>
                      </a:cubicBezTo>
                      <a:close/>
                    </a:path>
                  </a:pathLst>
                </a:custGeom>
                <a:solidFill>
                  <a:srgbClr val="7DAFE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92" name="Freeform 46"/>
                <p:cNvSpPr>
                  <a:spLocks/>
                </p:cNvSpPr>
                <p:nvPr/>
              </p:nvSpPr>
              <p:spPr bwMode="auto">
                <a:xfrm>
                  <a:off x="4448175" y="2765425"/>
                  <a:ext cx="1403350" cy="188913"/>
                </a:xfrm>
                <a:custGeom>
                  <a:avLst/>
                  <a:gdLst>
                    <a:gd name="T0" fmla="*/ 133 w 3889"/>
                    <a:gd name="T1" fmla="*/ 452 h 523"/>
                    <a:gd name="T2" fmla="*/ 3687 w 3889"/>
                    <a:gd name="T3" fmla="*/ 449 h 523"/>
                    <a:gd name="T4" fmla="*/ 3036 w 3889"/>
                    <a:gd name="T5" fmla="*/ 92 h 523"/>
                    <a:gd name="T6" fmla="*/ 189 w 3889"/>
                    <a:gd name="T7" fmla="*/ 99 h 523"/>
                    <a:gd name="T8" fmla="*/ 133 w 3889"/>
                    <a:gd name="T9" fmla="*/ 452 h 5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89" h="523">
                      <a:moveTo>
                        <a:pt x="133" y="452"/>
                      </a:moveTo>
                      <a:cubicBezTo>
                        <a:pt x="291" y="523"/>
                        <a:pt x="3434" y="513"/>
                        <a:pt x="3687" y="449"/>
                      </a:cubicBezTo>
                      <a:cubicBezTo>
                        <a:pt x="3889" y="0"/>
                        <a:pt x="3380" y="94"/>
                        <a:pt x="3036" y="92"/>
                      </a:cubicBezTo>
                      <a:lnTo>
                        <a:pt x="189" y="99"/>
                      </a:lnTo>
                      <a:cubicBezTo>
                        <a:pt x="25" y="141"/>
                        <a:pt x="0" y="333"/>
                        <a:pt x="133" y="452"/>
                      </a:cubicBezTo>
                      <a:close/>
                    </a:path>
                  </a:pathLst>
                </a:custGeom>
                <a:solidFill>
                  <a:srgbClr val="7DAFE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  <p:grpSp>
        <p:nvGrpSpPr>
          <p:cNvPr id="7" name="Group 6"/>
          <p:cNvGrpSpPr/>
          <p:nvPr/>
        </p:nvGrpSpPr>
        <p:grpSpPr>
          <a:xfrm>
            <a:off x="-1" y="4050806"/>
            <a:ext cx="1017432" cy="702060"/>
            <a:chOff x="-1" y="4050806"/>
            <a:chExt cx="1017432" cy="702060"/>
          </a:xfrm>
        </p:grpSpPr>
        <p:sp>
          <p:nvSpPr>
            <p:cNvPr id="94" name="Rectangle 93"/>
            <p:cNvSpPr/>
            <p:nvPr/>
          </p:nvSpPr>
          <p:spPr>
            <a:xfrm>
              <a:off x="-1" y="4050806"/>
              <a:ext cx="1017432" cy="702060"/>
            </a:xfrm>
            <a:prstGeom prst="rect">
              <a:avLst/>
            </a:prstGeom>
            <a:solidFill>
              <a:srgbClr val="A1AD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grpSp>
          <p:nvGrpSpPr>
            <p:cNvPr id="95" name="Group 94"/>
            <p:cNvGrpSpPr/>
            <p:nvPr/>
          </p:nvGrpSpPr>
          <p:grpSpPr>
            <a:xfrm>
              <a:off x="84393" y="4210898"/>
              <a:ext cx="848644" cy="381876"/>
              <a:chOff x="2136775" y="2349500"/>
              <a:chExt cx="4872038" cy="2192338"/>
            </a:xfrm>
          </p:grpSpPr>
          <p:sp>
            <p:nvSpPr>
              <p:cNvPr id="96" name="Freeform 50"/>
              <p:cNvSpPr>
                <a:spLocks/>
              </p:cNvSpPr>
              <p:nvPr/>
            </p:nvSpPr>
            <p:spPr bwMode="auto">
              <a:xfrm>
                <a:off x="2136775" y="2516188"/>
                <a:ext cx="1965325" cy="1985963"/>
              </a:xfrm>
              <a:custGeom>
                <a:avLst/>
                <a:gdLst>
                  <a:gd name="T0" fmla="*/ 5430 w 5449"/>
                  <a:gd name="T1" fmla="*/ 3039 h 5500"/>
                  <a:gd name="T2" fmla="*/ 5447 w 5449"/>
                  <a:gd name="T3" fmla="*/ 2700 h 5500"/>
                  <a:gd name="T4" fmla="*/ 5433 w 5449"/>
                  <a:gd name="T5" fmla="*/ 2379 h 5500"/>
                  <a:gd name="T6" fmla="*/ 5369 w 5449"/>
                  <a:gd name="T7" fmla="*/ 2085 h 5500"/>
                  <a:gd name="T8" fmla="*/ 5264 w 5449"/>
                  <a:gd name="T9" fmla="*/ 1750 h 5500"/>
                  <a:gd name="T10" fmla="*/ 5060 w 5449"/>
                  <a:gd name="T11" fmla="*/ 1344 h 5500"/>
                  <a:gd name="T12" fmla="*/ 5054 w 5449"/>
                  <a:gd name="T13" fmla="*/ 1333 h 5500"/>
                  <a:gd name="T14" fmla="*/ 5047 w 5449"/>
                  <a:gd name="T15" fmla="*/ 1323 h 5500"/>
                  <a:gd name="T16" fmla="*/ 4829 w 5449"/>
                  <a:gd name="T17" fmla="*/ 1016 h 5500"/>
                  <a:gd name="T18" fmla="*/ 4018 w 5449"/>
                  <a:gd name="T19" fmla="*/ 354 h 5500"/>
                  <a:gd name="T20" fmla="*/ 3906 w 5449"/>
                  <a:gd name="T21" fmla="*/ 297 h 5500"/>
                  <a:gd name="T22" fmla="*/ 3416 w 5449"/>
                  <a:gd name="T23" fmla="*/ 126 h 5500"/>
                  <a:gd name="T24" fmla="*/ 2250 w 5449"/>
                  <a:gd name="T25" fmla="*/ 78 h 5500"/>
                  <a:gd name="T26" fmla="*/ 2191 w 5449"/>
                  <a:gd name="T27" fmla="*/ 87 h 5500"/>
                  <a:gd name="T28" fmla="*/ 2063 w 5449"/>
                  <a:gd name="T29" fmla="*/ 128 h 5500"/>
                  <a:gd name="T30" fmla="*/ 1993 w 5449"/>
                  <a:gd name="T31" fmla="*/ 143 h 5500"/>
                  <a:gd name="T32" fmla="*/ 1633 w 5449"/>
                  <a:gd name="T33" fmla="*/ 274 h 5500"/>
                  <a:gd name="T34" fmla="*/ 1416 w 5449"/>
                  <a:gd name="T35" fmla="*/ 379 h 5500"/>
                  <a:gd name="T36" fmla="*/ 930 w 5449"/>
                  <a:gd name="T37" fmla="*/ 723 h 5500"/>
                  <a:gd name="T38" fmla="*/ 470 w 5449"/>
                  <a:gd name="T39" fmla="*/ 1262 h 5500"/>
                  <a:gd name="T40" fmla="*/ 240 w 5449"/>
                  <a:gd name="T41" fmla="*/ 1692 h 5500"/>
                  <a:gd name="T42" fmla="*/ 151 w 5449"/>
                  <a:gd name="T43" fmla="*/ 1925 h 5500"/>
                  <a:gd name="T44" fmla="*/ 12 w 5449"/>
                  <a:gd name="T45" fmla="*/ 2784 h 5500"/>
                  <a:gd name="T46" fmla="*/ 88 w 5449"/>
                  <a:gd name="T47" fmla="*/ 3353 h 5500"/>
                  <a:gd name="T48" fmla="*/ 787 w 5449"/>
                  <a:gd name="T49" fmla="*/ 4635 h 5500"/>
                  <a:gd name="T50" fmla="*/ 1137 w 5449"/>
                  <a:gd name="T51" fmla="*/ 4946 h 5500"/>
                  <a:gd name="T52" fmla="*/ 1435 w 5449"/>
                  <a:gd name="T53" fmla="*/ 5138 h 5500"/>
                  <a:gd name="T54" fmla="*/ 1898 w 5449"/>
                  <a:gd name="T55" fmla="*/ 5335 h 5500"/>
                  <a:gd name="T56" fmla="*/ 2896 w 5449"/>
                  <a:gd name="T57" fmla="*/ 5466 h 5500"/>
                  <a:gd name="T58" fmla="*/ 3329 w 5449"/>
                  <a:gd name="T59" fmla="*/ 5408 h 5500"/>
                  <a:gd name="T60" fmla="*/ 3714 w 5449"/>
                  <a:gd name="T61" fmla="*/ 5285 h 5500"/>
                  <a:gd name="T62" fmla="*/ 4187 w 5449"/>
                  <a:gd name="T63" fmla="*/ 5047 h 5500"/>
                  <a:gd name="T64" fmla="*/ 4197 w 5449"/>
                  <a:gd name="T65" fmla="*/ 5040 h 5500"/>
                  <a:gd name="T66" fmla="*/ 4349 w 5449"/>
                  <a:gd name="T67" fmla="*/ 4938 h 5500"/>
                  <a:gd name="T68" fmla="*/ 4858 w 5449"/>
                  <a:gd name="T69" fmla="*/ 4448 h 5500"/>
                  <a:gd name="T70" fmla="*/ 5041 w 5449"/>
                  <a:gd name="T71" fmla="*/ 4191 h 5500"/>
                  <a:gd name="T72" fmla="*/ 5063 w 5449"/>
                  <a:gd name="T73" fmla="*/ 4161 h 5500"/>
                  <a:gd name="T74" fmla="*/ 5228 w 5449"/>
                  <a:gd name="T75" fmla="*/ 3835 h 5500"/>
                  <a:gd name="T76" fmla="*/ 5278 w 5449"/>
                  <a:gd name="T77" fmla="*/ 3716 h 5500"/>
                  <a:gd name="T78" fmla="*/ 5299 w 5449"/>
                  <a:gd name="T79" fmla="*/ 3652 h 5500"/>
                  <a:gd name="T80" fmla="*/ 5325 w 5449"/>
                  <a:gd name="T81" fmla="*/ 3593 h 5500"/>
                  <a:gd name="T82" fmla="*/ 5395 w 5449"/>
                  <a:gd name="T83" fmla="*/ 3342 h 5500"/>
                  <a:gd name="T84" fmla="*/ 5430 w 5449"/>
                  <a:gd name="T85" fmla="*/ 3039 h 5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449" h="5500">
                    <a:moveTo>
                      <a:pt x="5430" y="3039"/>
                    </a:moveTo>
                    <a:cubicBezTo>
                      <a:pt x="5433" y="2927"/>
                      <a:pt x="5449" y="2827"/>
                      <a:pt x="5447" y="2700"/>
                    </a:cubicBezTo>
                    <a:cubicBezTo>
                      <a:pt x="5445" y="2589"/>
                      <a:pt x="5416" y="2489"/>
                      <a:pt x="5433" y="2379"/>
                    </a:cubicBezTo>
                    <a:cubicBezTo>
                      <a:pt x="5401" y="2266"/>
                      <a:pt x="5424" y="2263"/>
                      <a:pt x="5369" y="2085"/>
                    </a:cubicBezTo>
                    <a:lnTo>
                      <a:pt x="5264" y="1750"/>
                    </a:lnTo>
                    <a:cubicBezTo>
                      <a:pt x="5217" y="1618"/>
                      <a:pt x="5133" y="1462"/>
                      <a:pt x="5060" y="1344"/>
                    </a:cubicBezTo>
                    <a:cubicBezTo>
                      <a:pt x="5058" y="1340"/>
                      <a:pt x="5056" y="1336"/>
                      <a:pt x="5054" y="1333"/>
                    </a:cubicBezTo>
                    <a:cubicBezTo>
                      <a:pt x="5052" y="1330"/>
                      <a:pt x="5049" y="1326"/>
                      <a:pt x="5047" y="1323"/>
                    </a:cubicBezTo>
                    <a:lnTo>
                      <a:pt x="4829" y="1016"/>
                    </a:lnTo>
                    <a:cubicBezTo>
                      <a:pt x="4694" y="835"/>
                      <a:pt x="4244" y="454"/>
                      <a:pt x="4018" y="354"/>
                    </a:cubicBezTo>
                    <a:cubicBezTo>
                      <a:pt x="3956" y="326"/>
                      <a:pt x="3952" y="321"/>
                      <a:pt x="3906" y="297"/>
                    </a:cubicBezTo>
                    <a:cubicBezTo>
                      <a:pt x="3743" y="211"/>
                      <a:pt x="3577" y="173"/>
                      <a:pt x="3416" y="126"/>
                    </a:cubicBezTo>
                    <a:cubicBezTo>
                      <a:pt x="2984" y="0"/>
                      <a:pt x="2685" y="28"/>
                      <a:pt x="2250" y="78"/>
                    </a:cubicBezTo>
                    <a:cubicBezTo>
                      <a:pt x="2212" y="83"/>
                      <a:pt x="2221" y="81"/>
                      <a:pt x="2191" y="87"/>
                    </a:cubicBezTo>
                    <a:lnTo>
                      <a:pt x="2063" y="128"/>
                    </a:lnTo>
                    <a:cubicBezTo>
                      <a:pt x="2033" y="135"/>
                      <a:pt x="2024" y="136"/>
                      <a:pt x="1993" y="143"/>
                    </a:cubicBezTo>
                    <a:cubicBezTo>
                      <a:pt x="1826" y="182"/>
                      <a:pt x="1768" y="217"/>
                      <a:pt x="1633" y="274"/>
                    </a:cubicBezTo>
                    <a:lnTo>
                      <a:pt x="1416" y="379"/>
                    </a:lnTo>
                    <a:cubicBezTo>
                      <a:pt x="1281" y="460"/>
                      <a:pt x="1040" y="621"/>
                      <a:pt x="930" y="723"/>
                    </a:cubicBezTo>
                    <a:cubicBezTo>
                      <a:pt x="780" y="862"/>
                      <a:pt x="574" y="1087"/>
                      <a:pt x="470" y="1262"/>
                    </a:cubicBezTo>
                    <a:lnTo>
                      <a:pt x="240" y="1692"/>
                    </a:lnTo>
                    <a:cubicBezTo>
                      <a:pt x="205" y="1768"/>
                      <a:pt x="173" y="1853"/>
                      <a:pt x="151" y="1925"/>
                    </a:cubicBezTo>
                    <a:cubicBezTo>
                      <a:pt x="87" y="2131"/>
                      <a:pt x="0" y="2632"/>
                      <a:pt x="12" y="2784"/>
                    </a:cubicBezTo>
                    <a:lnTo>
                      <a:pt x="88" y="3353"/>
                    </a:lnTo>
                    <a:cubicBezTo>
                      <a:pt x="243" y="3868"/>
                      <a:pt x="392" y="4241"/>
                      <a:pt x="787" y="4635"/>
                    </a:cubicBezTo>
                    <a:cubicBezTo>
                      <a:pt x="902" y="4750"/>
                      <a:pt x="1004" y="4846"/>
                      <a:pt x="1137" y="4946"/>
                    </a:cubicBezTo>
                    <a:lnTo>
                      <a:pt x="1435" y="5138"/>
                    </a:lnTo>
                    <a:cubicBezTo>
                      <a:pt x="1608" y="5228"/>
                      <a:pt x="1722" y="5268"/>
                      <a:pt x="1898" y="5335"/>
                    </a:cubicBezTo>
                    <a:cubicBezTo>
                      <a:pt x="2120" y="5420"/>
                      <a:pt x="2674" y="5500"/>
                      <a:pt x="2896" y="5466"/>
                    </a:cubicBezTo>
                    <a:lnTo>
                      <a:pt x="3329" y="5408"/>
                    </a:lnTo>
                    <a:lnTo>
                      <a:pt x="3714" y="5285"/>
                    </a:lnTo>
                    <a:cubicBezTo>
                      <a:pt x="3876" y="5231"/>
                      <a:pt x="4051" y="5144"/>
                      <a:pt x="4187" y="5047"/>
                    </a:cubicBezTo>
                    <a:cubicBezTo>
                      <a:pt x="4190" y="5045"/>
                      <a:pt x="4194" y="5042"/>
                      <a:pt x="4197" y="5040"/>
                    </a:cubicBezTo>
                    <a:lnTo>
                      <a:pt x="4349" y="4938"/>
                    </a:lnTo>
                    <a:cubicBezTo>
                      <a:pt x="4521" y="4800"/>
                      <a:pt x="4724" y="4649"/>
                      <a:pt x="4858" y="4448"/>
                    </a:cubicBezTo>
                    <a:lnTo>
                      <a:pt x="5041" y="4191"/>
                    </a:lnTo>
                    <a:cubicBezTo>
                      <a:pt x="5052" y="4176"/>
                      <a:pt x="5040" y="4196"/>
                      <a:pt x="5063" y="4161"/>
                    </a:cubicBezTo>
                    <a:cubicBezTo>
                      <a:pt x="5141" y="4041"/>
                      <a:pt x="5171" y="3962"/>
                      <a:pt x="5228" y="3835"/>
                    </a:cubicBezTo>
                    <a:cubicBezTo>
                      <a:pt x="5250" y="3787"/>
                      <a:pt x="5261" y="3775"/>
                      <a:pt x="5278" y="3716"/>
                    </a:cubicBezTo>
                    <a:cubicBezTo>
                      <a:pt x="5288" y="3685"/>
                      <a:pt x="5285" y="3685"/>
                      <a:pt x="5299" y="3652"/>
                    </a:cubicBezTo>
                    <a:cubicBezTo>
                      <a:pt x="5313" y="3618"/>
                      <a:pt x="5312" y="3629"/>
                      <a:pt x="5325" y="3593"/>
                    </a:cubicBezTo>
                    <a:lnTo>
                      <a:pt x="5395" y="3342"/>
                    </a:lnTo>
                    <a:cubicBezTo>
                      <a:pt x="5413" y="3266"/>
                      <a:pt x="5432" y="3126"/>
                      <a:pt x="5430" y="303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7" name="Freeform 51"/>
              <p:cNvSpPr>
                <a:spLocks/>
              </p:cNvSpPr>
              <p:nvPr/>
            </p:nvSpPr>
            <p:spPr bwMode="auto">
              <a:xfrm>
                <a:off x="5945188" y="2952750"/>
                <a:ext cx="1063625" cy="1111250"/>
              </a:xfrm>
              <a:custGeom>
                <a:avLst/>
                <a:gdLst>
                  <a:gd name="T0" fmla="*/ 13 w 2947"/>
                  <a:gd name="T1" fmla="*/ 1270 h 3077"/>
                  <a:gd name="T2" fmla="*/ 39 w 2947"/>
                  <a:gd name="T3" fmla="*/ 1829 h 3077"/>
                  <a:gd name="T4" fmla="*/ 1063 w 2947"/>
                  <a:gd name="T5" fmla="*/ 2886 h 3077"/>
                  <a:gd name="T6" fmla="*/ 2834 w 2947"/>
                  <a:gd name="T7" fmla="*/ 2001 h 3077"/>
                  <a:gd name="T8" fmla="*/ 2932 w 2947"/>
                  <a:gd name="T9" fmla="*/ 1407 h 3077"/>
                  <a:gd name="T10" fmla="*/ 2091 w 2947"/>
                  <a:gd name="T11" fmla="*/ 164 h 3077"/>
                  <a:gd name="T12" fmla="*/ 1540 w 2947"/>
                  <a:gd name="T13" fmla="*/ 22 h 3077"/>
                  <a:gd name="T14" fmla="*/ 946 w 2947"/>
                  <a:gd name="T15" fmla="*/ 113 h 3077"/>
                  <a:gd name="T16" fmla="*/ 613 w 2947"/>
                  <a:gd name="T17" fmla="*/ 289 h 3077"/>
                  <a:gd name="T18" fmla="*/ 13 w 2947"/>
                  <a:gd name="T19" fmla="*/ 1270 h 30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47" h="3077">
                    <a:moveTo>
                      <a:pt x="13" y="1270"/>
                    </a:moveTo>
                    <a:cubicBezTo>
                      <a:pt x="0" y="1520"/>
                      <a:pt x="7" y="1602"/>
                      <a:pt x="39" y="1829"/>
                    </a:cubicBezTo>
                    <a:cubicBezTo>
                      <a:pt x="120" y="2302"/>
                      <a:pt x="581" y="2767"/>
                      <a:pt x="1063" y="2886"/>
                    </a:cubicBezTo>
                    <a:cubicBezTo>
                      <a:pt x="1834" y="3077"/>
                      <a:pt x="2547" y="2713"/>
                      <a:pt x="2834" y="2001"/>
                    </a:cubicBezTo>
                    <a:cubicBezTo>
                      <a:pt x="2882" y="1884"/>
                      <a:pt x="2947" y="1590"/>
                      <a:pt x="2932" y="1407"/>
                    </a:cubicBezTo>
                    <a:cubicBezTo>
                      <a:pt x="2889" y="876"/>
                      <a:pt x="2557" y="367"/>
                      <a:pt x="2091" y="164"/>
                    </a:cubicBezTo>
                    <a:cubicBezTo>
                      <a:pt x="1894" y="78"/>
                      <a:pt x="1778" y="53"/>
                      <a:pt x="1540" y="22"/>
                    </a:cubicBezTo>
                    <a:cubicBezTo>
                      <a:pt x="1382" y="0"/>
                      <a:pt x="1054" y="68"/>
                      <a:pt x="946" y="113"/>
                    </a:cubicBezTo>
                    <a:lnTo>
                      <a:pt x="613" y="289"/>
                    </a:lnTo>
                    <a:cubicBezTo>
                      <a:pt x="323" y="478"/>
                      <a:pt x="3" y="974"/>
                      <a:pt x="13" y="127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8" name="Freeform 52"/>
              <p:cNvSpPr>
                <a:spLocks/>
              </p:cNvSpPr>
              <p:nvPr/>
            </p:nvSpPr>
            <p:spPr bwMode="auto">
              <a:xfrm>
                <a:off x="4786313" y="2349500"/>
                <a:ext cx="1014413" cy="1055688"/>
              </a:xfrm>
              <a:custGeom>
                <a:avLst/>
                <a:gdLst>
                  <a:gd name="T0" fmla="*/ 0 w 2811"/>
                  <a:gd name="T1" fmla="*/ 1421 h 2925"/>
                  <a:gd name="T2" fmla="*/ 50 w 2811"/>
                  <a:gd name="T3" fmla="*/ 1708 h 2925"/>
                  <a:gd name="T4" fmla="*/ 134 w 2811"/>
                  <a:gd name="T5" fmla="*/ 1978 h 2925"/>
                  <a:gd name="T6" fmla="*/ 317 w 2811"/>
                  <a:gd name="T7" fmla="*/ 2270 h 2925"/>
                  <a:gd name="T8" fmla="*/ 2239 w 2811"/>
                  <a:gd name="T9" fmla="*/ 2457 h 2925"/>
                  <a:gd name="T10" fmla="*/ 2402 w 2811"/>
                  <a:gd name="T11" fmla="*/ 2297 h 2925"/>
                  <a:gd name="T12" fmla="*/ 2702 w 2811"/>
                  <a:gd name="T13" fmla="*/ 1071 h 2925"/>
                  <a:gd name="T14" fmla="*/ 2506 w 2811"/>
                  <a:gd name="T15" fmla="*/ 623 h 2925"/>
                  <a:gd name="T16" fmla="*/ 1765 w 2811"/>
                  <a:gd name="T17" fmla="*/ 77 h 2925"/>
                  <a:gd name="T18" fmla="*/ 1204 w 2811"/>
                  <a:gd name="T19" fmla="*/ 33 h 2925"/>
                  <a:gd name="T20" fmla="*/ 111 w 2811"/>
                  <a:gd name="T21" fmla="*/ 870 h 2925"/>
                  <a:gd name="T22" fmla="*/ 0 w 2811"/>
                  <a:gd name="T23" fmla="*/ 1421 h 29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11" h="2925">
                    <a:moveTo>
                      <a:pt x="0" y="1421"/>
                    </a:moveTo>
                    <a:cubicBezTo>
                      <a:pt x="22" y="1461"/>
                      <a:pt x="36" y="1642"/>
                      <a:pt x="50" y="1708"/>
                    </a:cubicBezTo>
                    <a:cubicBezTo>
                      <a:pt x="71" y="1801"/>
                      <a:pt x="123" y="1902"/>
                      <a:pt x="134" y="1978"/>
                    </a:cubicBezTo>
                    <a:cubicBezTo>
                      <a:pt x="215" y="2124"/>
                      <a:pt x="203" y="2131"/>
                      <a:pt x="317" y="2270"/>
                    </a:cubicBezTo>
                    <a:cubicBezTo>
                      <a:pt x="812" y="2871"/>
                      <a:pt x="1718" y="2925"/>
                      <a:pt x="2239" y="2457"/>
                    </a:cubicBezTo>
                    <a:cubicBezTo>
                      <a:pt x="2320" y="2384"/>
                      <a:pt x="2331" y="2386"/>
                      <a:pt x="2402" y="2297"/>
                    </a:cubicBezTo>
                    <a:cubicBezTo>
                      <a:pt x="2676" y="1958"/>
                      <a:pt x="2811" y="1583"/>
                      <a:pt x="2702" y="1071"/>
                    </a:cubicBezTo>
                    <a:cubicBezTo>
                      <a:pt x="2671" y="927"/>
                      <a:pt x="2573" y="724"/>
                      <a:pt x="2506" y="623"/>
                    </a:cubicBezTo>
                    <a:cubicBezTo>
                      <a:pt x="2337" y="367"/>
                      <a:pt x="2067" y="168"/>
                      <a:pt x="1765" y="77"/>
                    </a:cubicBezTo>
                    <a:cubicBezTo>
                      <a:pt x="1608" y="30"/>
                      <a:pt x="1397" y="0"/>
                      <a:pt x="1204" y="33"/>
                    </a:cubicBezTo>
                    <a:cubicBezTo>
                      <a:pt x="681" y="123"/>
                      <a:pt x="321" y="371"/>
                      <a:pt x="111" y="870"/>
                    </a:cubicBezTo>
                    <a:cubicBezTo>
                      <a:pt x="40" y="1038"/>
                      <a:pt x="0" y="1231"/>
                      <a:pt x="0" y="142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9" name="Freeform 53"/>
              <p:cNvSpPr>
                <a:spLocks/>
              </p:cNvSpPr>
              <p:nvPr/>
            </p:nvSpPr>
            <p:spPr bwMode="auto">
              <a:xfrm>
                <a:off x="4089400" y="2857500"/>
                <a:ext cx="1870075" cy="1257300"/>
              </a:xfrm>
              <a:custGeom>
                <a:avLst/>
                <a:gdLst>
                  <a:gd name="T0" fmla="*/ 17 w 5182"/>
                  <a:gd name="T1" fmla="*/ 1432 h 3481"/>
                  <a:gd name="T2" fmla="*/ 31 w 5182"/>
                  <a:gd name="T3" fmla="*/ 1753 h 3481"/>
                  <a:gd name="T4" fmla="*/ 14 w 5182"/>
                  <a:gd name="T5" fmla="*/ 2092 h 3481"/>
                  <a:gd name="T6" fmla="*/ 540 w 5182"/>
                  <a:gd name="T7" fmla="*/ 2092 h 3481"/>
                  <a:gd name="T8" fmla="*/ 1048 w 5182"/>
                  <a:gd name="T9" fmla="*/ 2126 h 3481"/>
                  <a:gd name="T10" fmla="*/ 1924 w 5182"/>
                  <a:gd name="T11" fmla="*/ 2334 h 3481"/>
                  <a:gd name="T12" fmla="*/ 2159 w 5182"/>
                  <a:gd name="T13" fmla="*/ 2624 h 3481"/>
                  <a:gd name="T14" fmla="*/ 2362 w 5182"/>
                  <a:gd name="T15" fmla="*/ 2963 h 3481"/>
                  <a:gd name="T16" fmla="*/ 2931 w 5182"/>
                  <a:gd name="T17" fmla="*/ 3481 h 3481"/>
                  <a:gd name="T18" fmla="*/ 2968 w 5182"/>
                  <a:gd name="T19" fmla="*/ 3183 h 3481"/>
                  <a:gd name="T20" fmla="*/ 3063 w 5182"/>
                  <a:gd name="T21" fmla="*/ 2922 h 3481"/>
                  <a:gd name="T22" fmla="*/ 2629 w 5182"/>
                  <a:gd name="T23" fmla="*/ 2307 h 3481"/>
                  <a:gd name="T24" fmla="*/ 2487 w 5182"/>
                  <a:gd name="T25" fmla="*/ 2092 h 3481"/>
                  <a:gd name="T26" fmla="*/ 5182 w 5182"/>
                  <a:gd name="T27" fmla="*/ 2092 h 3481"/>
                  <a:gd name="T28" fmla="*/ 5156 w 5182"/>
                  <a:gd name="T29" fmla="*/ 1533 h 3481"/>
                  <a:gd name="T30" fmla="*/ 862 w 5182"/>
                  <a:gd name="T31" fmla="*/ 1533 h 3481"/>
                  <a:gd name="T32" fmla="*/ 1070 w 5182"/>
                  <a:gd name="T33" fmla="*/ 1200 h 3481"/>
                  <a:gd name="T34" fmla="*/ 1596 w 5182"/>
                  <a:gd name="T35" fmla="*/ 642 h 3481"/>
                  <a:gd name="T36" fmla="*/ 2063 w 5182"/>
                  <a:gd name="T37" fmla="*/ 568 h 3481"/>
                  <a:gd name="T38" fmla="*/ 1979 w 5182"/>
                  <a:gd name="T39" fmla="*/ 298 h 3481"/>
                  <a:gd name="T40" fmla="*/ 1929 w 5182"/>
                  <a:gd name="T41" fmla="*/ 11 h 3481"/>
                  <a:gd name="T42" fmla="*/ 1257 w 5182"/>
                  <a:gd name="T43" fmla="*/ 167 h 3481"/>
                  <a:gd name="T44" fmla="*/ 489 w 5182"/>
                  <a:gd name="T45" fmla="*/ 1059 h 3481"/>
                  <a:gd name="T46" fmla="*/ 17 w 5182"/>
                  <a:gd name="T47" fmla="*/ 1432 h 34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182" h="3481">
                    <a:moveTo>
                      <a:pt x="17" y="1432"/>
                    </a:moveTo>
                    <a:cubicBezTo>
                      <a:pt x="0" y="1542"/>
                      <a:pt x="29" y="1642"/>
                      <a:pt x="31" y="1753"/>
                    </a:cubicBezTo>
                    <a:cubicBezTo>
                      <a:pt x="33" y="1880"/>
                      <a:pt x="17" y="1980"/>
                      <a:pt x="14" y="2092"/>
                    </a:cubicBezTo>
                    <a:cubicBezTo>
                      <a:pt x="187" y="2092"/>
                      <a:pt x="369" y="2086"/>
                      <a:pt x="540" y="2092"/>
                    </a:cubicBezTo>
                    <a:lnTo>
                      <a:pt x="1048" y="2126"/>
                    </a:lnTo>
                    <a:cubicBezTo>
                      <a:pt x="1364" y="2125"/>
                      <a:pt x="1756" y="2191"/>
                      <a:pt x="1924" y="2334"/>
                    </a:cubicBezTo>
                    <a:cubicBezTo>
                      <a:pt x="2024" y="2419"/>
                      <a:pt x="2088" y="2508"/>
                      <a:pt x="2159" y="2624"/>
                    </a:cubicBezTo>
                    <a:lnTo>
                      <a:pt x="2362" y="2963"/>
                    </a:lnTo>
                    <a:cubicBezTo>
                      <a:pt x="2489" y="3149"/>
                      <a:pt x="2705" y="3433"/>
                      <a:pt x="2931" y="3481"/>
                    </a:cubicBezTo>
                    <a:cubicBezTo>
                      <a:pt x="2934" y="3374"/>
                      <a:pt x="2945" y="3274"/>
                      <a:pt x="2968" y="3183"/>
                    </a:cubicBezTo>
                    <a:cubicBezTo>
                      <a:pt x="2995" y="3075"/>
                      <a:pt x="3037" y="3011"/>
                      <a:pt x="3063" y="2922"/>
                    </a:cubicBezTo>
                    <a:cubicBezTo>
                      <a:pt x="2918" y="2825"/>
                      <a:pt x="2735" y="2478"/>
                      <a:pt x="2629" y="2307"/>
                    </a:cubicBezTo>
                    <a:cubicBezTo>
                      <a:pt x="2579" y="2226"/>
                      <a:pt x="2532" y="2177"/>
                      <a:pt x="2487" y="2092"/>
                    </a:cubicBezTo>
                    <a:lnTo>
                      <a:pt x="5182" y="2092"/>
                    </a:lnTo>
                    <a:cubicBezTo>
                      <a:pt x="5150" y="1865"/>
                      <a:pt x="5143" y="1783"/>
                      <a:pt x="5156" y="1533"/>
                    </a:cubicBezTo>
                    <a:lnTo>
                      <a:pt x="862" y="1533"/>
                    </a:lnTo>
                    <a:lnTo>
                      <a:pt x="1070" y="1200"/>
                    </a:lnTo>
                    <a:cubicBezTo>
                      <a:pt x="1229" y="934"/>
                      <a:pt x="1324" y="732"/>
                      <a:pt x="1596" y="642"/>
                    </a:cubicBezTo>
                    <a:cubicBezTo>
                      <a:pt x="1733" y="596"/>
                      <a:pt x="1888" y="568"/>
                      <a:pt x="2063" y="568"/>
                    </a:cubicBezTo>
                    <a:cubicBezTo>
                      <a:pt x="2052" y="492"/>
                      <a:pt x="2000" y="391"/>
                      <a:pt x="1979" y="298"/>
                    </a:cubicBezTo>
                    <a:cubicBezTo>
                      <a:pt x="1965" y="232"/>
                      <a:pt x="1951" y="51"/>
                      <a:pt x="1929" y="11"/>
                    </a:cubicBezTo>
                    <a:cubicBezTo>
                      <a:pt x="1699" y="0"/>
                      <a:pt x="1416" y="94"/>
                      <a:pt x="1257" y="167"/>
                    </a:cubicBezTo>
                    <a:cubicBezTo>
                      <a:pt x="851" y="354"/>
                      <a:pt x="709" y="727"/>
                      <a:pt x="489" y="1059"/>
                    </a:cubicBezTo>
                    <a:cubicBezTo>
                      <a:pt x="361" y="1252"/>
                      <a:pt x="276" y="1368"/>
                      <a:pt x="17" y="143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0" name="Freeform 54"/>
              <p:cNvSpPr>
                <a:spLocks/>
              </p:cNvSpPr>
              <p:nvPr/>
            </p:nvSpPr>
            <p:spPr bwMode="auto">
              <a:xfrm>
                <a:off x="5133975" y="3678238"/>
                <a:ext cx="946150" cy="863600"/>
              </a:xfrm>
              <a:custGeom>
                <a:avLst/>
                <a:gdLst>
                  <a:gd name="T0" fmla="*/ 170 w 2624"/>
                  <a:gd name="T1" fmla="*/ 652 h 2395"/>
                  <a:gd name="T2" fmla="*/ 75 w 2624"/>
                  <a:gd name="T3" fmla="*/ 913 h 2395"/>
                  <a:gd name="T4" fmla="*/ 38 w 2624"/>
                  <a:gd name="T5" fmla="*/ 1211 h 2395"/>
                  <a:gd name="T6" fmla="*/ 970 w 2624"/>
                  <a:gd name="T7" fmla="*/ 2274 h 2395"/>
                  <a:gd name="T8" fmla="*/ 1972 w 2624"/>
                  <a:gd name="T9" fmla="*/ 509 h 2395"/>
                  <a:gd name="T10" fmla="*/ 1851 w 2624"/>
                  <a:gd name="T11" fmla="*/ 376 h 2395"/>
                  <a:gd name="T12" fmla="*/ 394 w 2624"/>
                  <a:gd name="T13" fmla="*/ 368 h 2395"/>
                  <a:gd name="T14" fmla="*/ 170 w 2624"/>
                  <a:gd name="T15" fmla="*/ 652 h 23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24" h="2395">
                    <a:moveTo>
                      <a:pt x="170" y="652"/>
                    </a:moveTo>
                    <a:cubicBezTo>
                      <a:pt x="144" y="741"/>
                      <a:pt x="102" y="805"/>
                      <a:pt x="75" y="913"/>
                    </a:cubicBezTo>
                    <a:cubicBezTo>
                      <a:pt x="52" y="1004"/>
                      <a:pt x="41" y="1104"/>
                      <a:pt x="38" y="1211"/>
                    </a:cubicBezTo>
                    <a:cubicBezTo>
                      <a:pt x="0" y="1673"/>
                      <a:pt x="432" y="2194"/>
                      <a:pt x="970" y="2274"/>
                    </a:cubicBezTo>
                    <a:cubicBezTo>
                      <a:pt x="1790" y="2395"/>
                      <a:pt x="2624" y="1459"/>
                      <a:pt x="1972" y="509"/>
                    </a:cubicBezTo>
                    <a:cubicBezTo>
                      <a:pt x="1933" y="453"/>
                      <a:pt x="1899" y="422"/>
                      <a:pt x="1851" y="376"/>
                    </a:cubicBezTo>
                    <a:cubicBezTo>
                      <a:pt x="1464" y="3"/>
                      <a:pt x="790" y="0"/>
                      <a:pt x="394" y="368"/>
                    </a:cubicBezTo>
                    <a:cubicBezTo>
                      <a:pt x="288" y="467"/>
                      <a:pt x="249" y="534"/>
                      <a:pt x="170" y="65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1" name="Freeform 55"/>
              <p:cNvSpPr>
                <a:spLocks/>
              </p:cNvSpPr>
              <p:nvPr/>
            </p:nvSpPr>
            <p:spPr bwMode="auto">
              <a:xfrm>
                <a:off x="2757488" y="3127375"/>
                <a:ext cx="730250" cy="769938"/>
              </a:xfrm>
              <a:custGeom>
                <a:avLst/>
                <a:gdLst>
                  <a:gd name="T0" fmla="*/ 498 w 2023"/>
                  <a:gd name="T1" fmla="*/ 819 h 2130"/>
                  <a:gd name="T2" fmla="*/ 746 w 2023"/>
                  <a:gd name="T3" fmla="*/ 548 h 2130"/>
                  <a:gd name="T4" fmla="*/ 563 w 2023"/>
                  <a:gd name="T5" fmla="*/ 203 h 2130"/>
                  <a:gd name="T6" fmla="*/ 233 w 2023"/>
                  <a:gd name="T7" fmla="*/ 104 h 2130"/>
                  <a:gd name="T8" fmla="*/ 31 w 2023"/>
                  <a:gd name="T9" fmla="*/ 431 h 2130"/>
                  <a:gd name="T10" fmla="*/ 106 w 2023"/>
                  <a:gd name="T11" fmla="*/ 880 h 2130"/>
                  <a:gd name="T12" fmla="*/ 1149 w 2023"/>
                  <a:gd name="T13" fmla="*/ 1956 h 2130"/>
                  <a:gd name="T14" fmla="*/ 1933 w 2023"/>
                  <a:gd name="T15" fmla="*/ 1889 h 2130"/>
                  <a:gd name="T16" fmla="*/ 2008 w 2023"/>
                  <a:gd name="T17" fmla="*/ 1713 h 2130"/>
                  <a:gd name="T18" fmla="*/ 1923 w 2023"/>
                  <a:gd name="T19" fmla="*/ 1538 h 2130"/>
                  <a:gd name="T20" fmla="*/ 1758 w 2023"/>
                  <a:gd name="T21" fmla="*/ 1448 h 2130"/>
                  <a:gd name="T22" fmla="*/ 1588 w 2023"/>
                  <a:gd name="T23" fmla="*/ 1346 h 2130"/>
                  <a:gd name="T24" fmla="*/ 1131 w 2023"/>
                  <a:gd name="T25" fmla="*/ 1533 h 2130"/>
                  <a:gd name="T26" fmla="*/ 498 w 2023"/>
                  <a:gd name="T27" fmla="*/ 819 h 2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23" h="2130">
                    <a:moveTo>
                      <a:pt x="498" y="819"/>
                    </a:moveTo>
                    <a:cubicBezTo>
                      <a:pt x="549" y="718"/>
                      <a:pt x="734" y="627"/>
                      <a:pt x="746" y="548"/>
                    </a:cubicBezTo>
                    <a:cubicBezTo>
                      <a:pt x="734" y="466"/>
                      <a:pt x="609" y="289"/>
                      <a:pt x="563" y="203"/>
                    </a:cubicBezTo>
                    <a:cubicBezTo>
                      <a:pt x="484" y="56"/>
                      <a:pt x="429" y="0"/>
                      <a:pt x="233" y="104"/>
                    </a:cubicBezTo>
                    <a:cubicBezTo>
                      <a:pt x="157" y="144"/>
                      <a:pt x="54" y="307"/>
                      <a:pt x="31" y="431"/>
                    </a:cubicBezTo>
                    <a:cubicBezTo>
                      <a:pt x="0" y="599"/>
                      <a:pt x="58" y="749"/>
                      <a:pt x="106" y="880"/>
                    </a:cubicBezTo>
                    <a:cubicBezTo>
                      <a:pt x="266" y="1320"/>
                      <a:pt x="708" y="1794"/>
                      <a:pt x="1149" y="1956"/>
                    </a:cubicBezTo>
                    <a:cubicBezTo>
                      <a:pt x="1422" y="2055"/>
                      <a:pt x="1710" y="2130"/>
                      <a:pt x="1933" y="1889"/>
                    </a:cubicBezTo>
                    <a:cubicBezTo>
                      <a:pt x="1972" y="1846"/>
                      <a:pt x="1999" y="1784"/>
                      <a:pt x="2008" y="1713"/>
                    </a:cubicBezTo>
                    <a:cubicBezTo>
                      <a:pt x="2023" y="1604"/>
                      <a:pt x="2012" y="1587"/>
                      <a:pt x="1923" y="1538"/>
                    </a:cubicBezTo>
                    <a:cubicBezTo>
                      <a:pt x="1877" y="1513"/>
                      <a:pt x="1805" y="1473"/>
                      <a:pt x="1758" y="1448"/>
                    </a:cubicBezTo>
                    <a:cubicBezTo>
                      <a:pt x="1704" y="1420"/>
                      <a:pt x="1635" y="1368"/>
                      <a:pt x="1588" y="1346"/>
                    </a:cubicBezTo>
                    <a:cubicBezTo>
                      <a:pt x="1379" y="1247"/>
                      <a:pt x="1408" y="1699"/>
                      <a:pt x="1131" y="1533"/>
                    </a:cubicBezTo>
                    <a:cubicBezTo>
                      <a:pt x="910" y="1400"/>
                      <a:pt x="531" y="1094"/>
                      <a:pt x="498" y="819"/>
                    </a:cubicBezTo>
                    <a:close/>
                  </a:path>
                </a:pathLst>
              </a:custGeom>
              <a:solidFill>
                <a:srgbClr val="A1AD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2" name="Freeform 56"/>
              <p:cNvSpPr>
                <a:spLocks/>
              </p:cNvSpPr>
              <p:nvPr/>
            </p:nvSpPr>
            <p:spPr bwMode="auto">
              <a:xfrm>
                <a:off x="6230938" y="3311525"/>
                <a:ext cx="482600" cy="352425"/>
              </a:xfrm>
              <a:custGeom>
                <a:avLst/>
                <a:gdLst>
                  <a:gd name="T0" fmla="*/ 0 w 1339"/>
                  <a:gd name="T1" fmla="*/ 125 h 978"/>
                  <a:gd name="T2" fmla="*/ 0 w 1339"/>
                  <a:gd name="T3" fmla="*/ 853 h 978"/>
                  <a:gd name="T4" fmla="*/ 128 w 1339"/>
                  <a:gd name="T5" fmla="*/ 978 h 978"/>
                  <a:gd name="T6" fmla="*/ 1212 w 1339"/>
                  <a:gd name="T7" fmla="*/ 978 h 978"/>
                  <a:gd name="T8" fmla="*/ 1339 w 1339"/>
                  <a:gd name="T9" fmla="*/ 853 h 978"/>
                  <a:gd name="T10" fmla="*/ 1339 w 1339"/>
                  <a:gd name="T11" fmla="*/ 125 h 978"/>
                  <a:gd name="T12" fmla="*/ 1212 w 1339"/>
                  <a:gd name="T13" fmla="*/ 0 h 978"/>
                  <a:gd name="T14" fmla="*/ 111 w 1339"/>
                  <a:gd name="T15" fmla="*/ 0 h 978"/>
                  <a:gd name="T16" fmla="*/ 0 w 1339"/>
                  <a:gd name="T17" fmla="*/ 125 h 9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39" h="978">
                    <a:moveTo>
                      <a:pt x="0" y="125"/>
                    </a:moveTo>
                    <a:lnTo>
                      <a:pt x="0" y="853"/>
                    </a:lnTo>
                    <a:cubicBezTo>
                      <a:pt x="0" y="959"/>
                      <a:pt x="23" y="978"/>
                      <a:pt x="128" y="978"/>
                    </a:cubicBezTo>
                    <a:lnTo>
                      <a:pt x="1212" y="978"/>
                    </a:lnTo>
                    <a:cubicBezTo>
                      <a:pt x="1328" y="978"/>
                      <a:pt x="1339" y="964"/>
                      <a:pt x="1339" y="853"/>
                    </a:cubicBezTo>
                    <a:lnTo>
                      <a:pt x="1339" y="125"/>
                    </a:lnTo>
                    <a:cubicBezTo>
                      <a:pt x="1339" y="17"/>
                      <a:pt x="1325" y="0"/>
                      <a:pt x="1212" y="0"/>
                    </a:cubicBezTo>
                    <a:lnTo>
                      <a:pt x="111" y="0"/>
                    </a:lnTo>
                    <a:cubicBezTo>
                      <a:pt x="15" y="0"/>
                      <a:pt x="0" y="24"/>
                      <a:pt x="0" y="125"/>
                    </a:cubicBezTo>
                    <a:close/>
                  </a:path>
                </a:pathLst>
              </a:custGeom>
              <a:solidFill>
                <a:srgbClr val="A1AD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3" name="Freeform 57"/>
              <p:cNvSpPr>
                <a:spLocks/>
              </p:cNvSpPr>
              <p:nvPr/>
            </p:nvSpPr>
            <p:spPr bwMode="auto">
              <a:xfrm>
                <a:off x="5100638" y="2597150"/>
                <a:ext cx="360363" cy="511175"/>
              </a:xfrm>
              <a:custGeom>
                <a:avLst/>
                <a:gdLst>
                  <a:gd name="T0" fmla="*/ 92 w 997"/>
                  <a:gd name="T1" fmla="*/ 1307 h 1413"/>
                  <a:gd name="T2" fmla="*/ 703 w 997"/>
                  <a:gd name="T3" fmla="*/ 1332 h 1413"/>
                  <a:gd name="T4" fmla="*/ 925 w 997"/>
                  <a:gd name="T5" fmla="*/ 494 h 1413"/>
                  <a:gd name="T6" fmla="*/ 499 w 997"/>
                  <a:gd name="T7" fmla="*/ 80 h 1413"/>
                  <a:gd name="T8" fmla="*/ 74 w 997"/>
                  <a:gd name="T9" fmla="*/ 494 h 1413"/>
                  <a:gd name="T10" fmla="*/ 92 w 997"/>
                  <a:gd name="T11" fmla="*/ 1307 h 14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97" h="1413">
                    <a:moveTo>
                      <a:pt x="92" y="1307"/>
                    </a:moveTo>
                    <a:cubicBezTo>
                      <a:pt x="164" y="1353"/>
                      <a:pt x="557" y="1331"/>
                      <a:pt x="703" y="1332"/>
                    </a:cubicBezTo>
                    <a:cubicBezTo>
                      <a:pt x="984" y="1334"/>
                      <a:pt x="925" y="1413"/>
                      <a:pt x="925" y="494"/>
                    </a:cubicBezTo>
                    <a:cubicBezTo>
                      <a:pt x="925" y="0"/>
                      <a:pt x="997" y="80"/>
                      <a:pt x="499" y="80"/>
                    </a:cubicBezTo>
                    <a:cubicBezTo>
                      <a:pt x="0" y="80"/>
                      <a:pt x="74" y="0"/>
                      <a:pt x="74" y="494"/>
                    </a:cubicBezTo>
                    <a:cubicBezTo>
                      <a:pt x="74" y="637"/>
                      <a:pt x="48" y="1225"/>
                      <a:pt x="92" y="1307"/>
                    </a:cubicBezTo>
                    <a:close/>
                  </a:path>
                </a:pathLst>
              </a:custGeom>
              <a:solidFill>
                <a:srgbClr val="A1AD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4" name="Freeform 58"/>
              <p:cNvSpPr>
                <a:spLocks/>
              </p:cNvSpPr>
              <p:nvPr/>
            </p:nvSpPr>
            <p:spPr bwMode="auto">
              <a:xfrm>
                <a:off x="5235575" y="3933825"/>
                <a:ext cx="601663" cy="292100"/>
              </a:xfrm>
              <a:custGeom>
                <a:avLst/>
                <a:gdLst>
                  <a:gd name="T0" fmla="*/ 935 w 1667"/>
                  <a:gd name="T1" fmla="*/ 648 h 810"/>
                  <a:gd name="T2" fmla="*/ 741 w 1667"/>
                  <a:gd name="T3" fmla="*/ 650 h 810"/>
                  <a:gd name="T4" fmla="*/ 674 w 1667"/>
                  <a:gd name="T5" fmla="*/ 242 h 810"/>
                  <a:gd name="T6" fmla="*/ 305 w 1667"/>
                  <a:gd name="T7" fmla="*/ 713 h 810"/>
                  <a:gd name="T8" fmla="*/ 838 w 1667"/>
                  <a:gd name="T9" fmla="*/ 776 h 810"/>
                  <a:gd name="T10" fmla="*/ 1363 w 1667"/>
                  <a:gd name="T11" fmla="*/ 722 h 810"/>
                  <a:gd name="T12" fmla="*/ 1011 w 1667"/>
                  <a:gd name="T13" fmla="*/ 235 h 810"/>
                  <a:gd name="T14" fmla="*/ 935 w 1667"/>
                  <a:gd name="T15" fmla="*/ 648 h 8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67" h="810">
                    <a:moveTo>
                      <a:pt x="935" y="648"/>
                    </a:moveTo>
                    <a:lnTo>
                      <a:pt x="741" y="650"/>
                    </a:lnTo>
                    <a:cubicBezTo>
                      <a:pt x="794" y="477"/>
                      <a:pt x="817" y="352"/>
                      <a:pt x="674" y="242"/>
                    </a:cubicBezTo>
                    <a:cubicBezTo>
                      <a:pt x="361" y="3"/>
                      <a:pt x="0" y="453"/>
                      <a:pt x="305" y="713"/>
                    </a:cubicBezTo>
                    <a:cubicBezTo>
                      <a:pt x="419" y="810"/>
                      <a:pt x="664" y="776"/>
                      <a:pt x="838" y="776"/>
                    </a:cubicBezTo>
                    <a:cubicBezTo>
                      <a:pt x="993" y="776"/>
                      <a:pt x="1258" y="802"/>
                      <a:pt x="1363" y="722"/>
                    </a:cubicBezTo>
                    <a:cubicBezTo>
                      <a:pt x="1667" y="490"/>
                      <a:pt x="1343" y="0"/>
                      <a:pt x="1011" y="235"/>
                    </a:cubicBezTo>
                    <a:cubicBezTo>
                      <a:pt x="862" y="341"/>
                      <a:pt x="879" y="469"/>
                      <a:pt x="935" y="648"/>
                    </a:cubicBezTo>
                    <a:close/>
                  </a:path>
                </a:pathLst>
              </a:custGeom>
              <a:solidFill>
                <a:srgbClr val="A1AD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5" name="Freeform 59"/>
              <p:cNvSpPr>
                <a:spLocks/>
              </p:cNvSpPr>
              <p:nvPr/>
            </p:nvSpPr>
            <p:spPr bwMode="auto">
              <a:xfrm>
                <a:off x="5156200" y="2682875"/>
                <a:ext cx="249238" cy="311150"/>
              </a:xfrm>
              <a:custGeom>
                <a:avLst/>
                <a:gdLst>
                  <a:gd name="T0" fmla="*/ 0 w 691"/>
                  <a:gd name="T1" fmla="*/ 860 h 860"/>
                  <a:gd name="T2" fmla="*/ 691 w 691"/>
                  <a:gd name="T3" fmla="*/ 859 h 860"/>
                  <a:gd name="T4" fmla="*/ 691 w 691"/>
                  <a:gd name="T5" fmla="*/ 0 h 860"/>
                  <a:gd name="T6" fmla="*/ 3 w 691"/>
                  <a:gd name="T7" fmla="*/ 0 h 860"/>
                  <a:gd name="T8" fmla="*/ 0 w 691"/>
                  <a:gd name="T9" fmla="*/ 860 h 8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1" h="860">
                    <a:moveTo>
                      <a:pt x="0" y="860"/>
                    </a:moveTo>
                    <a:lnTo>
                      <a:pt x="691" y="859"/>
                    </a:lnTo>
                    <a:lnTo>
                      <a:pt x="691" y="0"/>
                    </a:lnTo>
                    <a:lnTo>
                      <a:pt x="3" y="0"/>
                    </a:lnTo>
                    <a:lnTo>
                      <a:pt x="0" y="86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6" name="Freeform 60"/>
              <p:cNvSpPr>
                <a:spLocks/>
              </p:cNvSpPr>
              <p:nvPr/>
            </p:nvSpPr>
            <p:spPr bwMode="auto">
              <a:xfrm>
                <a:off x="6294438" y="3446463"/>
                <a:ext cx="357188" cy="160338"/>
              </a:xfrm>
              <a:custGeom>
                <a:avLst/>
                <a:gdLst>
                  <a:gd name="T0" fmla="*/ 1 w 992"/>
                  <a:gd name="T1" fmla="*/ 446 h 446"/>
                  <a:gd name="T2" fmla="*/ 989 w 992"/>
                  <a:gd name="T3" fmla="*/ 446 h 446"/>
                  <a:gd name="T4" fmla="*/ 992 w 992"/>
                  <a:gd name="T5" fmla="*/ 1 h 446"/>
                  <a:gd name="T6" fmla="*/ 495 w 992"/>
                  <a:gd name="T7" fmla="*/ 275 h 446"/>
                  <a:gd name="T8" fmla="*/ 0 w 992"/>
                  <a:gd name="T9" fmla="*/ 0 h 446"/>
                  <a:gd name="T10" fmla="*/ 1 w 992"/>
                  <a:gd name="T11" fmla="*/ 446 h 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92" h="446">
                    <a:moveTo>
                      <a:pt x="1" y="446"/>
                    </a:moveTo>
                    <a:lnTo>
                      <a:pt x="989" y="446"/>
                    </a:lnTo>
                    <a:lnTo>
                      <a:pt x="992" y="1"/>
                    </a:lnTo>
                    <a:cubicBezTo>
                      <a:pt x="818" y="72"/>
                      <a:pt x="657" y="209"/>
                      <a:pt x="495" y="275"/>
                    </a:cubicBezTo>
                    <a:cubicBezTo>
                      <a:pt x="330" y="200"/>
                      <a:pt x="174" y="76"/>
                      <a:pt x="0" y="0"/>
                    </a:cubicBezTo>
                    <a:lnTo>
                      <a:pt x="1" y="44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7" name="Freeform 61"/>
              <p:cNvSpPr>
                <a:spLocks/>
              </p:cNvSpPr>
              <p:nvPr/>
            </p:nvSpPr>
            <p:spPr bwMode="auto">
              <a:xfrm>
                <a:off x="6294438" y="3359150"/>
                <a:ext cx="357188" cy="155575"/>
              </a:xfrm>
              <a:custGeom>
                <a:avLst/>
                <a:gdLst>
                  <a:gd name="T0" fmla="*/ 0 w 991"/>
                  <a:gd name="T1" fmla="*/ 45 h 432"/>
                  <a:gd name="T2" fmla="*/ 99 w 991"/>
                  <a:gd name="T3" fmla="*/ 150 h 432"/>
                  <a:gd name="T4" fmla="*/ 227 w 991"/>
                  <a:gd name="T5" fmla="*/ 226 h 432"/>
                  <a:gd name="T6" fmla="*/ 887 w 991"/>
                  <a:gd name="T7" fmla="*/ 151 h 432"/>
                  <a:gd name="T8" fmla="*/ 987 w 991"/>
                  <a:gd name="T9" fmla="*/ 30 h 432"/>
                  <a:gd name="T10" fmla="*/ 0 w 991"/>
                  <a:gd name="T11" fmla="*/ 45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91" h="432">
                    <a:moveTo>
                      <a:pt x="0" y="45"/>
                    </a:moveTo>
                    <a:cubicBezTo>
                      <a:pt x="6" y="125"/>
                      <a:pt x="28" y="109"/>
                      <a:pt x="99" y="150"/>
                    </a:cubicBezTo>
                    <a:cubicBezTo>
                      <a:pt x="149" y="179"/>
                      <a:pt x="180" y="198"/>
                      <a:pt x="227" y="226"/>
                    </a:cubicBezTo>
                    <a:cubicBezTo>
                      <a:pt x="571" y="432"/>
                      <a:pt x="417" y="418"/>
                      <a:pt x="887" y="151"/>
                    </a:cubicBezTo>
                    <a:cubicBezTo>
                      <a:pt x="965" y="107"/>
                      <a:pt x="991" y="124"/>
                      <a:pt x="987" y="30"/>
                    </a:cubicBezTo>
                    <a:cubicBezTo>
                      <a:pt x="820" y="30"/>
                      <a:pt x="88" y="0"/>
                      <a:pt x="0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8" name="Freeform 62"/>
              <p:cNvSpPr>
                <a:spLocks/>
              </p:cNvSpPr>
              <p:nvPr/>
            </p:nvSpPr>
            <p:spPr bwMode="auto">
              <a:xfrm>
                <a:off x="5591175" y="4024313"/>
                <a:ext cx="165100" cy="150813"/>
              </a:xfrm>
              <a:custGeom>
                <a:avLst/>
                <a:gdLst>
                  <a:gd name="T0" fmla="*/ 167 w 459"/>
                  <a:gd name="T1" fmla="*/ 64 h 418"/>
                  <a:gd name="T2" fmla="*/ 39 w 459"/>
                  <a:gd name="T3" fmla="*/ 280 h 418"/>
                  <a:gd name="T4" fmla="*/ 247 w 459"/>
                  <a:gd name="T5" fmla="*/ 392 h 418"/>
                  <a:gd name="T6" fmla="*/ 167 w 459"/>
                  <a:gd name="T7" fmla="*/ 64 h 4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9" h="418">
                    <a:moveTo>
                      <a:pt x="167" y="64"/>
                    </a:moveTo>
                    <a:cubicBezTo>
                      <a:pt x="80" y="93"/>
                      <a:pt x="0" y="142"/>
                      <a:pt x="39" y="280"/>
                    </a:cubicBezTo>
                    <a:cubicBezTo>
                      <a:pt x="60" y="351"/>
                      <a:pt x="151" y="418"/>
                      <a:pt x="247" y="392"/>
                    </a:cubicBezTo>
                    <a:cubicBezTo>
                      <a:pt x="459" y="333"/>
                      <a:pt x="366" y="0"/>
                      <a:pt x="167" y="6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9" name="Freeform 63"/>
              <p:cNvSpPr>
                <a:spLocks/>
              </p:cNvSpPr>
              <p:nvPr/>
            </p:nvSpPr>
            <p:spPr bwMode="auto">
              <a:xfrm>
                <a:off x="5308600" y="4024313"/>
                <a:ext cx="190500" cy="163513"/>
              </a:xfrm>
              <a:custGeom>
                <a:avLst/>
                <a:gdLst>
                  <a:gd name="T0" fmla="*/ 254 w 529"/>
                  <a:gd name="T1" fmla="*/ 62 h 453"/>
                  <a:gd name="T2" fmla="*/ 334 w 529"/>
                  <a:gd name="T3" fmla="*/ 389 h 453"/>
                  <a:gd name="T4" fmla="*/ 254 w 529"/>
                  <a:gd name="T5" fmla="*/ 62 h 4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29" h="453">
                    <a:moveTo>
                      <a:pt x="254" y="62"/>
                    </a:moveTo>
                    <a:cubicBezTo>
                      <a:pt x="0" y="140"/>
                      <a:pt x="136" y="453"/>
                      <a:pt x="334" y="389"/>
                    </a:cubicBezTo>
                    <a:cubicBezTo>
                      <a:pt x="529" y="325"/>
                      <a:pt x="456" y="0"/>
                      <a:pt x="254" y="6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-1" y="2491222"/>
            <a:ext cx="1017432" cy="702060"/>
            <a:chOff x="-1" y="2491222"/>
            <a:chExt cx="1017432" cy="702060"/>
          </a:xfrm>
        </p:grpSpPr>
        <p:sp>
          <p:nvSpPr>
            <p:cNvPr id="111" name="Rectangle 110"/>
            <p:cNvSpPr/>
            <p:nvPr/>
          </p:nvSpPr>
          <p:spPr>
            <a:xfrm>
              <a:off x="-1" y="2491222"/>
              <a:ext cx="1017432" cy="702060"/>
            </a:xfrm>
            <a:prstGeom prst="rect">
              <a:avLst/>
            </a:prstGeom>
            <a:solidFill>
              <a:srgbClr val="A1AD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grpSp>
          <p:nvGrpSpPr>
            <p:cNvPr id="120" name="Group 119"/>
            <p:cNvGrpSpPr/>
            <p:nvPr/>
          </p:nvGrpSpPr>
          <p:grpSpPr>
            <a:xfrm>
              <a:off x="255430" y="2588967"/>
              <a:ext cx="506570" cy="506570"/>
              <a:chOff x="-2970046" y="2886242"/>
              <a:chExt cx="2393616" cy="2393616"/>
            </a:xfrm>
          </p:grpSpPr>
          <p:sp>
            <p:nvSpPr>
              <p:cNvPr id="121" name="Oval 99"/>
              <p:cNvSpPr>
                <a:spLocks noChangeArrowheads="1"/>
              </p:cNvSpPr>
              <p:nvPr/>
            </p:nvSpPr>
            <p:spPr bwMode="auto">
              <a:xfrm>
                <a:off x="-2970046" y="2886242"/>
                <a:ext cx="2393616" cy="2393616"/>
              </a:xfrm>
              <a:prstGeom prst="donut">
                <a:avLst>
                  <a:gd name="adj" fmla="val 4614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2" name="Freeform 100"/>
              <p:cNvSpPr>
                <a:spLocks/>
              </p:cNvSpPr>
              <p:nvPr/>
            </p:nvSpPr>
            <p:spPr bwMode="auto">
              <a:xfrm>
                <a:off x="-2498727" y="3252790"/>
                <a:ext cx="1450974" cy="1660524"/>
              </a:xfrm>
              <a:custGeom>
                <a:avLst/>
                <a:gdLst>
                  <a:gd name="T0" fmla="*/ 2007 w 4014"/>
                  <a:gd name="T1" fmla="*/ 0 h 4597"/>
                  <a:gd name="T2" fmla="*/ 3010 w 4014"/>
                  <a:gd name="T3" fmla="*/ 575 h 4597"/>
                  <a:gd name="T4" fmla="*/ 4014 w 4014"/>
                  <a:gd name="T5" fmla="*/ 1149 h 4597"/>
                  <a:gd name="T6" fmla="*/ 4014 w 4014"/>
                  <a:gd name="T7" fmla="*/ 2299 h 4597"/>
                  <a:gd name="T8" fmla="*/ 4014 w 4014"/>
                  <a:gd name="T9" fmla="*/ 3448 h 4597"/>
                  <a:gd name="T10" fmla="*/ 3010 w 4014"/>
                  <a:gd name="T11" fmla="*/ 4023 h 4597"/>
                  <a:gd name="T12" fmla="*/ 2007 w 4014"/>
                  <a:gd name="T13" fmla="*/ 4597 h 4597"/>
                  <a:gd name="T14" fmla="*/ 1003 w 4014"/>
                  <a:gd name="T15" fmla="*/ 4023 h 4597"/>
                  <a:gd name="T16" fmla="*/ 0 w 4014"/>
                  <a:gd name="T17" fmla="*/ 3448 h 4597"/>
                  <a:gd name="T18" fmla="*/ 0 w 4014"/>
                  <a:gd name="T19" fmla="*/ 2299 h 4597"/>
                  <a:gd name="T20" fmla="*/ 0 w 4014"/>
                  <a:gd name="T21" fmla="*/ 1149 h 4597"/>
                  <a:gd name="T22" fmla="*/ 1003 w 4014"/>
                  <a:gd name="T23" fmla="*/ 575 h 4597"/>
                  <a:gd name="T24" fmla="*/ 2007 w 4014"/>
                  <a:gd name="T25" fmla="*/ 0 h 45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014" h="4597">
                    <a:moveTo>
                      <a:pt x="2007" y="0"/>
                    </a:moveTo>
                    <a:lnTo>
                      <a:pt x="3010" y="575"/>
                    </a:lnTo>
                    <a:lnTo>
                      <a:pt x="4014" y="1149"/>
                    </a:lnTo>
                    <a:lnTo>
                      <a:pt x="4014" y="2299"/>
                    </a:lnTo>
                    <a:lnTo>
                      <a:pt x="4014" y="3448"/>
                    </a:lnTo>
                    <a:lnTo>
                      <a:pt x="3010" y="4023"/>
                    </a:lnTo>
                    <a:lnTo>
                      <a:pt x="2007" y="4597"/>
                    </a:lnTo>
                    <a:lnTo>
                      <a:pt x="1003" y="4023"/>
                    </a:lnTo>
                    <a:lnTo>
                      <a:pt x="0" y="3448"/>
                    </a:lnTo>
                    <a:lnTo>
                      <a:pt x="0" y="2299"/>
                    </a:lnTo>
                    <a:lnTo>
                      <a:pt x="0" y="1149"/>
                    </a:lnTo>
                    <a:lnTo>
                      <a:pt x="1003" y="575"/>
                    </a:lnTo>
                    <a:lnTo>
                      <a:pt x="2007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3" name="Freeform 101"/>
              <p:cNvSpPr>
                <a:spLocks/>
              </p:cNvSpPr>
              <p:nvPr/>
            </p:nvSpPr>
            <p:spPr bwMode="auto">
              <a:xfrm>
                <a:off x="-2246313" y="3457575"/>
                <a:ext cx="960438" cy="546100"/>
              </a:xfrm>
              <a:custGeom>
                <a:avLst/>
                <a:gdLst>
                  <a:gd name="T0" fmla="*/ 2657 w 2657"/>
                  <a:gd name="T1" fmla="*/ 757 h 1508"/>
                  <a:gd name="T2" fmla="*/ 1312 w 2657"/>
                  <a:gd name="T3" fmla="*/ 0 h 1508"/>
                  <a:gd name="T4" fmla="*/ 0 w 2657"/>
                  <a:gd name="T5" fmla="*/ 752 h 1508"/>
                  <a:gd name="T6" fmla="*/ 1323 w 2657"/>
                  <a:gd name="T7" fmla="*/ 1508 h 1508"/>
                  <a:gd name="T8" fmla="*/ 2657 w 2657"/>
                  <a:gd name="T9" fmla="*/ 757 h 15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57" h="1508">
                    <a:moveTo>
                      <a:pt x="2657" y="757"/>
                    </a:moveTo>
                    <a:lnTo>
                      <a:pt x="1312" y="0"/>
                    </a:lnTo>
                    <a:lnTo>
                      <a:pt x="0" y="752"/>
                    </a:lnTo>
                    <a:lnTo>
                      <a:pt x="1323" y="1508"/>
                    </a:lnTo>
                    <a:lnTo>
                      <a:pt x="2657" y="757"/>
                    </a:lnTo>
                    <a:close/>
                  </a:path>
                </a:pathLst>
              </a:custGeom>
              <a:solidFill>
                <a:srgbClr val="A1AD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-1" y="1711430"/>
            <a:ext cx="1017432" cy="702060"/>
            <a:chOff x="-1" y="1711430"/>
            <a:chExt cx="1017432" cy="702060"/>
          </a:xfrm>
        </p:grpSpPr>
        <p:sp>
          <p:nvSpPr>
            <p:cNvPr id="118" name="Rectangle 117"/>
            <p:cNvSpPr/>
            <p:nvPr/>
          </p:nvSpPr>
          <p:spPr>
            <a:xfrm>
              <a:off x="-1" y="1711430"/>
              <a:ext cx="1017432" cy="702060"/>
            </a:xfrm>
            <a:prstGeom prst="rect">
              <a:avLst/>
            </a:prstGeom>
            <a:solidFill>
              <a:srgbClr val="7DAF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grpSp>
          <p:nvGrpSpPr>
            <p:cNvPr id="124" name="Group 123"/>
            <p:cNvGrpSpPr/>
            <p:nvPr/>
          </p:nvGrpSpPr>
          <p:grpSpPr>
            <a:xfrm>
              <a:off x="226502" y="1780449"/>
              <a:ext cx="564427" cy="564022"/>
              <a:chOff x="-6569075" y="555625"/>
              <a:chExt cx="6630988" cy="6626226"/>
            </a:xfrm>
          </p:grpSpPr>
          <p:sp>
            <p:nvSpPr>
              <p:cNvPr id="125" name="Freeform 105"/>
              <p:cNvSpPr>
                <a:spLocks/>
              </p:cNvSpPr>
              <p:nvPr/>
            </p:nvSpPr>
            <p:spPr bwMode="auto">
              <a:xfrm>
                <a:off x="-6569075" y="555625"/>
                <a:ext cx="6630988" cy="6626226"/>
              </a:xfrm>
              <a:custGeom>
                <a:avLst/>
                <a:gdLst>
                  <a:gd name="T0" fmla="*/ 14605 w 18399"/>
                  <a:gd name="T1" fmla="*/ 0 h 18374"/>
                  <a:gd name="T2" fmla="*/ 2364 w 18399"/>
                  <a:gd name="T3" fmla="*/ 1 h 18374"/>
                  <a:gd name="T4" fmla="*/ 164 w 18399"/>
                  <a:gd name="T5" fmla="*/ 1584 h 18374"/>
                  <a:gd name="T6" fmla="*/ 0 w 18399"/>
                  <a:gd name="T7" fmla="*/ 3149 h 18374"/>
                  <a:gd name="T8" fmla="*/ 0 w 18399"/>
                  <a:gd name="T9" fmla="*/ 4054 h 18374"/>
                  <a:gd name="T10" fmla="*/ 18 w 18399"/>
                  <a:gd name="T11" fmla="*/ 5266 h 18374"/>
                  <a:gd name="T12" fmla="*/ 18 w 18399"/>
                  <a:gd name="T13" fmla="*/ 12921 h 18374"/>
                  <a:gd name="T14" fmla="*/ 0 w 18399"/>
                  <a:gd name="T15" fmla="*/ 14129 h 18374"/>
                  <a:gd name="T16" fmla="*/ 0 w 18399"/>
                  <a:gd name="T17" fmla="*/ 15335 h 18374"/>
                  <a:gd name="T18" fmla="*/ 123 w 18399"/>
                  <a:gd name="T19" fmla="*/ 16642 h 18374"/>
                  <a:gd name="T20" fmla="*/ 2273 w 18399"/>
                  <a:gd name="T21" fmla="*/ 18330 h 18374"/>
                  <a:gd name="T22" fmla="*/ 6068 w 18399"/>
                  <a:gd name="T23" fmla="*/ 18336 h 18374"/>
                  <a:gd name="T24" fmla="*/ 15628 w 18399"/>
                  <a:gd name="T25" fmla="*/ 18336 h 18374"/>
                  <a:gd name="T26" fmla="*/ 17204 w 18399"/>
                  <a:gd name="T27" fmla="*/ 17990 h 18374"/>
                  <a:gd name="T28" fmla="*/ 18117 w 18399"/>
                  <a:gd name="T29" fmla="*/ 16996 h 18374"/>
                  <a:gd name="T30" fmla="*/ 18362 w 18399"/>
                  <a:gd name="T31" fmla="*/ 15355 h 18374"/>
                  <a:gd name="T32" fmla="*/ 18362 w 18399"/>
                  <a:gd name="T33" fmla="*/ 11510 h 18374"/>
                  <a:gd name="T34" fmla="*/ 18364 w 18399"/>
                  <a:gd name="T35" fmla="*/ 3852 h 18374"/>
                  <a:gd name="T36" fmla="*/ 17987 w 18399"/>
                  <a:gd name="T37" fmla="*/ 3294 h 18374"/>
                  <a:gd name="T38" fmla="*/ 14605 w 18399"/>
                  <a:gd name="T39" fmla="*/ 0 h 18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399" h="18374">
                    <a:moveTo>
                      <a:pt x="14605" y="0"/>
                    </a:moveTo>
                    <a:lnTo>
                      <a:pt x="2364" y="1"/>
                    </a:lnTo>
                    <a:cubicBezTo>
                      <a:pt x="1281" y="42"/>
                      <a:pt x="458" y="783"/>
                      <a:pt x="164" y="1584"/>
                    </a:cubicBezTo>
                    <a:cubicBezTo>
                      <a:pt x="52" y="1892"/>
                      <a:pt x="11" y="2498"/>
                      <a:pt x="0" y="3149"/>
                    </a:cubicBezTo>
                    <a:lnTo>
                      <a:pt x="0" y="4054"/>
                    </a:lnTo>
                    <a:cubicBezTo>
                      <a:pt x="6" y="4532"/>
                      <a:pt x="18" y="4971"/>
                      <a:pt x="18" y="5266"/>
                    </a:cubicBezTo>
                    <a:cubicBezTo>
                      <a:pt x="17" y="7817"/>
                      <a:pt x="17" y="10369"/>
                      <a:pt x="18" y="12921"/>
                    </a:cubicBezTo>
                    <a:cubicBezTo>
                      <a:pt x="18" y="13197"/>
                      <a:pt x="7" y="13640"/>
                      <a:pt x="0" y="14129"/>
                    </a:cubicBezTo>
                    <a:lnTo>
                      <a:pt x="0" y="15335"/>
                    </a:lnTo>
                    <a:cubicBezTo>
                      <a:pt x="11" y="15898"/>
                      <a:pt x="45" y="16396"/>
                      <a:pt x="123" y="16642"/>
                    </a:cubicBezTo>
                    <a:cubicBezTo>
                      <a:pt x="397" y="17499"/>
                      <a:pt x="1211" y="18241"/>
                      <a:pt x="2273" y="18330"/>
                    </a:cubicBezTo>
                    <a:cubicBezTo>
                      <a:pt x="2807" y="18374"/>
                      <a:pt x="5319" y="18336"/>
                      <a:pt x="6068" y="18336"/>
                    </a:cubicBezTo>
                    <a:lnTo>
                      <a:pt x="15628" y="18336"/>
                    </a:lnTo>
                    <a:cubicBezTo>
                      <a:pt x="16352" y="18336"/>
                      <a:pt x="16654" y="18322"/>
                      <a:pt x="17204" y="17990"/>
                    </a:cubicBezTo>
                    <a:cubicBezTo>
                      <a:pt x="17583" y="17762"/>
                      <a:pt x="17912" y="17418"/>
                      <a:pt x="18117" y="16996"/>
                    </a:cubicBezTo>
                    <a:cubicBezTo>
                      <a:pt x="18399" y="16412"/>
                      <a:pt x="18363" y="16047"/>
                      <a:pt x="18362" y="15355"/>
                    </a:cubicBezTo>
                    <a:cubicBezTo>
                      <a:pt x="18361" y="14073"/>
                      <a:pt x="18362" y="12792"/>
                      <a:pt x="18362" y="11510"/>
                    </a:cubicBezTo>
                    <a:cubicBezTo>
                      <a:pt x="18363" y="8958"/>
                      <a:pt x="18349" y="6403"/>
                      <a:pt x="18364" y="3852"/>
                    </a:cubicBezTo>
                    <a:cubicBezTo>
                      <a:pt x="18366" y="3533"/>
                      <a:pt x="18326" y="3633"/>
                      <a:pt x="17987" y="3294"/>
                    </a:cubicBezTo>
                    <a:lnTo>
                      <a:pt x="1460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6" name="Freeform 106"/>
              <p:cNvSpPr>
                <a:spLocks/>
              </p:cNvSpPr>
              <p:nvPr/>
            </p:nvSpPr>
            <p:spPr bwMode="auto">
              <a:xfrm>
                <a:off x="-6034087" y="1062038"/>
                <a:ext cx="5588000" cy="5630863"/>
              </a:xfrm>
              <a:custGeom>
                <a:avLst/>
                <a:gdLst>
                  <a:gd name="T0" fmla="*/ 15348 w 15504"/>
                  <a:gd name="T1" fmla="*/ 3094 h 15614"/>
                  <a:gd name="T2" fmla="*/ 12266 w 15504"/>
                  <a:gd name="T3" fmla="*/ 3095 h 15614"/>
                  <a:gd name="T4" fmla="*/ 12265 w 15504"/>
                  <a:gd name="T5" fmla="*/ 98 h 15614"/>
                  <a:gd name="T6" fmla="*/ 8815 w 15504"/>
                  <a:gd name="T7" fmla="*/ 93 h 15614"/>
                  <a:gd name="T8" fmla="*/ 1901 w 15504"/>
                  <a:gd name="T9" fmla="*/ 93 h 15614"/>
                  <a:gd name="T10" fmla="*/ 432 w 15504"/>
                  <a:gd name="T11" fmla="*/ 348 h 15614"/>
                  <a:gd name="T12" fmla="*/ 69 w 15504"/>
                  <a:gd name="T13" fmla="*/ 1712 h 15614"/>
                  <a:gd name="T14" fmla="*/ 69 w 15504"/>
                  <a:gd name="T15" fmla="*/ 13812 h 15614"/>
                  <a:gd name="T16" fmla="*/ 368 w 15504"/>
                  <a:gd name="T17" fmla="*/ 15239 h 15614"/>
                  <a:gd name="T18" fmla="*/ 1830 w 15504"/>
                  <a:gd name="T19" fmla="*/ 15507 h 15614"/>
                  <a:gd name="T20" fmla="*/ 13930 w 15504"/>
                  <a:gd name="T21" fmla="*/ 15507 h 15614"/>
                  <a:gd name="T22" fmla="*/ 14700 w 15504"/>
                  <a:gd name="T23" fmla="*/ 15428 h 15614"/>
                  <a:gd name="T24" fmla="*/ 15340 w 15504"/>
                  <a:gd name="T25" fmla="*/ 13459 h 15614"/>
                  <a:gd name="T26" fmla="*/ 15348 w 15504"/>
                  <a:gd name="T27" fmla="*/ 3094 h 156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504" h="15614">
                    <a:moveTo>
                      <a:pt x="15348" y="3094"/>
                    </a:moveTo>
                    <a:lnTo>
                      <a:pt x="12266" y="3095"/>
                    </a:lnTo>
                    <a:lnTo>
                      <a:pt x="12265" y="98"/>
                    </a:lnTo>
                    <a:cubicBezTo>
                      <a:pt x="11597" y="53"/>
                      <a:pt x="9644" y="96"/>
                      <a:pt x="8815" y="93"/>
                    </a:cubicBezTo>
                    <a:lnTo>
                      <a:pt x="1901" y="93"/>
                    </a:lnTo>
                    <a:cubicBezTo>
                      <a:pt x="1285" y="93"/>
                      <a:pt x="849" y="0"/>
                      <a:pt x="432" y="348"/>
                    </a:cubicBezTo>
                    <a:cubicBezTo>
                      <a:pt x="0" y="708"/>
                      <a:pt x="66" y="1023"/>
                      <a:pt x="69" y="1712"/>
                    </a:cubicBezTo>
                    <a:lnTo>
                      <a:pt x="69" y="13812"/>
                    </a:lnTo>
                    <a:cubicBezTo>
                      <a:pt x="72" y="14444"/>
                      <a:pt x="9" y="14853"/>
                      <a:pt x="368" y="15239"/>
                    </a:cubicBezTo>
                    <a:cubicBezTo>
                      <a:pt x="716" y="15614"/>
                      <a:pt x="1202" y="15510"/>
                      <a:pt x="1830" y="15507"/>
                    </a:cubicBezTo>
                    <a:cubicBezTo>
                      <a:pt x="5860" y="15492"/>
                      <a:pt x="9901" y="15528"/>
                      <a:pt x="13930" y="15507"/>
                    </a:cubicBezTo>
                    <a:cubicBezTo>
                      <a:pt x="14218" y="15505"/>
                      <a:pt x="14456" y="15544"/>
                      <a:pt x="14700" y="15428"/>
                    </a:cubicBezTo>
                    <a:cubicBezTo>
                      <a:pt x="15504" y="15045"/>
                      <a:pt x="15337" y="14161"/>
                      <a:pt x="15340" y="13459"/>
                    </a:cubicBezTo>
                    <a:cubicBezTo>
                      <a:pt x="15344" y="12610"/>
                      <a:pt x="15393" y="3520"/>
                      <a:pt x="15348" y="3094"/>
                    </a:cubicBezTo>
                    <a:close/>
                  </a:path>
                </a:pathLst>
              </a:custGeom>
              <a:solidFill>
                <a:srgbClr val="7DAF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7" name="Freeform 107"/>
              <p:cNvSpPr>
                <a:spLocks/>
              </p:cNvSpPr>
              <p:nvPr/>
            </p:nvSpPr>
            <p:spPr bwMode="auto">
              <a:xfrm>
                <a:off x="-4022725" y="2465388"/>
                <a:ext cx="1308100" cy="3079750"/>
              </a:xfrm>
              <a:custGeom>
                <a:avLst/>
                <a:gdLst>
                  <a:gd name="T0" fmla="*/ 0 w 3630"/>
                  <a:gd name="T1" fmla="*/ 8537 h 8540"/>
                  <a:gd name="T2" fmla="*/ 1039 w 3630"/>
                  <a:gd name="T3" fmla="*/ 8540 h 8540"/>
                  <a:gd name="T4" fmla="*/ 3630 w 3630"/>
                  <a:gd name="T5" fmla="*/ 2 h 8540"/>
                  <a:gd name="T6" fmla="*/ 2599 w 3630"/>
                  <a:gd name="T7" fmla="*/ 0 h 8540"/>
                  <a:gd name="T8" fmla="*/ 0 w 3630"/>
                  <a:gd name="T9" fmla="*/ 8537 h 8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30" h="8540">
                    <a:moveTo>
                      <a:pt x="0" y="8537"/>
                    </a:moveTo>
                    <a:lnTo>
                      <a:pt x="1039" y="8540"/>
                    </a:lnTo>
                    <a:lnTo>
                      <a:pt x="3630" y="2"/>
                    </a:lnTo>
                    <a:lnTo>
                      <a:pt x="2599" y="0"/>
                    </a:lnTo>
                    <a:lnTo>
                      <a:pt x="0" y="853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8" name="Freeform 108"/>
              <p:cNvSpPr>
                <a:spLocks/>
              </p:cNvSpPr>
              <p:nvPr/>
            </p:nvSpPr>
            <p:spPr bwMode="auto">
              <a:xfrm>
                <a:off x="-5559425" y="3106738"/>
                <a:ext cx="1246188" cy="1876425"/>
              </a:xfrm>
              <a:custGeom>
                <a:avLst/>
                <a:gdLst>
                  <a:gd name="T0" fmla="*/ 1 w 3458"/>
                  <a:gd name="T1" fmla="*/ 2256 h 5201"/>
                  <a:gd name="T2" fmla="*/ 0 w 3458"/>
                  <a:gd name="T3" fmla="*/ 3045 h 5201"/>
                  <a:gd name="T4" fmla="*/ 3458 w 3458"/>
                  <a:gd name="T5" fmla="*/ 5201 h 5201"/>
                  <a:gd name="T6" fmla="*/ 3458 w 3458"/>
                  <a:gd name="T7" fmla="*/ 3999 h 5201"/>
                  <a:gd name="T8" fmla="*/ 971 w 3458"/>
                  <a:gd name="T9" fmla="*/ 2644 h 5201"/>
                  <a:gd name="T10" fmla="*/ 1268 w 3458"/>
                  <a:gd name="T11" fmla="*/ 2438 h 5201"/>
                  <a:gd name="T12" fmla="*/ 2822 w 3458"/>
                  <a:gd name="T13" fmla="*/ 1522 h 5201"/>
                  <a:gd name="T14" fmla="*/ 3456 w 3458"/>
                  <a:gd name="T15" fmla="*/ 1166 h 5201"/>
                  <a:gd name="T16" fmla="*/ 3457 w 3458"/>
                  <a:gd name="T17" fmla="*/ 0 h 5201"/>
                  <a:gd name="T18" fmla="*/ 1711 w 3458"/>
                  <a:gd name="T19" fmla="*/ 1117 h 5201"/>
                  <a:gd name="T20" fmla="*/ 860 w 3458"/>
                  <a:gd name="T21" fmla="*/ 1677 h 5201"/>
                  <a:gd name="T22" fmla="*/ 1 w 3458"/>
                  <a:gd name="T23" fmla="*/ 2256 h 5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458" h="5201">
                    <a:moveTo>
                      <a:pt x="1" y="2256"/>
                    </a:moveTo>
                    <a:lnTo>
                      <a:pt x="0" y="3045"/>
                    </a:lnTo>
                    <a:lnTo>
                      <a:pt x="3458" y="5201"/>
                    </a:lnTo>
                    <a:lnTo>
                      <a:pt x="3458" y="3999"/>
                    </a:lnTo>
                    <a:lnTo>
                      <a:pt x="971" y="2644"/>
                    </a:lnTo>
                    <a:cubicBezTo>
                      <a:pt x="1044" y="2547"/>
                      <a:pt x="1160" y="2500"/>
                      <a:pt x="1268" y="2438"/>
                    </a:cubicBezTo>
                    <a:lnTo>
                      <a:pt x="2822" y="1522"/>
                    </a:lnTo>
                    <a:cubicBezTo>
                      <a:pt x="3003" y="1410"/>
                      <a:pt x="3276" y="1234"/>
                      <a:pt x="3456" y="1166"/>
                    </a:cubicBezTo>
                    <a:lnTo>
                      <a:pt x="3457" y="0"/>
                    </a:lnTo>
                    <a:cubicBezTo>
                      <a:pt x="3307" y="54"/>
                      <a:pt x="1886" y="1005"/>
                      <a:pt x="1711" y="1117"/>
                    </a:cubicBezTo>
                    <a:cubicBezTo>
                      <a:pt x="1428" y="1300"/>
                      <a:pt x="1159" y="1485"/>
                      <a:pt x="860" y="1677"/>
                    </a:cubicBezTo>
                    <a:cubicBezTo>
                      <a:pt x="640" y="1819"/>
                      <a:pt x="158" y="2103"/>
                      <a:pt x="1" y="225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9" name="Freeform 109"/>
              <p:cNvSpPr>
                <a:spLocks/>
              </p:cNvSpPr>
              <p:nvPr/>
            </p:nvSpPr>
            <p:spPr bwMode="auto">
              <a:xfrm>
                <a:off x="-2389187" y="3084513"/>
                <a:ext cx="1239838" cy="1866900"/>
              </a:xfrm>
              <a:custGeom>
                <a:avLst/>
                <a:gdLst>
                  <a:gd name="T0" fmla="*/ 0 w 3439"/>
                  <a:gd name="T1" fmla="*/ 1146 h 5177"/>
                  <a:gd name="T2" fmla="*/ 1248 w 3439"/>
                  <a:gd name="T3" fmla="*/ 1916 h 5177"/>
                  <a:gd name="T4" fmla="*/ 2498 w 3439"/>
                  <a:gd name="T5" fmla="*/ 2654 h 5177"/>
                  <a:gd name="T6" fmla="*/ 1 w 3439"/>
                  <a:gd name="T7" fmla="*/ 4029 h 5177"/>
                  <a:gd name="T8" fmla="*/ 1 w 3439"/>
                  <a:gd name="T9" fmla="*/ 5177 h 5177"/>
                  <a:gd name="T10" fmla="*/ 3437 w 3439"/>
                  <a:gd name="T11" fmla="*/ 3060 h 5177"/>
                  <a:gd name="T12" fmla="*/ 3439 w 3439"/>
                  <a:gd name="T13" fmla="*/ 2190 h 5177"/>
                  <a:gd name="T14" fmla="*/ 2594 w 3439"/>
                  <a:gd name="T15" fmla="*/ 1663 h 5177"/>
                  <a:gd name="T16" fmla="*/ 1 w 3439"/>
                  <a:gd name="T17" fmla="*/ 0 h 5177"/>
                  <a:gd name="T18" fmla="*/ 0 w 3439"/>
                  <a:gd name="T19" fmla="*/ 1146 h 5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39" h="5177">
                    <a:moveTo>
                      <a:pt x="0" y="1146"/>
                    </a:moveTo>
                    <a:cubicBezTo>
                      <a:pt x="75" y="1278"/>
                      <a:pt x="1041" y="1796"/>
                      <a:pt x="1248" y="1916"/>
                    </a:cubicBezTo>
                    <a:lnTo>
                      <a:pt x="2498" y="2654"/>
                    </a:lnTo>
                    <a:lnTo>
                      <a:pt x="1" y="4029"/>
                    </a:lnTo>
                    <a:lnTo>
                      <a:pt x="1" y="5177"/>
                    </a:lnTo>
                    <a:cubicBezTo>
                      <a:pt x="442" y="4983"/>
                      <a:pt x="3012" y="3241"/>
                      <a:pt x="3437" y="3060"/>
                    </a:cubicBezTo>
                    <a:lnTo>
                      <a:pt x="3439" y="2190"/>
                    </a:lnTo>
                    <a:cubicBezTo>
                      <a:pt x="3226" y="2103"/>
                      <a:pt x="2823" y="1808"/>
                      <a:pt x="2594" y="1663"/>
                    </a:cubicBezTo>
                    <a:cubicBezTo>
                      <a:pt x="2199" y="1412"/>
                      <a:pt x="226" y="98"/>
                      <a:pt x="1" y="0"/>
                    </a:cubicBezTo>
                    <a:lnTo>
                      <a:pt x="0" y="114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93" name="Rectangle 92"/>
          <p:cNvSpPr/>
          <p:nvPr/>
        </p:nvSpPr>
        <p:spPr>
          <a:xfrm>
            <a:off x="4270221" y="872365"/>
            <a:ext cx="80994" cy="5516721"/>
          </a:xfrm>
          <a:prstGeom prst="rect">
            <a:avLst/>
          </a:prstGeom>
          <a:solidFill>
            <a:srgbClr val="C3D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10" name="Group 109"/>
          <p:cNvGrpSpPr/>
          <p:nvPr/>
        </p:nvGrpSpPr>
        <p:grpSpPr>
          <a:xfrm>
            <a:off x="2980562" y="1109821"/>
            <a:ext cx="2673860" cy="2673860"/>
            <a:chOff x="2980562" y="883403"/>
            <a:chExt cx="2673860" cy="2673860"/>
          </a:xfrm>
        </p:grpSpPr>
        <p:sp>
          <p:nvSpPr>
            <p:cNvPr id="112" name="Oval 111"/>
            <p:cNvSpPr/>
            <p:nvPr/>
          </p:nvSpPr>
          <p:spPr>
            <a:xfrm>
              <a:off x="2980562" y="883403"/>
              <a:ext cx="2673860" cy="2673860"/>
            </a:xfrm>
            <a:prstGeom prst="ellipse">
              <a:avLst/>
            </a:prstGeom>
            <a:solidFill>
              <a:srgbClr val="A1ADB1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13" name="Oval 112"/>
            <p:cNvSpPr/>
            <p:nvPr/>
          </p:nvSpPr>
          <p:spPr>
            <a:xfrm>
              <a:off x="3102101" y="1004942"/>
              <a:ext cx="2430782" cy="2430782"/>
            </a:xfrm>
            <a:prstGeom prst="ellipse">
              <a:avLst/>
            </a:prstGeom>
            <a:solidFill>
              <a:srgbClr val="6478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3239020" y="1489364"/>
              <a:ext cx="2207744" cy="1461939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Our Renters System  RENTS Your Property </a:t>
              </a:r>
              <a:r>
                <a:rPr lang="en-US" sz="35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25% </a:t>
              </a:r>
              <a:r>
                <a:rPr lang="en-US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Faster </a:t>
              </a:r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4804512" y="3190865"/>
            <a:ext cx="942553" cy="942553"/>
            <a:chOff x="4495804" y="3221542"/>
            <a:chExt cx="942553" cy="942553"/>
          </a:xfrm>
        </p:grpSpPr>
        <p:sp>
          <p:nvSpPr>
            <p:cNvPr id="116" name="Oval 115"/>
            <p:cNvSpPr/>
            <p:nvPr/>
          </p:nvSpPr>
          <p:spPr>
            <a:xfrm>
              <a:off x="4495804" y="3221542"/>
              <a:ext cx="942553" cy="942553"/>
            </a:xfrm>
            <a:prstGeom prst="ellipse">
              <a:avLst/>
            </a:prstGeom>
            <a:solidFill>
              <a:srgbClr val="C3D69B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17" name="Oval 116"/>
            <p:cNvSpPr/>
            <p:nvPr/>
          </p:nvSpPr>
          <p:spPr>
            <a:xfrm>
              <a:off x="4577596" y="3303334"/>
              <a:ext cx="778969" cy="778969"/>
            </a:xfrm>
            <a:prstGeom prst="ellipse">
              <a:avLst/>
            </a:prstGeom>
            <a:solidFill>
              <a:srgbClr val="C3D6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19" name="Freeform 118"/>
            <p:cNvSpPr/>
            <p:nvPr/>
          </p:nvSpPr>
          <p:spPr>
            <a:xfrm>
              <a:off x="4790981" y="3439768"/>
              <a:ext cx="368122" cy="521397"/>
            </a:xfrm>
            <a:custGeom>
              <a:avLst/>
              <a:gdLst/>
              <a:ahLst/>
              <a:cxnLst/>
              <a:rect l="l" t="t" r="r" b="b"/>
              <a:pathLst>
                <a:path w="461367" h="666750">
                  <a:moveTo>
                    <a:pt x="205755" y="0"/>
                  </a:moveTo>
                  <a:lnTo>
                    <a:pt x="260077" y="0"/>
                  </a:lnTo>
                  <a:lnTo>
                    <a:pt x="260077" y="36835"/>
                  </a:lnTo>
                  <a:cubicBezTo>
                    <a:pt x="315640" y="40308"/>
                    <a:pt x="358118" y="53454"/>
                    <a:pt x="387511" y="76275"/>
                  </a:cubicBezTo>
                  <a:cubicBezTo>
                    <a:pt x="416905" y="99095"/>
                    <a:pt x="436066" y="130349"/>
                    <a:pt x="444996" y="170036"/>
                  </a:cubicBezTo>
                  <a:lnTo>
                    <a:pt x="306586" y="191988"/>
                  </a:lnTo>
                  <a:cubicBezTo>
                    <a:pt x="299641" y="174377"/>
                    <a:pt x="293377" y="162161"/>
                    <a:pt x="287796" y="155340"/>
                  </a:cubicBezTo>
                  <a:cubicBezTo>
                    <a:pt x="282215" y="148518"/>
                    <a:pt x="272976" y="141635"/>
                    <a:pt x="260077" y="134690"/>
                  </a:cubicBezTo>
                  <a:lnTo>
                    <a:pt x="260077" y="242328"/>
                  </a:lnTo>
                  <a:cubicBezTo>
                    <a:pt x="335483" y="262440"/>
                    <a:pt x="385837" y="283665"/>
                    <a:pt x="411138" y="306005"/>
                  </a:cubicBezTo>
                  <a:cubicBezTo>
                    <a:pt x="444624" y="336042"/>
                    <a:pt x="461367" y="374144"/>
                    <a:pt x="461367" y="420312"/>
                  </a:cubicBezTo>
                  <a:cubicBezTo>
                    <a:pt x="461367" y="447368"/>
                    <a:pt x="455352" y="472191"/>
                    <a:pt x="443322" y="494781"/>
                  </a:cubicBezTo>
                  <a:cubicBezTo>
                    <a:pt x="431291" y="517371"/>
                    <a:pt x="415913" y="536236"/>
                    <a:pt x="397185" y="551376"/>
                  </a:cubicBezTo>
                  <a:cubicBezTo>
                    <a:pt x="378458" y="566517"/>
                    <a:pt x="358552" y="577501"/>
                    <a:pt x="337468" y="584328"/>
                  </a:cubicBezTo>
                  <a:cubicBezTo>
                    <a:pt x="316384" y="591155"/>
                    <a:pt x="290587" y="595189"/>
                    <a:pt x="260077" y="596429"/>
                  </a:cubicBezTo>
                  <a:lnTo>
                    <a:pt x="260077" y="666750"/>
                  </a:lnTo>
                  <a:lnTo>
                    <a:pt x="205755" y="666750"/>
                  </a:lnTo>
                  <a:lnTo>
                    <a:pt x="205755" y="596429"/>
                  </a:lnTo>
                  <a:cubicBezTo>
                    <a:pt x="169292" y="593204"/>
                    <a:pt x="139712" y="587313"/>
                    <a:pt x="117016" y="578756"/>
                  </a:cubicBezTo>
                  <a:cubicBezTo>
                    <a:pt x="94320" y="570198"/>
                    <a:pt x="74724" y="558354"/>
                    <a:pt x="58229" y="543223"/>
                  </a:cubicBezTo>
                  <a:cubicBezTo>
                    <a:pt x="41734" y="528092"/>
                    <a:pt x="29022" y="511783"/>
                    <a:pt x="20092" y="494296"/>
                  </a:cubicBezTo>
                  <a:cubicBezTo>
                    <a:pt x="11162" y="476808"/>
                    <a:pt x="4465" y="455662"/>
                    <a:pt x="0" y="430858"/>
                  </a:cubicBezTo>
                  <a:lnTo>
                    <a:pt x="150316" y="413370"/>
                  </a:lnTo>
                  <a:cubicBezTo>
                    <a:pt x="154781" y="437927"/>
                    <a:pt x="160796" y="455662"/>
                    <a:pt x="168362" y="466576"/>
                  </a:cubicBezTo>
                  <a:cubicBezTo>
                    <a:pt x="175927" y="477490"/>
                    <a:pt x="188392" y="487164"/>
                    <a:pt x="205755" y="495598"/>
                  </a:cubicBezTo>
                  <a:lnTo>
                    <a:pt x="205755" y="364123"/>
                  </a:lnTo>
                  <a:cubicBezTo>
                    <a:pt x="155649" y="350217"/>
                    <a:pt x="120117" y="338175"/>
                    <a:pt x="99157" y="327998"/>
                  </a:cubicBezTo>
                  <a:cubicBezTo>
                    <a:pt x="78197" y="317820"/>
                    <a:pt x="60027" y="301499"/>
                    <a:pt x="44648" y="279035"/>
                  </a:cubicBezTo>
                  <a:cubicBezTo>
                    <a:pt x="29270" y="256572"/>
                    <a:pt x="21580" y="229205"/>
                    <a:pt x="21580" y="196936"/>
                  </a:cubicBezTo>
                  <a:cubicBezTo>
                    <a:pt x="21580" y="152752"/>
                    <a:pt x="37021" y="115830"/>
                    <a:pt x="67903" y="86169"/>
                  </a:cubicBezTo>
                  <a:cubicBezTo>
                    <a:pt x="98785" y="56508"/>
                    <a:pt x="144735" y="40064"/>
                    <a:pt x="205755" y="36835"/>
                  </a:cubicBezTo>
                  <a:lnTo>
                    <a:pt x="205755" y="0"/>
                  </a:lnTo>
                  <a:close/>
                  <a:moveTo>
                    <a:pt x="205755" y="132829"/>
                  </a:moveTo>
                  <a:cubicBezTo>
                    <a:pt x="189880" y="138065"/>
                    <a:pt x="178842" y="144547"/>
                    <a:pt x="172641" y="152273"/>
                  </a:cubicBezTo>
                  <a:cubicBezTo>
                    <a:pt x="166439" y="159999"/>
                    <a:pt x="163339" y="169096"/>
                    <a:pt x="163339" y="179565"/>
                  </a:cubicBezTo>
                  <a:cubicBezTo>
                    <a:pt x="163339" y="190533"/>
                    <a:pt x="166485" y="200067"/>
                    <a:pt x="172777" y="208168"/>
                  </a:cubicBezTo>
                  <a:cubicBezTo>
                    <a:pt x="179070" y="216268"/>
                    <a:pt x="190062" y="223047"/>
                    <a:pt x="205755" y="228504"/>
                  </a:cubicBezTo>
                  <a:lnTo>
                    <a:pt x="205755" y="132829"/>
                  </a:lnTo>
                  <a:close/>
                  <a:moveTo>
                    <a:pt x="260077" y="379913"/>
                  </a:moveTo>
                  <a:lnTo>
                    <a:pt x="260077" y="499319"/>
                  </a:lnTo>
                  <a:cubicBezTo>
                    <a:pt x="281161" y="494590"/>
                    <a:pt x="296602" y="486814"/>
                    <a:pt x="306400" y="475989"/>
                  </a:cubicBezTo>
                  <a:cubicBezTo>
                    <a:pt x="316198" y="465164"/>
                    <a:pt x="321097" y="453033"/>
                    <a:pt x="321097" y="439595"/>
                  </a:cubicBezTo>
                  <a:cubicBezTo>
                    <a:pt x="321097" y="427898"/>
                    <a:pt x="316953" y="417136"/>
                    <a:pt x="308664" y="407307"/>
                  </a:cubicBezTo>
                  <a:cubicBezTo>
                    <a:pt x="300376" y="397478"/>
                    <a:pt x="284180" y="388347"/>
                    <a:pt x="260077" y="379913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350" kern="0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39" name="Straight Connector 38"/>
          <p:cNvCxnSpPr/>
          <p:nvPr/>
        </p:nvCxnSpPr>
        <p:spPr>
          <a:xfrm>
            <a:off x="0" y="872968"/>
            <a:ext cx="9144000" cy="0"/>
          </a:xfrm>
          <a:prstGeom prst="line">
            <a:avLst/>
          </a:prstGeom>
          <a:ln w="22225">
            <a:solidFill>
              <a:srgbClr val="7DAFE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6388934"/>
            <a:ext cx="9144000" cy="0"/>
          </a:xfrm>
          <a:prstGeom prst="line">
            <a:avLst/>
          </a:prstGeom>
          <a:ln w="22225">
            <a:solidFill>
              <a:srgbClr val="7DAFE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Rectangle 129"/>
          <p:cNvSpPr/>
          <p:nvPr/>
        </p:nvSpPr>
        <p:spPr>
          <a:xfrm>
            <a:off x="976907" y="5547328"/>
            <a:ext cx="31694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7A0000"/>
              </a:buClr>
            </a:pPr>
            <a:r>
              <a:rPr lang="en-US" sz="1400" i="1" dirty="0">
                <a:solidFill>
                  <a:prstClr val="black"/>
                </a:solidFill>
                <a:cs typeface="Arial" panose="020B0604020202020204" pitchFamily="34" charset="0"/>
              </a:rPr>
              <a:t>Residents are contacted after viewing</a:t>
            </a:r>
          </a:p>
          <a:p>
            <a:pPr>
              <a:buClr>
                <a:srgbClr val="7A0000"/>
              </a:buClr>
            </a:pPr>
            <a:r>
              <a:rPr lang="en-US" sz="1400" i="1" dirty="0">
                <a:solidFill>
                  <a:prstClr val="black"/>
                </a:solidFill>
                <a:cs typeface="Arial" panose="020B0604020202020204" pitchFamily="34" charset="0"/>
              </a:rPr>
              <a:t>property to fill out an application </a:t>
            </a:r>
          </a:p>
        </p:txBody>
      </p:sp>
    </p:spTree>
    <p:extLst>
      <p:ext uri="{BB962C8B-B14F-4D97-AF65-F5344CB8AC3E}">
        <p14:creationId xmlns:p14="http://schemas.microsoft.com/office/powerpoint/2010/main" val="200559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3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3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4" grpId="0"/>
      <p:bldP spid="55" grpId="0"/>
      <p:bldP spid="56" grpId="0"/>
      <p:bldP spid="1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1353311"/>
            <a:ext cx="9143999" cy="990035"/>
            <a:chOff x="4084493" y="1353311"/>
            <a:chExt cx="5059506" cy="990035"/>
          </a:xfrm>
        </p:grpSpPr>
        <p:sp>
          <p:nvSpPr>
            <p:cNvPr id="12" name="Rectangle 11"/>
            <p:cNvSpPr/>
            <p:nvPr/>
          </p:nvSpPr>
          <p:spPr>
            <a:xfrm>
              <a:off x="4084493" y="1391241"/>
              <a:ext cx="5059506" cy="952105"/>
            </a:xfrm>
            <a:prstGeom prst="rect">
              <a:avLst/>
            </a:prstGeom>
            <a:solidFill>
              <a:srgbClr val="2CAB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4084493" y="1353311"/>
              <a:ext cx="5059506" cy="952105"/>
            </a:xfrm>
            <a:prstGeom prst="rect">
              <a:avLst/>
            </a:prstGeom>
            <a:solidFill>
              <a:srgbClr val="7ACA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404D56"/>
                </a:solidFill>
              </a:rPr>
              <a:t>Action For Rent Signs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t>23</a:t>
            </a:fld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376688" y="3027833"/>
            <a:ext cx="4767312" cy="229293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182880" indent="-18288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›"/>
            </a:pPr>
            <a:r>
              <a:rPr lang="en-US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Professional “For Rent” signs increase your exposure</a:t>
            </a:r>
          </a:p>
          <a:p>
            <a:pPr marL="182880" indent="-18288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›"/>
            </a:pP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38% </a:t>
            </a:r>
            <a:r>
              <a:rPr lang="en-US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of residents surveyed said they drive by the properties to find a property to rent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376688" y="1413864"/>
            <a:ext cx="4657584" cy="83099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buClr>
                <a:srgbClr val="7A0000"/>
              </a:buClr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get your property rented quickly?</a:t>
            </a:r>
          </a:p>
        </p:txBody>
      </p:sp>
      <p:pic>
        <p:nvPicPr>
          <p:cNvPr id="11" name="Picture 10" descr="C:\Users\Ron\AppData\Local\Microsoft\Windows\Temporary Internet Files\Content.Word\20160131_08484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2" y="1165685"/>
            <a:ext cx="4084493" cy="483467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021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5809013"/>
            <a:ext cx="9144000" cy="434438"/>
          </a:xfrm>
          <a:prstGeom prst="rect">
            <a:avLst/>
          </a:prstGeom>
          <a:solidFill>
            <a:srgbClr val="4654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196" y="247106"/>
            <a:ext cx="7571560" cy="651930"/>
          </a:xfrm>
        </p:spPr>
        <p:txBody>
          <a:bodyPr>
            <a:normAutofit fontScale="90000"/>
          </a:bodyPr>
          <a:lstStyle/>
          <a:p>
            <a:r>
              <a:rPr lang="en-US" dirty="0"/>
              <a:t>Keep Your Residents With Sufficient and Qualified Staff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t>24</a:t>
            </a:fld>
            <a:endParaRPr lang="en-US" dirty="0"/>
          </a:p>
        </p:txBody>
      </p:sp>
      <p:sp>
        <p:nvSpPr>
          <p:cNvPr id="69" name="Rectangle 68"/>
          <p:cNvSpPr/>
          <p:nvPr/>
        </p:nvSpPr>
        <p:spPr>
          <a:xfrm>
            <a:off x="245223" y="5803782"/>
            <a:ext cx="87396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Knowledgeable and Experienced Staff Reduces Your  Vacancies!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245222" y="1177954"/>
            <a:ext cx="8739603" cy="4410744"/>
            <a:chOff x="245222" y="1296490"/>
            <a:chExt cx="8739603" cy="4410744"/>
          </a:xfrm>
        </p:grpSpPr>
        <p:grpSp>
          <p:nvGrpSpPr>
            <p:cNvPr id="4" name="Group 3"/>
            <p:cNvGrpSpPr/>
            <p:nvPr/>
          </p:nvGrpSpPr>
          <p:grpSpPr>
            <a:xfrm>
              <a:off x="898149" y="2116693"/>
              <a:ext cx="1549466" cy="2777035"/>
              <a:chOff x="898149" y="2116693"/>
              <a:chExt cx="1549466" cy="2777035"/>
            </a:xfrm>
          </p:grpSpPr>
          <p:sp>
            <p:nvSpPr>
              <p:cNvPr id="58" name="Rectangle 24"/>
              <p:cNvSpPr/>
              <p:nvPr/>
            </p:nvSpPr>
            <p:spPr>
              <a:xfrm rot="1809757" flipH="1">
                <a:off x="898149" y="3908878"/>
                <a:ext cx="1004163" cy="984850"/>
              </a:xfrm>
              <a:custGeom>
                <a:avLst/>
                <a:gdLst>
                  <a:gd name="connsiteX0" fmla="*/ 0 w 216693"/>
                  <a:gd name="connsiteY0" fmla="*/ 0 h 61912"/>
                  <a:gd name="connsiteX1" fmla="*/ 216693 w 216693"/>
                  <a:gd name="connsiteY1" fmla="*/ 0 h 61912"/>
                  <a:gd name="connsiteX2" fmla="*/ 216693 w 216693"/>
                  <a:gd name="connsiteY2" fmla="*/ 61912 h 61912"/>
                  <a:gd name="connsiteX3" fmla="*/ 0 w 216693"/>
                  <a:gd name="connsiteY3" fmla="*/ 61912 h 61912"/>
                  <a:gd name="connsiteX4" fmla="*/ 0 w 216693"/>
                  <a:gd name="connsiteY4" fmla="*/ 0 h 61912"/>
                  <a:gd name="connsiteX0" fmla="*/ 0 w 1009649"/>
                  <a:gd name="connsiteY0" fmla="*/ 0 h 119062"/>
                  <a:gd name="connsiteX1" fmla="*/ 1009649 w 1009649"/>
                  <a:gd name="connsiteY1" fmla="*/ 57150 h 119062"/>
                  <a:gd name="connsiteX2" fmla="*/ 1009649 w 1009649"/>
                  <a:gd name="connsiteY2" fmla="*/ 119062 h 119062"/>
                  <a:gd name="connsiteX3" fmla="*/ 792956 w 1009649"/>
                  <a:gd name="connsiteY3" fmla="*/ 119062 h 119062"/>
                  <a:gd name="connsiteX4" fmla="*/ 0 w 1009649"/>
                  <a:gd name="connsiteY4" fmla="*/ 0 h 119062"/>
                  <a:gd name="connsiteX0" fmla="*/ 0 w 1009649"/>
                  <a:gd name="connsiteY0" fmla="*/ 0 h 361950"/>
                  <a:gd name="connsiteX1" fmla="*/ 1009649 w 1009649"/>
                  <a:gd name="connsiteY1" fmla="*/ 57150 h 361950"/>
                  <a:gd name="connsiteX2" fmla="*/ 1009649 w 1009649"/>
                  <a:gd name="connsiteY2" fmla="*/ 119062 h 361950"/>
                  <a:gd name="connsiteX3" fmla="*/ 211931 w 1009649"/>
                  <a:gd name="connsiteY3" fmla="*/ 361950 h 361950"/>
                  <a:gd name="connsiteX4" fmla="*/ 0 w 1009649"/>
                  <a:gd name="connsiteY4" fmla="*/ 0 h 361950"/>
                  <a:gd name="connsiteX0" fmla="*/ 0 w 1009649"/>
                  <a:gd name="connsiteY0" fmla="*/ 319088 h 681038"/>
                  <a:gd name="connsiteX1" fmla="*/ 578643 w 1009649"/>
                  <a:gd name="connsiteY1" fmla="*/ 0 h 681038"/>
                  <a:gd name="connsiteX2" fmla="*/ 1009649 w 1009649"/>
                  <a:gd name="connsiteY2" fmla="*/ 438150 h 681038"/>
                  <a:gd name="connsiteX3" fmla="*/ 211931 w 1009649"/>
                  <a:gd name="connsiteY3" fmla="*/ 681038 h 681038"/>
                  <a:gd name="connsiteX4" fmla="*/ 0 w 1009649"/>
                  <a:gd name="connsiteY4" fmla="*/ 319088 h 681038"/>
                  <a:gd name="connsiteX0" fmla="*/ 0 w 773906"/>
                  <a:gd name="connsiteY0" fmla="*/ 319088 h 681038"/>
                  <a:gd name="connsiteX1" fmla="*/ 578643 w 773906"/>
                  <a:gd name="connsiteY1" fmla="*/ 0 h 681038"/>
                  <a:gd name="connsiteX2" fmla="*/ 773906 w 773906"/>
                  <a:gd name="connsiteY2" fmla="*/ 359569 h 681038"/>
                  <a:gd name="connsiteX3" fmla="*/ 211931 w 773906"/>
                  <a:gd name="connsiteY3" fmla="*/ 681038 h 681038"/>
                  <a:gd name="connsiteX4" fmla="*/ 0 w 773906"/>
                  <a:gd name="connsiteY4" fmla="*/ 319088 h 681038"/>
                  <a:gd name="connsiteX0" fmla="*/ 0 w 773906"/>
                  <a:gd name="connsiteY0" fmla="*/ 319088 h 681038"/>
                  <a:gd name="connsiteX1" fmla="*/ 578643 w 773906"/>
                  <a:gd name="connsiteY1" fmla="*/ 0 h 681038"/>
                  <a:gd name="connsiteX2" fmla="*/ 773906 w 773906"/>
                  <a:gd name="connsiteY2" fmla="*/ 359569 h 681038"/>
                  <a:gd name="connsiteX3" fmla="*/ 211931 w 773906"/>
                  <a:gd name="connsiteY3" fmla="*/ 681038 h 681038"/>
                  <a:gd name="connsiteX4" fmla="*/ 0 w 773906"/>
                  <a:gd name="connsiteY4" fmla="*/ 319088 h 681038"/>
                  <a:gd name="connsiteX0" fmla="*/ 0 w 785812"/>
                  <a:gd name="connsiteY0" fmla="*/ 319088 h 681038"/>
                  <a:gd name="connsiteX1" fmla="*/ 578643 w 785812"/>
                  <a:gd name="connsiteY1" fmla="*/ 0 h 681038"/>
                  <a:gd name="connsiteX2" fmla="*/ 785812 w 785812"/>
                  <a:gd name="connsiteY2" fmla="*/ 373857 h 681038"/>
                  <a:gd name="connsiteX3" fmla="*/ 211931 w 785812"/>
                  <a:gd name="connsiteY3" fmla="*/ 681038 h 681038"/>
                  <a:gd name="connsiteX4" fmla="*/ 0 w 785812"/>
                  <a:gd name="connsiteY4" fmla="*/ 319088 h 681038"/>
                  <a:gd name="connsiteX0" fmla="*/ 0 w 785812"/>
                  <a:gd name="connsiteY0" fmla="*/ 319088 h 681038"/>
                  <a:gd name="connsiteX1" fmla="*/ 578643 w 785812"/>
                  <a:gd name="connsiteY1" fmla="*/ 0 h 681038"/>
                  <a:gd name="connsiteX2" fmla="*/ 785812 w 785812"/>
                  <a:gd name="connsiteY2" fmla="*/ 373857 h 681038"/>
                  <a:gd name="connsiteX3" fmla="*/ 211931 w 785812"/>
                  <a:gd name="connsiteY3" fmla="*/ 681038 h 681038"/>
                  <a:gd name="connsiteX4" fmla="*/ 0 w 785812"/>
                  <a:gd name="connsiteY4" fmla="*/ 319088 h 681038"/>
                  <a:gd name="connsiteX0" fmla="*/ 0 w 785812"/>
                  <a:gd name="connsiteY0" fmla="*/ 319088 h 681038"/>
                  <a:gd name="connsiteX1" fmla="*/ 578643 w 785812"/>
                  <a:gd name="connsiteY1" fmla="*/ 0 h 681038"/>
                  <a:gd name="connsiteX2" fmla="*/ 785812 w 785812"/>
                  <a:gd name="connsiteY2" fmla="*/ 373857 h 681038"/>
                  <a:gd name="connsiteX3" fmla="*/ 211931 w 785812"/>
                  <a:gd name="connsiteY3" fmla="*/ 681038 h 681038"/>
                  <a:gd name="connsiteX4" fmla="*/ 0 w 785812"/>
                  <a:gd name="connsiteY4" fmla="*/ 319088 h 681038"/>
                  <a:gd name="connsiteX0" fmla="*/ 0 w 797718"/>
                  <a:gd name="connsiteY0" fmla="*/ 319088 h 681038"/>
                  <a:gd name="connsiteX1" fmla="*/ 578643 w 797718"/>
                  <a:gd name="connsiteY1" fmla="*/ 0 h 681038"/>
                  <a:gd name="connsiteX2" fmla="*/ 797718 w 797718"/>
                  <a:gd name="connsiteY2" fmla="*/ 381001 h 681038"/>
                  <a:gd name="connsiteX3" fmla="*/ 211931 w 797718"/>
                  <a:gd name="connsiteY3" fmla="*/ 681038 h 681038"/>
                  <a:gd name="connsiteX4" fmla="*/ 0 w 797718"/>
                  <a:gd name="connsiteY4" fmla="*/ 319088 h 681038"/>
                  <a:gd name="connsiteX0" fmla="*/ 0 w 797718"/>
                  <a:gd name="connsiteY0" fmla="*/ 319088 h 681038"/>
                  <a:gd name="connsiteX1" fmla="*/ 578643 w 797718"/>
                  <a:gd name="connsiteY1" fmla="*/ 0 h 681038"/>
                  <a:gd name="connsiteX2" fmla="*/ 797718 w 797718"/>
                  <a:gd name="connsiteY2" fmla="*/ 381001 h 681038"/>
                  <a:gd name="connsiteX3" fmla="*/ 211931 w 797718"/>
                  <a:gd name="connsiteY3" fmla="*/ 681038 h 681038"/>
                  <a:gd name="connsiteX4" fmla="*/ 0 w 797718"/>
                  <a:gd name="connsiteY4" fmla="*/ 319088 h 681038"/>
                  <a:gd name="connsiteX0" fmla="*/ 0 w 797718"/>
                  <a:gd name="connsiteY0" fmla="*/ 319088 h 707232"/>
                  <a:gd name="connsiteX1" fmla="*/ 578643 w 797718"/>
                  <a:gd name="connsiteY1" fmla="*/ 0 h 707232"/>
                  <a:gd name="connsiteX2" fmla="*/ 797718 w 797718"/>
                  <a:gd name="connsiteY2" fmla="*/ 381001 h 707232"/>
                  <a:gd name="connsiteX3" fmla="*/ 221456 w 797718"/>
                  <a:gd name="connsiteY3" fmla="*/ 707232 h 707232"/>
                  <a:gd name="connsiteX4" fmla="*/ 0 w 797718"/>
                  <a:gd name="connsiteY4" fmla="*/ 319088 h 707232"/>
                  <a:gd name="connsiteX0" fmla="*/ 0 w 797718"/>
                  <a:gd name="connsiteY0" fmla="*/ 319088 h 707232"/>
                  <a:gd name="connsiteX1" fmla="*/ 578643 w 797718"/>
                  <a:gd name="connsiteY1" fmla="*/ 0 h 707232"/>
                  <a:gd name="connsiteX2" fmla="*/ 797718 w 797718"/>
                  <a:gd name="connsiteY2" fmla="*/ 381001 h 707232"/>
                  <a:gd name="connsiteX3" fmla="*/ 221456 w 797718"/>
                  <a:gd name="connsiteY3" fmla="*/ 707232 h 707232"/>
                  <a:gd name="connsiteX4" fmla="*/ 0 w 797718"/>
                  <a:gd name="connsiteY4" fmla="*/ 319088 h 707232"/>
                  <a:gd name="connsiteX0" fmla="*/ 0 w 797718"/>
                  <a:gd name="connsiteY0" fmla="*/ 319088 h 731045"/>
                  <a:gd name="connsiteX1" fmla="*/ 578643 w 797718"/>
                  <a:gd name="connsiteY1" fmla="*/ 0 h 731045"/>
                  <a:gd name="connsiteX2" fmla="*/ 797718 w 797718"/>
                  <a:gd name="connsiteY2" fmla="*/ 381001 h 731045"/>
                  <a:gd name="connsiteX3" fmla="*/ 223837 w 797718"/>
                  <a:gd name="connsiteY3" fmla="*/ 731045 h 731045"/>
                  <a:gd name="connsiteX4" fmla="*/ 0 w 797718"/>
                  <a:gd name="connsiteY4" fmla="*/ 319088 h 731045"/>
                  <a:gd name="connsiteX0" fmla="*/ 0 w 797718"/>
                  <a:gd name="connsiteY0" fmla="*/ 319088 h 731045"/>
                  <a:gd name="connsiteX1" fmla="*/ 578643 w 797718"/>
                  <a:gd name="connsiteY1" fmla="*/ 0 h 731045"/>
                  <a:gd name="connsiteX2" fmla="*/ 797718 w 797718"/>
                  <a:gd name="connsiteY2" fmla="*/ 381001 h 731045"/>
                  <a:gd name="connsiteX3" fmla="*/ 223837 w 797718"/>
                  <a:gd name="connsiteY3" fmla="*/ 731045 h 731045"/>
                  <a:gd name="connsiteX4" fmla="*/ 0 w 797718"/>
                  <a:gd name="connsiteY4" fmla="*/ 319088 h 731045"/>
                  <a:gd name="connsiteX0" fmla="*/ 0 w 797718"/>
                  <a:gd name="connsiteY0" fmla="*/ 319088 h 731045"/>
                  <a:gd name="connsiteX1" fmla="*/ 578643 w 797718"/>
                  <a:gd name="connsiteY1" fmla="*/ 0 h 731045"/>
                  <a:gd name="connsiteX2" fmla="*/ 797718 w 797718"/>
                  <a:gd name="connsiteY2" fmla="*/ 381001 h 731045"/>
                  <a:gd name="connsiteX3" fmla="*/ 223837 w 797718"/>
                  <a:gd name="connsiteY3" fmla="*/ 731045 h 731045"/>
                  <a:gd name="connsiteX4" fmla="*/ 0 w 797718"/>
                  <a:gd name="connsiteY4" fmla="*/ 319088 h 731045"/>
                  <a:gd name="connsiteX0" fmla="*/ 0 w 797718"/>
                  <a:gd name="connsiteY0" fmla="*/ 326231 h 738188"/>
                  <a:gd name="connsiteX1" fmla="*/ 578643 w 797718"/>
                  <a:gd name="connsiteY1" fmla="*/ 0 h 738188"/>
                  <a:gd name="connsiteX2" fmla="*/ 797718 w 797718"/>
                  <a:gd name="connsiteY2" fmla="*/ 388144 h 738188"/>
                  <a:gd name="connsiteX3" fmla="*/ 223837 w 797718"/>
                  <a:gd name="connsiteY3" fmla="*/ 738188 h 738188"/>
                  <a:gd name="connsiteX4" fmla="*/ 0 w 797718"/>
                  <a:gd name="connsiteY4" fmla="*/ 326231 h 738188"/>
                  <a:gd name="connsiteX0" fmla="*/ 0 w 797718"/>
                  <a:gd name="connsiteY0" fmla="*/ 326231 h 738188"/>
                  <a:gd name="connsiteX1" fmla="*/ 578643 w 797718"/>
                  <a:gd name="connsiteY1" fmla="*/ 0 h 738188"/>
                  <a:gd name="connsiteX2" fmla="*/ 797718 w 797718"/>
                  <a:gd name="connsiteY2" fmla="*/ 388144 h 738188"/>
                  <a:gd name="connsiteX3" fmla="*/ 223837 w 797718"/>
                  <a:gd name="connsiteY3" fmla="*/ 738188 h 738188"/>
                  <a:gd name="connsiteX4" fmla="*/ 0 w 797718"/>
                  <a:gd name="connsiteY4" fmla="*/ 326231 h 738188"/>
                  <a:gd name="connsiteX0" fmla="*/ 0 w 797718"/>
                  <a:gd name="connsiteY0" fmla="*/ 326231 h 738188"/>
                  <a:gd name="connsiteX1" fmla="*/ 578643 w 797718"/>
                  <a:gd name="connsiteY1" fmla="*/ 0 h 738188"/>
                  <a:gd name="connsiteX2" fmla="*/ 797718 w 797718"/>
                  <a:gd name="connsiteY2" fmla="*/ 388144 h 738188"/>
                  <a:gd name="connsiteX3" fmla="*/ 223837 w 797718"/>
                  <a:gd name="connsiteY3" fmla="*/ 738188 h 738188"/>
                  <a:gd name="connsiteX4" fmla="*/ 0 w 797718"/>
                  <a:gd name="connsiteY4" fmla="*/ 326231 h 738188"/>
                  <a:gd name="connsiteX0" fmla="*/ 0 w 797718"/>
                  <a:gd name="connsiteY0" fmla="*/ 326231 h 738188"/>
                  <a:gd name="connsiteX1" fmla="*/ 578643 w 797718"/>
                  <a:gd name="connsiteY1" fmla="*/ 0 h 738188"/>
                  <a:gd name="connsiteX2" fmla="*/ 797718 w 797718"/>
                  <a:gd name="connsiteY2" fmla="*/ 388144 h 738188"/>
                  <a:gd name="connsiteX3" fmla="*/ 223837 w 797718"/>
                  <a:gd name="connsiteY3" fmla="*/ 738188 h 738188"/>
                  <a:gd name="connsiteX4" fmla="*/ 0 w 797718"/>
                  <a:gd name="connsiteY4" fmla="*/ 326231 h 738188"/>
                  <a:gd name="connsiteX0" fmla="*/ 0 w 797718"/>
                  <a:gd name="connsiteY0" fmla="*/ 326231 h 796467"/>
                  <a:gd name="connsiteX1" fmla="*/ 578643 w 797718"/>
                  <a:gd name="connsiteY1" fmla="*/ 0 h 796467"/>
                  <a:gd name="connsiteX2" fmla="*/ 797718 w 797718"/>
                  <a:gd name="connsiteY2" fmla="*/ 388144 h 796467"/>
                  <a:gd name="connsiteX3" fmla="*/ 231983 w 797718"/>
                  <a:gd name="connsiteY3" fmla="*/ 796468 h 796467"/>
                  <a:gd name="connsiteX4" fmla="*/ 0 w 797718"/>
                  <a:gd name="connsiteY4" fmla="*/ 326231 h 796467"/>
                  <a:gd name="connsiteX0" fmla="*/ 0 w 815704"/>
                  <a:gd name="connsiteY0" fmla="*/ 324747 h 796468"/>
                  <a:gd name="connsiteX1" fmla="*/ 596629 w 815704"/>
                  <a:gd name="connsiteY1" fmla="*/ 0 h 796468"/>
                  <a:gd name="connsiteX2" fmla="*/ 815704 w 815704"/>
                  <a:gd name="connsiteY2" fmla="*/ 388144 h 796468"/>
                  <a:gd name="connsiteX3" fmla="*/ 249969 w 815704"/>
                  <a:gd name="connsiteY3" fmla="*/ 796468 h 796468"/>
                  <a:gd name="connsiteX4" fmla="*/ 0 w 815704"/>
                  <a:gd name="connsiteY4" fmla="*/ 324747 h 796468"/>
                  <a:gd name="connsiteX0" fmla="*/ 0 w 820584"/>
                  <a:gd name="connsiteY0" fmla="*/ 315594 h 796468"/>
                  <a:gd name="connsiteX1" fmla="*/ 601509 w 820584"/>
                  <a:gd name="connsiteY1" fmla="*/ 0 h 796468"/>
                  <a:gd name="connsiteX2" fmla="*/ 820584 w 820584"/>
                  <a:gd name="connsiteY2" fmla="*/ 388144 h 796468"/>
                  <a:gd name="connsiteX3" fmla="*/ 254849 w 820584"/>
                  <a:gd name="connsiteY3" fmla="*/ 796468 h 796468"/>
                  <a:gd name="connsiteX4" fmla="*/ 0 w 820584"/>
                  <a:gd name="connsiteY4" fmla="*/ 315594 h 796468"/>
                  <a:gd name="connsiteX0" fmla="*/ 0 w 820584"/>
                  <a:gd name="connsiteY0" fmla="*/ 315594 h 796468"/>
                  <a:gd name="connsiteX1" fmla="*/ 601509 w 820584"/>
                  <a:gd name="connsiteY1" fmla="*/ 0 h 796468"/>
                  <a:gd name="connsiteX2" fmla="*/ 820584 w 820584"/>
                  <a:gd name="connsiteY2" fmla="*/ 388144 h 796468"/>
                  <a:gd name="connsiteX3" fmla="*/ 254849 w 820584"/>
                  <a:gd name="connsiteY3" fmla="*/ 796468 h 796468"/>
                  <a:gd name="connsiteX4" fmla="*/ 0 w 820584"/>
                  <a:gd name="connsiteY4" fmla="*/ 315594 h 796468"/>
                  <a:gd name="connsiteX0" fmla="*/ 0 w 830857"/>
                  <a:gd name="connsiteY0" fmla="*/ 315594 h 796468"/>
                  <a:gd name="connsiteX1" fmla="*/ 601509 w 830857"/>
                  <a:gd name="connsiteY1" fmla="*/ 0 h 796468"/>
                  <a:gd name="connsiteX2" fmla="*/ 830857 w 830857"/>
                  <a:gd name="connsiteY2" fmla="*/ 418160 h 796468"/>
                  <a:gd name="connsiteX3" fmla="*/ 254849 w 830857"/>
                  <a:gd name="connsiteY3" fmla="*/ 796468 h 796468"/>
                  <a:gd name="connsiteX4" fmla="*/ 0 w 830857"/>
                  <a:gd name="connsiteY4" fmla="*/ 315594 h 796468"/>
                  <a:gd name="connsiteX0" fmla="*/ 0 w 830857"/>
                  <a:gd name="connsiteY0" fmla="*/ 315594 h 796468"/>
                  <a:gd name="connsiteX1" fmla="*/ 601509 w 830857"/>
                  <a:gd name="connsiteY1" fmla="*/ 0 h 796468"/>
                  <a:gd name="connsiteX2" fmla="*/ 830857 w 830857"/>
                  <a:gd name="connsiteY2" fmla="*/ 418160 h 796468"/>
                  <a:gd name="connsiteX3" fmla="*/ 254849 w 830857"/>
                  <a:gd name="connsiteY3" fmla="*/ 796468 h 796468"/>
                  <a:gd name="connsiteX4" fmla="*/ 0 w 830857"/>
                  <a:gd name="connsiteY4" fmla="*/ 315594 h 796468"/>
                  <a:gd name="connsiteX0" fmla="*/ 0 w 830857"/>
                  <a:gd name="connsiteY0" fmla="*/ 314852 h 795726"/>
                  <a:gd name="connsiteX1" fmla="*/ 610503 w 830857"/>
                  <a:gd name="connsiteY1" fmla="*/ 0 h 795726"/>
                  <a:gd name="connsiteX2" fmla="*/ 830857 w 830857"/>
                  <a:gd name="connsiteY2" fmla="*/ 417418 h 795726"/>
                  <a:gd name="connsiteX3" fmla="*/ 254849 w 830857"/>
                  <a:gd name="connsiteY3" fmla="*/ 795726 h 795726"/>
                  <a:gd name="connsiteX4" fmla="*/ 0 w 830857"/>
                  <a:gd name="connsiteY4" fmla="*/ 314852 h 795726"/>
                  <a:gd name="connsiteX0" fmla="*/ 0 w 830857"/>
                  <a:gd name="connsiteY0" fmla="*/ 314852 h 808447"/>
                  <a:gd name="connsiteX1" fmla="*/ 610503 w 830857"/>
                  <a:gd name="connsiteY1" fmla="*/ 0 h 808447"/>
                  <a:gd name="connsiteX2" fmla="*/ 830857 w 830857"/>
                  <a:gd name="connsiteY2" fmla="*/ 417418 h 808447"/>
                  <a:gd name="connsiteX3" fmla="*/ 258766 w 830857"/>
                  <a:gd name="connsiteY3" fmla="*/ 808447 h 808447"/>
                  <a:gd name="connsiteX4" fmla="*/ 0 w 830857"/>
                  <a:gd name="connsiteY4" fmla="*/ 314852 h 808447"/>
                  <a:gd name="connsiteX0" fmla="*/ 0 w 830857"/>
                  <a:gd name="connsiteY0" fmla="*/ 314852 h 818610"/>
                  <a:gd name="connsiteX1" fmla="*/ 610503 w 830857"/>
                  <a:gd name="connsiteY1" fmla="*/ 0 h 818610"/>
                  <a:gd name="connsiteX2" fmla="*/ 830857 w 830857"/>
                  <a:gd name="connsiteY2" fmla="*/ 417418 h 818610"/>
                  <a:gd name="connsiteX3" fmla="*/ 267051 w 830857"/>
                  <a:gd name="connsiteY3" fmla="*/ 818610 h 818610"/>
                  <a:gd name="connsiteX4" fmla="*/ 0 w 830857"/>
                  <a:gd name="connsiteY4" fmla="*/ 314852 h 818610"/>
                  <a:gd name="connsiteX0" fmla="*/ 0 w 830857"/>
                  <a:gd name="connsiteY0" fmla="*/ 314852 h 818610"/>
                  <a:gd name="connsiteX1" fmla="*/ 610503 w 830857"/>
                  <a:gd name="connsiteY1" fmla="*/ 0 h 818610"/>
                  <a:gd name="connsiteX2" fmla="*/ 830857 w 830857"/>
                  <a:gd name="connsiteY2" fmla="*/ 417418 h 818610"/>
                  <a:gd name="connsiteX3" fmla="*/ 267051 w 830857"/>
                  <a:gd name="connsiteY3" fmla="*/ 818610 h 818610"/>
                  <a:gd name="connsiteX4" fmla="*/ 0 w 830857"/>
                  <a:gd name="connsiteY4" fmla="*/ 314852 h 818610"/>
                  <a:gd name="connsiteX0" fmla="*/ 0 w 830857"/>
                  <a:gd name="connsiteY0" fmla="*/ 314852 h 818610"/>
                  <a:gd name="connsiteX1" fmla="*/ 610503 w 830857"/>
                  <a:gd name="connsiteY1" fmla="*/ 0 h 818610"/>
                  <a:gd name="connsiteX2" fmla="*/ 830857 w 830857"/>
                  <a:gd name="connsiteY2" fmla="*/ 417418 h 818610"/>
                  <a:gd name="connsiteX3" fmla="*/ 267051 w 830857"/>
                  <a:gd name="connsiteY3" fmla="*/ 818610 h 818610"/>
                  <a:gd name="connsiteX4" fmla="*/ 0 w 830857"/>
                  <a:gd name="connsiteY4" fmla="*/ 314852 h 818610"/>
                  <a:gd name="connsiteX0" fmla="*/ 0 w 833554"/>
                  <a:gd name="connsiteY0" fmla="*/ 304421 h 818610"/>
                  <a:gd name="connsiteX1" fmla="*/ 613200 w 833554"/>
                  <a:gd name="connsiteY1" fmla="*/ 0 h 818610"/>
                  <a:gd name="connsiteX2" fmla="*/ 833554 w 833554"/>
                  <a:gd name="connsiteY2" fmla="*/ 417418 h 818610"/>
                  <a:gd name="connsiteX3" fmla="*/ 269748 w 833554"/>
                  <a:gd name="connsiteY3" fmla="*/ 818610 h 818610"/>
                  <a:gd name="connsiteX4" fmla="*/ 0 w 833554"/>
                  <a:gd name="connsiteY4" fmla="*/ 304421 h 818610"/>
                  <a:gd name="connsiteX0" fmla="*/ 0 w 833554"/>
                  <a:gd name="connsiteY0" fmla="*/ 304421 h 818610"/>
                  <a:gd name="connsiteX1" fmla="*/ 613200 w 833554"/>
                  <a:gd name="connsiteY1" fmla="*/ 0 h 818610"/>
                  <a:gd name="connsiteX2" fmla="*/ 833554 w 833554"/>
                  <a:gd name="connsiteY2" fmla="*/ 417418 h 818610"/>
                  <a:gd name="connsiteX3" fmla="*/ 269748 w 833554"/>
                  <a:gd name="connsiteY3" fmla="*/ 818610 h 818610"/>
                  <a:gd name="connsiteX4" fmla="*/ 0 w 833554"/>
                  <a:gd name="connsiteY4" fmla="*/ 304421 h 818610"/>
                  <a:gd name="connsiteX0" fmla="*/ 0 w 833554"/>
                  <a:gd name="connsiteY0" fmla="*/ 304421 h 821231"/>
                  <a:gd name="connsiteX1" fmla="*/ 613200 w 833554"/>
                  <a:gd name="connsiteY1" fmla="*/ 0 h 821231"/>
                  <a:gd name="connsiteX2" fmla="*/ 833554 w 833554"/>
                  <a:gd name="connsiteY2" fmla="*/ 417418 h 821231"/>
                  <a:gd name="connsiteX3" fmla="*/ 277255 w 833554"/>
                  <a:gd name="connsiteY3" fmla="*/ 821231 h 821231"/>
                  <a:gd name="connsiteX4" fmla="*/ 0 w 833554"/>
                  <a:gd name="connsiteY4" fmla="*/ 304421 h 821231"/>
                  <a:gd name="connsiteX0" fmla="*/ 0 w 832213"/>
                  <a:gd name="connsiteY0" fmla="*/ 302209 h 821231"/>
                  <a:gd name="connsiteX1" fmla="*/ 611859 w 832213"/>
                  <a:gd name="connsiteY1" fmla="*/ 0 h 821231"/>
                  <a:gd name="connsiteX2" fmla="*/ 832213 w 832213"/>
                  <a:gd name="connsiteY2" fmla="*/ 417418 h 821231"/>
                  <a:gd name="connsiteX3" fmla="*/ 275914 w 832213"/>
                  <a:gd name="connsiteY3" fmla="*/ 821231 h 821231"/>
                  <a:gd name="connsiteX4" fmla="*/ 0 w 832213"/>
                  <a:gd name="connsiteY4" fmla="*/ 302209 h 821231"/>
                  <a:gd name="connsiteX0" fmla="*/ 0 w 830667"/>
                  <a:gd name="connsiteY0" fmla="*/ 294080 h 821231"/>
                  <a:gd name="connsiteX1" fmla="*/ 610313 w 830667"/>
                  <a:gd name="connsiteY1" fmla="*/ 0 h 821231"/>
                  <a:gd name="connsiteX2" fmla="*/ 830667 w 830667"/>
                  <a:gd name="connsiteY2" fmla="*/ 417418 h 821231"/>
                  <a:gd name="connsiteX3" fmla="*/ 274368 w 830667"/>
                  <a:gd name="connsiteY3" fmla="*/ 821231 h 821231"/>
                  <a:gd name="connsiteX4" fmla="*/ 0 w 830667"/>
                  <a:gd name="connsiteY4" fmla="*/ 294080 h 821231"/>
                  <a:gd name="connsiteX0" fmla="*/ 0 w 830667"/>
                  <a:gd name="connsiteY0" fmla="*/ 294080 h 833564"/>
                  <a:gd name="connsiteX1" fmla="*/ 610313 w 830667"/>
                  <a:gd name="connsiteY1" fmla="*/ 0 h 833564"/>
                  <a:gd name="connsiteX2" fmla="*/ 830667 w 830667"/>
                  <a:gd name="connsiteY2" fmla="*/ 417418 h 833564"/>
                  <a:gd name="connsiteX3" fmla="*/ 305100 w 830667"/>
                  <a:gd name="connsiteY3" fmla="*/ 833565 h 833564"/>
                  <a:gd name="connsiteX4" fmla="*/ 0 w 830667"/>
                  <a:gd name="connsiteY4" fmla="*/ 294080 h 833564"/>
                  <a:gd name="connsiteX0" fmla="*/ 0 w 830667"/>
                  <a:gd name="connsiteY0" fmla="*/ 294080 h 833565"/>
                  <a:gd name="connsiteX1" fmla="*/ 610313 w 830667"/>
                  <a:gd name="connsiteY1" fmla="*/ 0 h 833565"/>
                  <a:gd name="connsiteX2" fmla="*/ 830667 w 830667"/>
                  <a:gd name="connsiteY2" fmla="*/ 417418 h 833565"/>
                  <a:gd name="connsiteX3" fmla="*/ 305100 w 830667"/>
                  <a:gd name="connsiteY3" fmla="*/ 833565 h 833565"/>
                  <a:gd name="connsiteX4" fmla="*/ 0 w 830667"/>
                  <a:gd name="connsiteY4" fmla="*/ 294080 h 833565"/>
                  <a:gd name="connsiteX0" fmla="*/ 0 w 826627"/>
                  <a:gd name="connsiteY0" fmla="*/ 294080 h 833565"/>
                  <a:gd name="connsiteX1" fmla="*/ 610313 w 826627"/>
                  <a:gd name="connsiteY1" fmla="*/ 0 h 833565"/>
                  <a:gd name="connsiteX2" fmla="*/ 826627 w 826627"/>
                  <a:gd name="connsiteY2" fmla="*/ 408966 h 833565"/>
                  <a:gd name="connsiteX3" fmla="*/ 305100 w 826627"/>
                  <a:gd name="connsiteY3" fmla="*/ 833565 h 833565"/>
                  <a:gd name="connsiteX4" fmla="*/ 0 w 826627"/>
                  <a:gd name="connsiteY4" fmla="*/ 294080 h 833565"/>
                  <a:gd name="connsiteX0" fmla="*/ 0 w 826627"/>
                  <a:gd name="connsiteY0" fmla="*/ 280974 h 833565"/>
                  <a:gd name="connsiteX1" fmla="*/ 610313 w 826627"/>
                  <a:gd name="connsiteY1" fmla="*/ 0 h 833565"/>
                  <a:gd name="connsiteX2" fmla="*/ 826627 w 826627"/>
                  <a:gd name="connsiteY2" fmla="*/ 408966 h 833565"/>
                  <a:gd name="connsiteX3" fmla="*/ 305100 w 826627"/>
                  <a:gd name="connsiteY3" fmla="*/ 833565 h 833565"/>
                  <a:gd name="connsiteX4" fmla="*/ 0 w 826627"/>
                  <a:gd name="connsiteY4" fmla="*/ 280974 h 833565"/>
                  <a:gd name="connsiteX0" fmla="*/ 0 w 826627"/>
                  <a:gd name="connsiteY0" fmla="*/ 280974 h 849291"/>
                  <a:gd name="connsiteX1" fmla="*/ 610313 w 826627"/>
                  <a:gd name="connsiteY1" fmla="*/ 0 h 849291"/>
                  <a:gd name="connsiteX2" fmla="*/ 826627 w 826627"/>
                  <a:gd name="connsiteY2" fmla="*/ 408966 h 849291"/>
                  <a:gd name="connsiteX3" fmla="*/ 315108 w 826627"/>
                  <a:gd name="connsiteY3" fmla="*/ 849291 h 849291"/>
                  <a:gd name="connsiteX4" fmla="*/ 0 w 826627"/>
                  <a:gd name="connsiteY4" fmla="*/ 280974 h 849291"/>
                  <a:gd name="connsiteX0" fmla="*/ 0 w 826627"/>
                  <a:gd name="connsiteY0" fmla="*/ 280974 h 849291"/>
                  <a:gd name="connsiteX1" fmla="*/ 610313 w 826627"/>
                  <a:gd name="connsiteY1" fmla="*/ 0 h 849291"/>
                  <a:gd name="connsiteX2" fmla="*/ 826627 w 826627"/>
                  <a:gd name="connsiteY2" fmla="*/ 408966 h 849291"/>
                  <a:gd name="connsiteX3" fmla="*/ 315108 w 826627"/>
                  <a:gd name="connsiteY3" fmla="*/ 849291 h 849291"/>
                  <a:gd name="connsiteX4" fmla="*/ 0 w 826627"/>
                  <a:gd name="connsiteY4" fmla="*/ 280974 h 849291"/>
                  <a:gd name="connsiteX0" fmla="*/ 0 w 826627"/>
                  <a:gd name="connsiteY0" fmla="*/ 280974 h 849291"/>
                  <a:gd name="connsiteX1" fmla="*/ 610313 w 826627"/>
                  <a:gd name="connsiteY1" fmla="*/ 0 h 849291"/>
                  <a:gd name="connsiteX2" fmla="*/ 826627 w 826627"/>
                  <a:gd name="connsiteY2" fmla="*/ 408966 h 849291"/>
                  <a:gd name="connsiteX3" fmla="*/ 315108 w 826627"/>
                  <a:gd name="connsiteY3" fmla="*/ 849291 h 849291"/>
                  <a:gd name="connsiteX4" fmla="*/ 0 w 826627"/>
                  <a:gd name="connsiteY4" fmla="*/ 280974 h 849291"/>
                  <a:gd name="connsiteX0" fmla="*/ 0 w 826627"/>
                  <a:gd name="connsiteY0" fmla="*/ 280974 h 849291"/>
                  <a:gd name="connsiteX1" fmla="*/ 610313 w 826627"/>
                  <a:gd name="connsiteY1" fmla="*/ 0 h 849291"/>
                  <a:gd name="connsiteX2" fmla="*/ 826627 w 826627"/>
                  <a:gd name="connsiteY2" fmla="*/ 408966 h 849291"/>
                  <a:gd name="connsiteX3" fmla="*/ 315108 w 826627"/>
                  <a:gd name="connsiteY3" fmla="*/ 849291 h 849291"/>
                  <a:gd name="connsiteX4" fmla="*/ 0 w 826627"/>
                  <a:gd name="connsiteY4" fmla="*/ 280974 h 849291"/>
                  <a:gd name="connsiteX0" fmla="*/ 0 w 826627"/>
                  <a:gd name="connsiteY0" fmla="*/ 280974 h 849291"/>
                  <a:gd name="connsiteX1" fmla="*/ 610313 w 826627"/>
                  <a:gd name="connsiteY1" fmla="*/ 0 h 849291"/>
                  <a:gd name="connsiteX2" fmla="*/ 826627 w 826627"/>
                  <a:gd name="connsiteY2" fmla="*/ 408966 h 849291"/>
                  <a:gd name="connsiteX3" fmla="*/ 315108 w 826627"/>
                  <a:gd name="connsiteY3" fmla="*/ 849291 h 849291"/>
                  <a:gd name="connsiteX4" fmla="*/ 0 w 826627"/>
                  <a:gd name="connsiteY4" fmla="*/ 280974 h 849291"/>
                  <a:gd name="connsiteX0" fmla="*/ 0 w 826627"/>
                  <a:gd name="connsiteY0" fmla="*/ 280974 h 849291"/>
                  <a:gd name="connsiteX1" fmla="*/ 610313 w 826627"/>
                  <a:gd name="connsiteY1" fmla="*/ 0 h 849291"/>
                  <a:gd name="connsiteX2" fmla="*/ 826627 w 826627"/>
                  <a:gd name="connsiteY2" fmla="*/ 408966 h 849291"/>
                  <a:gd name="connsiteX3" fmla="*/ 315108 w 826627"/>
                  <a:gd name="connsiteY3" fmla="*/ 849291 h 849291"/>
                  <a:gd name="connsiteX4" fmla="*/ 0 w 826627"/>
                  <a:gd name="connsiteY4" fmla="*/ 280974 h 849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6627" h="849291">
                    <a:moveTo>
                      <a:pt x="0" y="280974"/>
                    </a:moveTo>
                    <a:cubicBezTo>
                      <a:pt x="173810" y="410474"/>
                      <a:pt x="536779" y="346873"/>
                      <a:pt x="610313" y="0"/>
                    </a:cubicBezTo>
                    <a:lnTo>
                      <a:pt x="826627" y="408966"/>
                    </a:lnTo>
                    <a:cubicBezTo>
                      <a:pt x="470309" y="312361"/>
                      <a:pt x="287446" y="613890"/>
                      <a:pt x="315108" y="849291"/>
                    </a:cubicBezTo>
                    <a:cubicBezTo>
                      <a:pt x="240496" y="711972"/>
                      <a:pt x="74612" y="418293"/>
                      <a:pt x="0" y="280974"/>
                    </a:cubicBezTo>
                    <a:close/>
                  </a:path>
                </a:pathLst>
              </a:custGeom>
              <a:solidFill>
                <a:srgbClr val="A7C46E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endParaRPr>
              </a:p>
            </p:txBody>
          </p:sp>
          <p:sp>
            <p:nvSpPr>
              <p:cNvPr id="50" name="Rectangle 24"/>
              <p:cNvSpPr/>
              <p:nvPr/>
            </p:nvSpPr>
            <p:spPr>
              <a:xfrm rot="19809757" flipH="1">
                <a:off x="1443452" y="3018971"/>
                <a:ext cx="1004163" cy="984850"/>
              </a:xfrm>
              <a:custGeom>
                <a:avLst/>
                <a:gdLst>
                  <a:gd name="connsiteX0" fmla="*/ 0 w 216693"/>
                  <a:gd name="connsiteY0" fmla="*/ 0 h 61912"/>
                  <a:gd name="connsiteX1" fmla="*/ 216693 w 216693"/>
                  <a:gd name="connsiteY1" fmla="*/ 0 h 61912"/>
                  <a:gd name="connsiteX2" fmla="*/ 216693 w 216693"/>
                  <a:gd name="connsiteY2" fmla="*/ 61912 h 61912"/>
                  <a:gd name="connsiteX3" fmla="*/ 0 w 216693"/>
                  <a:gd name="connsiteY3" fmla="*/ 61912 h 61912"/>
                  <a:gd name="connsiteX4" fmla="*/ 0 w 216693"/>
                  <a:gd name="connsiteY4" fmla="*/ 0 h 61912"/>
                  <a:gd name="connsiteX0" fmla="*/ 0 w 1009649"/>
                  <a:gd name="connsiteY0" fmla="*/ 0 h 119062"/>
                  <a:gd name="connsiteX1" fmla="*/ 1009649 w 1009649"/>
                  <a:gd name="connsiteY1" fmla="*/ 57150 h 119062"/>
                  <a:gd name="connsiteX2" fmla="*/ 1009649 w 1009649"/>
                  <a:gd name="connsiteY2" fmla="*/ 119062 h 119062"/>
                  <a:gd name="connsiteX3" fmla="*/ 792956 w 1009649"/>
                  <a:gd name="connsiteY3" fmla="*/ 119062 h 119062"/>
                  <a:gd name="connsiteX4" fmla="*/ 0 w 1009649"/>
                  <a:gd name="connsiteY4" fmla="*/ 0 h 119062"/>
                  <a:gd name="connsiteX0" fmla="*/ 0 w 1009649"/>
                  <a:gd name="connsiteY0" fmla="*/ 0 h 361950"/>
                  <a:gd name="connsiteX1" fmla="*/ 1009649 w 1009649"/>
                  <a:gd name="connsiteY1" fmla="*/ 57150 h 361950"/>
                  <a:gd name="connsiteX2" fmla="*/ 1009649 w 1009649"/>
                  <a:gd name="connsiteY2" fmla="*/ 119062 h 361950"/>
                  <a:gd name="connsiteX3" fmla="*/ 211931 w 1009649"/>
                  <a:gd name="connsiteY3" fmla="*/ 361950 h 361950"/>
                  <a:gd name="connsiteX4" fmla="*/ 0 w 1009649"/>
                  <a:gd name="connsiteY4" fmla="*/ 0 h 361950"/>
                  <a:gd name="connsiteX0" fmla="*/ 0 w 1009649"/>
                  <a:gd name="connsiteY0" fmla="*/ 319088 h 681038"/>
                  <a:gd name="connsiteX1" fmla="*/ 578643 w 1009649"/>
                  <a:gd name="connsiteY1" fmla="*/ 0 h 681038"/>
                  <a:gd name="connsiteX2" fmla="*/ 1009649 w 1009649"/>
                  <a:gd name="connsiteY2" fmla="*/ 438150 h 681038"/>
                  <a:gd name="connsiteX3" fmla="*/ 211931 w 1009649"/>
                  <a:gd name="connsiteY3" fmla="*/ 681038 h 681038"/>
                  <a:gd name="connsiteX4" fmla="*/ 0 w 1009649"/>
                  <a:gd name="connsiteY4" fmla="*/ 319088 h 681038"/>
                  <a:gd name="connsiteX0" fmla="*/ 0 w 773906"/>
                  <a:gd name="connsiteY0" fmla="*/ 319088 h 681038"/>
                  <a:gd name="connsiteX1" fmla="*/ 578643 w 773906"/>
                  <a:gd name="connsiteY1" fmla="*/ 0 h 681038"/>
                  <a:gd name="connsiteX2" fmla="*/ 773906 w 773906"/>
                  <a:gd name="connsiteY2" fmla="*/ 359569 h 681038"/>
                  <a:gd name="connsiteX3" fmla="*/ 211931 w 773906"/>
                  <a:gd name="connsiteY3" fmla="*/ 681038 h 681038"/>
                  <a:gd name="connsiteX4" fmla="*/ 0 w 773906"/>
                  <a:gd name="connsiteY4" fmla="*/ 319088 h 681038"/>
                  <a:gd name="connsiteX0" fmla="*/ 0 w 773906"/>
                  <a:gd name="connsiteY0" fmla="*/ 319088 h 681038"/>
                  <a:gd name="connsiteX1" fmla="*/ 578643 w 773906"/>
                  <a:gd name="connsiteY1" fmla="*/ 0 h 681038"/>
                  <a:gd name="connsiteX2" fmla="*/ 773906 w 773906"/>
                  <a:gd name="connsiteY2" fmla="*/ 359569 h 681038"/>
                  <a:gd name="connsiteX3" fmla="*/ 211931 w 773906"/>
                  <a:gd name="connsiteY3" fmla="*/ 681038 h 681038"/>
                  <a:gd name="connsiteX4" fmla="*/ 0 w 773906"/>
                  <a:gd name="connsiteY4" fmla="*/ 319088 h 681038"/>
                  <a:gd name="connsiteX0" fmla="*/ 0 w 785812"/>
                  <a:gd name="connsiteY0" fmla="*/ 319088 h 681038"/>
                  <a:gd name="connsiteX1" fmla="*/ 578643 w 785812"/>
                  <a:gd name="connsiteY1" fmla="*/ 0 h 681038"/>
                  <a:gd name="connsiteX2" fmla="*/ 785812 w 785812"/>
                  <a:gd name="connsiteY2" fmla="*/ 373857 h 681038"/>
                  <a:gd name="connsiteX3" fmla="*/ 211931 w 785812"/>
                  <a:gd name="connsiteY3" fmla="*/ 681038 h 681038"/>
                  <a:gd name="connsiteX4" fmla="*/ 0 w 785812"/>
                  <a:gd name="connsiteY4" fmla="*/ 319088 h 681038"/>
                  <a:gd name="connsiteX0" fmla="*/ 0 w 785812"/>
                  <a:gd name="connsiteY0" fmla="*/ 319088 h 681038"/>
                  <a:gd name="connsiteX1" fmla="*/ 578643 w 785812"/>
                  <a:gd name="connsiteY1" fmla="*/ 0 h 681038"/>
                  <a:gd name="connsiteX2" fmla="*/ 785812 w 785812"/>
                  <a:gd name="connsiteY2" fmla="*/ 373857 h 681038"/>
                  <a:gd name="connsiteX3" fmla="*/ 211931 w 785812"/>
                  <a:gd name="connsiteY3" fmla="*/ 681038 h 681038"/>
                  <a:gd name="connsiteX4" fmla="*/ 0 w 785812"/>
                  <a:gd name="connsiteY4" fmla="*/ 319088 h 681038"/>
                  <a:gd name="connsiteX0" fmla="*/ 0 w 785812"/>
                  <a:gd name="connsiteY0" fmla="*/ 319088 h 681038"/>
                  <a:gd name="connsiteX1" fmla="*/ 578643 w 785812"/>
                  <a:gd name="connsiteY1" fmla="*/ 0 h 681038"/>
                  <a:gd name="connsiteX2" fmla="*/ 785812 w 785812"/>
                  <a:gd name="connsiteY2" fmla="*/ 373857 h 681038"/>
                  <a:gd name="connsiteX3" fmla="*/ 211931 w 785812"/>
                  <a:gd name="connsiteY3" fmla="*/ 681038 h 681038"/>
                  <a:gd name="connsiteX4" fmla="*/ 0 w 785812"/>
                  <a:gd name="connsiteY4" fmla="*/ 319088 h 681038"/>
                  <a:gd name="connsiteX0" fmla="*/ 0 w 797718"/>
                  <a:gd name="connsiteY0" fmla="*/ 319088 h 681038"/>
                  <a:gd name="connsiteX1" fmla="*/ 578643 w 797718"/>
                  <a:gd name="connsiteY1" fmla="*/ 0 h 681038"/>
                  <a:gd name="connsiteX2" fmla="*/ 797718 w 797718"/>
                  <a:gd name="connsiteY2" fmla="*/ 381001 h 681038"/>
                  <a:gd name="connsiteX3" fmla="*/ 211931 w 797718"/>
                  <a:gd name="connsiteY3" fmla="*/ 681038 h 681038"/>
                  <a:gd name="connsiteX4" fmla="*/ 0 w 797718"/>
                  <a:gd name="connsiteY4" fmla="*/ 319088 h 681038"/>
                  <a:gd name="connsiteX0" fmla="*/ 0 w 797718"/>
                  <a:gd name="connsiteY0" fmla="*/ 319088 h 681038"/>
                  <a:gd name="connsiteX1" fmla="*/ 578643 w 797718"/>
                  <a:gd name="connsiteY1" fmla="*/ 0 h 681038"/>
                  <a:gd name="connsiteX2" fmla="*/ 797718 w 797718"/>
                  <a:gd name="connsiteY2" fmla="*/ 381001 h 681038"/>
                  <a:gd name="connsiteX3" fmla="*/ 211931 w 797718"/>
                  <a:gd name="connsiteY3" fmla="*/ 681038 h 681038"/>
                  <a:gd name="connsiteX4" fmla="*/ 0 w 797718"/>
                  <a:gd name="connsiteY4" fmla="*/ 319088 h 681038"/>
                  <a:gd name="connsiteX0" fmla="*/ 0 w 797718"/>
                  <a:gd name="connsiteY0" fmla="*/ 319088 h 707232"/>
                  <a:gd name="connsiteX1" fmla="*/ 578643 w 797718"/>
                  <a:gd name="connsiteY1" fmla="*/ 0 h 707232"/>
                  <a:gd name="connsiteX2" fmla="*/ 797718 w 797718"/>
                  <a:gd name="connsiteY2" fmla="*/ 381001 h 707232"/>
                  <a:gd name="connsiteX3" fmla="*/ 221456 w 797718"/>
                  <a:gd name="connsiteY3" fmla="*/ 707232 h 707232"/>
                  <a:gd name="connsiteX4" fmla="*/ 0 w 797718"/>
                  <a:gd name="connsiteY4" fmla="*/ 319088 h 707232"/>
                  <a:gd name="connsiteX0" fmla="*/ 0 w 797718"/>
                  <a:gd name="connsiteY0" fmla="*/ 319088 h 707232"/>
                  <a:gd name="connsiteX1" fmla="*/ 578643 w 797718"/>
                  <a:gd name="connsiteY1" fmla="*/ 0 h 707232"/>
                  <a:gd name="connsiteX2" fmla="*/ 797718 w 797718"/>
                  <a:gd name="connsiteY2" fmla="*/ 381001 h 707232"/>
                  <a:gd name="connsiteX3" fmla="*/ 221456 w 797718"/>
                  <a:gd name="connsiteY3" fmla="*/ 707232 h 707232"/>
                  <a:gd name="connsiteX4" fmla="*/ 0 w 797718"/>
                  <a:gd name="connsiteY4" fmla="*/ 319088 h 707232"/>
                  <a:gd name="connsiteX0" fmla="*/ 0 w 797718"/>
                  <a:gd name="connsiteY0" fmla="*/ 319088 h 731045"/>
                  <a:gd name="connsiteX1" fmla="*/ 578643 w 797718"/>
                  <a:gd name="connsiteY1" fmla="*/ 0 h 731045"/>
                  <a:gd name="connsiteX2" fmla="*/ 797718 w 797718"/>
                  <a:gd name="connsiteY2" fmla="*/ 381001 h 731045"/>
                  <a:gd name="connsiteX3" fmla="*/ 223837 w 797718"/>
                  <a:gd name="connsiteY3" fmla="*/ 731045 h 731045"/>
                  <a:gd name="connsiteX4" fmla="*/ 0 w 797718"/>
                  <a:gd name="connsiteY4" fmla="*/ 319088 h 731045"/>
                  <a:gd name="connsiteX0" fmla="*/ 0 w 797718"/>
                  <a:gd name="connsiteY0" fmla="*/ 319088 h 731045"/>
                  <a:gd name="connsiteX1" fmla="*/ 578643 w 797718"/>
                  <a:gd name="connsiteY1" fmla="*/ 0 h 731045"/>
                  <a:gd name="connsiteX2" fmla="*/ 797718 w 797718"/>
                  <a:gd name="connsiteY2" fmla="*/ 381001 h 731045"/>
                  <a:gd name="connsiteX3" fmla="*/ 223837 w 797718"/>
                  <a:gd name="connsiteY3" fmla="*/ 731045 h 731045"/>
                  <a:gd name="connsiteX4" fmla="*/ 0 w 797718"/>
                  <a:gd name="connsiteY4" fmla="*/ 319088 h 731045"/>
                  <a:gd name="connsiteX0" fmla="*/ 0 w 797718"/>
                  <a:gd name="connsiteY0" fmla="*/ 319088 h 731045"/>
                  <a:gd name="connsiteX1" fmla="*/ 578643 w 797718"/>
                  <a:gd name="connsiteY1" fmla="*/ 0 h 731045"/>
                  <a:gd name="connsiteX2" fmla="*/ 797718 w 797718"/>
                  <a:gd name="connsiteY2" fmla="*/ 381001 h 731045"/>
                  <a:gd name="connsiteX3" fmla="*/ 223837 w 797718"/>
                  <a:gd name="connsiteY3" fmla="*/ 731045 h 731045"/>
                  <a:gd name="connsiteX4" fmla="*/ 0 w 797718"/>
                  <a:gd name="connsiteY4" fmla="*/ 319088 h 731045"/>
                  <a:gd name="connsiteX0" fmla="*/ 0 w 797718"/>
                  <a:gd name="connsiteY0" fmla="*/ 326231 h 738188"/>
                  <a:gd name="connsiteX1" fmla="*/ 578643 w 797718"/>
                  <a:gd name="connsiteY1" fmla="*/ 0 h 738188"/>
                  <a:gd name="connsiteX2" fmla="*/ 797718 w 797718"/>
                  <a:gd name="connsiteY2" fmla="*/ 388144 h 738188"/>
                  <a:gd name="connsiteX3" fmla="*/ 223837 w 797718"/>
                  <a:gd name="connsiteY3" fmla="*/ 738188 h 738188"/>
                  <a:gd name="connsiteX4" fmla="*/ 0 w 797718"/>
                  <a:gd name="connsiteY4" fmla="*/ 326231 h 738188"/>
                  <a:gd name="connsiteX0" fmla="*/ 0 w 797718"/>
                  <a:gd name="connsiteY0" fmla="*/ 326231 h 738188"/>
                  <a:gd name="connsiteX1" fmla="*/ 578643 w 797718"/>
                  <a:gd name="connsiteY1" fmla="*/ 0 h 738188"/>
                  <a:gd name="connsiteX2" fmla="*/ 797718 w 797718"/>
                  <a:gd name="connsiteY2" fmla="*/ 388144 h 738188"/>
                  <a:gd name="connsiteX3" fmla="*/ 223837 w 797718"/>
                  <a:gd name="connsiteY3" fmla="*/ 738188 h 738188"/>
                  <a:gd name="connsiteX4" fmla="*/ 0 w 797718"/>
                  <a:gd name="connsiteY4" fmla="*/ 326231 h 738188"/>
                  <a:gd name="connsiteX0" fmla="*/ 0 w 797718"/>
                  <a:gd name="connsiteY0" fmla="*/ 326231 h 738188"/>
                  <a:gd name="connsiteX1" fmla="*/ 578643 w 797718"/>
                  <a:gd name="connsiteY1" fmla="*/ 0 h 738188"/>
                  <a:gd name="connsiteX2" fmla="*/ 797718 w 797718"/>
                  <a:gd name="connsiteY2" fmla="*/ 388144 h 738188"/>
                  <a:gd name="connsiteX3" fmla="*/ 223837 w 797718"/>
                  <a:gd name="connsiteY3" fmla="*/ 738188 h 738188"/>
                  <a:gd name="connsiteX4" fmla="*/ 0 w 797718"/>
                  <a:gd name="connsiteY4" fmla="*/ 326231 h 738188"/>
                  <a:gd name="connsiteX0" fmla="*/ 0 w 797718"/>
                  <a:gd name="connsiteY0" fmla="*/ 326231 h 738188"/>
                  <a:gd name="connsiteX1" fmla="*/ 578643 w 797718"/>
                  <a:gd name="connsiteY1" fmla="*/ 0 h 738188"/>
                  <a:gd name="connsiteX2" fmla="*/ 797718 w 797718"/>
                  <a:gd name="connsiteY2" fmla="*/ 388144 h 738188"/>
                  <a:gd name="connsiteX3" fmla="*/ 223837 w 797718"/>
                  <a:gd name="connsiteY3" fmla="*/ 738188 h 738188"/>
                  <a:gd name="connsiteX4" fmla="*/ 0 w 797718"/>
                  <a:gd name="connsiteY4" fmla="*/ 326231 h 738188"/>
                  <a:gd name="connsiteX0" fmla="*/ 0 w 797718"/>
                  <a:gd name="connsiteY0" fmla="*/ 326231 h 796467"/>
                  <a:gd name="connsiteX1" fmla="*/ 578643 w 797718"/>
                  <a:gd name="connsiteY1" fmla="*/ 0 h 796467"/>
                  <a:gd name="connsiteX2" fmla="*/ 797718 w 797718"/>
                  <a:gd name="connsiteY2" fmla="*/ 388144 h 796467"/>
                  <a:gd name="connsiteX3" fmla="*/ 231983 w 797718"/>
                  <a:gd name="connsiteY3" fmla="*/ 796468 h 796467"/>
                  <a:gd name="connsiteX4" fmla="*/ 0 w 797718"/>
                  <a:gd name="connsiteY4" fmla="*/ 326231 h 796467"/>
                  <a:gd name="connsiteX0" fmla="*/ 0 w 815704"/>
                  <a:gd name="connsiteY0" fmla="*/ 324747 h 796468"/>
                  <a:gd name="connsiteX1" fmla="*/ 596629 w 815704"/>
                  <a:gd name="connsiteY1" fmla="*/ 0 h 796468"/>
                  <a:gd name="connsiteX2" fmla="*/ 815704 w 815704"/>
                  <a:gd name="connsiteY2" fmla="*/ 388144 h 796468"/>
                  <a:gd name="connsiteX3" fmla="*/ 249969 w 815704"/>
                  <a:gd name="connsiteY3" fmla="*/ 796468 h 796468"/>
                  <a:gd name="connsiteX4" fmla="*/ 0 w 815704"/>
                  <a:gd name="connsiteY4" fmla="*/ 324747 h 796468"/>
                  <a:gd name="connsiteX0" fmla="*/ 0 w 820584"/>
                  <a:gd name="connsiteY0" fmla="*/ 315594 h 796468"/>
                  <a:gd name="connsiteX1" fmla="*/ 601509 w 820584"/>
                  <a:gd name="connsiteY1" fmla="*/ 0 h 796468"/>
                  <a:gd name="connsiteX2" fmla="*/ 820584 w 820584"/>
                  <a:gd name="connsiteY2" fmla="*/ 388144 h 796468"/>
                  <a:gd name="connsiteX3" fmla="*/ 254849 w 820584"/>
                  <a:gd name="connsiteY3" fmla="*/ 796468 h 796468"/>
                  <a:gd name="connsiteX4" fmla="*/ 0 w 820584"/>
                  <a:gd name="connsiteY4" fmla="*/ 315594 h 796468"/>
                  <a:gd name="connsiteX0" fmla="*/ 0 w 820584"/>
                  <a:gd name="connsiteY0" fmla="*/ 315594 h 796468"/>
                  <a:gd name="connsiteX1" fmla="*/ 601509 w 820584"/>
                  <a:gd name="connsiteY1" fmla="*/ 0 h 796468"/>
                  <a:gd name="connsiteX2" fmla="*/ 820584 w 820584"/>
                  <a:gd name="connsiteY2" fmla="*/ 388144 h 796468"/>
                  <a:gd name="connsiteX3" fmla="*/ 254849 w 820584"/>
                  <a:gd name="connsiteY3" fmla="*/ 796468 h 796468"/>
                  <a:gd name="connsiteX4" fmla="*/ 0 w 820584"/>
                  <a:gd name="connsiteY4" fmla="*/ 315594 h 796468"/>
                  <a:gd name="connsiteX0" fmla="*/ 0 w 830857"/>
                  <a:gd name="connsiteY0" fmla="*/ 315594 h 796468"/>
                  <a:gd name="connsiteX1" fmla="*/ 601509 w 830857"/>
                  <a:gd name="connsiteY1" fmla="*/ 0 h 796468"/>
                  <a:gd name="connsiteX2" fmla="*/ 830857 w 830857"/>
                  <a:gd name="connsiteY2" fmla="*/ 418160 h 796468"/>
                  <a:gd name="connsiteX3" fmla="*/ 254849 w 830857"/>
                  <a:gd name="connsiteY3" fmla="*/ 796468 h 796468"/>
                  <a:gd name="connsiteX4" fmla="*/ 0 w 830857"/>
                  <a:gd name="connsiteY4" fmla="*/ 315594 h 796468"/>
                  <a:gd name="connsiteX0" fmla="*/ 0 w 830857"/>
                  <a:gd name="connsiteY0" fmla="*/ 315594 h 796468"/>
                  <a:gd name="connsiteX1" fmla="*/ 601509 w 830857"/>
                  <a:gd name="connsiteY1" fmla="*/ 0 h 796468"/>
                  <a:gd name="connsiteX2" fmla="*/ 830857 w 830857"/>
                  <a:gd name="connsiteY2" fmla="*/ 418160 h 796468"/>
                  <a:gd name="connsiteX3" fmla="*/ 254849 w 830857"/>
                  <a:gd name="connsiteY3" fmla="*/ 796468 h 796468"/>
                  <a:gd name="connsiteX4" fmla="*/ 0 w 830857"/>
                  <a:gd name="connsiteY4" fmla="*/ 315594 h 796468"/>
                  <a:gd name="connsiteX0" fmla="*/ 0 w 830857"/>
                  <a:gd name="connsiteY0" fmla="*/ 314852 h 795726"/>
                  <a:gd name="connsiteX1" fmla="*/ 610503 w 830857"/>
                  <a:gd name="connsiteY1" fmla="*/ 0 h 795726"/>
                  <a:gd name="connsiteX2" fmla="*/ 830857 w 830857"/>
                  <a:gd name="connsiteY2" fmla="*/ 417418 h 795726"/>
                  <a:gd name="connsiteX3" fmla="*/ 254849 w 830857"/>
                  <a:gd name="connsiteY3" fmla="*/ 795726 h 795726"/>
                  <a:gd name="connsiteX4" fmla="*/ 0 w 830857"/>
                  <a:gd name="connsiteY4" fmla="*/ 314852 h 795726"/>
                  <a:gd name="connsiteX0" fmla="*/ 0 w 830857"/>
                  <a:gd name="connsiteY0" fmla="*/ 314852 h 808447"/>
                  <a:gd name="connsiteX1" fmla="*/ 610503 w 830857"/>
                  <a:gd name="connsiteY1" fmla="*/ 0 h 808447"/>
                  <a:gd name="connsiteX2" fmla="*/ 830857 w 830857"/>
                  <a:gd name="connsiteY2" fmla="*/ 417418 h 808447"/>
                  <a:gd name="connsiteX3" fmla="*/ 258766 w 830857"/>
                  <a:gd name="connsiteY3" fmla="*/ 808447 h 808447"/>
                  <a:gd name="connsiteX4" fmla="*/ 0 w 830857"/>
                  <a:gd name="connsiteY4" fmla="*/ 314852 h 808447"/>
                  <a:gd name="connsiteX0" fmla="*/ 0 w 830857"/>
                  <a:gd name="connsiteY0" fmla="*/ 314852 h 818610"/>
                  <a:gd name="connsiteX1" fmla="*/ 610503 w 830857"/>
                  <a:gd name="connsiteY1" fmla="*/ 0 h 818610"/>
                  <a:gd name="connsiteX2" fmla="*/ 830857 w 830857"/>
                  <a:gd name="connsiteY2" fmla="*/ 417418 h 818610"/>
                  <a:gd name="connsiteX3" fmla="*/ 267051 w 830857"/>
                  <a:gd name="connsiteY3" fmla="*/ 818610 h 818610"/>
                  <a:gd name="connsiteX4" fmla="*/ 0 w 830857"/>
                  <a:gd name="connsiteY4" fmla="*/ 314852 h 818610"/>
                  <a:gd name="connsiteX0" fmla="*/ 0 w 830857"/>
                  <a:gd name="connsiteY0" fmla="*/ 314852 h 818610"/>
                  <a:gd name="connsiteX1" fmla="*/ 610503 w 830857"/>
                  <a:gd name="connsiteY1" fmla="*/ 0 h 818610"/>
                  <a:gd name="connsiteX2" fmla="*/ 830857 w 830857"/>
                  <a:gd name="connsiteY2" fmla="*/ 417418 h 818610"/>
                  <a:gd name="connsiteX3" fmla="*/ 267051 w 830857"/>
                  <a:gd name="connsiteY3" fmla="*/ 818610 h 818610"/>
                  <a:gd name="connsiteX4" fmla="*/ 0 w 830857"/>
                  <a:gd name="connsiteY4" fmla="*/ 314852 h 818610"/>
                  <a:gd name="connsiteX0" fmla="*/ 0 w 830857"/>
                  <a:gd name="connsiteY0" fmla="*/ 314852 h 818610"/>
                  <a:gd name="connsiteX1" fmla="*/ 610503 w 830857"/>
                  <a:gd name="connsiteY1" fmla="*/ 0 h 818610"/>
                  <a:gd name="connsiteX2" fmla="*/ 830857 w 830857"/>
                  <a:gd name="connsiteY2" fmla="*/ 417418 h 818610"/>
                  <a:gd name="connsiteX3" fmla="*/ 267051 w 830857"/>
                  <a:gd name="connsiteY3" fmla="*/ 818610 h 818610"/>
                  <a:gd name="connsiteX4" fmla="*/ 0 w 830857"/>
                  <a:gd name="connsiteY4" fmla="*/ 314852 h 818610"/>
                  <a:gd name="connsiteX0" fmla="*/ 0 w 833554"/>
                  <a:gd name="connsiteY0" fmla="*/ 304421 h 818610"/>
                  <a:gd name="connsiteX1" fmla="*/ 613200 w 833554"/>
                  <a:gd name="connsiteY1" fmla="*/ 0 h 818610"/>
                  <a:gd name="connsiteX2" fmla="*/ 833554 w 833554"/>
                  <a:gd name="connsiteY2" fmla="*/ 417418 h 818610"/>
                  <a:gd name="connsiteX3" fmla="*/ 269748 w 833554"/>
                  <a:gd name="connsiteY3" fmla="*/ 818610 h 818610"/>
                  <a:gd name="connsiteX4" fmla="*/ 0 w 833554"/>
                  <a:gd name="connsiteY4" fmla="*/ 304421 h 818610"/>
                  <a:gd name="connsiteX0" fmla="*/ 0 w 833554"/>
                  <a:gd name="connsiteY0" fmla="*/ 304421 h 818610"/>
                  <a:gd name="connsiteX1" fmla="*/ 613200 w 833554"/>
                  <a:gd name="connsiteY1" fmla="*/ 0 h 818610"/>
                  <a:gd name="connsiteX2" fmla="*/ 833554 w 833554"/>
                  <a:gd name="connsiteY2" fmla="*/ 417418 h 818610"/>
                  <a:gd name="connsiteX3" fmla="*/ 269748 w 833554"/>
                  <a:gd name="connsiteY3" fmla="*/ 818610 h 818610"/>
                  <a:gd name="connsiteX4" fmla="*/ 0 w 833554"/>
                  <a:gd name="connsiteY4" fmla="*/ 304421 h 818610"/>
                  <a:gd name="connsiteX0" fmla="*/ 0 w 833554"/>
                  <a:gd name="connsiteY0" fmla="*/ 304421 h 821231"/>
                  <a:gd name="connsiteX1" fmla="*/ 613200 w 833554"/>
                  <a:gd name="connsiteY1" fmla="*/ 0 h 821231"/>
                  <a:gd name="connsiteX2" fmla="*/ 833554 w 833554"/>
                  <a:gd name="connsiteY2" fmla="*/ 417418 h 821231"/>
                  <a:gd name="connsiteX3" fmla="*/ 277255 w 833554"/>
                  <a:gd name="connsiteY3" fmla="*/ 821231 h 821231"/>
                  <a:gd name="connsiteX4" fmla="*/ 0 w 833554"/>
                  <a:gd name="connsiteY4" fmla="*/ 304421 h 821231"/>
                  <a:gd name="connsiteX0" fmla="*/ 0 w 832213"/>
                  <a:gd name="connsiteY0" fmla="*/ 302209 h 821231"/>
                  <a:gd name="connsiteX1" fmla="*/ 611859 w 832213"/>
                  <a:gd name="connsiteY1" fmla="*/ 0 h 821231"/>
                  <a:gd name="connsiteX2" fmla="*/ 832213 w 832213"/>
                  <a:gd name="connsiteY2" fmla="*/ 417418 h 821231"/>
                  <a:gd name="connsiteX3" fmla="*/ 275914 w 832213"/>
                  <a:gd name="connsiteY3" fmla="*/ 821231 h 821231"/>
                  <a:gd name="connsiteX4" fmla="*/ 0 w 832213"/>
                  <a:gd name="connsiteY4" fmla="*/ 302209 h 821231"/>
                  <a:gd name="connsiteX0" fmla="*/ 0 w 830667"/>
                  <a:gd name="connsiteY0" fmla="*/ 294080 h 821231"/>
                  <a:gd name="connsiteX1" fmla="*/ 610313 w 830667"/>
                  <a:gd name="connsiteY1" fmla="*/ 0 h 821231"/>
                  <a:gd name="connsiteX2" fmla="*/ 830667 w 830667"/>
                  <a:gd name="connsiteY2" fmla="*/ 417418 h 821231"/>
                  <a:gd name="connsiteX3" fmla="*/ 274368 w 830667"/>
                  <a:gd name="connsiteY3" fmla="*/ 821231 h 821231"/>
                  <a:gd name="connsiteX4" fmla="*/ 0 w 830667"/>
                  <a:gd name="connsiteY4" fmla="*/ 294080 h 821231"/>
                  <a:gd name="connsiteX0" fmla="*/ 0 w 830667"/>
                  <a:gd name="connsiteY0" fmla="*/ 294080 h 833564"/>
                  <a:gd name="connsiteX1" fmla="*/ 610313 w 830667"/>
                  <a:gd name="connsiteY1" fmla="*/ 0 h 833564"/>
                  <a:gd name="connsiteX2" fmla="*/ 830667 w 830667"/>
                  <a:gd name="connsiteY2" fmla="*/ 417418 h 833564"/>
                  <a:gd name="connsiteX3" fmla="*/ 305100 w 830667"/>
                  <a:gd name="connsiteY3" fmla="*/ 833565 h 833564"/>
                  <a:gd name="connsiteX4" fmla="*/ 0 w 830667"/>
                  <a:gd name="connsiteY4" fmla="*/ 294080 h 833564"/>
                  <a:gd name="connsiteX0" fmla="*/ 0 w 830667"/>
                  <a:gd name="connsiteY0" fmla="*/ 294080 h 833565"/>
                  <a:gd name="connsiteX1" fmla="*/ 610313 w 830667"/>
                  <a:gd name="connsiteY1" fmla="*/ 0 h 833565"/>
                  <a:gd name="connsiteX2" fmla="*/ 830667 w 830667"/>
                  <a:gd name="connsiteY2" fmla="*/ 417418 h 833565"/>
                  <a:gd name="connsiteX3" fmla="*/ 305100 w 830667"/>
                  <a:gd name="connsiteY3" fmla="*/ 833565 h 833565"/>
                  <a:gd name="connsiteX4" fmla="*/ 0 w 830667"/>
                  <a:gd name="connsiteY4" fmla="*/ 294080 h 833565"/>
                  <a:gd name="connsiteX0" fmla="*/ 0 w 826627"/>
                  <a:gd name="connsiteY0" fmla="*/ 294080 h 833565"/>
                  <a:gd name="connsiteX1" fmla="*/ 610313 w 826627"/>
                  <a:gd name="connsiteY1" fmla="*/ 0 h 833565"/>
                  <a:gd name="connsiteX2" fmla="*/ 826627 w 826627"/>
                  <a:gd name="connsiteY2" fmla="*/ 408966 h 833565"/>
                  <a:gd name="connsiteX3" fmla="*/ 305100 w 826627"/>
                  <a:gd name="connsiteY3" fmla="*/ 833565 h 833565"/>
                  <a:gd name="connsiteX4" fmla="*/ 0 w 826627"/>
                  <a:gd name="connsiteY4" fmla="*/ 294080 h 833565"/>
                  <a:gd name="connsiteX0" fmla="*/ 0 w 826627"/>
                  <a:gd name="connsiteY0" fmla="*/ 280974 h 833565"/>
                  <a:gd name="connsiteX1" fmla="*/ 610313 w 826627"/>
                  <a:gd name="connsiteY1" fmla="*/ 0 h 833565"/>
                  <a:gd name="connsiteX2" fmla="*/ 826627 w 826627"/>
                  <a:gd name="connsiteY2" fmla="*/ 408966 h 833565"/>
                  <a:gd name="connsiteX3" fmla="*/ 305100 w 826627"/>
                  <a:gd name="connsiteY3" fmla="*/ 833565 h 833565"/>
                  <a:gd name="connsiteX4" fmla="*/ 0 w 826627"/>
                  <a:gd name="connsiteY4" fmla="*/ 280974 h 833565"/>
                  <a:gd name="connsiteX0" fmla="*/ 0 w 826627"/>
                  <a:gd name="connsiteY0" fmla="*/ 280974 h 849291"/>
                  <a:gd name="connsiteX1" fmla="*/ 610313 w 826627"/>
                  <a:gd name="connsiteY1" fmla="*/ 0 h 849291"/>
                  <a:gd name="connsiteX2" fmla="*/ 826627 w 826627"/>
                  <a:gd name="connsiteY2" fmla="*/ 408966 h 849291"/>
                  <a:gd name="connsiteX3" fmla="*/ 315108 w 826627"/>
                  <a:gd name="connsiteY3" fmla="*/ 849291 h 849291"/>
                  <a:gd name="connsiteX4" fmla="*/ 0 w 826627"/>
                  <a:gd name="connsiteY4" fmla="*/ 280974 h 849291"/>
                  <a:gd name="connsiteX0" fmla="*/ 0 w 826627"/>
                  <a:gd name="connsiteY0" fmla="*/ 280974 h 849291"/>
                  <a:gd name="connsiteX1" fmla="*/ 610313 w 826627"/>
                  <a:gd name="connsiteY1" fmla="*/ 0 h 849291"/>
                  <a:gd name="connsiteX2" fmla="*/ 826627 w 826627"/>
                  <a:gd name="connsiteY2" fmla="*/ 408966 h 849291"/>
                  <a:gd name="connsiteX3" fmla="*/ 315108 w 826627"/>
                  <a:gd name="connsiteY3" fmla="*/ 849291 h 849291"/>
                  <a:gd name="connsiteX4" fmla="*/ 0 w 826627"/>
                  <a:gd name="connsiteY4" fmla="*/ 280974 h 849291"/>
                  <a:gd name="connsiteX0" fmla="*/ 0 w 826627"/>
                  <a:gd name="connsiteY0" fmla="*/ 280974 h 849291"/>
                  <a:gd name="connsiteX1" fmla="*/ 610313 w 826627"/>
                  <a:gd name="connsiteY1" fmla="*/ 0 h 849291"/>
                  <a:gd name="connsiteX2" fmla="*/ 826627 w 826627"/>
                  <a:gd name="connsiteY2" fmla="*/ 408966 h 849291"/>
                  <a:gd name="connsiteX3" fmla="*/ 315108 w 826627"/>
                  <a:gd name="connsiteY3" fmla="*/ 849291 h 849291"/>
                  <a:gd name="connsiteX4" fmla="*/ 0 w 826627"/>
                  <a:gd name="connsiteY4" fmla="*/ 280974 h 849291"/>
                  <a:gd name="connsiteX0" fmla="*/ 0 w 826627"/>
                  <a:gd name="connsiteY0" fmla="*/ 280974 h 849291"/>
                  <a:gd name="connsiteX1" fmla="*/ 610313 w 826627"/>
                  <a:gd name="connsiteY1" fmla="*/ 0 h 849291"/>
                  <a:gd name="connsiteX2" fmla="*/ 826627 w 826627"/>
                  <a:gd name="connsiteY2" fmla="*/ 408966 h 849291"/>
                  <a:gd name="connsiteX3" fmla="*/ 315108 w 826627"/>
                  <a:gd name="connsiteY3" fmla="*/ 849291 h 849291"/>
                  <a:gd name="connsiteX4" fmla="*/ 0 w 826627"/>
                  <a:gd name="connsiteY4" fmla="*/ 280974 h 849291"/>
                  <a:gd name="connsiteX0" fmla="*/ 0 w 826627"/>
                  <a:gd name="connsiteY0" fmla="*/ 280974 h 849291"/>
                  <a:gd name="connsiteX1" fmla="*/ 610313 w 826627"/>
                  <a:gd name="connsiteY1" fmla="*/ 0 h 849291"/>
                  <a:gd name="connsiteX2" fmla="*/ 826627 w 826627"/>
                  <a:gd name="connsiteY2" fmla="*/ 408966 h 849291"/>
                  <a:gd name="connsiteX3" fmla="*/ 315108 w 826627"/>
                  <a:gd name="connsiteY3" fmla="*/ 849291 h 849291"/>
                  <a:gd name="connsiteX4" fmla="*/ 0 w 826627"/>
                  <a:gd name="connsiteY4" fmla="*/ 280974 h 849291"/>
                  <a:gd name="connsiteX0" fmla="*/ 0 w 826627"/>
                  <a:gd name="connsiteY0" fmla="*/ 280974 h 849291"/>
                  <a:gd name="connsiteX1" fmla="*/ 610313 w 826627"/>
                  <a:gd name="connsiteY1" fmla="*/ 0 h 849291"/>
                  <a:gd name="connsiteX2" fmla="*/ 826627 w 826627"/>
                  <a:gd name="connsiteY2" fmla="*/ 408966 h 849291"/>
                  <a:gd name="connsiteX3" fmla="*/ 315108 w 826627"/>
                  <a:gd name="connsiteY3" fmla="*/ 849291 h 849291"/>
                  <a:gd name="connsiteX4" fmla="*/ 0 w 826627"/>
                  <a:gd name="connsiteY4" fmla="*/ 280974 h 849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6627" h="849291">
                    <a:moveTo>
                      <a:pt x="0" y="280974"/>
                    </a:moveTo>
                    <a:cubicBezTo>
                      <a:pt x="173810" y="410474"/>
                      <a:pt x="536779" y="346873"/>
                      <a:pt x="610313" y="0"/>
                    </a:cubicBezTo>
                    <a:lnTo>
                      <a:pt x="826627" y="408966"/>
                    </a:lnTo>
                    <a:cubicBezTo>
                      <a:pt x="470309" y="312361"/>
                      <a:pt x="287446" y="613890"/>
                      <a:pt x="315108" y="849291"/>
                    </a:cubicBezTo>
                    <a:cubicBezTo>
                      <a:pt x="240496" y="711972"/>
                      <a:pt x="74612" y="418293"/>
                      <a:pt x="0" y="280974"/>
                    </a:cubicBezTo>
                    <a:close/>
                  </a:path>
                </a:pathLst>
              </a:custGeom>
              <a:solidFill>
                <a:srgbClr val="5F9DD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endParaRPr>
              </a:p>
            </p:txBody>
          </p:sp>
          <p:sp>
            <p:nvSpPr>
              <p:cNvPr id="42" name="Rectangle 24"/>
              <p:cNvSpPr/>
              <p:nvPr/>
            </p:nvSpPr>
            <p:spPr>
              <a:xfrm rot="8990243">
                <a:off x="912855" y="2116693"/>
                <a:ext cx="1004163" cy="984850"/>
              </a:xfrm>
              <a:custGeom>
                <a:avLst/>
                <a:gdLst>
                  <a:gd name="connsiteX0" fmla="*/ 0 w 216693"/>
                  <a:gd name="connsiteY0" fmla="*/ 0 h 61912"/>
                  <a:gd name="connsiteX1" fmla="*/ 216693 w 216693"/>
                  <a:gd name="connsiteY1" fmla="*/ 0 h 61912"/>
                  <a:gd name="connsiteX2" fmla="*/ 216693 w 216693"/>
                  <a:gd name="connsiteY2" fmla="*/ 61912 h 61912"/>
                  <a:gd name="connsiteX3" fmla="*/ 0 w 216693"/>
                  <a:gd name="connsiteY3" fmla="*/ 61912 h 61912"/>
                  <a:gd name="connsiteX4" fmla="*/ 0 w 216693"/>
                  <a:gd name="connsiteY4" fmla="*/ 0 h 61912"/>
                  <a:gd name="connsiteX0" fmla="*/ 0 w 1009649"/>
                  <a:gd name="connsiteY0" fmla="*/ 0 h 119062"/>
                  <a:gd name="connsiteX1" fmla="*/ 1009649 w 1009649"/>
                  <a:gd name="connsiteY1" fmla="*/ 57150 h 119062"/>
                  <a:gd name="connsiteX2" fmla="*/ 1009649 w 1009649"/>
                  <a:gd name="connsiteY2" fmla="*/ 119062 h 119062"/>
                  <a:gd name="connsiteX3" fmla="*/ 792956 w 1009649"/>
                  <a:gd name="connsiteY3" fmla="*/ 119062 h 119062"/>
                  <a:gd name="connsiteX4" fmla="*/ 0 w 1009649"/>
                  <a:gd name="connsiteY4" fmla="*/ 0 h 119062"/>
                  <a:gd name="connsiteX0" fmla="*/ 0 w 1009649"/>
                  <a:gd name="connsiteY0" fmla="*/ 0 h 361950"/>
                  <a:gd name="connsiteX1" fmla="*/ 1009649 w 1009649"/>
                  <a:gd name="connsiteY1" fmla="*/ 57150 h 361950"/>
                  <a:gd name="connsiteX2" fmla="*/ 1009649 w 1009649"/>
                  <a:gd name="connsiteY2" fmla="*/ 119062 h 361950"/>
                  <a:gd name="connsiteX3" fmla="*/ 211931 w 1009649"/>
                  <a:gd name="connsiteY3" fmla="*/ 361950 h 361950"/>
                  <a:gd name="connsiteX4" fmla="*/ 0 w 1009649"/>
                  <a:gd name="connsiteY4" fmla="*/ 0 h 361950"/>
                  <a:gd name="connsiteX0" fmla="*/ 0 w 1009649"/>
                  <a:gd name="connsiteY0" fmla="*/ 319088 h 681038"/>
                  <a:gd name="connsiteX1" fmla="*/ 578643 w 1009649"/>
                  <a:gd name="connsiteY1" fmla="*/ 0 h 681038"/>
                  <a:gd name="connsiteX2" fmla="*/ 1009649 w 1009649"/>
                  <a:gd name="connsiteY2" fmla="*/ 438150 h 681038"/>
                  <a:gd name="connsiteX3" fmla="*/ 211931 w 1009649"/>
                  <a:gd name="connsiteY3" fmla="*/ 681038 h 681038"/>
                  <a:gd name="connsiteX4" fmla="*/ 0 w 1009649"/>
                  <a:gd name="connsiteY4" fmla="*/ 319088 h 681038"/>
                  <a:gd name="connsiteX0" fmla="*/ 0 w 773906"/>
                  <a:gd name="connsiteY0" fmla="*/ 319088 h 681038"/>
                  <a:gd name="connsiteX1" fmla="*/ 578643 w 773906"/>
                  <a:gd name="connsiteY1" fmla="*/ 0 h 681038"/>
                  <a:gd name="connsiteX2" fmla="*/ 773906 w 773906"/>
                  <a:gd name="connsiteY2" fmla="*/ 359569 h 681038"/>
                  <a:gd name="connsiteX3" fmla="*/ 211931 w 773906"/>
                  <a:gd name="connsiteY3" fmla="*/ 681038 h 681038"/>
                  <a:gd name="connsiteX4" fmla="*/ 0 w 773906"/>
                  <a:gd name="connsiteY4" fmla="*/ 319088 h 681038"/>
                  <a:gd name="connsiteX0" fmla="*/ 0 w 773906"/>
                  <a:gd name="connsiteY0" fmla="*/ 319088 h 681038"/>
                  <a:gd name="connsiteX1" fmla="*/ 578643 w 773906"/>
                  <a:gd name="connsiteY1" fmla="*/ 0 h 681038"/>
                  <a:gd name="connsiteX2" fmla="*/ 773906 w 773906"/>
                  <a:gd name="connsiteY2" fmla="*/ 359569 h 681038"/>
                  <a:gd name="connsiteX3" fmla="*/ 211931 w 773906"/>
                  <a:gd name="connsiteY3" fmla="*/ 681038 h 681038"/>
                  <a:gd name="connsiteX4" fmla="*/ 0 w 773906"/>
                  <a:gd name="connsiteY4" fmla="*/ 319088 h 681038"/>
                  <a:gd name="connsiteX0" fmla="*/ 0 w 785812"/>
                  <a:gd name="connsiteY0" fmla="*/ 319088 h 681038"/>
                  <a:gd name="connsiteX1" fmla="*/ 578643 w 785812"/>
                  <a:gd name="connsiteY1" fmla="*/ 0 h 681038"/>
                  <a:gd name="connsiteX2" fmla="*/ 785812 w 785812"/>
                  <a:gd name="connsiteY2" fmla="*/ 373857 h 681038"/>
                  <a:gd name="connsiteX3" fmla="*/ 211931 w 785812"/>
                  <a:gd name="connsiteY3" fmla="*/ 681038 h 681038"/>
                  <a:gd name="connsiteX4" fmla="*/ 0 w 785812"/>
                  <a:gd name="connsiteY4" fmla="*/ 319088 h 681038"/>
                  <a:gd name="connsiteX0" fmla="*/ 0 w 785812"/>
                  <a:gd name="connsiteY0" fmla="*/ 319088 h 681038"/>
                  <a:gd name="connsiteX1" fmla="*/ 578643 w 785812"/>
                  <a:gd name="connsiteY1" fmla="*/ 0 h 681038"/>
                  <a:gd name="connsiteX2" fmla="*/ 785812 w 785812"/>
                  <a:gd name="connsiteY2" fmla="*/ 373857 h 681038"/>
                  <a:gd name="connsiteX3" fmla="*/ 211931 w 785812"/>
                  <a:gd name="connsiteY3" fmla="*/ 681038 h 681038"/>
                  <a:gd name="connsiteX4" fmla="*/ 0 w 785812"/>
                  <a:gd name="connsiteY4" fmla="*/ 319088 h 681038"/>
                  <a:gd name="connsiteX0" fmla="*/ 0 w 785812"/>
                  <a:gd name="connsiteY0" fmla="*/ 319088 h 681038"/>
                  <a:gd name="connsiteX1" fmla="*/ 578643 w 785812"/>
                  <a:gd name="connsiteY1" fmla="*/ 0 h 681038"/>
                  <a:gd name="connsiteX2" fmla="*/ 785812 w 785812"/>
                  <a:gd name="connsiteY2" fmla="*/ 373857 h 681038"/>
                  <a:gd name="connsiteX3" fmla="*/ 211931 w 785812"/>
                  <a:gd name="connsiteY3" fmla="*/ 681038 h 681038"/>
                  <a:gd name="connsiteX4" fmla="*/ 0 w 785812"/>
                  <a:gd name="connsiteY4" fmla="*/ 319088 h 681038"/>
                  <a:gd name="connsiteX0" fmla="*/ 0 w 797718"/>
                  <a:gd name="connsiteY0" fmla="*/ 319088 h 681038"/>
                  <a:gd name="connsiteX1" fmla="*/ 578643 w 797718"/>
                  <a:gd name="connsiteY1" fmla="*/ 0 h 681038"/>
                  <a:gd name="connsiteX2" fmla="*/ 797718 w 797718"/>
                  <a:gd name="connsiteY2" fmla="*/ 381001 h 681038"/>
                  <a:gd name="connsiteX3" fmla="*/ 211931 w 797718"/>
                  <a:gd name="connsiteY3" fmla="*/ 681038 h 681038"/>
                  <a:gd name="connsiteX4" fmla="*/ 0 w 797718"/>
                  <a:gd name="connsiteY4" fmla="*/ 319088 h 681038"/>
                  <a:gd name="connsiteX0" fmla="*/ 0 w 797718"/>
                  <a:gd name="connsiteY0" fmla="*/ 319088 h 681038"/>
                  <a:gd name="connsiteX1" fmla="*/ 578643 w 797718"/>
                  <a:gd name="connsiteY1" fmla="*/ 0 h 681038"/>
                  <a:gd name="connsiteX2" fmla="*/ 797718 w 797718"/>
                  <a:gd name="connsiteY2" fmla="*/ 381001 h 681038"/>
                  <a:gd name="connsiteX3" fmla="*/ 211931 w 797718"/>
                  <a:gd name="connsiteY3" fmla="*/ 681038 h 681038"/>
                  <a:gd name="connsiteX4" fmla="*/ 0 w 797718"/>
                  <a:gd name="connsiteY4" fmla="*/ 319088 h 681038"/>
                  <a:gd name="connsiteX0" fmla="*/ 0 w 797718"/>
                  <a:gd name="connsiteY0" fmla="*/ 319088 h 707232"/>
                  <a:gd name="connsiteX1" fmla="*/ 578643 w 797718"/>
                  <a:gd name="connsiteY1" fmla="*/ 0 h 707232"/>
                  <a:gd name="connsiteX2" fmla="*/ 797718 w 797718"/>
                  <a:gd name="connsiteY2" fmla="*/ 381001 h 707232"/>
                  <a:gd name="connsiteX3" fmla="*/ 221456 w 797718"/>
                  <a:gd name="connsiteY3" fmla="*/ 707232 h 707232"/>
                  <a:gd name="connsiteX4" fmla="*/ 0 w 797718"/>
                  <a:gd name="connsiteY4" fmla="*/ 319088 h 707232"/>
                  <a:gd name="connsiteX0" fmla="*/ 0 w 797718"/>
                  <a:gd name="connsiteY0" fmla="*/ 319088 h 707232"/>
                  <a:gd name="connsiteX1" fmla="*/ 578643 w 797718"/>
                  <a:gd name="connsiteY1" fmla="*/ 0 h 707232"/>
                  <a:gd name="connsiteX2" fmla="*/ 797718 w 797718"/>
                  <a:gd name="connsiteY2" fmla="*/ 381001 h 707232"/>
                  <a:gd name="connsiteX3" fmla="*/ 221456 w 797718"/>
                  <a:gd name="connsiteY3" fmla="*/ 707232 h 707232"/>
                  <a:gd name="connsiteX4" fmla="*/ 0 w 797718"/>
                  <a:gd name="connsiteY4" fmla="*/ 319088 h 707232"/>
                  <a:gd name="connsiteX0" fmla="*/ 0 w 797718"/>
                  <a:gd name="connsiteY0" fmla="*/ 319088 h 731045"/>
                  <a:gd name="connsiteX1" fmla="*/ 578643 w 797718"/>
                  <a:gd name="connsiteY1" fmla="*/ 0 h 731045"/>
                  <a:gd name="connsiteX2" fmla="*/ 797718 w 797718"/>
                  <a:gd name="connsiteY2" fmla="*/ 381001 h 731045"/>
                  <a:gd name="connsiteX3" fmla="*/ 223837 w 797718"/>
                  <a:gd name="connsiteY3" fmla="*/ 731045 h 731045"/>
                  <a:gd name="connsiteX4" fmla="*/ 0 w 797718"/>
                  <a:gd name="connsiteY4" fmla="*/ 319088 h 731045"/>
                  <a:gd name="connsiteX0" fmla="*/ 0 w 797718"/>
                  <a:gd name="connsiteY0" fmla="*/ 319088 h 731045"/>
                  <a:gd name="connsiteX1" fmla="*/ 578643 w 797718"/>
                  <a:gd name="connsiteY1" fmla="*/ 0 h 731045"/>
                  <a:gd name="connsiteX2" fmla="*/ 797718 w 797718"/>
                  <a:gd name="connsiteY2" fmla="*/ 381001 h 731045"/>
                  <a:gd name="connsiteX3" fmla="*/ 223837 w 797718"/>
                  <a:gd name="connsiteY3" fmla="*/ 731045 h 731045"/>
                  <a:gd name="connsiteX4" fmla="*/ 0 w 797718"/>
                  <a:gd name="connsiteY4" fmla="*/ 319088 h 731045"/>
                  <a:gd name="connsiteX0" fmla="*/ 0 w 797718"/>
                  <a:gd name="connsiteY0" fmla="*/ 319088 h 731045"/>
                  <a:gd name="connsiteX1" fmla="*/ 578643 w 797718"/>
                  <a:gd name="connsiteY1" fmla="*/ 0 h 731045"/>
                  <a:gd name="connsiteX2" fmla="*/ 797718 w 797718"/>
                  <a:gd name="connsiteY2" fmla="*/ 381001 h 731045"/>
                  <a:gd name="connsiteX3" fmla="*/ 223837 w 797718"/>
                  <a:gd name="connsiteY3" fmla="*/ 731045 h 731045"/>
                  <a:gd name="connsiteX4" fmla="*/ 0 w 797718"/>
                  <a:gd name="connsiteY4" fmla="*/ 319088 h 731045"/>
                  <a:gd name="connsiteX0" fmla="*/ 0 w 797718"/>
                  <a:gd name="connsiteY0" fmla="*/ 326231 h 738188"/>
                  <a:gd name="connsiteX1" fmla="*/ 578643 w 797718"/>
                  <a:gd name="connsiteY1" fmla="*/ 0 h 738188"/>
                  <a:gd name="connsiteX2" fmla="*/ 797718 w 797718"/>
                  <a:gd name="connsiteY2" fmla="*/ 388144 h 738188"/>
                  <a:gd name="connsiteX3" fmla="*/ 223837 w 797718"/>
                  <a:gd name="connsiteY3" fmla="*/ 738188 h 738188"/>
                  <a:gd name="connsiteX4" fmla="*/ 0 w 797718"/>
                  <a:gd name="connsiteY4" fmla="*/ 326231 h 738188"/>
                  <a:gd name="connsiteX0" fmla="*/ 0 w 797718"/>
                  <a:gd name="connsiteY0" fmla="*/ 326231 h 738188"/>
                  <a:gd name="connsiteX1" fmla="*/ 578643 w 797718"/>
                  <a:gd name="connsiteY1" fmla="*/ 0 h 738188"/>
                  <a:gd name="connsiteX2" fmla="*/ 797718 w 797718"/>
                  <a:gd name="connsiteY2" fmla="*/ 388144 h 738188"/>
                  <a:gd name="connsiteX3" fmla="*/ 223837 w 797718"/>
                  <a:gd name="connsiteY3" fmla="*/ 738188 h 738188"/>
                  <a:gd name="connsiteX4" fmla="*/ 0 w 797718"/>
                  <a:gd name="connsiteY4" fmla="*/ 326231 h 738188"/>
                  <a:gd name="connsiteX0" fmla="*/ 0 w 797718"/>
                  <a:gd name="connsiteY0" fmla="*/ 326231 h 738188"/>
                  <a:gd name="connsiteX1" fmla="*/ 578643 w 797718"/>
                  <a:gd name="connsiteY1" fmla="*/ 0 h 738188"/>
                  <a:gd name="connsiteX2" fmla="*/ 797718 w 797718"/>
                  <a:gd name="connsiteY2" fmla="*/ 388144 h 738188"/>
                  <a:gd name="connsiteX3" fmla="*/ 223837 w 797718"/>
                  <a:gd name="connsiteY3" fmla="*/ 738188 h 738188"/>
                  <a:gd name="connsiteX4" fmla="*/ 0 w 797718"/>
                  <a:gd name="connsiteY4" fmla="*/ 326231 h 738188"/>
                  <a:gd name="connsiteX0" fmla="*/ 0 w 797718"/>
                  <a:gd name="connsiteY0" fmla="*/ 326231 h 738188"/>
                  <a:gd name="connsiteX1" fmla="*/ 578643 w 797718"/>
                  <a:gd name="connsiteY1" fmla="*/ 0 h 738188"/>
                  <a:gd name="connsiteX2" fmla="*/ 797718 w 797718"/>
                  <a:gd name="connsiteY2" fmla="*/ 388144 h 738188"/>
                  <a:gd name="connsiteX3" fmla="*/ 223837 w 797718"/>
                  <a:gd name="connsiteY3" fmla="*/ 738188 h 738188"/>
                  <a:gd name="connsiteX4" fmla="*/ 0 w 797718"/>
                  <a:gd name="connsiteY4" fmla="*/ 326231 h 738188"/>
                  <a:gd name="connsiteX0" fmla="*/ 0 w 797718"/>
                  <a:gd name="connsiteY0" fmla="*/ 326231 h 796467"/>
                  <a:gd name="connsiteX1" fmla="*/ 578643 w 797718"/>
                  <a:gd name="connsiteY1" fmla="*/ 0 h 796467"/>
                  <a:gd name="connsiteX2" fmla="*/ 797718 w 797718"/>
                  <a:gd name="connsiteY2" fmla="*/ 388144 h 796467"/>
                  <a:gd name="connsiteX3" fmla="*/ 231983 w 797718"/>
                  <a:gd name="connsiteY3" fmla="*/ 796468 h 796467"/>
                  <a:gd name="connsiteX4" fmla="*/ 0 w 797718"/>
                  <a:gd name="connsiteY4" fmla="*/ 326231 h 796467"/>
                  <a:gd name="connsiteX0" fmla="*/ 0 w 815704"/>
                  <a:gd name="connsiteY0" fmla="*/ 324747 h 796468"/>
                  <a:gd name="connsiteX1" fmla="*/ 596629 w 815704"/>
                  <a:gd name="connsiteY1" fmla="*/ 0 h 796468"/>
                  <a:gd name="connsiteX2" fmla="*/ 815704 w 815704"/>
                  <a:gd name="connsiteY2" fmla="*/ 388144 h 796468"/>
                  <a:gd name="connsiteX3" fmla="*/ 249969 w 815704"/>
                  <a:gd name="connsiteY3" fmla="*/ 796468 h 796468"/>
                  <a:gd name="connsiteX4" fmla="*/ 0 w 815704"/>
                  <a:gd name="connsiteY4" fmla="*/ 324747 h 796468"/>
                  <a:gd name="connsiteX0" fmla="*/ 0 w 820584"/>
                  <a:gd name="connsiteY0" fmla="*/ 315594 h 796468"/>
                  <a:gd name="connsiteX1" fmla="*/ 601509 w 820584"/>
                  <a:gd name="connsiteY1" fmla="*/ 0 h 796468"/>
                  <a:gd name="connsiteX2" fmla="*/ 820584 w 820584"/>
                  <a:gd name="connsiteY2" fmla="*/ 388144 h 796468"/>
                  <a:gd name="connsiteX3" fmla="*/ 254849 w 820584"/>
                  <a:gd name="connsiteY3" fmla="*/ 796468 h 796468"/>
                  <a:gd name="connsiteX4" fmla="*/ 0 w 820584"/>
                  <a:gd name="connsiteY4" fmla="*/ 315594 h 796468"/>
                  <a:gd name="connsiteX0" fmla="*/ 0 w 820584"/>
                  <a:gd name="connsiteY0" fmla="*/ 315594 h 796468"/>
                  <a:gd name="connsiteX1" fmla="*/ 601509 w 820584"/>
                  <a:gd name="connsiteY1" fmla="*/ 0 h 796468"/>
                  <a:gd name="connsiteX2" fmla="*/ 820584 w 820584"/>
                  <a:gd name="connsiteY2" fmla="*/ 388144 h 796468"/>
                  <a:gd name="connsiteX3" fmla="*/ 254849 w 820584"/>
                  <a:gd name="connsiteY3" fmla="*/ 796468 h 796468"/>
                  <a:gd name="connsiteX4" fmla="*/ 0 w 820584"/>
                  <a:gd name="connsiteY4" fmla="*/ 315594 h 796468"/>
                  <a:gd name="connsiteX0" fmla="*/ 0 w 830857"/>
                  <a:gd name="connsiteY0" fmla="*/ 315594 h 796468"/>
                  <a:gd name="connsiteX1" fmla="*/ 601509 w 830857"/>
                  <a:gd name="connsiteY1" fmla="*/ 0 h 796468"/>
                  <a:gd name="connsiteX2" fmla="*/ 830857 w 830857"/>
                  <a:gd name="connsiteY2" fmla="*/ 418160 h 796468"/>
                  <a:gd name="connsiteX3" fmla="*/ 254849 w 830857"/>
                  <a:gd name="connsiteY3" fmla="*/ 796468 h 796468"/>
                  <a:gd name="connsiteX4" fmla="*/ 0 w 830857"/>
                  <a:gd name="connsiteY4" fmla="*/ 315594 h 796468"/>
                  <a:gd name="connsiteX0" fmla="*/ 0 w 830857"/>
                  <a:gd name="connsiteY0" fmla="*/ 315594 h 796468"/>
                  <a:gd name="connsiteX1" fmla="*/ 601509 w 830857"/>
                  <a:gd name="connsiteY1" fmla="*/ 0 h 796468"/>
                  <a:gd name="connsiteX2" fmla="*/ 830857 w 830857"/>
                  <a:gd name="connsiteY2" fmla="*/ 418160 h 796468"/>
                  <a:gd name="connsiteX3" fmla="*/ 254849 w 830857"/>
                  <a:gd name="connsiteY3" fmla="*/ 796468 h 796468"/>
                  <a:gd name="connsiteX4" fmla="*/ 0 w 830857"/>
                  <a:gd name="connsiteY4" fmla="*/ 315594 h 796468"/>
                  <a:gd name="connsiteX0" fmla="*/ 0 w 830857"/>
                  <a:gd name="connsiteY0" fmla="*/ 314852 h 795726"/>
                  <a:gd name="connsiteX1" fmla="*/ 610503 w 830857"/>
                  <a:gd name="connsiteY1" fmla="*/ 0 h 795726"/>
                  <a:gd name="connsiteX2" fmla="*/ 830857 w 830857"/>
                  <a:gd name="connsiteY2" fmla="*/ 417418 h 795726"/>
                  <a:gd name="connsiteX3" fmla="*/ 254849 w 830857"/>
                  <a:gd name="connsiteY3" fmla="*/ 795726 h 795726"/>
                  <a:gd name="connsiteX4" fmla="*/ 0 w 830857"/>
                  <a:gd name="connsiteY4" fmla="*/ 314852 h 795726"/>
                  <a:gd name="connsiteX0" fmla="*/ 0 w 830857"/>
                  <a:gd name="connsiteY0" fmla="*/ 314852 h 808447"/>
                  <a:gd name="connsiteX1" fmla="*/ 610503 w 830857"/>
                  <a:gd name="connsiteY1" fmla="*/ 0 h 808447"/>
                  <a:gd name="connsiteX2" fmla="*/ 830857 w 830857"/>
                  <a:gd name="connsiteY2" fmla="*/ 417418 h 808447"/>
                  <a:gd name="connsiteX3" fmla="*/ 258766 w 830857"/>
                  <a:gd name="connsiteY3" fmla="*/ 808447 h 808447"/>
                  <a:gd name="connsiteX4" fmla="*/ 0 w 830857"/>
                  <a:gd name="connsiteY4" fmla="*/ 314852 h 808447"/>
                  <a:gd name="connsiteX0" fmla="*/ 0 w 830857"/>
                  <a:gd name="connsiteY0" fmla="*/ 314852 h 818610"/>
                  <a:gd name="connsiteX1" fmla="*/ 610503 w 830857"/>
                  <a:gd name="connsiteY1" fmla="*/ 0 h 818610"/>
                  <a:gd name="connsiteX2" fmla="*/ 830857 w 830857"/>
                  <a:gd name="connsiteY2" fmla="*/ 417418 h 818610"/>
                  <a:gd name="connsiteX3" fmla="*/ 267051 w 830857"/>
                  <a:gd name="connsiteY3" fmla="*/ 818610 h 818610"/>
                  <a:gd name="connsiteX4" fmla="*/ 0 w 830857"/>
                  <a:gd name="connsiteY4" fmla="*/ 314852 h 818610"/>
                  <a:gd name="connsiteX0" fmla="*/ 0 w 830857"/>
                  <a:gd name="connsiteY0" fmla="*/ 314852 h 818610"/>
                  <a:gd name="connsiteX1" fmla="*/ 610503 w 830857"/>
                  <a:gd name="connsiteY1" fmla="*/ 0 h 818610"/>
                  <a:gd name="connsiteX2" fmla="*/ 830857 w 830857"/>
                  <a:gd name="connsiteY2" fmla="*/ 417418 h 818610"/>
                  <a:gd name="connsiteX3" fmla="*/ 267051 w 830857"/>
                  <a:gd name="connsiteY3" fmla="*/ 818610 h 818610"/>
                  <a:gd name="connsiteX4" fmla="*/ 0 w 830857"/>
                  <a:gd name="connsiteY4" fmla="*/ 314852 h 818610"/>
                  <a:gd name="connsiteX0" fmla="*/ 0 w 830857"/>
                  <a:gd name="connsiteY0" fmla="*/ 314852 h 818610"/>
                  <a:gd name="connsiteX1" fmla="*/ 610503 w 830857"/>
                  <a:gd name="connsiteY1" fmla="*/ 0 h 818610"/>
                  <a:gd name="connsiteX2" fmla="*/ 830857 w 830857"/>
                  <a:gd name="connsiteY2" fmla="*/ 417418 h 818610"/>
                  <a:gd name="connsiteX3" fmla="*/ 267051 w 830857"/>
                  <a:gd name="connsiteY3" fmla="*/ 818610 h 818610"/>
                  <a:gd name="connsiteX4" fmla="*/ 0 w 830857"/>
                  <a:gd name="connsiteY4" fmla="*/ 314852 h 818610"/>
                  <a:gd name="connsiteX0" fmla="*/ 0 w 833554"/>
                  <a:gd name="connsiteY0" fmla="*/ 304421 h 818610"/>
                  <a:gd name="connsiteX1" fmla="*/ 613200 w 833554"/>
                  <a:gd name="connsiteY1" fmla="*/ 0 h 818610"/>
                  <a:gd name="connsiteX2" fmla="*/ 833554 w 833554"/>
                  <a:gd name="connsiteY2" fmla="*/ 417418 h 818610"/>
                  <a:gd name="connsiteX3" fmla="*/ 269748 w 833554"/>
                  <a:gd name="connsiteY3" fmla="*/ 818610 h 818610"/>
                  <a:gd name="connsiteX4" fmla="*/ 0 w 833554"/>
                  <a:gd name="connsiteY4" fmla="*/ 304421 h 818610"/>
                  <a:gd name="connsiteX0" fmla="*/ 0 w 833554"/>
                  <a:gd name="connsiteY0" fmla="*/ 304421 h 818610"/>
                  <a:gd name="connsiteX1" fmla="*/ 613200 w 833554"/>
                  <a:gd name="connsiteY1" fmla="*/ 0 h 818610"/>
                  <a:gd name="connsiteX2" fmla="*/ 833554 w 833554"/>
                  <a:gd name="connsiteY2" fmla="*/ 417418 h 818610"/>
                  <a:gd name="connsiteX3" fmla="*/ 269748 w 833554"/>
                  <a:gd name="connsiteY3" fmla="*/ 818610 h 818610"/>
                  <a:gd name="connsiteX4" fmla="*/ 0 w 833554"/>
                  <a:gd name="connsiteY4" fmla="*/ 304421 h 818610"/>
                  <a:gd name="connsiteX0" fmla="*/ 0 w 833554"/>
                  <a:gd name="connsiteY0" fmla="*/ 304421 h 821231"/>
                  <a:gd name="connsiteX1" fmla="*/ 613200 w 833554"/>
                  <a:gd name="connsiteY1" fmla="*/ 0 h 821231"/>
                  <a:gd name="connsiteX2" fmla="*/ 833554 w 833554"/>
                  <a:gd name="connsiteY2" fmla="*/ 417418 h 821231"/>
                  <a:gd name="connsiteX3" fmla="*/ 277255 w 833554"/>
                  <a:gd name="connsiteY3" fmla="*/ 821231 h 821231"/>
                  <a:gd name="connsiteX4" fmla="*/ 0 w 833554"/>
                  <a:gd name="connsiteY4" fmla="*/ 304421 h 821231"/>
                  <a:gd name="connsiteX0" fmla="*/ 0 w 832213"/>
                  <a:gd name="connsiteY0" fmla="*/ 302209 h 821231"/>
                  <a:gd name="connsiteX1" fmla="*/ 611859 w 832213"/>
                  <a:gd name="connsiteY1" fmla="*/ 0 h 821231"/>
                  <a:gd name="connsiteX2" fmla="*/ 832213 w 832213"/>
                  <a:gd name="connsiteY2" fmla="*/ 417418 h 821231"/>
                  <a:gd name="connsiteX3" fmla="*/ 275914 w 832213"/>
                  <a:gd name="connsiteY3" fmla="*/ 821231 h 821231"/>
                  <a:gd name="connsiteX4" fmla="*/ 0 w 832213"/>
                  <a:gd name="connsiteY4" fmla="*/ 302209 h 821231"/>
                  <a:gd name="connsiteX0" fmla="*/ 0 w 830667"/>
                  <a:gd name="connsiteY0" fmla="*/ 294080 h 821231"/>
                  <a:gd name="connsiteX1" fmla="*/ 610313 w 830667"/>
                  <a:gd name="connsiteY1" fmla="*/ 0 h 821231"/>
                  <a:gd name="connsiteX2" fmla="*/ 830667 w 830667"/>
                  <a:gd name="connsiteY2" fmla="*/ 417418 h 821231"/>
                  <a:gd name="connsiteX3" fmla="*/ 274368 w 830667"/>
                  <a:gd name="connsiteY3" fmla="*/ 821231 h 821231"/>
                  <a:gd name="connsiteX4" fmla="*/ 0 w 830667"/>
                  <a:gd name="connsiteY4" fmla="*/ 294080 h 821231"/>
                  <a:gd name="connsiteX0" fmla="*/ 0 w 830667"/>
                  <a:gd name="connsiteY0" fmla="*/ 294080 h 833564"/>
                  <a:gd name="connsiteX1" fmla="*/ 610313 w 830667"/>
                  <a:gd name="connsiteY1" fmla="*/ 0 h 833564"/>
                  <a:gd name="connsiteX2" fmla="*/ 830667 w 830667"/>
                  <a:gd name="connsiteY2" fmla="*/ 417418 h 833564"/>
                  <a:gd name="connsiteX3" fmla="*/ 305100 w 830667"/>
                  <a:gd name="connsiteY3" fmla="*/ 833565 h 833564"/>
                  <a:gd name="connsiteX4" fmla="*/ 0 w 830667"/>
                  <a:gd name="connsiteY4" fmla="*/ 294080 h 833564"/>
                  <a:gd name="connsiteX0" fmla="*/ 0 w 830667"/>
                  <a:gd name="connsiteY0" fmla="*/ 294080 h 833565"/>
                  <a:gd name="connsiteX1" fmla="*/ 610313 w 830667"/>
                  <a:gd name="connsiteY1" fmla="*/ 0 h 833565"/>
                  <a:gd name="connsiteX2" fmla="*/ 830667 w 830667"/>
                  <a:gd name="connsiteY2" fmla="*/ 417418 h 833565"/>
                  <a:gd name="connsiteX3" fmla="*/ 305100 w 830667"/>
                  <a:gd name="connsiteY3" fmla="*/ 833565 h 833565"/>
                  <a:gd name="connsiteX4" fmla="*/ 0 w 830667"/>
                  <a:gd name="connsiteY4" fmla="*/ 294080 h 833565"/>
                  <a:gd name="connsiteX0" fmla="*/ 0 w 826627"/>
                  <a:gd name="connsiteY0" fmla="*/ 294080 h 833565"/>
                  <a:gd name="connsiteX1" fmla="*/ 610313 w 826627"/>
                  <a:gd name="connsiteY1" fmla="*/ 0 h 833565"/>
                  <a:gd name="connsiteX2" fmla="*/ 826627 w 826627"/>
                  <a:gd name="connsiteY2" fmla="*/ 408966 h 833565"/>
                  <a:gd name="connsiteX3" fmla="*/ 305100 w 826627"/>
                  <a:gd name="connsiteY3" fmla="*/ 833565 h 833565"/>
                  <a:gd name="connsiteX4" fmla="*/ 0 w 826627"/>
                  <a:gd name="connsiteY4" fmla="*/ 294080 h 833565"/>
                  <a:gd name="connsiteX0" fmla="*/ 0 w 826627"/>
                  <a:gd name="connsiteY0" fmla="*/ 280974 h 833565"/>
                  <a:gd name="connsiteX1" fmla="*/ 610313 w 826627"/>
                  <a:gd name="connsiteY1" fmla="*/ 0 h 833565"/>
                  <a:gd name="connsiteX2" fmla="*/ 826627 w 826627"/>
                  <a:gd name="connsiteY2" fmla="*/ 408966 h 833565"/>
                  <a:gd name="connsiteX3" fmla="*/ 305100 w 826627"/>
                  <a:gd name="connsiteY3" fmla="*/ 833565 h 833565"/>
                  <a:gd name="connsiteX4" fmla="*/ 0 w 826627"/>
                  <a:gd name="connsiteY4" fmla="*/ 280974 h 833565"/>
                  <a:gd name="connsiteX0" fmla="*/ 0 w 826627"/>
                  <a:gd name="connsiteY0" fmla="*/ 280974 h 849291"/>
                  <a:gd name="connsiteX1" fmla="*/ 610313 w 826627"/>
                  <a:gd name="connsiteY1" fmla="*/ 0 h 849291"/>
                  <a:gd name="connsiteX2" fmla="*/ 826627 w 826627"/>
                  <a:gd name="connsiteY2" fmla="*/ 408966 h 849291"/>
                  <a:gd name="connsiteX3" fmla="*/ 315108 w 826627"/>
                  <a:gd name="connsiteY3" fmla="*/ 849291 h 849291"/>
                  <a:gd name="connsiteX4" fmla="*/ 0 w 826627"/>
                  <a:gd name="connsiteY4" fmla="*/ 280974 h 849291"/>
                  <a:gd name="connsiteX0" fmla="*/ 0 w 826627"/>
                  <a:gd name="connsiteY0" fmla="*/ 280974 h 849291"/>
                  <a:gd name="connsiteX1" fmla="*/ 610313 w 826627"/>
                  <a:gd name="connsiteY1" fmla="*/ 0 h 849291"/>
                  <a:gd name="connsiteX2" fmla="*/ 826627 w 826627"/>
                  <a:gd name="connsiteY2" fmla="*/ 408966 h 849291"/>
                  <a:gd name="connsiteX3" fmla="*/ 315108 w 826627"/>
                  <a:gd name="connsiteY3" fmla="*/ 849291 h 849291"/>
                  <a:gd name="connsiteX4" fmla="*/ 0 w 826627"/>
                  <a:gd name="connsiteY4" fmla="*/ 280974 h 849291"/>
                  <a:gd name="connsiteX0" fmla="*/ 0 w 826627"/>
                  <a:gd name="connsiteY0" fmla="*/ 280974 h 849291"/>
                  <a:gd name="connsiteX1" fmla="*/ 610313 w 826627"/>
                  <a:gd name="connsiteY1" fmla="*/ 0 h 849291"/>
                  <a:gd name="connsiteX2" fmla="*/ 826627 w 826627"/>
                  <a:gd name="connsiteY2" fmla="*/ 408966 h 849291"/>
                  <a:gd name="connsiteX3" fmla="*/ 315108 w 826627"/>
                  <a:gd name="connsiteY3" fmla="*/ 849291 h 849291"/>
                  <a:gd name="connsiteX4" fmla="*/ 0 w 826627"/>
                  <a:gd name="connsiteY4" fmla="*/ 280974 h 849291"/>
                  <a:gd name="connsiteX0" fmla="*/ 0 w 826627"/>
                  <a:gd name="connsiteY0" fmla="*/ 280974 h 849291"/>
                  <a:gd name="connsiteX1" fmla="*/ 610313 w 826627"/>
                  <a:gd name="connsiteY1" fmla="*/ 0 h 849291"/>
                  <a:gd name="connsiteX2" fmla="*/ 826627 w 826627"/>
                  <a:gd name="connsiteY2" fmla="*/ 408966 h 849291"/>
                  <a:gd name="connsiteX3" fmla="*/ 315108 w 826627"/>
                  <a:gd name="connsiteY3" fmla="*/ 849291 h 849291"/>
                  <a:gd name="connsiteX4" fmla="*/ 0 w 826627"/>
                  <a:gd name="connsiteY4" fmla="*/ 280974 h 849291"/>
                  <a:gd name="connsiteX0" fmla="*/ 0 w 826627"/>
                  <a:gd name="connsiteY0" fmla="*/ 280974 h 849291"/>
                  <a:gd name="connsiteX1" fmla="*/ 610313 w 826627"/>
                  <a:gd name="connsiteY1" fmla="*/ 0 h 849291"/>
                  <a:gd name="connsiteX2" fmla="*/ 826627 w 826627"/>
                  <a:gd name="connsiteY2" fmla="*/ 408966 h 849291"/>
                  <a:gd name="connsiteX3" fmla="*/ 315108 w 826627"/>
                  <a:gd name="connsiteY3" fmla="*/ 849291 h 849291"/>
                  <a:gd name="connsiteX4" fmla="*/ 0 w 826627"/>
                  <a:gd name="connsiteY4" fmla="*/ 280974 h 849291"/>
                  <a:gd name="connsiteX0" fmla="*/ 0 w 826627"/>
                  <a:gd name="connsiteY0" fmla="*/ 280974 h 849291"/>
                  <a:gd name="connsiteX1" fmla="*/ 610313 w 826627"/>
                  <a:gd name="connsiteY1" fmla="*/ 0 h 849291"/>
                  <a:gd name="connsiteX2" fmla="*/ 826627 w 826627"/>
                  <a:gd name="connsiteY2" fmla="*/ 408966 h 849291"/>
                  <a:gd name="connsiteX3" fmla="*/ 315108 w 826627"/>
                  <a:gd name="connsiteY3" fmla="*/ 849291 h 849291"/>
                  <a:gd name="connsiteX4" fmla="*/ 0 w 826627"/>
                  <a:gd name="connsiteY4" fmla="*/ 280974 h 849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6627" h="849291">
                    <a:moveTo>
                      <a:pt x="0" y="280974"/>
                    </a:moveTo>
                    <a:cubicBezTo>
                      <a:pt x="173810" y="410474"/>
                      <a:pt x="536779" y="346873"/>
                      <a:pt x="610313" y="0"/>
                    </a:cubicBezTo>
                    <a:lnTo>
                      <a:pt x="826627" y="408966"/>
                    </a:lnTo>
                    <a:cubicBezTo>
                      <a:pt x="470309" y="312361"/>
                      <a:pt x="287446" y="613890"/>
                      <a:pt x="315108" y="849291"/>
                    </a:cubicBezTo>
                    <a:cubicBezTo>
                      <a:pt x="240496" y="711972"/>
                      <a:pt x="74612" y="418293"/>
                      <a:pt x="0" y="280974"/>
                    </a:cubicBezTo>
                    <a:close/>
                  </a:path>
                </a:pathLst>
              </a:custGeom>
              <a:solidFill>
                <a:srgbClr val="7ACAEE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6" name="Rectangle 65"/>
            <p:cNvSpPr/>
            <p:nvPr/>
          </p:nvSpPr>
          <p:spPr>
            <a:xfrm>
              <a:off x="2484050" y="1743622"/>
              <a:ext cx="375554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2000" dirty="0">
                  <a:solidFill>
                    <a:schemeClr val="bg2">
                      <a:lumMod val="25000"/>
                    </a:schemeClr>
                  </a:solidFill>
                </a:rPr>
                <a:t>100-Day training requirement</a:t>
              </a: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3430000" y="3197953"/>
              <a:ext cx="5554825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2000" dirty="0">
                  <a:solidFill>
                    <a:schemeClr val="bg2">
                      <a:lumMod val="25000"/>
                    </a:schemeClr>
                  </a:solidFill>
                </a:rPr>
                <a:t>Written testing requirements and must have 90% rating or higher to work on your properties</a:t>
              </a: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2626061" y="5052386"/>
              <a:ext cx="606545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2000" dirty="0">
                  <a:solidFill>
                    <a:schemeClr val="bg2">
                      <a:lumMod val="25000"/>
                    </a:schemeClr>
                  </a:solidFill>
                </a:rPr>
                <a:t>Advanced training in each division every month</a:t>
              </a: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245222" y="2801647"/>
              <a:ext cx="1415938" cy="1415938"/>
              <a:chOff x="350831" y="2907255"/>
              <a:chExt cx="1204720" cy="1204721"/>
            </a:xfrm>
          </p:grpSpPr>
          <p:grpSp>
            <p:nvGrpSpPr>
              <p:cNvPr id="36" name="Group 35"/>
              <p:cNvGrpSpPr/>
              <p:nvPr/>
            </p:nvGrpSpPr>
            <p:grpSpPr>
              <a:xfrm flipH="1">
                <a:off x="350831" y="2907255"/>
                <a:ext cx="1204720" cy="1204721"/>
                <a:chOff x="1140545" y="2071779"/>
                <a:chExt cx="1169518" cy="1169518"/>
              </a:xfrm>
              <a:effectLst>
                <a:outerShdw blurRad="38100" dist="25400" dir="8100000" algn="tr" rotWithShape="0">
                  <a:prstClr val="black">
                    <a:alpha val="35000"/>
                  </a:prstClr>
                </a:outerShdw>
              </a:effectLst>
            </p:grpSpPr>
            <p:grpSp>
              <p:nvGrpSpPr>
                <p:cNvPr id="38" name="Group 37"/>
                <p:cNvGrpSpPr/>
                <p:nvPr/>
              </p:nvGrpSpPr>
              <p:grpSpPr>
                <a:xfrm>
                  <a:off x="1140545" y="2071779"/>
                  <a:ext cx="1169518" cy="1169518"/>
                  <a:chOff x="1140545" y="2071779"/>
                  <a:chExt cx="1169518" cy="1169518"/>
                </a:xfrm>
              </p:grpSpPr>
              <p:sp>
                <p:nvSpPr>
                  <p:cNvPr id="40" name="Oval 39"/>
                  <p:cNvSpPr/>
                  <p:nvPr/>
                </p:nvSpPr>
                <p:spPr>
                  <a:xfrm>
                    <a:off x="1140545" y="2071779"/>
                    <a:ext cx="1169518" cy="1169518"/>
                  </a:xfrm>
                  <a:prstGeom prst="ellipse">
                    <a:avLst/>
                  </a:prstGeom>
                  <a:solidFill>
                    <a:sysClr val="window" lastClr="FFFFFF">
                      <a:lumMod val="95000"/>
                    </a:sys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1" name="Oval 40"/>
                  <p:cNvSpPr/>
                  <p:nvPr/>
                </p:nvSpPr>
                <p:spPr>
                  <a:xfrm>
                    <a:off x="1191381" y="2122615"/>
                    <a:ext cx="1067846" cy="1067846"/>
                  </a:xfrm>
                  <a:prstGeom prst="ellipse">
                    <a:avLst/>
                  </a:prstGeom>
                  <a:solidFill>
                    <a:srgbClr val="647886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>
                    <a:innerShdw blurRad="381000">
                      <a:sysClr val="windowText" lastClr="000000">
                        <a:lumMod val="75000"/>
                        <a:lumOff val="25000"/>
                      </a:sysClr>
                    </a:inn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39" name="Oval 38"/>
                <p:cNvSpPr/>
                <p:nvPr/>
              </p:nvSpPr>
              <p:spPr>
                <a:xfrm>
                  <a:off x="1376575" y="2148357"/>
                  <a:ext cx="722879" cy="649868"/>
                </a:xfrm>
                <a:prstGeom prst="ellipse">
                  <a:avLst/>
                </a:prstGeom>
                <a:gradFill flip="none" rotWithShape="1">
                  <a:gsLst>
                    <a:gs pos="2000">
                      <a:sysClr val="window" lastClr="FFFFFF">
                        <a:alpha val="0"/>
                      </a:sysClr>
                    </a:gs>
                    <a:gs pos="100000">
                      <a:sysClr val="window" lastClr="FFFFFF">
                        <a:alpha val="48000"/>
                      </a:sysClr>
                    </a:gs>
                  </a:gsLst>
                  <a:lin ang="162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70" name="Group 69"/>
              <p:cNvGrpSpPr>
                <a:grpSpLocks noChangeAspect="1"/>
              </p:cNvGrpSpPr>
              <p:nvPr/>
            </p:nvGrpSpPr>
            <p:grpSpPr bwMode="auto">
              <a:xfrm>
                <a:off x="606488" y="3119714"/>
                <a:ext cx="660140" cy="751362"/>
                <a:chOff x="984" y="1"/>
                <a:chExt cx="3792" cy="4316"/>
              </a:xfrm>
              <a:solidFill>
                <a:schemeClr val="bg1"/>
              </a:solidFill>
            </p:grpSpPr>
            <p:sp>
              <p:nvSpPr>
                <p:cNvPr id="71" name="Freeform 6"/>
                <p:cNvSpPr>
                  <a:spLocks/>
                </p:cNvSpPr>
                <p:nvPr/>
              </p:nvSpPr>
              <p:spPr bwMode="auto">
                <a:xfrm>
                  <a:off x="1155" y="888"/>
                  <a:ext cx="1822" cy="1268"/>
                </a:xfrm>
                <a:custGeom>
                  <a:avLst/>
                  <a:gdLst>
                    <a:gd name="T0" fmla="*/ 17 w 1822"/>
                    <a:gd name="T1" fmla="*/ 925 h 1268"/>
                    <a:gd name="T2" fmla="*/ 34 w 1822"/>
                    <a:gd name="T3" fmla="*/ 983 h 1268"/>
                    <a:gd name="T4" fmla="*/ 101 w 1822"/>
                    <a:gd name="T5" fmla="*/ 1039 h 1268"/>
                    <a:gd name="T6" fmla="*/ 135 w 1822"/>
                    <a:gd name="T7" fmla="*/ 1053 h 1268"/>
                    <a:gd name="T8" fmla="*/ 166 w 1822"/>
                    <a:gd name="T9" fmla="*/ 1066 h 1268"/>
                    <a:gd name="T10" fmla="*/ 180 w 1822"/>
                    <a:gd name="T11" fmla="*/ 1073 h 1268"/>
                    <a:gd name="T12" fmla="*/ 183 w 1822"/>
                    <a:gd name="T13" fmla="*/ 1085 h 1268"/>
                    <a:gd name="T14" fmla="*/ 235 w 1822"/>
                    <a:gd name="T15" fmla="*/ 1193 h 1268"/>
                    <a:gd name="T16" fmla="*/ 326 w 1822"/>
                    <a:gd name="T17" fmla="*/ 1255 h 1268"/>
                    <a:gd name="T18" fmla="*/ 531 w 1822"/>
                    <a:gd name="T19" fmla="*/ 1268 h 1268"/>
                    <a:gd name="T20" fmla="*/ 724 w 1822"/>
                    <a:gd name="T21" fmla="*/ 1263 h 1268"/>
                    <a:gd name="T22" fmla="*/ 819 w 1822"/>
                    <a:gd name="T23" fmla="*/ 1221 h 1268"/>
                    <a:gd name="T24" fmla="*/ 878 w 1822"/>
                    <a:gd name="T25" fmla="*/ 1137 h 1268"/>
                    <a:gd name="T26" fmla="*/ 897 w 1822"/>
                    <a:gd name="T27" fmla="*/ 926 h 1268"/>
                    <a:gd name="T28" fmla="*/ 908 w 1822"/>
                    <a:gd name="T29" fmla="*/ 717 h 1268"/>
                    <a:gd name="T30" fmla="*/ 917 w 1822"/>
                    <a:gd name="T31" fmla="*/ 424 h 1268"/>
                    <a:gd name="T32" fmla="*/ 923 w 1822"/>
                    <a:gd name="T33" fmla="*/ 381 h 1268"/>
                    <a:gd name="T34" fmla="*/ 978 w 1822"/>
                    <a:gd name="T35" fmla="*/ 387 h 1268"/>
                    <a:gd name="T36" fmla="*/ 1163 w 1822"/>
                    <a:gd name="T37" fmla="*/ 441 h 1268"/>
                    <a:gd name="T38" fmla="*/ 1175 w 1822"/>
                    <a:gd name="T39" fmla="*/ 443 h 1268"/>
                    <a:gd name="T40" fmla="*/ 1236 w 1822"/>
                    <a:gd name="T41" fmla="*/ 450 h 1268"/>
                    <a:gd name="T42" fmla="*/ 1255 w 1822"/>
                    <a:gd name="T43" fmla="*/ 449 h 1268"/>
                    <a:gd name="T44" fmla="*/ 1637 w 1822"/>
                    <a:gd name="T45" fmla="*/ 357 h 1268"/>
                    <a:gd name="T46" fmla="*/ 1750 w 1822"/>
                    <a:gd name="T47" fmla="*/ 316 h 1268"/>
                    <a:gd name="T48" fmla="*/ 1808 w 1822"/>
                    <a:gd name="T49" fmla="*/ 256 h 1268"/>
                    <a:gd name="T50" fmla="*/ 1821 w 1822"/>
                    <a:gd name="T51" fmla="*/ 175 h 1268"/>
                    <a:gd name="T52" fmla="*/ 1787 w 1822"/>
                    <a:gd name="T53" fmla="*/ 98 h 1268"/>
                    <a:gd name="T54" fmla="*/ 1717 w 1822"/>
                    <a:gd name="T55" fmla="*/ 56 h 1268"/>
                    <a:gd name="T56" fmla="*/ 1631 w 1822"/>
                    <a:gd name="T57" fmla="*/ 56 h 1268"/>
                    <a:gd name="T58" fmla="*/ 1235 w 1822"/>
                    <a:gd name="T59" fmla="*/ 158 h 1268"/>
                    <a:gd name="T60" fmla="*/ 1140 w 1822"/>
                    <a:gd name="T61" fmla="*/ 138 h 1268"/>
                    <a:gd name="T62" fmla="*/ 969 w 1822"/>
                    <a:gd name="T63" fmla="*/ 68 h 1268"/>
                    <a:gd name="T64" fmla="*/ 872 w 1822"/>
                    <a:gd name="T65" fmla="*/ 32 h 1268"/>
                    <a:gd name="T66" fmla="*/ 816 w 1822"/>
                    <a:gd name="T67" fmla="*/ 11 h 1268"/>
                    <a:gd name="T68" fmla="*/ 727 w 1822"/>
                    <a:gd name="T69" fmla="*/ 14 h 1268"/>
                    <a:gd name="T70" fmla="*/ 659 w 1822"/>
                    <a:gd name="T71" fmla="*/ 74 h 1268"/>
                    <a:gd name="T72" fmla="*/ 574 w 1822"/>
                    <a:gd name="T73" fmla="*/ 195 h 1268"/>
                    <a:gd name="T74" fmla="*/ 462 w 1822"/>
                    <a:gd name="T75" fmla="*/ 191 h 1268"/>
                    <a:gd name="T76" fmla="*/ 356 w 1822"/>
                    <a:gd name="T77" fmla="*/ 41 h 1268"/>
                    <a:gd name="T78" fmla="*/ 312 w 1822"/>
                    <a:gd name="T79" fmla="*/ 7 h 1268"/>
                    <a:gd name="T80" fmla="*/ 279 w 1822"/>
                    <a:gd name="T81" fmla="*/ 0 h 1268"/>
                    <a:gd name="T82" fmla="*/ 212 w 1822"/>
                    <a:gd name="T83" fmla="*/ 13 h 1268"/>
                    <a:gd name="T84" fmla="*/ 54 w 1822"/>
                    <a:gd name="T85" fmla="*/ 68 h 1268"/>
                    <a:gd name="T86" fmla="*/ 30 w 1822"/>
                    <a:gd name="T87" fmla="*/ 89 h 1268"/>
                    <a:gd name="T88" fmla="*/ 21 w 1822"/>
                    <a:gd name="T89" fmla="*/ 100 h 1268"/>
                    <a:gd name="T90" fmla="*/ 7 w 1822"/>
                    <a:gd name="T91" fmla="*/ 237 h 1268"/>
                    <a:gd name="T92" fmla="*/ 0 w 1822"/>
                    <a:gd name="T93" fmla="*/ 519 h 1268"/>
                    <a:gd name="T94" fmla="*/ 1 w 1822"/>
                    <a:gd name="T95" fmla="*/ 538 h 12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1822" h="1268">
                      <a:moveTo>
                        <a:pt x="1" y="538"/>
                      </a:moveTo>
                      <a:lnTo>
                        <a:pt x="8" y="731"/>
                      </a:lnTo>
                      <a:lnTo>
                        <a:pt x="17" y="925"/>
                      </a:lnTo>
                      <a:lnTo>
                        <a:pt x="20" y="946"/>
                      </a:lnTo>
                      <a:lnTo>
                        <a:pt x="25" y="964"/>
                      </a:lnTo>
                      <a:lnTo>
                        <a:pt x="34" y="983"/>
                      </a:lnTo>
                      <a:lnTo>
                        <a:pt x="56" y="1008"/>
                      </a:lnTo>
                      <a:lnTo>
                        <a:pt x="81" y="1027"/>
                      </a:lnTo>
                      <a:lnTo>
                        <a:pt x="101" y="1039"/>
                      </a:lnTo>
                      <a:lnTo>
                        <a:pt x="123" y="1048"/>
                      </a:lnTo>
                      <a:lnTo>
                        <a:pt x="127" y="1049"/>
                      </a:lnTo>
                      <a:lnTo>
                        <a:pt x="135" y="1053"/>
                      </a:lnTo>
                      <a:lnTo>
                        <a:pt x="145" y="1059"/>
                      </a:lnTo>
                      <a:lnTo>
                        <a:pt x="157" y="1064"/>
                      </a:lnTo>
                      <a:lnTo>
                        <a:pt x="166" y="1066"/>
                      </a:lnTo>
                      <a:lnTo>
                        <a:pt x="173" y="1069"/>
                      </a:lnTo>
                      <a:lnTo>
                        <a:pt x="177" y="1072"/>
                      </a:lnTo>
                      <a:lnTo>
                        <a:pt x="180" y="1073"/>
                      </a:lnTo>
                      <a:lnTo>
                        <a:pt x="181" y="1076"/>
                      </a:lnTo>
                      <a:lnTo>
                        <a:pt x="182" y="1080"/>
                      </a:lnTo>
                      <a:lnTo>
                        <a:pt x="183" y="1085"/>
                      </a:lnTo>
                      <a:lnTo>
                        <a:pt x="195" y="1125"/>
                      </a:lnTo>
                      <a:lnTo>
                        <a:pt x="212" y="1162"/>
                      </a:lnTo>
                      <a:lnTo>
                        <a:pt x="235" y="1193"/>
                      </a:lnTo>
                      <a:lnTo>
                        <a:pt x="261" y="1220"/>
                      </a:lnTo>
                      <a:lnTo>
                        <a:pt x="291" y="1241"/>
                      </a:lnTo>
                      <a:lnTo>
                        <a:pt x="326" y="1255"/>
                      </a:lnTo>
                      <a:lnTo>
                        <a:pt x="366" y="1264"/>
                      </a:lnTo>
                      <a:lnTo>
                        <a:pt x="409" y="1267"/>
                      </a:lnTo>
                      <a:lnTo>
                        <a:pt x="531" y="1268"/>
                      </a:lnTo>
                      <a:lnTo>
                        <a:pt x="610" y="1267"/>
                      </a:lnTo>
                      <a:lnTo>
                        <a:pt x="686" y="1267"/>
                      </a:lnTo>
                      <a:lnTo>
                        <a:pt x="724" y="1263"/>
                      </a:lnTo>
                      <a:lnTo>
                        <a:pt x="758" y="1255"/>
                      </a:lnTo>
                      <a:lnTo>
                        <a:pt x="791" y="1241"/>
                      </a:lnTo>
                      <a:lnTo>
                        <a:pt x="819" y="1221"/>
                      </a:lnTo>
                      <a:lnTo>
                        <a:pt x="842" y="1197"/>
                      </a:lnTo>
                      <a:lnTo>
                        <a:pt x="862" y="1169"/>
                      </a:lnTo>
                      <a:lnTo>
                        <a:pt x="878" y="1137"/>
                      </a:lnTo>
                      <a:lnTo>
                        <a:pt x="887" y="1101"/>
                      </a:lnTo>
                      <a:lnTo>
                        <a:pt x="892" y="1063"/>
                      </a:lnTo>
                      <a:lnTo>
                        <a:pt x="897" y="926"/>
                      </a:lnTo>
                      <a:lnTo>
                        <a:pt x="903" y="793"/>
                      </a:lnTo>
                      <a:lnTo>
                        <a:pt x="906" y="716"/>
                      </a:lnTo>
                      <a:lnTo>
                        <a:pt x="908" y="717"/>
                      </a:lnTo>
                      <a:lnTo>
                        <a:pt x="909" y="720"/>
                      </a:lnTo>
                      <a:lnTo>
                        <a:pt x="910" y="637"/>
                      </a:lnTo>
                      <a:lnTo>
                        <a:pt x="917" y="424"/>
                      </a:lnTo>
                      <a:lnTo>
                        <a:pt x="918" y="408"/>
                      </a:lnTo>
                      <a:lnTo>
                        <a:pt x="920" y="392"/>
                      </a:lnTo>
                      <a:lnTo>
                        <a:pt x="923" y="381"/>
                      </a:lnTo>
                      <a:lnTo>
                        <a:pt x="925" y="371"/>
                      </a:lnTo>
                      <a:lnTo>
                        <a:pt x="926" y="366"/>
                      </a:lnTo>
                      <a:lnTo>
                        <a:pt x="978" y="387"/>
                      </a:lnTo>
                      <a:lnTo>
                        <a:pt x="1039" y="408"/>
                      </a:lnTo>
                      <a:lnTo>
                        <a:pt x="1100" y="426"/>
                      </a:lnTo>
                      <a:lnTo>
                        <a:pt x="1163" y="441"/>
                      </a:lnTo>
                      <a:lnTo>
                        <a:pt x="1166" y="442"/>
                      </a:lnTo>
                      <a:lnTo>
                        <a:pt x="1170" y="442"/>
                      </a:lnTo>
                      <a:lnTo>
                        <a:pt x="1175" y="443"/>
                      </a:lnTo>
                      <a:lnTo>
                        <a:pt x="1180" y="445"/>
                      </a:lnTo>
                      <a:lnTo>
                        <a:pt x="1208" y="449"/>
                      </a:lnTo>
                      <a:lnTo>
                        <a:pt x="1236" y="450"/>
                      </a:lnTo>
                      <a:lnTo>
                        <a:pt x="1243" y="450"/>
                      </a:lnTo>
                      <a:lnTo>
                        <a:pt x="1248" y="450"/>
                      </a:lnTo>
                      <a:lnTo>
                        <a:pt x="1255" y="449"/>
                      </a:lnTo>
                      <a:lnTo>
                        <a:pt x="1377" y="421"/>
                      </a:lnTo>
                      <a:lnTo>
                        <a:pt x="1508" y="390"/>
                      </a:lnTo>
                      <a:lnTo>
                        <a:pt x="1637" y="357"/>
                      </a:lnTo>
                      <a:lnTo>
                        <a:pt x="1680" y="344"/>
                      </a:lnTo>
                      <a:lnTo>
                        <a:pt x="1722" y="329"/>
                      </a:lnTo>
                      <a:lnTo>
                        <a:pt x="1750" y="316"/>
                      </a:lnTo>
                      <a:lnTo>
                        <a:pt x="1773" y="299"/>
                      </a:lnTo>
                      <a:lnTo>
                        <a:pt x="1793" y="280"/>
                      </a:lnTo>
                      <a:lnTo>
                        <a:pt x="1808" y="256"/>
                      </a:lnTo>
                      <a:lnTo>
                        <a:pt x="1817" y="230"/>
                      </a:lnTo>
                      <a:lnTo>
                        <a:pt x="1822" y="204"/>
                      </a:lnTo>
                      <a:lnTo>
                        <a:pt x="1821" y="175"/>
                      </a:lnTo>
                      <a:lnTo>
                        <a:pt x="1814" y="146"/>
                      </a:lnTo>
                      <a:lnTo>
                        <a:pt x="1802" y="120"/>
                      </a:lnTo>
                      <a:lnTo>
                        <a:pt x="1787" y="98"/>
                      </a:lnTo>
                      <a:lnTo>
                        <a:pt x="1766" y="79"/>
                      </a:lnTo>
                      <a:lnTo>
                        <a:pt x="1743" y="65"/>
                      </a:lnTo>
                      <a:lnTo>
                        <a:pt x="1717" y="56"/>
                      </a:lnTo>
                      <a:lnTo>
                        <a:pt x="1690" y="51"/>
                      </a:lnTo>
                      <a:lnTo>
                        <a:pt x="1661" y="51"/>
                      </a:lnTo>
                      <a:lnTo>
                        <a:pt x="1631" y="56"/>
                      </a:lnTo>
                      <a:lnTo>
                        <a:pt x="1289" y="150"/>
                      </a:lnTo>
                      <a:lnTo>
                        <a:pt x="1261" y="155"/>
                      </a:lnTo>
                      <a:lnTo>
                        <a:pt x="1235" y="158"/>
                      </a:lnTo>
                      <a:lnTo>
                        <a:pt x="1208" y="155"/>
                      </a:lnTo>
                      <a:lnTo>
                        <a:pt x="1174" y="147"/>
                      </a:lnTo>
                      <a:lnTo>
                        <a:pt x="1140" y="138"/>
                      </a:lnTo>
                      <a:lnTo>
                        <a:pt x="1108" y="121"/>
                      </a:lnTo>
                      <a:lnTo>
                        <a:pt x="1073" y="107"/>
                      </a:lnTo>
                      <a:lnTo>
                        <a:pt x="969" y="68"/>
                      </a:lnTo>
                      <a:lnTo>
                        <a:pt x="964" y="65"/>
                      </a:lnTo>
                      <a:lnTo>
                        <a:pt x="923" y="51"/>
                      </a:lnTo>
                      <a:lnTo>
                        <a:pt x="872" y="32"/>
                      </a:lnTo>
                      <a:lnTo>
                        <a:pt x="863" y="28"/>
                      </a:lnTo>
                      <a:lnTo>
                        <a:pt x="842" y="19"/>
                      </a:lnTo>
                      <a:lnTo>
                        <a:pt x="816" y="11"/>
                      </a:lnTo>
                      <a:lnTo>
                        <a:pt x="789" y="6"/>
                      </a:lnTo>
                      <a:lnTo>
                        <a:pt x="757" y="7"/>
                      </a:lnTo>
                      <a:lnTo>
                        <a:pt x="727" y="14"/>
                      </a:lnTo>
                      <a:lnTo>
                        <a:pt x="701" y="28"/>
                      </a:lnTo>
                      <a:lnTo>
                        <a:pt x="677" y="49"/>
                      </a:lnTo>
                      <a:lnTo>
                        <a:pt x="659" y="74"/>
                      </a:lnTo>
                      <a:lnTo>
                        <a:pt x="655" y="81"/>
                      </a:lnTo>
                      <a:lnTo>
                        <a:pt x="651" y="86"/>
                      </a:lnTo>
                      <a:lnTo>
                        <a:pt x="574" y="195"/>
                      </a:lnTo>
                      <a:lnTo>
                        <a:pt x="520" y="271"/>
                      </a:lnTo>
                      <a:lnTo>
                        <a:pt x="502" y="246"/>
                      </a:lnTo>
                      <a:lnTo>
                        <a:pt x="462" y="191"/>
                      </a:lnTo>
                      <a:lnTo>
                        <a:pt x="367" y="55"/>
                      </a:lnTo>
                      <a:lnTo>
                        <a:pt x="362" y="48"/>
                      </a:lnTo>
                      <a:lnTo>
                        <a:pt x="356" y="41"/>
                      </a:lnTo>
                      <a:lnTo>
                        <a:pt x="338" y="23"/>
                      </a:lnTo>
                      <a:lnTo>
                        <a:pt x="318" y="10"/>
                      </a:lnTo>
                      <a:lnTo>
                        <a:pt x="312" y="7"/>
                      </a:lnTo>
                      <a:lnTo>
                        <a:pt x="305" y="5"/>
                      </a:lnTo>
                      <a:lnTo>
                        <a:pt x="300" y="2"/>
                      </a:lnTo>
                      <a:lnTo>
                        <a:pt x="279" y="0"/>
                      </a:lnTo>
                      <a:lnTo>
                        <a:pt x="256" y="2"/>
                      </a:lnTo>
                      <a:lnTo>
                        <a:pt x="233" y="6"/>
                      </a:lnTo>
                      <a:lnTo>
                        <a:pt x="212" y="13"/>
                      </a:lnTo>
                      <a:lnTo>
                        <a:pt x="97" y="48"/>
                      </a:lnTo>
                      <a:lnTo>
                        <a:pt x="75" y="56"/>
                      </a:lnTo>
                      <a:lnTo>
                        <a:pt x="54" y="68"/>
                      </a:lnTo>
                      <a:lnTo>
                        <a:pt x="35" y="82"/>
                      </a:lnTo>
                      <a:lnTo>
                        <a:pt x="33" y="86"/>
                      </a:lnTo>
                      <a:lnTo>
                        <a:pt x="30" y="89"/>
                      </a:lnTo>
                      <a:lnTo>
                        <a:pt x="28" y="93"/>
                      </a:lnTo>
                      <a:lnTo>
                        <a:pt x="25" y="96"/>
                      </a:lnTo>
                      <a:lnTo>
                        <a:pt x="21" y="100"/>
                      </a:lnTo>
                      <a:lnTo>
                        <a:pt x="13" y="119"/>
                      </a:lnTo>
                      <a:lnTo>
                        <a:pt x="11" y="137"/>
                      </a:lnTo>
                      <a:lnTo>
                        <a:pt x="7" y="237"/>
                      </a:lnTo>
                      <a:lnTo>
                        <a:pt x="3" y="336"/>
                      </a:lnTo>
                      <a:lnTo>
                        <a:pt x="0" y="437"/>
                      </a:lnTo>
                      <a:lnTo>
                        <a:pt x="0" y="519"/>
                      </a:lnTo>
                      <a:lnTo>
                        <a:pt x="0" y="525"/>
                      </a:lnTo>
                      <a:lnTo>
                        <a:pt x="1" y="531"/>
                      </a:lnTo>
                      <a:lnTo>
                        <a:pt x="1" y="538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2" name="Freeform 7"/>
                <p:cNvSpPr>
                  <a:spLocks/>
                </p:cNvSpPr>
                <p:nvPr/>
              </p:nvSpPr>
              <p:spPr bwMode="auto">
                <a:xfrm>
                  <a:off x="2183" y="1"/>
                  <a:ext cx="2593" cy="2121"/>
                </a:xfrm>
                <a:custGeom>
                  <a:avLst/>
                  <a:gdLst>
                    <a:gd name="T0" fmla="*/ 2478 w 2593"/>
                    <a:gd name="T1" fmla="*/ 1893 h 2121"/>
                    <a:gd name="T2" fmla="*/ 2487 w 2593"/>
                    <a:gd name="T3" fmla="*/ 469 h 2121"/>
                    <a:gd name="T4" fmla="*/ 2524 w 2593"/>
                    <a:gd name="T5" fmla="*/ 461 h 2121"/>
                    <a:gd name="T6" fmla="*/ 2569 w 2593"/>
                    <a:gd name="T7" fmla="*/ 430 h 2121"/>
                    <a:gd name="T8" fmla="*/ 2592 w 2593"/>
                    <a:gd name="T9" fmla="*/ 381 h 2121"/>
                    <a:gd name="T10" fmla="*/ 2590 w 2593"/>
                    <a:gd name="T11" fmla="*/ 325 h 2121"/>
                    <a:gd name="T12" fmla="*/ 2567 w 2593"/>
                    <a:gd name="T13" fmla="*/ 283 h 2121"/>
                    <a:gd name="T14" fmla="*/ 2527 w 2593"/>
                    <a:gd name="T15" fmla="*/ 256 h 2121"/>
                    <a:gd name="T16" fmla="*/ 2470 w 2593"/>
                    <a:gd name="T17" fmla="*/ 245 h 2121"/>
                    <a:gd name="T18" fmla="*/ 1411 w 2593"/>
                    <a:gd name="T19" fmla="*/ 164 h 2121"/>
                    <a:gd name="T20" fmla="*/ 1406 w 2593"/>
                    <a:gd name="T21" fmla="*/ 81 h 2121"/>
                    <a:gd name="T22" fmla="*/ 1377 w 2593"/>
                    <a:gd name="T23" fmla="*/ 32 h 2121"/>
                    <a:gd name="T24" fmla="*/ 1328 w 2593"/>
                    <a:gd name="T25" fmla="*/ 4 h 2121"/>
                    <a:gd name="T26" fmla="*/ 1273 w 2593"/>
                    <a:gd name="T27" fmla="*/ 3 h 2121"/>
                    <a:gd name="T28" fmla="*/ 1226 w 2593"/>
                    <a:gd name="T29" fmla="*/ 25 h 2121"/>
                    <a:gd name="T30" fmla="*/ 1197 w 2593"/>
                    <a:gd name="T31" fmla="*/ 66 h 2121"/>
                    <a:gd name="T32" fmla="*/ 1186 w 2593"/>
                    <a:gd name="T33" fmla="*/ 123 h 2121"/>
                    <a:gd name="T34" fmla="*/ 1186 w 2593"/>
                    <a:gd name="T35" fmla="*/ 245 h 2121"/>
                    <a:gd name="T36" fmla="*/ 115 w 2593"/>
                    <a:gd name="T37" fmla="*/ 245 h 2121"/>
                    <a:gd name="T38" fmla="*/ 58 w 2593"/>
                    <a:gd name="T39" fmla="*/ 261 h 2121"/>
                    <a:gd name="T40" fmla="*/ 17 w 2593"/>
                    <a:gd name="T41" fmla="*/ 299 h 2121"/>
                    <a:gd name="T42" fmla="*/ 0 w 2593"/>
                    <a:gd name="T43" fmla="*/ 355 h 2121"/>
                    <a:gd name="T44" fmla="*/ 13 w 2593"/>
                    <a:gd name="T45" fmla="*/ 407 h 2121"/>
                    <a:gd name="T46" fmla="*/ 50 w 2593"/>
                    <a:gd name="T47" fmla="*/ 448 h 2121"/>
                    <a:gd name="T48" fmla="*/ 105 w 2593"/>
                    <a:gd name="T49" fmla="*/ 469 h 2121"/>
                    <a:gd name="T50" fmla="*/ 121 w 2593"/>
                    <a:gd name="T51" fmla="*/ 470 h 2121"/>
                    <a:gd name="T52" fmla="*/ 121 w 2593"/>
                    <a:gd name="T53" fmla="*/ 757 h 2121"/>
                    <a:gd name="T54" fmla="*/ 118 w 2593"/>
                    <a:gd name="T55" fmla="*/ 893 h 2121"/>
                    <a:gd name="T56" fmla="*/ 169 w 2593"/>
                    <a:gd name="T57" fmla="*/ 909 h 2121"/>
                    <a:gd name="T58" fmla="*/ 205 w 2593"/>
                    <a:gd name="T59" fmla="*/ 915 h 2121"/>
                    <a:gd name="T60" fmla="*/ 229 w 2593"/>
                    <a:gd name="T61" fmla="*/ 914 h 2121"/>
                    <a:gd name="T62" fmla="*/ 336 w 2593"/>
                    <a:gd name="T63" fmla="*/ 885 h 2121"/>
                    <a:gd name="T64" fmla="*/ 336 w 2593"/>
                    <a:gd name="T65" fmla="*/ 482 h 2121"/>
                    <a:gd name="T66" fmla="*/ 347 w 2593"/>
                    <a:gd name="T67" fmla="*/ 469 h 2121"/>
                    <a:gd name="T68" fmla="*/ 2242 w 2593"/>
                    <a:gd name="T69" fmla="*/ 470 h 2121"/>
                    <a:gd name="T70" fmla="*/ 2258 w 2593"/>
                    <a:gd name="T71" fmla="*/ 1891 h 2121"/>
                    <a:gd name="T72" fmla="*/ 336 w 2593"/>
                    <a:gd name="T73" fmla="*/ 1444 h 2121"/>
                    <a:gd name="T74" fmla="*/ 233 w 2593"/>
                    <a:gd name="T75" fmla="*/ 1466 h 2121"/>
                    <a:gd name="T76" fmla="*/ 207 w 2593"/>
                    <a:gd name="T77" fmla="*/ 1468 h 2121"/>
                    <a:gd name="T78" fmla="*/ 174 w 2593"/>
                    <a:gd name="T79" fmla="*/ 1466 h 2121"/>
                    <a:gd name="T80" fmla="*/ 121 w 2593"/>
                    <a:gd name="T81" fmla="*/ 1459 h 2121"/>
                    <a:gd name="T82" fmla="*/ 118 w 2593"/>
                    <a:gd name="T83" fmla="*/ 1893 h 2121"/>
                    <a:gd name="T84" fmla="*/ 63 w 2593"/>
                    <a:gd name="T85" fmla="*/ 1908 h 2121"/>
                    <a:gd name="T86" fmla="*/ 24 w 2593"/>
                    <a:gd name="T87" fmla="*/ 1939 h 2121"/>
                    <a:gd name="T88" fmla="*/ 3 w 2593"/>
                    <a:gd name="T89" fmla="*/ 1984 h 2121"/>
                    <a:gd name="T90" fmla="*/ 4 w 2593"/>
                    <a:gd name="T91" fmla="*/ 2036 h 2121"/>
                    <a:gd name="T92" fmla="*/ 28 w 2593"/>
                    <a:gd name="T93" fmla="*/ 2080 h 2121"/>
                    <a:gd name="T94" fmla="*/ 71 w 2593"/>
                    <a:gd name="T95" fmla="*/ 2109 h 2121"/>
                    <a:gd name="T96" fmla="*/ 127 w 2593"/>
                    <a:gd name="T97" fmla="*/ 2120 h 2121"/>
                    <a:gd name="T98" fmla="*/ 2469 w 2593"/>
                    <a:gd name="T99" fmla="*/ 2121 h 2121"/>
                    <a:gd name="T100" fmla="*/ 2520 w 2593"/>
                    <a:gd name="T101" fmla="*/ 2113 h 2121"/>
                    <a:gd name="T102" fmla="*/ 2563 w 2593"/>
                    <a:gd name="T103" fmla="*/ 2084 h 2121"/>
                    <a:gd name="T104" fmla="*/ 2590 w 2593"/>
                    <a:gd name="T105" fmla="*/ 2041 h 2121"/>
                    <a:gd name="T106" fmla="*/ 2592 w 2593"/>
                    <a:gd name="T107" fmla="*/ 1986 h 2121"/>
                    <a:gd name="T108" fmla="*/ 2572 w 2593"/>
                    <a:gd name="T109" fmla="*/ 1939 h 2121"/>
                    <a:gd name="T110" fmla="*/ 2533 w 2593"/>
                    <a:gd name="T111" fmla="*/ 1908 h 21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2593" h="2121">
                      <a:moveTo>
                        <a:pt x="2507" y="1898"/>
                      </a:moveTo>
                      <a:lnTo>
                        <a:pt x="2478" y="1893"/>
                      </a:lnTo>
                      <a:lnTo>
                        <a:pt x="2478" y="470"/>
                      </a:lnTo>
                      <a:lnTo>
                        <a:pt x="2487" y="469"/>
                      </a:lnTo>
                      <a:lnTo>
                        <a:pt x="2495" y="468"/>
                      </a:lnTo>
                      <a:lnTo>
                        <a:pt x="2524" y="461"/>
                      </a:lnTo>
                      <a:lnTo>
                        <a:pt x="2549" y="448"/>
                      </a:lnTo>
                      <a:lnTo>
                        <a:pt x="2569" y="430"/>
                      </a:lnTo>
                      <a:lnTo>
                        <a:pt x="2583" y="407"/>
                      </a:lnTo>
                      <a:lnTo>
                        <a:pt x="2592" y="381"/>
                      </a:lnTo>
                      <a:lnTo>
                        <a:pt x="2593" y="351"/>
                      </a:lnTo>
                      <a:lnTo>
                        <a:pt x="2590" y="325"/>
                      </a:lnTo>
                      <a:lnTo>
                        <a:pt x="2580" y="303"/>
                      </a:lnTo>
                      <a:lnTo>
                        <a:pt x="2567" y="283"/>
                      </a:lnTo>
                      <a:lnTo>
                        <a:pt x="2549" y="267"/>
                      </a:lnTo>
                      <a:lnTo>
                        <a:pt x="2527" y="256"/>
                      </a:lnTo>
                      <a:lnTo>
                        <a:pt x="2500" y="248"/>
                      </a:lnTo>
                      <a:lnTo>
                        <a:pt x="2470" y="245"/>
                      </a:lnTo>
                      <a:lnTo>
                        <a:pt x="1411" y="245"/>
                      </a:lnTo>
                      <a:lnTo>
                        <a:pt x="1411" y="164"/>
                      </a:lnTo>
                      <a:lnTo>
                        <a:pt x="1411" y="112"/>
                      </a:lnTo>
                      <a:lnTo>
                        <a:pt x="1406" y="81"/>
                      </a:lnTo>
                      <a:lnTo>
                        <a:pt x="1394" y="54"/>
                      </a:lnTo>
                      <a:lnTo>
                        <a:pt x="1377" y="32"/>
                      </a:lnTo>
                      <a:lnTo>
                        <a:pt x="1354" y="15"/>
                      </a:lnTo>
                      <a:lnTo>
                        <a:pt x="1328" y="4"/>
                      </a:lnTo>
                      <a:lnTo>
                        <a:pt x="1299" y="0"/>
                      </a:lnTo>
                      <a:lnTo>
                        <a:pt x="1273" y="3"/>
                      </a:lnTo>
                      <a:lnTo>
                        <a:pt x="1248" y="12"/>
                      </a:lnTo>
                      <a:lnTo>
                        <a:pt x="1226" y="25"/>
                      </a:lnTo>
                      <a:lnTo>
                        <a:pt x="1209" y="44"/>
                      </a:lnTo>
                      <a:lnTo>
                        <a:pt x="1197" y="66"/>
                      </a:lnTo>
                      <a:lnTo>
                        <a:pt x="1188" y="93"/>
                      </a:lnTo>
                      <a:lnTo>
                        <a:pt x="1186" y="123"/>
                      </a:lnTo>
                      <a:lnTo>
                        <a:pt x="1186" y="220"/>
                      </a:lnTo>
                      <a:lnTo>
                        <a:pt x="1186" y="245"/>
                      </a:lnTo>
                      <a:lnTo>
                        <a:pt x="273" y="245"/>
                      </a:lnTo>
                      <a:lnTo>
                        <a:pt x="115" y="245"/>
                      </a:lnTo>
                      <a:lnTo>
                        <a:pt x="84" y="249"/>
                      </a:lnTo>
                      <a:lnTo>
                        <a:pt x="58" y="261"/>
                      </a:lnTo>
                      <a:lnTo>
                        <a:pt x="34" y="278"/>
                      </a:lnTo>
                      <a:lnTo>
                        <a:pt x="17" y="299"/>
                      </a:lnTo>
                      <a:lnTo>
                        <a:pt x="5" y="325"/>
                      </a:lnTo>
                      <a:lnTo>
                        <a:pt x="0" y="355"/>
                      </a:lnTo>
                      <a:lnTo>
                        <a:pt x="4" y="383"/>
                      </a:lnTo>
                      <a:lnTo>
                        <a:pt x="13" y="407"/>
                      </a:lnTo>
                      <a:lnTo>
                        <a:pt x="29" y="430"/>
                      </a:lnTo>
                      <a:lnTo>
                        <a:pt x="50" y="448"/>
                      </a:lnTo>
                      <a:lnTo>
                        <a:pt x="75" y="461"/>
                      </a:lnTo>
                      <a:lnTo>
                        <a:pt x="105" y="469"/>
                      </a:lnTo>
                      <a:lnTo>
                        <a:pt x="113" y="469"/>
                      </a:lnTo>
                      <a:lnTo>
                        <a:pt x="121" y="470"/>
                      </a:lnTo>
                      <a:lnTo>
                        <a:pt x="121" y="493"/>
                      </a:lnTo>
                      <a:lnTo>
                        <a:pt x="121" y="757"/>
                      </a:lnTo>
                      <a:lnTo>
                        <a:pt x="121" y="875"/>
                      </a:lnTo>
                      <a:lnTo>
                        <a:pt x="118" y="893"/>
                      </a:lnTo>
                      <a:lnTo>
                        <a:pt x="144" y="902"/>
                      </a:lnTo>
                      <a:lnTo>
                        <a:pt x="169" y="909"/>
                      </a:lnTo>
                      <a:lnTo>
                        <a:pt x="195" y="915"/>
                      </a:lnTo>
                      <a:lnTo>
                        <a:pt x="205" y="915"/>
                      </a:lnTo>
                      <a:lnTo>
                        <a:pt x="215" y="915"/>
                      </a:lnTo>
                      <a:lnTo>
                        <a:pt x="229" y="914"/>
                      </a:lnTo>
                      <a:lnTo>
                        <a:pt x="243" y="911"/>
                      </a:lnTo>
                      <a:lnTo>
                        <a:pt x="336" y="885"/>
                      </a:lnTo>
                      <a:lnTo>
                        <a:pt x="336" y="499"/>
                      </a:lnTo>
                      <a:lnTo>
                        <a:pt x="336" y="482"/>
                      </a:lnTo>
                      <a:lnTo>
                        <a:pt x="337" y="470"/>
                      </a:lnTo>
                      <a:lnTo>
                        <a:pt x="347" y="469"/>
                      </a:lnTo>
                      <a:lnTo>
                        <a:pt x="362" y="469"/>
                      </a:lnTo>
                      <a:lnTo>
                        <a:pt x="2242" y="470"/>
                      </a:lnTo>
                      <a:lnTo>
                        <a:pt x="2258" y="470"/>
                      </a:lnTo>
                      <a:lnTo>
                        <a:pt x="2258" y="1891"/>
                      </a:lnTo>
                      <a:lnTo>
                        <a:pt x="336" y="1891"/>
                      </a:lnTo>
                      <a:lnTo>
                        <a:pt x="336" y="1444"/>
                      </a:lnTo>
                      <a:lnTo>
                        <a:pt x="243" y="1465"/>
                      </a:lnTo>
                      <a:lnTo>
                        <a:pt x="233" y="1466"/>
                      </a:lnTo>
                      <a:lnTo>
                        <a:pt x="222" y="1468"/>
                      </a:lnTo>
                      <a:lnTo>
                        <a:pt x="207" y="1468"/>
                      </a:lnTo>
                      <a:lnTo>
                        <a:pt x="201" y="1468"/>
                      </a:lnTo>
                      <a:lnTo>
                        <a:pt x="174" y="1466"/>
                      </a:lnTo>
                      <a:lnTo>
                        <a:pt x="151" y="1464"/>
                      </a:lnTo>
                      <a:lnTo>
                        <a:pt x="121" y="1459"/>
                      </a:lnTo>
                      <a:lnTo>
                        <a:pt x="121" y="1893"/>
                      </a:lnTo>
                      <a:lnTo>
                        <a:pt x="118" y="1893"/>
                      </a:lnTo>
                      <a:lnTo>
                        <a:pt x="88" y="1898"/>
                      </a:lnTo>
                      <a:lnTo>
                        <a:pt x="63" y="1908"/>
                      </a:lnTo>
                      <a:lnTo>
                        <a:pt x="41" y="1922"/>
                      </a:lnTo>
                      <a:lnTo>
                        <a:pt x="24" y="1939"/>
                      </a:lnTo>
                      <a:lnTo>
                        <a:pt x="11" y="1960"/>
                      </a:lnTo>
                      <a:lnTo>
                        <a:pt x="3" y="1984"/>
                      </a:lnTo>
                      <a:lnTo>
                        <a:pt x="0" y="2010"/>
                      </a:lnTo>
                      <a:lnTo>
                        <a:pt x="4" y="2036"/>
                      </a:lnTo>
                      <a:lnTo>
                        <a:pt x="13" y="2060"/>
                      </a:lnTo>
                      <a:lnTo>
                        <a:pt x="28" y="2080"/>
                      </a:lnTo>
                      <a:lnTo>
                        <a:pt x="47" y="2097"/>
                      </a:lnTo>
                      <a:lnTo>
                        <a:pt x="71" y="2109"/>
                      </a:lnTo>
                      <a:lnTo>
                        <a:pt x="97" y="2117"/>
                      </a:lnTo>
                      <a:lnTo>
                        <a:pt x="127" y="2120"/>
                      </a:lnTo>
                      <a:lnTo>
                        <a:pt x="2440" y="2120"/>
                      </a:lnTo>
                      <a:lnTo>
                        <a:pt x="2469" y="2121"/>
                      </a:lnTo>
                      <a:lnTo>
                        <a:pt x="2494" y="2120"/>
                      </a:lnTo>
                      <a:lnTo>
                        <a:pt x="2520" y="2113"/>
                      </a:lnTo>
                      <a:lnTo>
                        <a:pt x="2544" y="2101"/>
                      </a:lnTo>
                      <a:lnTo>
                        <a:pt x="2563" y="2084"/>
                      </a:lnTo>
                      <a:lnTo>
                        <a:pt x="2579" y="2065"/>
                      </a:lnTo>
                      <a:lnTo>
                        <a:pt x="2590" y="2041"/>
                      </a:lnTo>
                      <a:lnTo>
                        <a:pt x="2593" y="2014"/>
                      </a:lnTo>
                      <a:lnTo>
                        <a:pt x="2592" y="1986"/>
                      </a:lnTo>
                      <a:lnTo>
                        <a:pt x="2586" y="1961"/>
                      </a:lnTo>
                      <a:lnTo>
                        <a:pt x="2572" y="1939"/>
                      </a:lnTo>
                      <a:lnTo>
                        <a:pt x="2555" y="1921"/>
                      </a:lnTo>
                      <a:lnTo>
                        <a:pt x="2533" y="1908"/>
                      </a:lnTo>
                      <a:lnTo>
                        <a:pt x="2507" y="1898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3" name="Freeform 8"/>
                <p:cNvSpPr>
                  <a:spLocks/>
                </p:cNvSpPr>
                <p:nvPr/>
              </p:nvSpPr>
              <p:spPr bwMode="auto">
                <a:xfrm>
                  <a:off x="3748" y="2339"/>
                  <a:ext cx="666" cy="832"/>
                </a:xfrm>
                <a:custGeom>
                  <a:avLst/>
                  <a:gdLst>
                    <a:gd name="T0" fmla="*/ 488 w 666"/>
                    <a:gd name="T1" fmla="*/ 29 h 832"/>
                    <a:gd name="T2" fmla="*/ 436 w 666"/>
                    <a:gd name="T3" fmla="*/ 13 h 832"/>
                    <a:gd name="T4" fmla="*/ 385 w 666"/>
                    <a:gd name="T5" fmla="*/ 4 h 832"/>
                    <a:gd name="T6" fmla="*/ 333 w 666"/>
                    <a:gd name="T7" fmla="*/ 0 h 832"/>
                    <a:gd name="T8" fmla="*/ 281 w 666"/>
                    <a:gd name="T9" fmla="*/ 4 h 832"/>
                    <a:gd name="T10" fmla="*/ 228 w 666"/>
                    <a:gd name="T11" fmla="*/ 13 h 832"/>
                    <a:gd name="T12" fmla="*/ 178 w 666"/>
                    <a:gd name="T13" fmla="*/ 29 h 832"/>
                    <a:gd name="T14" fmla="*/ 139 w 666"/>
                    <a:gd name="T15" fmla="*/ 46 h 832"/>
                    <a:gd name="T16" fmla="*/ 105 w 666"/>
                    <a:gd name="T17" fmla="*/ 67 h 832"/>
                    <a:gd name="T18" fmla="*/ 76 w 666"/>
                    <a:gd name="T19" fmla="*/ 92 h 832"/>
                    <a:gd name="T20" fmla="*/ 51 w 666"/>
                    <a:gd name="T21" fmla="*/ 119 h 832"/>
                    <a:gd name="T22" fmla="*/ 32 w 666"/>
                    <a:gd name="T23" fmla="*/ 151 h 832"/>
                    <a:gd name="T24" fmla="*/ 17 w 666"/>
                    <a:gd name="T25" fmla="*/ 185 h 832"/>
                    <a:gd name="T26" fmla="*/ 7 w 666"/>
                    <a:gd name="T27" fmla="*/ 222 h 832"/>
                    <a:gd name="T28" fmla="*/ 0 w 666"/>
                    <a:gd name="T29" fmla="*/ 261 h 832"/>
                    <a:gd name="T30" fmla="*/ 0 w 666"/>
                    <a:gd name="T31" fmla="*/ 286 h 832"/>
                    <a:gd name="T32" fmla="*/ 0 w 666"/>
                    <a:gd name="T33" fmla="*/ 309 h 832"/>
                    <a:gd name="T34" fmla="*/ 4 w 666"/>
                    <a:gd name="T35" fmla="*/ 377 h 832"/>
                    <a:gd name="T36" fmla="*/ 13 w 666"/>
                    <a:gd name="T37" fmla="*/ 444 h 832"/>
                    <a:gd name="T38" fmla="*/ 29 w 666"/>
                    <a:gd name="T39" fmla="*/ 508 h 832"/>
                    <a:gd name="T40" fmla="*/ 50 w 666"/>
                    <a:gd name="T41" fmla="*/ 572 h 832"/>
                    <a:gd name="T42" fmla="*/ 78 w 666"/>
                    <a:gd name="T43" fmla="*/ 635 h 832"/>
                    <a:gd name="T44" fmla="*/ 97 w 666"/>
                    <a:gd name="T45" fmla="*/ 673 h 832"/>
                    <a:gd name="T46" fmla="*/ 121 w 666"/>
                    <a:gd name="T47" fmla="*/ 709 h 832"/>
                    <a:gd name="T48" fmla="*/ 148 w 666"/>
                    <a:gd name="T49" fmla="*/ 741 h 832"/>
                    <a:gd name="T50" fmla="*/ 180 w 666"/>
                    <a:gd name="T51" fmla="*/ 773 h 832"/>
                    <a:gd name="T52" fmla="*/ 207 w 666"/>
                    <a:gd name="T53" fmla="*/ 795 h 832"/>
                    <a:gd name="T54" fmla="*/ 236 w 666"/>
                    <a:gd name="T55" fmla="*/ 812 h 832"/>
                    <a:gd name="T56" fmla="*/ 268 w 666"/>
                    <a:gd name="T57" fmla="*/ 824 h 832"/>
                    <a:gd name="T58" fmla="*/ 300 w 666"/>
                    <a:gd name="T59" fmla="*/ 830 h 832"/>
                    <a:gd name="T60" fmla="*/ 333 w 666"/>
                    <a:gd name="T61" fmla="*/ 832 h 832"/>
                    <a:gd name="T62" fmla="*/ 366 w 666"/>
                    <a:gd name="T63" fmla="*/ 830 h 832"/>
                    <a:gd name="T64" fmla="*/ 397 w 666"/>
                    <a:gd name="T65" fmla="*/ 824 h 832"/>
                    <a:gd name="T66" fmla="*/ 429 w 666"/>
                    <a:gd name="T67" fmla="*/ 812 h 832"/>
                    <a:gd name="T68" fmla="*/ 459 w 666"/>
                    <a:gd name="T69" fmla="*/ 795 h 832"/>
                    <a:gd name="T70" fmla="*/ 486 w 666"/>
                    <a:gd name="T71" fmla="*/ 773 h 832"/>
                    <a:gd name="T72" fmla="*/ 516 w 666"/>
                    <a:gd name="T73" fmla="*/ 741 h 832"/>
                    <a:gd name="T74" fmla="*/ 544 w 666"/>
                    <a:gd name="T75" fmla="*/ 709 h 832"/>
                    <a:gd name="T76" fmla="*/ 569 w 666"/>
                    <a:gd name="T77" fmla="*/ 673 h 832"/>
                    <a:gd name="T78" fmla="*/ 588 w 666"/>
                    <a:gd name="T79" fmla="*/ 635 h 832"/>
                    <a:gd name="T80" fmla="*/ 615 w 666"/>
                    <a:gd name="T81" fmla="*/ 572 h 832"/>
                    <a:gd name="T82" fmla="*/ 636 w 666"/>
                    <a:gd name="T83" fmla="*/ 508 h 832"/>
                    <a:gd name="T84" fmla="*/ 651 w 666"/>
                    <a:gd name="T85" fmla="*/ 444 h 832"/>
                    <a:gd name="T86" fmla="*/ 662 w 666"/>
                    <a:gd name="T87" fmla="*/ 377 h 832"/>
                    <a:gd name="T88" fmla="*/ 664 w 666"/>
                    <a:gd name="T89" fmla="*/ 309 h 832"/>
                    <a:gd name="T90" fmla="*/ 666 w 666"/>
                    <a:gd name="T91" fmla="*/ 286 h 832"/>
                    <a:gd name="T92" fmla="*/ 664 w 666"/>
                    <a:gd name="T93" fmla="*/ 261 h 832"/>
                    <a:gd name="T94" fmla="*/ 659 w 666"/>
                    <a:gd name="T95" fmla="*/ 222 h 832"/>
                    <a:gd name="T96" fmla="*/ 649 w 666"/>
                    <a:gd name="T97" fmla="*/ 185 h 832"/>
                    <a:gd name="T98" fmla="*/ 633 w 666"/>
                    <a:gd name="T99" fmla="*/ 151 h 832"/>
                    <a:gd name="T100" fmla="*/ 613 w 666"/>
                    <a:gd name="T101" fmla="*/ 119 h 832"/>
                    <a:gd name="T102" fmla="*/ 590 w 666"/>
                    <a:gd name="T103" fmla="*/ 92 h 832"/>
                    <a:gd name="T104" fmla="*/ 561 w 666"/>
                    <a:gd name="T105" fmla="*/ 67 h 832"/>
                    <a:gd name="T106" fmla="*/ 527 w 666"/>
                    <a:gd name="T107" fmla="*/ 46 h 832"/>
                    <a:gd name="T108" fmla="*/ 488 w 666"/>
                    <a:gd name="T109" fmla="*/ 29 h 8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666" h="832">
                      <a:moveTo>
                        <a:pt x="488" y="29"/>
                      </a:moveTo>
                      <a:lnTo>
                        <a:pt x="436" y="13"/>
                      </a:lnTo>
                      <a:lnTo>
                        <a:pt x="385" y="4"/>
                      </a:lnTo>
                      <a:lnTo>
                        <a:pt x="333" y="0"/>
                      </a:lnTo>
                      <a:lnTo>
                        <a:pt x="281" y="4"/>
                      </a:lnTo>
                      <a:lnTo>
                        <a:pt x="228" y="13"/>
                      </a:lnTo>
                      <a:lnTo>
                        <a:pt x="178" y="29"/>
                      </a:lnTo>
                      <a:lnTo>
                        <a:pt x="139" y="46"/>
                      </a:lnTo>
                      <a:lnTo>
                        <a:pt x="105" y="67"/>
                      </a:lnTo>
                      <a:lnTo>
                        <a:pt x="76" y="92"/>
                      </a:lnTo>
                      <a:lnTo>
                        <a:pt x="51" y="119"/>
                      </a:lnTo>
                      <a:lnTo>
                        <a:pt x="32" y="151"/>
                      </a:lnTo>
                      <a:lnTo>
                        <a:pt x="17" y="185"/>
                      </a:lnTo>
                      <a:lnTo>
                        <a:pt x="7" y="222"/>
                      </a:lnTo>
                      <a:lnTo>
                        <a:pt x="0" y="261"/>
                      </a:lnTo>
                      <a:lnTo>
                        <a:pt x="0" y="286"/>
                      </a:lnTo>
                      <a:lnTo>
                        <a:pt x="0" y="309"/>
                      </a:lnTo>
                      <a:lnTo>
                        <a:pt x="4" y="377"/>
                      </a:lnTo>
                      <a:lnTo>
                        <a:pt x="13" y="444"/>
                      </a:lnTo>
                      <a:lnTo>
                        <a:pt x="29" y="508"/>
                      </a:lnTo>
                      <a:lnTo>
                        <a:pt x="50" y="572"/>
                      </a:lnTo>
                      <a:lnTo>
                        <a:pt x="78" y="635"/>
                      </a:lnTo>
                      <a:lnTo>
                        <a:pt x="97" y="673"/>
                      </a:lnTo>
                      <a:lnTo>
                        <a:pt x="121" y="709"/>
                      </a:lnTo>
                      <a:lnTo>
                        <a:pt x="148" y="741"/>
                      </a:lnTo>
                      <a:lnTo>
                        <a:pt x="180" y="773"/>
                      </a:lnTo>
                      <a:lnTo>
                        <a:pt x="207" y="795"/>
                      </a:lnTo>
                      <a:lnTo>
                        <a:pt x="236" y="812"/>
                      </a:lnTo>
                      <a:lnTo>
                        <a:pt x="268" y="824"/>
                      </a:lnTo>
                      <a:lnTo>
                        <a:pt x="300" y="830"/>
                      </a:lnTo>
                      <a:lnTo>
                        <a:pt x="333" y="832"/>
                      </a:lnTo>
                      <a:lnTo>
                        <a:pt x="366" y="830"/>
                      </a:lnTo>
                      <a:lnTo>
                        <a:pt x="397" y="824"/>
                      </a:lnTo>
                      <a:lnTo>
                        <a:pt x="429" y="812"/>
                      </a:lnTo>
                      <a:lnTo>
                        <a:pt x="459" y="795"/>
                      </a:lnTo>
                      <a:lnTo>
                        <a:pt x="486" y="773"/>
                      </a:lnTo>
                      <a:lnTo>
                        <a:pt x="516" y="741"/>
                      </a:lnTo>
                      <a:lnTo>
                        <a:pt x="544" y="709"/>
                      </a:lnTo>
                      <a:lnTo>
                        <a:pt x="569" y="673"/>
                      </a:lnTo>
                      <a:lnTo>
                        <a:pt x="588" y="635"/>
                      </a:lnTo>
                      <a:lnTo>
                        <a:pt x="615" y="572"/>
                      </a:lnTo>
                      <a:lnTo>
                        <a:pt x="636" y="508"/>
                      </a:lnTo>
                      <a:lnTo>
                        <a:pt x="651" y="444"/>
                      </a:lnTo>
                      <a:lnTo>
                        <a:pt x="662" y="377"/>
                      </a:lnTo>
                      <a:lnTo>
                        <a:pt x="664" y="309"/>
                      </a:lnTo>
                      <a:lnTo>
                        <a:pt x="666" y="286"/>
                      </a:lnTo>
                      <a:lnTo>
                        <a:pt x="664" y="261"/>
                      </a:lnTo>
                      <a:lnTo>
                        <a:pt x="659" y="222"/>
                      </a:lnTo>
                      <a:lnTo>
                        <a:pt x="649" y="185"/>
                      </a:lnTo>
                      <a:lnTo>
                        <a:pt x="633" y="151"/>
                      </a:lnTo>
                      <a:lnTo>
                        <a:pt x="613" y="119"/>
                      </a:lnTo>
                      <a:lnTo>
                        <a:pt x="590" y="92"/>
                      </a:lnTo>
                      <a:lnTo>
                        <a:pt x="561" y="67"/>
                      </a:lnTo>
                      <a:lnTo>
                        <a:pt x="527" y="46"/>
                      </a:lnTo>
                      <a:lnTo>
                        <a:pt x="488" y="29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4" name="Freeform 9"/>
                <p:cNvSpPr>
                  <a:spLocks/>
                </p:cNvSpPr>
                <p:nvPr/>
              </p:nvSpPr>
              <p:spPr bwMode="auto">
                <a:xfrm>
                  <a:off x="2532" y="2339"/>
                  <a:ext cx="665" cy="832"/>
                </a:xfrm>
                <a:custGeom>
                  <a:avLst/>
                  <a:gdLst>
                    <a:gd name="T0" fmla="*/ 487 w 665"/>
                    <a:gd name="T1" fmla="*/ 29 h 832"/>
                    <a:gd name="T2" fmla="*/ 436 w 665"/>
                    <a:gd name="T3" fmla="*/ 13 h 832"/>
                    <a:gd name="T4" fmla="*/ 385 w 665"/>
                    <a:gd name="T5" fmla="*/ 4 h 832"/>
                    <a:gd name="T6" fmla="*/ 332 w 665"/>
                    <a:gd name="T7" fmla="*/ 0 h 832"/>
                    <a:gd name="T8" fmla="*/ 280 w 665"/>
                    <a:gd name="T9" fmla="*/ 4 h 832"/>
                    <a:gd name="T10" fmla="*/ 228 w 665"/>
                    <a:gd name="T11" fmla="*/ 13 h 832"/>
                    <a:gd name="T12" fmla="*/ 178 w 665"/>
                    <a:gd name="T13" fmla="*/ 29 h 832"/>
                    <a:gd name="T14" fmla="*/ 138 w 665"/>
                    <a:gd name="T15" fmla="*/ 46 h 832"/>
                    <a:gd name="T16" fmla="*/ 104 w 665"/>
                    <a:gd name="T17" fmla="*/ 67 h 832"/>
                    <a:gd name="T18" fmla="*/ 76 w 665"/>
                    <a:gd name="T19" fmla="*/ 92 h 832"/>
                    <a:gd name="T20" fmla="*/ 51 w 665"/>
                    <a:gd name="T21" fmla="*/ 119 h 832"/>
                    <a:gd name="T22" fmla="*/ 31 w 665"/>
                    <a:gd name="T23" fmla="*/ 151 h 832"/>
                    <a:gd name="T24" fmla="*/ 17 w 665"/>
                    <a:gd name="T25" fmla="*/ 185 h 832"/>
                    <a:gd name="T26" fmla="*/ 6 w 665"/>
                    <a:gd name="T27" fmla="*/ 222 h 832"/>
                    <a:gd name="T28" fmla="*/ 0 w 665"/>
                    <a:gd name="T29" fmla="*/ 261 h 832"/>
                    <a:gd name="T30" fmla="*/ 0 w 665"/>
                    <a:gd name="T31" fmla="*/ 286 h 832"/>
                    <a:gd name="T32" fmla="*/ 0 w 665"/>
                    <a:gd name="T33" fmla="*/ 309 h 832"/>
                    <a:gd name="T34" fmla="*/ 4 w 665"/>
                    <a:gd name="T35" fmla="*/ 377 h 832"/>
                    <a:gd name="T36" fmla="*/ 13 w 665"/>
                    <a:gd name="T37" fmla="*/ 444 h 832"/>
                    <a:gd name="T38" fmla="*/ 28 w 665"/>
                    <a:gd name="T39" fmla="*/ 508 h 832"/>
                    <a:gd name="T40" fmla="*/ 49 w 665"/>
                    <a:gd name="T41" fmla="*/ 572 h 832"/>
                    <a:gd name="T42" fmla="*/ 77 w 665"/>
                    <a:gd name="T43" fmla="*/ 635 h 832"/>
                    <a:gd name="T44" fmla="*/ 97 w 665"/>
                    <a:gd name="T45" fmla="*/ 673 h 832"/>
                    <a:gd name="T46" fmla="*/ 120 w 665"/>
                    <a:gd name="T47" fmla="*/ 709 h 832"/>
                    <a:gd name="T48" fmla="*/ 148 w 665"/>
                    <a:gd name="T49" fmla="*/ 741 h 832"/>
                    <a:gd name="T50" fmla="*/ 179 w 665"/>
                    <a:gd name="T51" fmla="*/ 773 h 832"/>
                    <a:gd name="T52" fmla="*/ 207 w 665"/>
                    <a:gd name="T53" fmla="*/ 795 h 832"/>
                    <a:gd name="T54" fmla="*/ 235 w 665"/>
                    <a:gd name="T55" fmla="*/ 812 h 832"/>
                    <a:gd name="T56" fmla="*/ 267 w 665"/>
                    <a:gd name="T57" fmla="*/ 824 h 832"/>
                    <a:gd name="T58" fmla="*/ 300 w 665"/>
                    <a:gd name="T59" fmla="*/ 830 h 832"/>
                    <a:gd name="T60" fmla="*/ 332 w 665"/>
                    <a:gd name="T61" fmla="*/ 832 h 832"/>
                    <a:gd name="T62" fmla="*/ 365 w 665"/>
                    <a:gd name="T63" fmla="*/ 830 h 832"/>
                    <a:gd name="T64" fmla="*/ 396 w 665"/>
                    <a:gd name="T65" fmla="*/ 824 h 832"/>
                    <a:gd name="T66" fmla="*/ 428 w 665"/>
                    <a:gd name="T67" fmla="*/ 812 h 832"/>
                    <a:gd name="T68" fmla="*/ 458 w 665"/>
                    <a:gd name="T69" fmla="*/ 795 h 832"/>
                    <a:gd name="T70" fmla="*/ 486 w 665"/>
                    <a:gd name="T71" fmla="*/ 773 h 832"/>
                    <a:gd name="T72" fmla="*/ 516 w 665"/>
                    <a:gd name="T73" fmla="*/ 741 h 832"/>
                    <a:gd name="T74" fmla="*/ 543 w 665"/>
                    <a:gd name="T75" fmla="*/ 709 h 832"/>
                    <a:gd name="T76" fmla="*/ 568 w 665"/>
                    <a:gd name="T77" fmla="*/ 673 h 832"/>
                    <a:gd name="T78" fmla="*/ 588 w 665"/>
                    <a:gd name="T79" fmla="*/ 635 h 832"/>
                    <a:gd name="T80" fmla="*/ 614 w 665"/>
                    <a:gd name="T81" fmla="*/ 572 h 832"/>
                    <a:gd name="T82" fmla="*/ 635 w 665"/>
                    <a:gd name="T83" fmla="*/ 508 h 832"/>
                    <a:gd name="T84" fmla="*/ 651 w 665"/>
                    <a:gd name="T85" fmla="*/ 444 h 832"/>
                    <a:gd name="T86" fmla="*/ 661 w 665"/>
                    <a:gd name="T87" fmla="*/ 377 h 832"/>
                    <a:gd name="T88" fmla="*/ 664 w 665"/>
                    <a:gd name="T89" fmla="*/ 309 h 832"/>
                    <a:gd name="T90" fmla="*/ 665 w 665"/>
                    <a:gd name="T91" fmla="*/ 286 h 832"/>
                    <a:gd name="T92" fmla="*/ 664 w 665"/>
                    <a:gd name="T93" fmla="*/ 261 h 832"/>
                    <a:gd name="T94" fmla="*/ 658 w 665"/>
                    <a:gd name="T95" fmla="*/ 222 h 832"/>
                    <a:gd name="T96" fmla="*/ 648 w 665"/>
                    <a:gd name="T97" fmla="*/ 185 h 832"/>
                    <a:gd name="T98" fmla="*/ 632 w 665"/>
                    <a:gd name="T99" fmla="*/ 151 h 832"/>
                    <a:gd name="T100" fmla="*/ 613 w 665"/>
                    <a:gd name="T101" fmla="*/ 119 h 832"/>
                    <a:gd name="T102" fmla="*/ 589 w 665"/>
                    <a:gd name="T103" fmla="*/ 92 h 832"/>
                    <a:gd name="T104" fmla="*/ 560 w 665"/>
                    <a:gd name="T105" fmla="*/ 67 h 832"/>
                    <a:gd name="T106" fmla="*/ 526 w 665"/>
                    <a:gd name="T107" fmla="*/ 46 h 832"/>
                    <a:gd name="T108" fmla="*/ 487 w 665"/>
                    <a:gd name="T109" fmla="*/ 29 h 8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665" h="832">
                      <a:moveTo>
                        <a:pt x="487" y="29"/>
                      </a:moveTo>
                      <a:lnTo>
                        <a:pt x="436" y="13"/>
                      </a:lnTo>
                      <a:lnTo>
                        <a:pt x="385" y="4"/>
                      </a:lnTo>
                      <a:lnTo>
                        <a:pt x="332" y="0"/>
                      </a:lnTo>
                      <a:lnTo>
                        <a:pt x="280" y="4"/>
                      </a:lnTo>
                      <a:lnTo>
                        <a:pt x="228" y="13"/>
                      </a:lnTo>
                      <a:lnTo>
                        <a:pt x="178" y="29"/>
                      </a:lnTo>
                      <a:lnTo>
                        <a:pt x="138" y="46"/>
                      </a:lnTo>
                      <a:lnTo>
                        <a:pt x="104" y="67"/>
                      </a:lnTo>
                      <a:lnTo>
                        <a:pt x="76" y="92"/>
                      </a:lnTo>
                      <a:lnTo>
                        <a:pt x="51" y="119"/>
                      </a:lnTo>
                      <a:lnTo>
                        <a:pt x="31" y="151"/>
                      </a:lnTo>
                      <a:lnTo>
                        <a:pt x="17" y="185"/>
                      </a:lnTo>
                      <a:lnTo>
                        <a:pt x="6" y="222"/>
                      </a:lnTo>
                      <a:lnTo>
                        <a:pt x="0" y="261"/>
                      </a:lnTo>
                      <a:lnTo>
                        <a:pt x="0" y="286"/>
                      </a:lnTo>
                      <a:lnTo>
                        <a:pt x="0" y="309"/>
                      </a:lnTo>
                      <a:lnTo>
                        <a:pt x="4" y="377"/>
                      </a:lnTo>
                      <a:lnTo>
                        <a:pt x="13" y="444"/>
                      </a:lnTo>
                      <a:lnTo>
                        <a:pt x="28" y="508"/>
                      </a:lnTo>
                      <a:lnTo>
                        <a:pt x="49" y="572"/>
                      </a:lnTo>
                      <a:lnTo>
                        <a:pt x="77" y="635"/>
                      </a:lnTo>
                      <a:lnTo>
                        <a:pt x="97" y="673"/>
                      </a:lnTo>
                      <a:lnTo>
                        <a:pt x="120" y="709"/>
                      </a:lnTo>
                      <a:lnTo>
                        <a:pt x="148" y="741"/>
                      </a:lnTo>
                      <a:lnTo>
                        <a:pt x="179" y="773"/>
                      </a:lnTo>
                      <a:lnTo>
                        <a:pt x="207" y="795"/>
                      </a:lnTo>
                      <a:lnTo>
                        <a:pt x="235" y="812"/>
                      </a:lnTo>
                      <a:lnTo>
                        <a:pt x="267" y="824"/>
                      </a:lnTo>
                      <a:lnTo>
                        <a:pt x="300" y="830"/>
                      </a:lnTo>
                      <a:lnTo>
                        <a:pt x="332" y="832"/>
                      </a:lnTo>
                      <a:lnTo>
                        <a:pt x="365" y="830"/>
                      </a:lnTo>
                      <a:lnTo>
                        <a:pt x="396" y="824"/>
                      </a:lnTo>
                      <a:lnTo>
                        <a:pt x="428" y="812"/>
                      </a:lnTo>
                      <a:lnTo>
                        <a:pt x="458" y="795"/>
                      </a:lnTo>
                      <a:lnTo>
                        <a:pt x="486" y="773"/>
                      </a:lnTo>
                      <a:lnTo>
                        <a:pt x="516" y="741"/>
                      </a:lnTo>
                      <a:lnTo>
                        <a:pt x="543" y="709"/>
                      </a:lnTo>
                      <a:lnTo>
                        <a:pt x="568" y="673"/>
                      </a:lnTo>
                      <a:lnTo>
                        <a:pt x="588" y="635"/>
                      </a:lnTo>
                      <a:lnTo>
                        <a:pt x="614" y="572"/>
                      </a:lnTo>
                      <a:lnTo>
                        <a:pt x="635" y="508"/>
                      </a:lnTo>
                      <a:lnTo>
                        <a:pt x="651" y="444"/>
                      </a:lnTo>
                      <a:lnTo>
                        <a:pt x="661" y="377"/>
                      </a:lnTo>
                      <a:lnTo>
                        <a:pt x="664" y="309"/>
                      </a:lnTo>
                      <a:lnTo>
                        <a:pt x="665" y="286"/>
                      </a:lnTo>
                      <a:lnTo>
                        <a:pt x="664" y="261"/>
                      </a:lnTo>
                      <a:lnTo>
                        <a:pt x="658" y="222"/>
                      </a:lnTo>
                      <a:lnTo>
                        <a:pt x="648" y="185"/>
                      </a:lnTo>
                      <a:lnTo>
                        <a:pt x="632" y="151"/>
                      </a:lnTo>
                      <a:lnTo>
                        <a:pt x="613" y="119"/>
                      </a:lnTo>
                      <a:lnTo>
                        <a:pt x="589" y="92"/>
                      </a:lnTo>
                      <a:lnTo>
                        <a:pt x="560" y="67"/>
                      </a:lnTo>
                      <a:lnTo>
                        <a:pt x="526" y="46"/>
                      </a:lnTo>
                      <a:lnTo>
                        <a:pt x="487" y="29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5" name="Freeform 10"/>
                <p:cNvSpPr>
                  <a:spLocks/>
                </p:cNvSpPr>
                <p:nvPr/>
              </p:nvSpPr>
              <p:spPr bwMode="auto">
                <a:xfrm>
                  <a:off x="1274" y="2339"/>
                  <a:ext cx="666" cy="832"/>
                </a:xfrm>
                <a:custGeom>
                  <a:avLst/>
                  <a:gdLst>
                    <a:gd name="T0" fmla="*/ 488 w 666"/>
                    <a:gd name="T1" fmla="*/ 29 h 832"/>
                    <a:gd name="T2" fmla="*/ 438 w 666"/>
                    <a:gd name="T3" fmla="*/ 13 h 832"/>
                    <a:gd name="T4" fmla="*/ 385 w 666"/>
                    <a:gd name="T5" fmla="*/ 4 h 832"/>
                    <a:gd name="T6" fmla="*/ 333 w 666"/>
                    <a:gd name="T7" fmla="*/ 0 h 832"/>
                    <a:gd name="T8" fmla="*/ 281 w 666"/>
                    <a:gd name="T9" fmla="*/ 4 h 832"/>
                    <a:gd name="T10" fmla="*/ 228 w 666"/>
                    <a:gd name="T11" fmla="*/ 13 h 832"/>
                    <a:gd name="T12" fmla="*/ 178 w 666"/>
                    <a:gd name="T13" fmla="*/ 29 h 832"/>
                    <a:gd name="T14" fmla="*/ 139 w 666"/>
                    <a:gd name="T15" fmla="*/ 46 h 832"/>
                    <a:gd name="T16" fmla="*/ 105 w 666"/>
                    <a:gd name="T17" fmla="*/ 67 h 832"/>
                    <a:gd name="T18" fmla="*/ 76 w 666"/>
                    <a:gd name="T19" fmla="*/ 92 h 832"/>
                    <a:gd name="T20" fmla="*/ 51 w 666"/>
                    <a:gd name="T21" fmla="*/ 119 h 832"/>
                    <a:gd name="T22" fmla="*/ 33 w 666"/>
                    <a:gd name="T23" fmla="*/ 151 h 832"/>
                    <a:gd name="T24" fmla="*/ 17 w 666"/>
                    <a:gd name="T25" fmla="*/ 185 h 832"/>
                    <a:gd name="T26" fmla="*/ 7 w 666"/>
                    <a:gd name="T27" fmla="*/ 222 h 832"/>
                    <a:gd name="T28" fmla="*/ 2 w 666"/>
                    <a:gd name="T29" fmla="*/ 261 h 832"/>
                    <a:gd name="T30" fmla="*/ 0 w 666"/>
                    <a:gd name="T31" fmla="*/ 286 h 832"/>
                    <a:gd name="T32" fmla="*/ 0 w 666"/>
                    <a:gd name="T33" fmla="*/ 309 h 832"/>
                    <a:gd name="T34" fmla="*/ 4 w 666"/>
                    <a:gd name="T35" fmla="*/ 377 h 832"/>
                    <a:gd name="T36" fmla="*/ 15 w 666"/>
                    <a:gd name="T37" fmla="*/ 444 h 832"/>
                    <a:gd name="T38" fmla="*/ 30 w 666"/>
                    <a:gd name="T39" fmla="*/ 508 h 832"/>
                    <a:gd name="T40" fmla="*/ 51 w 666"/>
                    <a:gd name="T41" fmla="*/ 572 h 832"/>
                    <a:gd name="T42" fmla="*/ 78 w 666"/>
                    <a:gd name="T43" fmla="*/ 635 h 832"/>
                    <a:gd name="T44" fmla="*/ 97 w 666"/>
                    <a:gd name="T45" fmla="*/ 673 h 832"/>
                    <a:gd name="T46" fmla="*/ 122 w 666"/>
                    <a:gd name="T47" fmla="*/ 709 h 832"/>
                    <a:gd name="T48" fmla="*/ 150 w 666"/>
                    <a:gd name="T49" fmla="*/ 741 h 832"/>
                    <a:gd name="T50" fmla="*/ 180 w 666"/>
                    <a:gd name="T51" fmla="*/ 773 h 832"/>
                    <a:gd name="T52" fmla="*/ 207 w 666"/>
                    <a:gd name="T53" fmla="*/ 795 h 832"/>
                    <a:gd name="T54" fmla="*/ 237 w 666"/>
                    <a:gd name="T55" fmla="*/ 812 h 832"/>
                    <a:gd name="T56" fmla="*/ 267 w 666"/>
                    <a:gd name="T57" fmla="*/ 824 h 832"/>
                    <a:gd name="T58" fmla="*/ 300 w 666"/>
                    <a:gd name="T59" fmla="*/ 830 h 832"/>
                    <a:gd name="T60" fmla="*/ 333 w 666"/>
                    <a:gd name="T61" fmla="*/ 832 h 832"/>
                    <a:gd name="T62" fmla="*/ 366 w 666"/>
                    <a:gd name="T63" fmla="*/ 830 h 832"/>
                    <a:gd name="T64" fmla="*/ 398 w 666"/>
                    <a:gd name="T65" fmla="*/ 824 h 832"/>
                    <a:gd name="T66" fmla="*/ 430 w 666"/>
                    <a:gd name="T67" fmla="*/ 812 h 832"/>
                    <a:gd name="T68" fmla="*/ 459 w 666"/>
                    <a:gd name="T69" fmla="*/ 795 h 832"/>
                    <a:gd name="T70" fmla="*/ 486 w 666"/>
                    <a:gd name="T71" fmla="*/ 773 h 832"/>
                    <a:gd name="T72" fmla="*/ 518 w 666"/>
                    <a:gd name="T73" fmla="*/ 741 h 832"/>
                    <a:gd name="T74" fmla="*/ 545 w 666"/>
                    <a:gd name="T75" fmla="*/ 709 h 832"/>
                    <a:gd name="T76" fmla="*/ 569 w 666"/>
                    <a:gd name="T77" fmla="*/ 673 h 832"/>
                    <a:gd name="T78" fmla="*/ 588 w 666"/>
                    <a:gd name="T79" fmla="*/ 635 h 832"/>
                    <a:gd name="T80" fmla="*/ 615 w 666"/>
                    <a:gd name="T81" fmla="*/ 572 h 832"/>
                    <a:gd name="T82" fmla="*/ 637 w 666"/>
                    <a:gd name="T83" fmla="*/ 508 h 832"/>
                    <a:gd name="T84" fmla="*/ 651 w 666"/>
                    <a:gd name="T85" fmla="*/ 444 h 832"/>
                    <a:gd name="T86" fmla="*/ 662 w 666"/>
                    <a:gd name="T87" fmla="*/ 377 h 832"/>
                    <a:gd name="T88" fmla="*/ 666 w 666"/>
                    <a:gd name="T89" fmla="*/ 309 h 832"/>
                    <a:gd name="T90" fmla="*/ 666 w 666"/>
                    <a:gd name="T91" fmla="*/ 286 h 832"/>
                    <a:gd name="T92" fmla="*/ 666 w 666"/>
                    <a:gd name="T93" fmla="*/ 261 h 832"/>
                    <a:gd name="T94" fmla="*/ 659 w 666"/>
                    <a:gd name="T95" fmla="*/ 222 h 832"/>
                    <a:gd name="T96" fmla="*/ 649 w 666"/>
                    <a:gd name="T97" fmla="*/ 185 h 832"/>
                    <a:gd name="T98" fmla="*/ 634 w 666"/>
                    <a:gd name="T99" fmla="*/ 151 h 832"/>
                    <a:gd name="T100" fmla="*/ 615 w 666"/>
                    <a:gd name="T101" fmla="*/ 119 h 832"/>
                    <a:gd name="T102" fmla="*/ 590 w 666"/>
                    <a:gd name="T103" fmla="*/ 92 h 832"/>
                    <a:gd name="T104" fmla="*/ 561 w 666"/>
                    <a:gd name="T105" fmla="*/ 67 h 832"/>
                    <a:gd name="T106" fmla="*/ 527 w 666"/>
                    <a:gd name="T107" fmla="*/ 46 h 832"/>
                    <a:gd name="T108" fmla="*/ 488 w 666"/>
                    <a:gd name="T109" fmla="*/ 29 h 8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666" h="832">
                      <a:moveTo>
                        <a:pt x="488" y="29"/>
                      </a:moveTo>
                      <a:lnTo>
                        <a:pt x="438" y="13"/>
                      </a:lnTo>
                      <a:lnTo>
                        <a:pt x="385" y="4"/>
                      </a:lnTo>
                      <a:lnTo>
                        <a:pt x="333" y="0"/>
                      </a:lnTo>
                      <a:lnTo>
                        <a:pt x="281" y="4"/>
                      </a:lnTo>
                      <a:lnTo>
                        <a:pt x="228" y="13"/>
                      </a:lnTo>
                      <a:lnTo>
                        <a:pt x="178" y="29"/>
                      </a:lnTo>
                      <a:lnTo>
                        <a:pt x="139" y="46"/>
                      </a:lnTo>
                      <a:lnTo>
                        <a:pt x="105" y="67"/>
                      </a:lnTo>
                      <a:lnTo>
                        <a:pt x="76" y="92"/>
                      </a:lnTo>
                      <a:lnTo>
                        <a:pt x="51" y="119"/>
                      </a:lnTo>
                      <a:lnTo>
                        <a:pt x="33" y="151"/>
                      </a:lnTo>
                      <a:lnTo>
                        <a:pt x="17" y="185"/>
                      </a:lnTo>
                      <a:lnTo>
                        <a:pt x="7" y="222"/>
                      </a:lnTo>
                      <a:lnTo>
                        <a:pt x="2" y="261"/>
                      </a:lnTo>
                      <a:lnTo>
                        <a:pt x="0" y="286"/>
                      </a:lnTo>
                      <a:lnTo>
                        <a:pt x="0" y="309"/>
                      </a:lnTo>
                      <a:lnTo>
                        <a:pt x="4" y="377"/>
                      </a:lnTo>
                      <a:lnTo>
                        <a:pt x="15" y="444"/>
                      </a:lnTo>
                      <a:lnTo>
                        <a:pt x="30" y="508"/>
                      </a:lnTo>
                      <a:lnTo>
                        <a:pt x="51" y="572"/>
                      </a:lnTo>
                      <a:lnTo>
                        <a:pt x="78" y="635"/>
                      </a:lnTo>
                      <a:lnTo>
                        <a:pt x="97" y="673"/>
                      </a:lnTo>
                      <a:lnTo>
                        <a:pt x="122" y="709"/>
                      </a:lnTo>
                      <a:lnTo>
                        <a:pt x="150" y="741"/>
                      </a:lnTo>
                      <a:lnTo>
                        <a:pt x="180" y="773"/>
                      </a:lnTo>
                      <a:lnTo>
                        <a:pt x="207" y="795"/>
                      </a:lnTo>
                      <a:lnTo>
                        <a:pt x="237" y="812"/>
                      </a:lnTo>
                      <a:lnTo>
                        <a:pt x="267" y="824"/>
                      </a:lnTo>
                      <a:lnTo>
                        <a:pt x="300" y="830"/>
                      </a:lnTo>
                      <a:lnTo>
                        <a:pt x="333" y="832"/>
                      </a:lnTo>
                      <a:lnTo>
                        <a:pt x="366" y="830"/>
                      </a:lnTo>
                      <a:lnTo>
                        <a:pt x="398" y="824"/>
                      </a:lnTo>
                      <a:lnTo>
                        <a:pt x="430" y="812"/>
                      </a:lnTo>
                      <a:lnTo>
                        <a:pt x="459" y="795"/>
                      </a:lnTo>
                      <a:lnTo>
                        <a:pt x="486" y="773"/>
                      </a:lnTo>
                      <a:lnTo>
                        <a:pt x="518" y="741"/>
                      </a:lnTo>
                      <a:lnTo>
                        <a:pt x="545" y="709"/>
                      </a:lnTo>
                      <a:lnTo>
                        <a:pt x="569" y="673"/>
                      </a:lnTo>
                      <a:lnTo>
                        <a:pt x="588" y="635"/>
                      </a:lnTo>
                      <a:lnTo>
                        <a:pt x="615" y="572"/>
                      </a:lnTo>
                      <a:lnTo>
                        <a:pt x="637" y="508"/>
                      </a:lnTo>
                      <a:lnTo>
                        <a:pt x="651" y="444"/>
                      </a:lnTo>
                      <a:lnTo>
                        <a:pt x="662" y="377"/>
                      </a:lnTo>
                      <a:lnTo>
                        <a:pt x="666" y="309"/>
                      </a:lnTo>
                      <a:lnTo>
                        <a:pt x="666" y="286"/>
                      </a:lnTo>
                      <a:lnTo>
                        <a:pt x="666" y="261"/>
                      </a:lnTo>
                      <a:lnTo>
                        <a:pt x="659" y="222"/>
                      </a:lnTo>
                      <a:lnTo>
                        <a:pt x="649" y="185"/>
                      </a:lnTo>
                      <a:lnTo>
                        <a:pt x="634" y="151"/>
                      </a:lnTo>
                      <a:lnTo>
                        <a:pt x="615" y="119"/>
                      </a:lnTo>
                      <a:lnTo>
                        <a:pt x="590" y="92"/>
                      </a:lnTo>
                      <a:lnTo>
                        <a:pt x="561" y="67"/>
                      </a:lnTo>
                      <a:lnTo>
                        <a:pt x="527" y="46"/>
                      </a:lnTo>
                      <a:lnTo>
                        <a:pt x="488" y="29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6" name="Freeform 11"/>
                <p:cNvSpPr>
                  <a:spLocks/>
                </p:cNvSpPr>
                <p:nvPr/>
              </p:nvSpPr>
              <p:spPr bwMode="auto">
                <a:xfrm>
                  <a:off x="984" y="3285"/>
                  <a:ext cx="3761" cy="1032"/>
                </a:xfrm>
                <a:custGeom>
                  <a:avLst/>
                  <a:gdLst>
                    <a:gd name="T0" fmla="*/ 3747 w 3761"/>
                    <a:gd name="T1" fmla="*/ 298 h 1032"/>
                    <a:gd name="T2" fmla="*/ 3693 w 3761"/>
                    <a:gd name="T3" fmla="*/ 170 h 1032"/>
                    <a:gd name="T4" fmla="*/ 3601 w 3761"/>
                    <a:gd name="T5" fmla="*/ 74 h 1032"/>
                    <a:gd name="T6" fmla="*/ 3479 w 3761"/>
                    <a:gd name="T7" fmla="*/ 19 h 1032"/>
                    <a:gd name="T8" fmla="*/ 3127 w 3761"/>
                    <a:gd name="T9" fmla="*/ 0 h 1032"/>
                    <a:gd name="T10" fmla="*/ 2774 w 3761"/>
                    <a:gd name="T11" fmla="*/ 18 h 1032"/>
                    <a:gd name="T12" fmla="*/ 2646 w 3761"/>
                    <a:gd name="T13" fmla="*/ 75 h 1032"/>
                    <a:gd name="T14" fmla="*/ 2553 w 3761"/>
                    <a:gd name="T15" fmla="*/ 178 h 1032"/>
                    <a:gd name="T16" fmla="*/ 2502 w 3761"/>
                    <a:gd name="T17" fmla="*/ 314 h 1032"/>
                    <a:gd name="T18" fmla="*/ 2451 w 3761"/>
                    <a:gd name="T19" fmla="*/ 179 h 1032"/>
                    <a:gd name="T20" fmla="*/ 2360 w 3761"/>
                    <a:gd name="T21" fmla="*/ 77 h 1032"/>
                    <a:gd name="T22" fmla="*/ 2234 w 3761"/>
                    <a:gd name="T23" fmla="*/ 19 h 1032"/>
                    <a:gd name="T24" fmla="*/ 1880 w 3761"/>
                    <a:gd name="T25" fmla="*/ 0 h 1032"/>
                    <a:gd name="T26" fmla="*/ 1527 w 3761"/>
                    <a:gd name="T27" fmla="*/ 18 h 1032"/>
                    <a:gd name="T28" fmla="*/ 1400 w 3761"/>
                    <a:gd name="T29" fmla="*/ 75 h 1032"/>
                    <a:gd name="T30" fmla="*/ 1308 w 3761"/>
                    <a:gd name="T31" fmla="*/ 178 h 1032"/>
                    <a:gd name="T32" fmla="*/ 1256 w 3761"/>
                    <a:gd name="T33" fmla="*/ 314 h 1032"/>
                    <a:gd name="T34" fmla="*/ 1204 w 3761"/>
                    <a:gd name="T35" fmla="*/ 179 h 1032"/>
                    <a:gd name="T36" fmla="*/ 1113 w 3761"/>
                    <a:gd name="T37" fmla="*/ 77 h 1032"/>
                    <a:gd name="T38" fmla="*/ 988 w 3761"/>
                    <a:gd name="T39" fmla="*/ 19 h 1032"/>
                    <a:gd name="T40" fmla="*/ 635 w 3761"/>
                    <a:gd name="T41" fmla="*/ 0 h 1032"/>
                    <a:gd name="T42" fmla="*/ 281 w 3761"/>
                    <a:gd name="T43" fmla="*/ 18 h 1032"/>
                    <a:gd name="T44" fmla="*/ 154 w 3761"/>
                    <a:gd name="T45" fmla="*/ 74 h 1032"/>
                    <a:gd name="T46" fmla="*/ 62 w 3761"/>
                    <a:gd name="T47" fmla="*/ 175 h 1032"/>
                    <a:gd name="T48" fmla="*/ 10 w 3761"/>
                    <a:gd name="T49" fmla="*/ 308 h 1032"/>
                    <a:gd name="T50" fmla="*/ 0 w 3761"/>
                    <a:gd name="T51" fmla="*/ 812 h 1032"/>
                    <a:gd name="T52" fmla="*/ 23 w 3761"/>
                    <a:gd name="T53" fmla="*/ 932 h 1032"/>
                    <a:gd name="T54" fmla="*/ 93 w 3761"/>
                    <a:gd name="T55" fmla="*/ 1006 h 1032"/>
                    <a:gd name="T56" fmla="*/ 205 w 3761"/>
                    <a:gd name="T57" fmla="*/ 1032 h 1032"/>
                    <a:gd name="T58" fmla="*/ 850 w 3761"/>
                    <a:gd name="T59" fmla="*/ 1032 h 1032"/>
                    <a:gd name="T60" fmla="*/ 1144 w 3761"/>
                    <a:gd name="T61" fmla="*/ 1019 h 1032"/>
                    <a:gd name="T62" fmla="*/ 1225 w 3761"/>
                    <a:gd name="T63" fmla="*/ 959 h 1032"/>
                    <a:gd name="T64" fmla="*/ 1270 w 3761"/>
                    <a:gd name="T65" fmla="*/ 930 h 1032"/>
                    <a:gd name="T66" fmla="*/ 1338 w 3761"/>
                    <a:gd name="T67" fmla="*/ 1005 h 1032"/>
                    <a:gd name="T68" fmla="*/ 1452 w 3761"/>
                    <a:gd name="T69" fmla="*/ 1032 h 1032"/>
                    <a:gd name="T70" fmla="*/ 2096 w 3761"/>
                    <a:gd name="T71" fmla="*/ 1032 h 1032"/>
                    <a:gd name="T72" fmla="*/ 2391 w 3761"/>
                    <a:gd name="T73" fmla="*/ 1019 h 1032"/>
                    <a:gd name="T74" fmla="*/ 2472 w 3761"/>
                    <a:gd name="T75" fmla="*/ 959 h 1032"/>
                    <a:gd name="T76" fmla="*/ 2515 w 3761"/>
                    <a:gd name="T77" fmla="*/ 930 h 1032"/>
                    <a:gd name="T78" fmla="*/ 2585 w 3761"/>
                    <a:gd name="T79" fmla="*/ 1005 h 1032"/>
                    <a:gd name="T80" fmla="*/ 2699 w 3761"/>
                    <a:gd name="T81" fmla="*/ 1032 h 1032"/>
                    <a:gd name="T82" fmla="*/ 3342 w 3761"/>
                    <a:gd name="T83" fmla="*/ 1032 h 1032"/>
                    <a:gd name="T84" fmla="*/ 3635 w 3761"/>
                    <a:gd name="T85" fmla="*/ 1019 h 1032"/>
                    <a:gd name="T86" fmla="*/ 3716 w 3761"/>
                    <a:gd name="T87" fmla="*/ 963 h 1032"/>
                    <a:gd name="T88" fmla="*/ 3756 w 3761"/>
                    <a:gd name="T89" fmla="*/ 864 h 1032"/>
                    <a:gd name="T90" fmla="*/ 3758 w 3761"/>
                    <a:gd name="T91" fmla="*/ 396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761" h="1032">
                      <a:moveTo>
                        <a:pt x="3758" y="396"/>
                      </a:moveTo>
                      <a:lnTo>
                        <a:pt x="3754" y="346"/>
                      </a:lnTo>
                      <a:lnTo>
                        <a:pt x="3747" y="298"/>
                      </a:lnTo>
                      <a:lnTo>
                        <a:pt x="3734" y="252"/>
                      </a:lnTo>
                      <a:lnTo>
                        <a:pt x="3715" y="210"/>
                      </a:lnTo>
                      <a:lnTo>
                        <a:pt x="3693" y="170"/>
                      </a:lnTo>
                      <a:lnTo>
                        <a:pt x="3667" y="134"/>
                      </a:lnTo>
                      <a:lnTo>
                        <a:pt x="3635" y="102"/>
                      </a:lnTo>
                      <a:lnTo>
                        <a:pt x="3601" y="74"/>
                      </a:lnTo>
                      <a:lnTo>
                        <a:pt x="3565" y="51"/>
                      </a:lnTo>
                      <a:lnTo>
                        <a:pt x="3524" y="32"/>
                      </a:lnTo>
                      <a:lnTo>
                        <a:pt x="3479" y="19"/>
                      </a:lnTo>
                      <a:lnTo>
                        <a:pt x="3432" y="13"/>
                      </a:lnTo>
                      <a:lnTo>
                        <a:pt x="3280" y="2"/>
                      </a:lnTo>
                      <a:lnTo>
                        <a:pt x="3127" y="0"/>
                      </a:lnTo>
                      <a:lnTo>
                        <a:pt x="2975" y="2"/>
                      </a:lnTo>
                      <a:lnTo>
                        <a:pt x="2823" y="11"/>
                      </a:lnTo>
                      <a:lnTo>
                        <a:pt x="2774" y="18"/>
                      </a:lnTo>
                      <a:lnTo>
                        <a:pt x="2728" y="32"/>
                      </a:lnTo>
                      <a:lnTo>
                        <a:pt x="2684" y="52"/>
                      </a:lnTo>
                      <a:lnTo>
                        <a:pt x="2646" y="75"/>
                      </a:lnTo>
                      <a:lnTo>
                        <a:pt x="2611" y="106"/>
                      </a:lnTo>
                      <a:lnTo>
                        <a:pt x="2581" y="140"/>
                      </a:lnTo>
                      <a:lnTo>
                        <a:pt x="2553" y="178"/>
                      </a:lnTo>
                      <a:lnTo>
                        <a:pt x="2533" y="221"/>
                      </a:lnTo>
                      <a:lnTo>
                        <a:pt x="2515" y="265"/>
                      </a:lnTo>
                      <a:lnTo>
                        <a:pt x="2502" y="314"/>
                      </a:lnTo>
                      <a:lnTo>
                        <a:pt x="2491" y="267"/>
                      </a:lnTo>
                      <a:lnTo>
                        <a:pt x="2474" y="221"/>
                      </a:lnTo>
                      <a:lnTo>
                        <a:pt x="2451" y="179"/>
                      </a:lnTo>
                      <a:lnTo>
                        <a:pt x="2425" y="141"/>
                      </a:lnTo>
                      <a:lnTo>
                        <a:pt x="2395" y="107"/>
                      </a:lnTo>
                      <a:lnTo>
                        <a:pt x="2360" y="77"/>
                      </a:lnTo>
                      <a:lnTo>
                        <a:pt x="2322" y="52"/>
                      </a:lnTo>
                      <a:lnTo>
                        <a:pt x="2280" y="34"/>
                      </a:lnTo>
                      <a:lnTo>
                        <a:pt x="2234" y="19"/>
                      </a:lnTo>
                      <a:lnTo>
                        <a:pt x="2185" y="13"/>
                      </a:lnTo>
                      <a:lnTo>
                        <a:pt x="2034" y="2"/>
                      </a:lnTo>
                      <a:lnTo>
                        <a:pt x="1880" y="0"/>
                      </a:lnTo>
                      <a:lnTo>
                        <a:pt x="1728" y="2"/>
                      </a:lnTo>
                      <a:lnTo>
                        <a:pt x="1576" y="11"/>
                      </a:lnTo>
                      <a:lnTo>
                        <a:pt x="1527" y="18"/>
                      </a:lnTo>
                      <a:lnTo>
                        <a:pt x="1481" y="32"/>
                      </a:lnTo>
                      <a:lnTo>
                        <a:pt x="1439" y="51"/>
                      </a:lnTo>
                      <a:lnTo>
                        <a:pt x="1400" y="75"/>
                      </a:lnTo>
                      <a:lnTo>
                        <a:pt x="1366" y="106"/>
                      </a:lnTo>
                      <a:lnTo>
                        <a:pt x="1334" y="140"/>
                      </a:lnTo>
                      <a:lnTo>
                        <a:pt x="1308" y="178"/>
                      </a:lnTo>
                      <a:lnTo>
                        <a:pt x="1286" y="219"/>
                      </a:lnTo>
                      <a:lnTo>
                        <a:pt x="1269" y="265"/>
                      </a:lnTo>
                      <a:lnTo>
                        <a:pt x="1256" y="314"/>
                      </a:lnTo>
                      <a:lnTo>
                        <a:pt x="1244" y="265"/>
                      </a:lnTo>
                      <a:lnTo>
                        <a:pt x="1227" y="221"/>
                      </a:lnTo>
                      <a:lnTo>
                        <a:pt x="1204" y="179"/>
                      </a:lnTo>
                      <a:lnTo>
                        <a:pt x="1178" y="140"/>
                      </a:lnTo>
                      <a:lnTo>
                        <a:pt x="1148" y="107"/>
                      </a:lnTo>
                      <a:lnTo>
                        <a:pt x="1113" y="77"/>
                      </a:lnTo>
                      <a:lnTo>
                        <a:pt x="1075" y="52"/>
                      </a:lnTo>
                      <a:lnTo>
                        <a:pt x="1033" y="32"/>
                      </a:lnTo>
                      <a:lnTo>
                        <a:pt x="988" y="19"/>
                      </a:lnTo>
                      <a:lnTo>
                        <a:pt x="940" y="13"/>
                      </a:lnTo>
                      <a:lnTo>
                        <a:pt x="787" y="2"/>
                      </a:lnTo>
                      <a:lnTo>
                        <a:pt x="635" y="0"/>
                      </a:lnTo>
                      <a:lnTo>
                        <a:pt x="482" y="2"/>
                      </a:lnTo>
                      <a:lnTo>
                        <a:pt x="330" y="11"/>
                      </a:lnTo>
                      <a:lnTo>
                        <a:pt x="281" y="18"/>
                      </a:lnTo>
                      <a:lnTo>
                        <a:pt x="235" y="31"/>
                      </a:lnTo>
                      <a:lnTo>
                        <a:pt x="193" y="51"/>
                      </a:lnTo>
                      <a:lnTo>
                        <a:pt x="154" y="74"/>
                      </a:lnTo>
                      <a:lnTo>
                        <a:pt x="120" y="104"/>
                      </a:lnTo>
                      <a:lnTo>
                        <a:pt x="89" y="137"/>
                      </a:lnTo>
                      <a:lnTo>
                        <a:pt x="62" y="175"/>
                      </a:lnTo>
                      <a:lnTo>
                        <a:pt x="40" y="217"/>
                      </a:lnTo>
                      <a:lnTo>
                        <a:pt x="23" y="261"/>
                      </a:lnTo>
                      <a:lnTo>
                        <a:pt x="10" y="308"/>
                      </a:lnTo>
                      <a:lnTo>
                        <a:pt x="2" y="360"/>
                      </a:lnTo>
                      <a:lnTo>
                        <a:pt x="0" y="411"/>
                      </a:lnTo>
                      <a:lnTo>
                        <a:pt x="0" y="812"/>
                      </a:lnTo>
                      <a:lnTo>
                        <a:pt x="2" y="857"/>
                      </a:lnTo>
                      <a:lnTo>
                        <a:pt x="10" y="898"/>
                      </a:lnTo>
                      <a:lnTo>
                        <a:pt x="23" y="932"/>
                      </a:lnTo>
                      <a:lnTo>
                        <a:pt x="41" y="962"/>
                      </a:lnTo>
                      <a:lnTo>
                        <a:pt x="65" y="987"/>
                      </a:lnTo>
                      <a:lnTo>
                        <a:pt x="93" y="1006"/>
                      </a:lnTo>
                      <a:lnTo>
                        <a:pt x="125" y="1019"/>
                      </a:lnTo>
                      <a:lnTo>
                        <a:pt x="163" y="1028"/>
                      </a:lnTo>
                      <a:lnTo>
                        <a:pt x="205" y="1032"/>
                      </a:lnTo>
                      <a:lnTo>
                        <a:pt x="417" y="1032"/>
                      </a:lnTo>
                      <a:lnTo>
                        <a:pt x="631" y="1032"/>
                      </a:lnTo>
                      <a:lnTo>
                        <a:pt x="850" y="1032"/>
                      </a:lnTo>
                      <a:lnTo>
                        <a:pt x="1068" y="1032"/>
                      </a:lnTo>
                      <a:lnTo>
                        <a:pt x="1108" y="1028"/>
                      </a:lnTo>
                      <a:lnTo>
                        <a:pt x="1144" y="1019"/>
                      </a:lnTo>
                      <a:lnTo>
                        <a:pt x="1176" y="1004"/>
                      </a:lnTo>
                      <a:lnTo>
                        <a:pt x="1203" y="984"/>
                      </a:lnTo>
                      <a:lnTo>
                        <a:pt x="1225" y="959"/>
                      </a:lnTo>
                      <a:lnTo>
                        <a:pt x="1244" y="929"/>
                      </a:lnTo>
                      <a:lnTo>
                        <a:pt x="1257" y="895"/>
                      </a:lnTo>
                      <a:lnTo>
                        <a:pt x="1270" y="930"/>
                      </a:lnTo>
                      <a:lnTo>
                        <a:pt x="1287" y="960"/>
                      </a:lnTo>
                      <a:lnTo>
                        <a:pt x="1311" y="985"/>
                      </a:lnTo>
                      <a:lnTo>
                        <a:pt x="1338" y="1005"/>
                      </a:lnTo>
                      <a:lnTo>
                        <a:pt x="1371" y="1019"/>
                      </a:lnTo>
                      <a:lnTo>
                        <a:pt x="1409" y="1028"/>
                      </a:lnTo>
                      <a:lnTo>
                        <a:pt x="1452" y="1032"/>
                      </a:lnTo>
                      <a:lnTo>
                        <a:pt x="1664" y="1032"/>
                      </a:lnTo>
                      <a:lnTo>
                        <a:pt x="1878" y="1032"/>
                      </a:lnTo>
                      <a:lnTo>
                        <a:pt x="2096" y="1032"/>
                      </a:lnTo>
                      <a:lnTo>
                        <a:pt x="2314" y="1032"/>
                      </a:lnTo>
                      <a:lnTo>
                        <a:pt x="2354" y="1028"/>
                      </a:lnTo>
                      <a:lnTo>
                        <a:pt x="2391" y="1019"/>
                      </a:lnTo>
                      <a:lnTo>
                        <a:pt x="2423" y="1004"/>
                      </a:lnTo>
                      <a:lnTo>
                        <a:pt x="2450" y="984"/>
                      </a:lnTo>
                      <a:lnTo>
                        <a:pt x="2472" y="959"/>
                      </a:lnTo>
                      <a:lnTo>
                        <a:pt x="2491" y="929"/>
                      </a:lnTo>
                      <a:lnTo>
                        <a:pt x="2502" y="895"/>
                      </a:lnTo>
                      <a:lnTo>
                        <a:pt x="2515" y="930"/>
                      </a:lnTo>
                      <a:lnTo>
                        <a:pt x="2534" y="960"/>
                      </a:lnTo>
                      <a:lnTo>
                        <a:pt x="2556" y="985"/>
                      </a:lnTo>
                      <a:lnTo>
                        <a:pt x="2585" y="1005"/>
                      </a:lnTo>
                      <a:lnTo>
                        <a:pt x="2618" y="1019"/>
                      </a:lnTo>
                      <a:lnTo>
                        <a:pt x="2656" y="1028"/>
                      </a:lnTo>
                      <a:lnTo>
                        <a:pt x="2699" y="1032"/>
                      </a:lnTo>
                      <a:lnTo>
                        <a:pt x="2911" y="1032"/>
                      </a:lnTo>
                      <a:lnTo>
                        <a:pt x="3123" y="1032"/>
                      </a:lnTo>
                      <a:lnTo>
                        <a:pt x="3342" y="1032"/>
                      </a:lnTo>
                      <a:lnTo>
                        <a:pt x="3561" y="1032"/>
                      </a:lnTo>
                      <a:lnTo>
                        <a:pt x="3600" y="1028"/>
                      </a:lnTo>
                      <a:lnTo>
                        <a:pt x="3635" y="1019"/>
                      </a:lnTo>
                      <a:lnTo>
                        <a:pt x="3667" y="1005"/>
                      </a:lnTo>
                      <a:lnTo>
                        <a:pt x="3694" y="987"/>
                      </a:lnTo>
                      <a:lnTo>
                        <a:pt x="3716" y="963"/>
                      </a:lnTo>
                      <a:lnTo>
                        <a:pt x="3735" y="934"/>
                      </a:lnTo>
                      <a:lnTo>
                        <a:pt x="3748" y="901"/>
                      </a:lnTo>
                      <a:lnTo>
                        <a:pt x="3756" y="864"/>
                      </a:lnTo>
                      <a:lnTo>
                        <a:pt x="3760" y="823"/>
                      </a:lnTo>
                      <a:lnTo>
                        <a:pt x="3761" y="610"/>
                      </a:lnTo>
                      <a:lnTo>
                        <a:pt x="3758" y="39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7" name="Freeform 12"/>
                <p:cNvSpPr>
                  <a:spLocks/>
                </p:cNvSpPr>
                <p:nvPr/>
              </p:nvSpPr>
              <p:spPr bwMode="auto">
                <a:xfrm>
                  <a:off x="1433" y="236"/>
                  <a:ext cx="466" cy="602"/>
                </a:xfrm>
                <a:custGeom>
                  <a:avLst/>
                  <a:gdLst>
                    <a:gd name="T0" fmla="*/ 126 w 466"/>
                    <a:gd name="T1" fmla="*/ 559 h 602"/>
                    <a:gd name="T2" fmla="*/ 150 w 466"/>
                    <a:gd name="T3" fmla="*/ 578 h 602"/>
                    <a:gd name="T4" fmla="*/ 177 w 466"/>
                    <a:gd name="T5" fmla="*/ 591 h 602"/>
                    <a:gd name="T6" fmla="*/ 204 w 466"/>
                    <a:gd name="T7" fmla="*/ 599 h 602"/>
                    <a:gd name="T8" fmla="*/ 233 w 466"/>
                    <a:gd name="T9" fmla="*/ 602 h 602"/>
                    <a:gd name="T10" fmla="*/ 262 w 466"/>
                    <a:gd name="T11" fmla="*/ 599 h 602"/>
                    <a:gd name="T12" fmla="*/ 289 w 466"/>
                    <a:gd name="T13" fmla="*/ 591 h 602"/>
                    <a:gd name="T14" fmla="*/ 315 w 466"/>
                    <a:gd name="T15" fmla="*/ 578 h 602"/>
                    <a:gd name="T16" fmla="*/ 340 w 466"/>
                    <a:gd name="T17" fmla="*/ 559 h 602"/>
                    <a:gd name="T18" fmla="*/ 368 w 466"/>
                    <a:gd name="T19" fmla="*/ 529 h 602"/>
                    <a:gd name="T20" fmla="*/ 393 w 466"/>
                    <a:gd name="T21" fmla="*/ 496 h 602"/>
                    <a:gd name="T22" fmla="*/ 412 w 466"/>
                    <a:gd name="T23" fmla="*/ 459 h 602"/>
                    <a:gd name="T24" fmla="*/ 435 w 466"/>
                    <a:gd name="T25" fmla="*/ 403 h 602"/>
                    <a:gd name="T26" fmla="*/ 452 w 466"/>
                    <a:gd name="T27" fmla="*/ 344 h 602"/>
                    <a:gd name="T28" fmla="*/ 462 w 466"/>
                    <a:gd name="T29" fmla="*/ 284 h 602"/>
                    <a:gd name="T30" fmla="*/ 466 w 466"/>
                    <a:gd name="T31" fmla="*/ 223 h 602"/>
                    <a:gd name="T32" fmla="*/ 466 w 466"/>
                    <a:gd name="T33" fmla="*/ 205 h 602"/>
                    <a:gd name="T34" fmla="*/ 465 w 466"/>
                    <a:gd name="T35" fmla="*/ 188 h 602"/>
                    <a:gd name="T36" fmla="*/ 459 w 466"/>
                    <a:gd name="T37" fmla="*/ 155 h 602"/>
                    <a:gd name="T38" fmla="*/ 452 w 466"/>
                    <a:gd name="T39" fmla="*/ 125 h 602"/>
                    <a:gd name="T40" fmla="*/ 437 w 466"/>
                    <a:gd name="T41" fmla="*/ 99 h 602"/>
                    <a:gd name="T42" fmla="*/ 420 w 466"/>
                    <a:gd name="T43" fmla="*/ 74 h 602"/>
                    <a:gd name="T44" fmla="*/ 398 w 466"/>
                    <a:gd name="T45" fmla="*/ 53 h 602"/>
                    <a:gd name="T46" fmla="*/ 372 w 466"/>
                    <a:gd name="T47" fmla="*/ 35 h 602"/>
                    <a:gd name="T48" fmla="*/ 342 w 466"/>
                    <a:gd name="T49" fmla="*/ 19 h 602"/>
                    <a:gd name="T50" fmla="*/ 306 w 466"/>
                    <a:gd name="T51" fmla="*/ 9 h 602"/>
                    <a:gd name="T52" fmla="*/ 270 w 466"/>
                    <a:gd name="T53" fmla="*/ 2 h 602"/>
                    <a:gd name="T54" fmla="*/ 233 w 466"/>
                    <a:gd name="T55" fmla="*/ 0 h 602"/>
                    <a:gd name="T56" fmla="*/ 196 w 466"/>
                    <a:gd name="T57" fmla="*/ 2 h 602"/>
                    <a:gd name="T58" fmla="*/ 160 w 466"/>
                    <a:gd name="T59" fmla="*/ 9 h 602"/>
                    <a:gd name="T60" fmla="*/ 126 w 466"/>
                    <a:gd name="T61" fmla="*/ 19 h 602"/>
                    <a:gd name="T62" fmla="*/ 94 w 466"/>
                    <a:gd name="T63" fmla="*/ 35 h 602"/>
                    <a:gd name="T64" fmla="*/ 68 w 466"/>
                    <a:gd name="T65" fmla="*/ 53 h 602"/>
                    <a:gd name="T66" fmla="*/ 46 w 466"/>
                    <a:gd name="T67" fmla="*/ 74 h 602"/>
                    <a:gd name="T68" fmla="*/ 29 w 466"/>
                    <a:gd name="T69" fmla="*/ 99 h 602"/>
                    <a:gd name="T70" fmla="*/ 15 w 466"/>
                    <a:gd name="T71" fmla="*/ 125 h 602"/>
                    <a:gd name="T72" fmla="*/ 6 w 466"/>
                    <a:gd name="T73" fmla="*/ 155 h 602"/>
                    <a:gd name="T74" fmla="*/ 1 w 466"/>
                    <a:gd name="T75" fmla="*/ 188 h 602"/>
                    <a:gd name="T76" fmla="*/ 0 w 466"/>
                    <a:gd name="T77" fmla="*/ 205 h 602"/>
                    <a:gd name="T78" fmla="*/ 1 w 466"/>
                    <a:gd name="T79" fmla="*/ 223 h 602"/>
                    <a:gd name="T80" fmla="*/ 5 w 466"/>
                    <a:gd name="T81" fmla="*/ 284 h 602"/>
                    <a:gd name="T82" fmla="*/ 15 w 466"/>
                    <a:gd name="T83" fmla="*/ 344 h 602"/>
                    <a:gd name="T84" fmla="*/ 31 w 466"/>
                    <a:gd name="T85" fmla="*/ 403 h 602"/>
                    <a:gd name="T86" fmla="*/ 55 w 466"/>
                    <a:gd name="T87" fmla="*/ 459 h 602"/>
                    <a:gd name="T88" fmla="*/ 73 w 466"/>
                    <a:gd name="T89" fmla="*/ 496 h 602"/>
                    <a:gd name="T90" fmla="*/ 98 w 466"/>
                    <a:gd name="T91" fmla="*/ 529 h 602"/>
                    <a:gd name="T92" fmla="*/ 126 w 466"/>
                    <a:gd name="T93" fmla="*/ 559 h 6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466" h="602">
                      <a:moveTo>
                        <a:pt x="126" y="559"/>
                      </a:moveTo>
                      <a:lnTo>
                        <a:pt x="150" y="578"/>
                      </a:lnTo>
                      <a:lnTo>
                        <a:pt x="177" y="591"/>
                      </a:lnTo>
                      <a:lnTo>
                        <a:pt x="204" y="599"/>
                      </a:lnTo>
                      <a:lnTo>
                        <a:pt x="233" y="602"/>
                      </a:lnTo>
                      <a:lnTo>
                        <a:pt x="262" y="599"/>
                      </a:lnTo>
                      <a:lnTo>
                        <a:pt x="289" y="591"/>
                      </a:lnTo>
                      <a:lnTo>
                        <a:pt x="315" y="578"/>
                      </a:lnTo>
                      <a:lnTo>
                        <a:pt x="340" y="559"/>
                      </a:lnTo>
                      <a:lnTo>
                        <a:pt x="368" y="529"/>
                      </a:lnTo>
                      <a:lnTo>
                        <a:pt x="393" y="496"/>
                      </a:lnTo>
                      <a:lnTo>
                        <a:pt x="412" y="459"/>
                      </a:lnTo>
                      <a:lnTo>
                        <a:pt x="435" y="403"/>
                      </a:lnTo>
                      <a:lnTo>
                        <a:pt x="452" y="344"/>
                      </a:lnTo>
                      <a:lnTo>
                        <a:pt x="462" y="284"/>
                      </a:lnTo>
                      <a:lnTo>
                        <a:pt x="466" y="223"/>
                      </a:lnTo>
                      <a:lnTo>
                        <a:pt x="466" y="205"/>
                      </a:lnTo>
                      <a:lnTo>
                        <a:pt x="465" y="188"/>
                      </a:lnTo>
                      <a:lnTo>
                        <a:pt x="459" y="155"/>
                      </a:lnTo>
                      <a:lnTo>
                        <a:pt x="452" y="125"/>
                      </a:lnTo>
                      <a:lnTo>
                        <a:pt x="437" y="99"/>
                      </a:lnTo>
                      <a:lnTo>
                        <a:pt x="420" y="74"/>
                      </a:lnTo>
                      <a:lnTo>
                        <a:pt x="398" y="53"/>
                      </a:lnTo>
                      <a:lnTo>
                        <a:pt x="372" y="35"/>
                      </a:lnTo>
                      <a:lnTo>
                        <a:pt x="342" y="19"/>
                      </a:lnTo>
                      <a:lnTo>
                        <a:pt x="306" y="9"/>
                      </a:lnTo>
                      <a:lnTo>
                        <a:pt x="270" y="2"/>
                      </a:lnTo>
                      <a:lnTo>
                        <a:pt x="233" y="0"/>
                      </a:lnTo>
                      <a:lnTo>
                        <a:pt x="196" y="2"/>
                      </a:lnTo>
                      <a:lnTo>
                        <a:pt x="160" y="9"/>
                      </a:lnTo>
                      <a:lnTo>
                        <a:pt x="126" y="19"/>
                      </a:lnTo>
                      <a:lnTo>
                        <a:pt x="94" y="35"/>
                      </a:lnTo>
                      <a:lnTo>
                        <a:pt x="68" y="53"/>
                      </a:lnTo>
                      <a:lnTo>
                        <a:pt x="46" y="74"/>
                      </a:lnTo>
                      <a:lnTo>
                        <a:pt x="29" y="99"/>
                      </a:lnTo>
                      <a:lnTo>
                        <a:pt x="15" y="125"/>
                      </a:lnTo>
                      <a:lnTo>
                        <a:pt x="6" y="155"/>
                      </a:lnTo>
                      <a:lnTo>
                        <a:pt x="1" y="188"/>
                      </a:lnTo>
                      <a:lnTo>
                        <a:pt x="0" y="205"/>
                      </a:lnTo>
                      <a:lnTo>
                        <a:pt x="1" y="223"/>
                      </a:lnTo>
                      <a:lnTo>
                        <a:pt x="5" y="284"/>
                      </a:lnTo>
                      <a:lnTo>
                        <a:pt x="15" y="344"/>
                      </a:lnTo>
                      <a:lnTo>
                        <a:pt x="31" y="403"/>
                      </a:lnTo>
                      <a:lnTo>
                        <a:pt x="55" y="459"/>
                      </a:lnTo>
                      <a:lnTo>
                        <a:pt x="73" y="496"/>
                      </a:lnTo>
                      <a:lnTo>
                        <a:pt x="98" y="529"/>
                      </a:lnTo>
                      <a:lnTo>
                        <a:pt x="126" y="559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9" name="Group 8"/>
            <p:cNvGrpSpPr/>
            <p:nvPr/>
          </p:nvGrpSpPr>
          <p:grpSpPr>
            <a:xfrm>
              <a:off x="1226964" y="4502513"/>
              <a:ext cx="1204721" cy="1204721"/>
              <a:chOff x="1226964" y="4502513"/>
              <a:chExt cx="1204721" cy="1204721"/>
            </a:xfrm>
          </p:grpSpPr>
          <p:grpSp>
            <p:nvGrpSpPr>
              <p:cNvPr id="60" name="Group 59"/>
              <p:cNvGrpSpPr/>
              <p:nvPr/>
            </p:nvGrpSpPr>
            <p:grpSpPr>
              <a:xfrm flipH="1">
                <a:off x="1226964" y="4502513"/>
                <a:ext cx="1204721" cy="1204721"/>
                <a:chOff x="1140545" y="2071779"/>
                <a:chExt cx="1169518" cy="1169518"/>
              </a:xfrm>
              <a:effectLst>
                <a:outerShdw blurRad="38100" dist="25400" dir="8100000" algn="tr" rotWithShape="0">
                  <a:prstClr val="black">
                    <a:alpha val="35000"/>
                  </a:prstClr>
                </a:outerShdw>
              </a:effectLst>
            </p:grpSpPr>
            <p:grpSp>
              <p:nvGrpSpPr>
                <p:cNvPr id="62" name="Group 61"/>
                <p:cNvGrpSpPr/>
                <p:nvPr/>
              </p:nvGrpSpPr>
              <p:grpSpPr>
                <a:xfrm>
                  <a:off x="1140545" y="2071779"/>
                  <a:ext cx="1169518" cy="1169518"/>
                  <a:chOff x="1140545" y="2071779"/>
                  <a:chExt cx="1169518" cy="1169518"/>
                </a:xfrm>
              </p:grpSpPr>
              <p:sp>
                <p:nvSpPr>
                  <p:cNvPr id="64" name="Oval 63"/>
                  <p:cNvSpPr/>
                  <p:nvPr/>
                </p:nvSpPr>
                <p:spPr>
                  <a:xfrm>
                    <a:off x="1140545" y="2071779"/>
                    <a:ext cx="1169518" cy="1169518"/>
                  </a:xfrm>
                  <a:prstGeom prst="ellipse">
                    <a:avLst/>
                  </a:prstGeom>
                  <a:solidFill>
                    <a:sysClr val="window" lastClr="FFFFFF">
                      <a:lumMod val="95000"/>
                    </a:sys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5" name="Oval 64"/>
                  <p:cNvSpPr/>
                  <p:nvPr/>
                </p:nvSpPr>
                <p:spPr>
                  <a:xfrm>
                    <a:off x="1191381" y="2122615"/>
                    <a:ext cx="1067846" cy="1067846"/>
                  </a:xfrm>
                  <a:prstGeom prst="ellipse">
                    <a:avLst/>
                  </a:prstGeom>
                  <a:solidFill>
                    <a:srgbClr val="A7C46E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63" name="Oval 62"/>
                <p:cNvSpPr/>
                <p:nvPr/>
              </p:nvSpPr>
              <p:spPr>
                <a:xfrm>
                  <a:off x="1378738" y="2164796"/>
                  <a:ext cx="722878" cy="649868"/>
                </a:xfrm>
                <a:prstGeom prst="ellipse">
                  <a:avLst/>
                </a:prstGeom>
                <a:gradFill flip="none" rotWithShape="1">
                  <a:gsLst>
                    <a:gs pos="2000">
                      <a:sysClr val="window" lastClr="FFFFFF">
                        <a:alpha val="0"/>
                      </a:sysClr>
                    </a:gs>
                    <a:gs pos="100000">
                      <a:sysClr val="window" lastClr="FFFFFF">
                        <a:alpha val="48000"/>
                      </a:sysClr>
                    </a:gs>
                  </a:gsLst>
                  <a:lin ang="162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94" name="Group 26"/>
              <p:cNvGrpSpPr>
                <a:grpSpLocks noChangeAspect="1"/>
              </p:cNvGrpSpPr>
              <p:nvPr/>
            </p:nvGrpSpPr>
            <p:grpSpPr bwMode="auto">
              <a:xfrm>
                <a:off x="1521741" y="4807131"/>
                <a:ext cx="575572" cy="575296"/>
                <a:chOff x="877" y="-427"/>
                <a:chExt cx="4169" cy="4167"/>
              </a:xfrm>
              <a:solidFill>
                <a:schemeClr val="bg1"/>
              </a:solidFill>
            </p:grpSpPr>
            <p:sp>
              <p:nvSpPr>
                <p:cNvPr id="97" name="Freeform 28"/>
                <p:cNvSpPr>
                  <a:spLocks noEditPoints="1"/>
                </p:cNvSpPr>
                <p:nvPr/>
              </p:nvSpPr>
              <p:spPr bwMode="auto">
                <a:xfrm>
                  <a:off x="877" y="-130"/>
                  <a:ext cx="4169" cy="3870"/>
                </a:xfrm>
                <a:custGeom>
                  <a:avLst/>
                  <a:gdLst>
                    <a:gd name="T0" fmla="*/ 3574 w 4169"/>
                    <a:gd name="T1" fmla="*/ 0 h 3870"/>
                    <a:gd name="T2" fmla="*/ 3570 w 4169"/>
                    <a:gd name="T3" fmla="*/ 503 h 3870"/>
                    <a:gd name="T4" fmla="*/ 3543 w 4169"/>
                    <a:gd name="T5" fmla="*/ 609 h 3870"/>
                    <a:gd name="T6" fmla="*/ 3494 w 4169"/>
                    <a:gd name="T7" fmla="*/ 703 h 3870"/>
                    <a:gd name="T8" fmla="*/ 3424 w 4169"/>
                    <a:gd name="T9" fmla="*/ 781 h 3870"/>
                    <a:gd name="T10" fmla="*/ 3337 w 4169"/>
                    <a:gd name="T11" fmla="*/ 842 h 3870"/>
                    <a:gd name="T12" fmla="*/ 3237 w 4169"/>
                    <a:gd name="T13" fmla="*/ 880 h 3870"/>
                    <a:gd name="T14" fmla="*/ 3127 w 4169"/>
                    <a:gd name="T15" fmla="*/ 894 h 3870"/>
                    <a:gd name="T16" fmla="*/ 3016 w 4169"/>
                    <a:gd name="T17" fmla="*/ 880 h 3870"/>
                    <a:gd name="T18" fmla="*/ 2916 w 4169"/>
                    <a:gd name="T19" fmla="*/ 842 h 3870"/>
                    <a:gd name="T20" fmla="*/ 2830 w 4169"/>
                    <a:gd name="T21" fmla="*/ 781 h 3870"/>
                    <a:gd name="T22" fmla="*/ 2761 w 4169"/>
                    <a:gd name="T23" fmla="*/ 703 h 3870"/>
                    <a:gd name="T24" fmla="*/ 2710 w 4169"/>
                    <a:gd name="T25" fmla="*/ 609 h 3870"/>
                    <a:gd name="T26" fmla="*/ 2683 w 4169"/>
                    <a:gd name="T27" fmla="*/ 503 h 3870"/>
                    <a:gd name="T28" fmla="*/ 2680 w 4169"/>
                    <a:gd name="T29" fmla="*/ 0 h 3870"/>
                    <a:gd name="T30" fmla="*/ 1489 w 4169"/>
                    <a:gd name="T31" fmla="*/ 447 h 3870"/>
                    <a:gd name="T32" fmla="*/ 1475 w 4169"/>
                    <a:gd name="T33" fmla="*/ 557 h 3870"/>
                    <a:gd name="T34" fmla="*/ 1436 w 4169"/>
                    <a:gd name="T35" fmla="*/ 657 h 3870"/>
                    <a:gd name="T36" fmla="*/ 1376 w 4169"/>
                    <a:gd name="T37" fmla="*/ 743 h 3870"/>
                    <a:gd name="T38" fmla="*/ 1297 w 4169"/>
                    <a:gd name="T39" fmla="*/ 814 h 3870"/>
                    <a:gd name="T40" fmla="*/ 1203 w 4169"/>
                    <a:gd name="T41" fmla="*/ 863 h 3870"/>
                    <a:gd name="T42" fmla="*/ 1098 w 4169"/>
                    <a:gd name="T43" fmla="*/ 890 h 3870"/>
                    <a:gd name="T44" fmla="*/ 986 w 4169"/>
                    <a:gd name="T45" fmla="*/ 890 h 3870"/>
                    <a:gd name="T46" fmla="*/ 880 w 4169"/>
                    <a:gd name="T47" fmla="*/ 863 h 3870"/>
                    <a:gd name="T48" fmla="*/ 786 w 4169"/>
                    <a:gd name="T49" fmla="*/ 814 h 3870"/>
                    <a:gd name="T50" fmla="*/ 708 w 4169"/>
                    <a:gd name="T51" fmla="*/ 743 h 3870"/>
                    <a:gd name="T52" fmla="*/ 647 w 4169"/>
                    <a:gd name="T53" fmla="*/ 657 h 3870"/>
                    <a:gd name="T54" fmla="*/ 609 w 4169"/>
                    <a:gd name="T55" fmla="*/ 557 h 3870"/>
                    <a:gd name="T56" fmla="*/ 595 w 4169"/>
                    <a:gd name="T57" fmla="*/ 447 h 3870"/>
                    <a:gd name="T58" fmla="*/ 148 w 4169"/>
                    <a:gd name="T59" fmla="*/ 0 h 3870"/>
                    <a:gd name="T60" fmla="*/ 82 w 4169"/>
                    <a:gd name="T61" fmla="*/ 15 h 3870"/>
                    <a:gd name="T62" fmla="*/ 32 w 4169"/>
                    <a:gd name="T63" fmla="*/ 56 h 3870"/>
                    <a:gd name="T64" fmla="*/ 4 w 4169"/>
                    <a:gd name="T65" fmla="*/ 115 h 3870"/>
                    <a:gd name="T66" fmla="*/ 0 w 4169"/>
                    <a:gd name="T67" fmla="*/ 3721 h 3870"/>
                    <a:gd name="T68" fmla="*/ 15 w 4169"/>
                    <a:gd name="T69" fmla="*/ 3786 h 3870"/>
                    <a:gd name="T70" fmla="*/ 56 w 4169"/>
                    <a:gd name="T71" fmla="*/ 3837 h 3870"/>
                    <a:gd name="T72" fmla="*/ 114 w 4169"/>
                    <a:gd name="T73" fmla="*/ 3866 h 3870"/>
                    <a:gd name="T74" fmla="*/ 4021 w 4169"/>
                    <a:gd name="T75" fmla="*/ 3870 h 3870"/>
                    <a:gd name="T76" fmla="*/ 4086 w 4169"/>
                    <a:gd name="T77" fmla="*/ 3855 h 3870"/>
                    <a:gd name="T78" fmla="*/ 4137 w 4169"/>
                    <a:gd name="T79" fmla="*/ 3814 h 3870"/>
                    <a:gd name="T80" fmla="*/ 4165 w 4169"/>
                    <a:gd name="T81" fmla="*/ 3755 h 3870"/>
                    <a:gd name="T82" fmla="*/ 4169 w 4169"/>
                    <a:gd name="T83" fmla="*/ 150 h 3870"/>
                    <a:gd name="T84" fmla="*/ 4154 w 4169"/>
                    <a:gd name="T85" fmla="*/ 84 h 3870"/>
                    <a:gd name="T86" fmla="*/ 4113 w 4169"/>
                    <a:gd name="T87" fmla="*/ 33 h 3870"/>
                    <a:gd name="T88" fmla="*/ 4055 w 4169"/>
                    <a:gd name="T89" fmla="*/ 4 h 3870"/>
                    <a:gd name="T90" fmla="*/ 3574 w 4169"/>
                    <a:gd name="T91" fmla="*/ 1488 h 3870"/>
                    <a:gd name="T92" fmla="*/ 595 w 4169"/>
                    <a:gd name="T93" fmla="*/ 3275 h 3870"/>
                    <a:gd name="T94" fmla="*/ 3574 w 4169"/>
                    <a:gd name="T95" fmla="*/ 1191 h 38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169" h="3870">
                      <a:moveTo>
                        <a:pt x="4021" y="0"/>
                      </a:moveTo>
                      <a:lnTo>
                        <a:pt x="3574" y="0"/>
                      </a:lnTo>
                      <a:lnTo>
                        <a:pt x="3574" y="447"/>
                      </a:lnTo>
                      <a:lnTo>
                        <a:pt x="3570" y="503"/>
                      </a:lnTo>
                      <a:lnTo>
                        <a:pt x="3560" y="557"/>
                      </a:lnTo>
                      <a:lnTo>
                        <a:pt x="3543" y="609"/>
                      </a:lnTo>
                      <a:lnTo>
                        <a:pt x="3522" y="657"/>
                      </a:lnTo>
                      <a:lnTo>
                        <a:pt x="3494" y="703"/>
                      </a:lnTo>
                      <a:lnTo>
                        <a:pt x="3461" y="743"/>
                      </a:lnTo>
                      <a:lnTo>
                        <a:pt x="3424" y="781"/>
                      </a:lnTo>
                      <a:lnTo>
                        <a:pt x="3382" y="814"/>
                      </a:lnTo>
                      <a:lnTo>
                        <a:pt x="3337" y="842"/>
                      </a:lnTo>
                      <a:lnTo>
                        <a:pt x="3289" y="863"/>
                      </a:lnTo>
                      <a:lnTo>
                        <a:pt x="3237" y="880"/>
                      </a:lnTo>
                      <a:lnTo>
                        <a:pt x="3182" y="890"/>
                      </a:lnTo>
                      <a:lnTo>
                        <a:pt x="3127" y="894"/>
                      </a:lnTo>
                      <a:lnTo>
                        <a:pt x="3071" y="890"/>
                      </a:lnTo>
                      <a:lnTo>
                        <a:pt x="3016" y="880"/>
                      </a:lnTo>
                      <a:lnTo>
                        <a:pt x="2966" y="863"/>
                      </a:lnTo>
                      <a:lnTo>
                        <a:pt x="2916" y="842"/>
                      </a:lnTo>
                      <a:lnTo>
                        <a:pt x="2872" y="814"/>
                      </a:lnTo>
                      <a:lnTo>
                        <a:pt x="2830" y="781"/>
                      </a:lnTo>
                      <a:lnTo>
                        <a:pt x="2792" y="743"/>
                      </a:lnTo>
                      <a:lnTo>
                        <a:pt x="2761" y="703"/>
                      </a:lnTo>
                      <a:lnTo>
                        <a:pt x="2733" y="657"/>
                      </a:lnTo>
                      <a:lnTo>
                        <a:pt x="2710" y="609"/>
                      </a:lnTo>
                      <a:lnTo>
                        <a:pt x="2693" y="557"/>
                      </a:lnTo>
                      <a:lnTo>
                        <a:pt x="2683" y="503"/>
                      </a:lnTo>
                      <a:lnTo>
                        <a:pt x="2680" y="447"/>
                      </a:lnTo>
                      <a:lnTo>
                        <a:pt x="2680" y="0"/>
                      </a:lnTo>
                      <a:lnTo>
                        <a:pt x="1489" y="0"/>
                      </a:lnTo>
                      <a:lnTo>
                        <a:pt x="1489" y="447"/>
                      </a:lnTo>
                      <a:lnTo>
                        <a:pt x="1485" y="503"/>
                      </a:lnTo>
                      <a:lnTo>
                        <a:pt x="1475" y="557"/>
                      </a:lnTo>
                      <a:lnTo>
                        <a:pt x="1459" y="609"/>
                      </a:lnTo>
                      <a:lnTo>
                        <a:pt x="1436" y="657"/>
                      </a:lnTo>
                      <a:lnTo>
                        <a:pt x="1408" y="703"/>
                      </a:lnTo>
                      <a:lnTo>
                        <a:pt x="1376" y="743"/>
                      </a:lnTo>
                      <a:lnTo>
                        <a:pt x="1339" y="781"/>
                      </a:lnTo>
                      <a:lnTo>
                        <a:pt x="1297" y="814"/>
                      </a:lnTo>
                      <a:lnTo>
                        <a:pt x="1252" y="842"/>
                      </a:lnTo>
                      <a:lnTo>
                        <a:pt x="1203" y="863"/>
                      </a:lnTo>
                      <a:lnTo>
                        <a:pt x="1152" y="880"/>
                      </a:lnTo>
                      <a:lnTo>
                        <a:pt x="1098" y="890"/>
                      </a:lnTo>
                      <a:lnTo>
                        <a:pt x="1042" y="894"/>
                      </a:lnTo>
                      <a:lnTo>
                        <a:pt x="986" y="890"/>
                      </a:lnTo>
                      <a:lnTo>
                        <a:pt x="932" y="880"/>
                      </a:lnTo>
                      <a:lnTo>
                        <a:pt x="880" y="863"/>
                      </a:lnTo>
                      <a:lnTo>
                        <a:pt x="832" y="842"/>
                      </a:lnTo>
                      <a:lnTo>
                        <a:pt x="786" y="814"/>
                      </a:lnTo>
                      <a:lnTo>
                        <a:pt x="745" y="781"/>
                      </a:lnTo>
                      <a:lnTo>
                        <a:pt x="708" y="743"/>
                      </a:lnTo>
                      <a:lnTo>
                        <a:pt x="675" y="703"/>
                      </a:lnTo>
                      <a:lnTo>
                        <a:pt x="647" y="657"/>
                      </a:lnTo>
                      <a:lnTo>
                        <a:pt x="626" y="609"/>
                      </a:lnTo>
                      <a:lnTo>
                        <a:pt x="609" y="557"/>
                      </a:lnTo>
                      <a:lnTo>
                        <a:pt x="599" y="503"/>
                      </a:lnTo>
                      <a:lnTo>
                        <a:pt x="595" y="447"/>
                      </a:lnTo>
                      <a:lnTo>
                        <a:pt x="595" y="0"/>
                      </a:lnTo>
                      <a:lnTo>
                        <a:pt x="148" y="0"/>
                      </a:lnTo>
                      <a:lnTo>
                        <a:pt x="114" y="4"/>
                      </a:lnTo>
                      <a:lnTo>
                        <a:pt x="82" y="15"/>
                      </a:lnTo>
                      <a:lnTo>
                        <a:pt x="56" y="33"/>
                      </a:lnTo>
                      <a:lnTo>
                        <a:pt x="32" y="56"/>
                      </a:lnTo>
                      <a:lnTo>
                        <a:pt x="15" y="84"/>
                      </a:lnTo>
                      <a:lnTo>
                        <a:pt x="4" y="115"/>
                      </a:lnTo>
                      <a:lnTo>
                        <a:pt x="0" y="150"/>
                      </a:lnTo>
                      <a:lnTo>
                        <a:pt x="0" y="3721"/>
                      </a:lnTo>
                      <a:lnTo>
                        <a:pt x="4" y="3755"/>
                      </a:lnTo>
                      <a:lnTo>
                        <a:pt x="15" y="3786"/>
                      </a:lnTo>
                      <a:lnTo>
                        <a:pt x="32" y="3814"/>
                      </a:lnTo>
                      <a:lnTo>
                        <a:pt x="56" y="3837"/>
                      </a:lnTo>
                      <a:lnTo>
                        <a:pt x="82" y="3855"/>
                      </a:lnTo>
                      <a:lnTo>
                        <a:pt x="114" y="3866"/>
                      </a:lnTo>
                      <a:lnTo>
                        <a:pt x="148" y="3870"/>
                      </a:lnTo>
                      <a:lnTo>
                        <a:pt x="4021" y="3870"/>
                      </a:lnTo>
                      <a:lnTo>
                        <a:pt x="4055" y="3866"/>
                      </a:lnTo>
                      <a:lnTo>
                        <a:pt x="4086" y="3855"/>
                      </a:lnTo>
                      <a:lnTo>
                        <a:pt x="4113" y="3837"/>
                      </a:lnTo>
                      <a:lnTo>
                        <a:pt x="4137" y="3814"/>
                      </a:lnTo>
                      <a:lnTo>
                        <a:pt x="4154" y="3786"/>
                      </a:lnTo>
                      <a:lnTo>
                        <a:pt x="4165" y="3755"/>
                      </a:lnTo>
                      <a:lnTo>
                        <a:pt x="4169" y="3721"/>
                      </a:lnTo>
                      <a:lnTo>
                        <a:pt x="4169" y="150"/>
                      </a:lnTo>
                      <a:lnTo>
                        <a:pt x="4165" y="115"/>
                      </a:lnTo>
                      <a:lnTo>
                        <a:pt x="4154" y="84"/>
                      </a:lnTo>
                      <a:lnTo>
                        <a:pt x="4137" y="56"/>
                      </a:lnTo>
                      <a:lnTo>
                        <a:pt x="4113" y="33"/>
                      </a:lnTo>
                      <a:lnTo>
                        <a:pt x="4086" y="15"/>
                      </a:lnTo>
                      <a:lnTo>
                        <a:pt x="4055" y="4"/>
                      </a:lnTo>
                      <a:lnTo>
                        <a:pt x="4021" y="0"/>
                      </a:lnTo>
                      <a:close/>
                      <a:moveTo>
                        <a:pt x="3574" y="1488"/>
                      </a:moveTo>
                      <a:lnTo>
                        <a:pt x="3574" y="3275"/>
                      </a:lnTo>
                      <a:lnTo>
                        <a:pt x="595" y="3275"/>
                      </a:lnTo>
                      <a:lnTo>
                        <a:pt x="595" y="1191"/>
                      </a:lnTo>
                      <a:lnTo>
                        <a:pt x="3574" y="1191"/>
                      </a:lnTo>
                      <a:lnTo>
                        <a:pt x="3574" y="1488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98" name="Rectangle 29"/>
                <p:cNvSpPr>
                  <a:spLocks noChangeArrowheads="1"/>
                </p:cNvSpPr>
                <p:nvPr/>
              </p:nvSpPr>
              <p:spPr bwMode="auto">
                <a:xfrm>
                  <a:off x="1770" y="1358"/>
                  <a:ext cx="596" cy="596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99" name="Rectangle 30"/>
                <p:cNvSpPr>
                  <a:spLocks noChangeArrowheads="1"/>
                </p:cNvSpPr>
                <p:nvPr/>
              </p:nvSpPr>
              <p:spPr bwMode="auto">
                <a:xfrm>
                  <a:off x="2664" y="1358"/>
                  <a:ext cx="595" cy="596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00" name="Rectangle 31"/>
                <p:cNvSpPr>
                  <a:spLocks noChangeArrowheads="1"/>
                </p:cNvSpPr>
                <p:nvPr/>
              </p:nvSpPr>
              <p:spPr bwMode="auto">
                <a:xfrm>
                  <a:off x="3557" y="1358"/>
                  <a:ext cx="596" cy="596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01" name="Rectangle 32"/>
                <p:cNvSpPr>
                  <a:spLocks noChangeArrowheads="1"/>
                </p:cNvSpPr>
                <p:nvPr/>
              </p:nvSpPr>
              <p:spPr bwMode="auto">
                <a:xfrm>
                  <a:off x="1770" y="2252"/>
                  <a:ext cx="596" cy="595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02" name="Rectangle 33"/>
                <p:cNvSpPr>
                  <a:spLocks noChangeArrowheads="1"/>
                </p:cNvSpPr>
                <p:nvPr/>
              </p:nvSpPr>
              <p:spPr bwMode="auto">
                <a:xfrm>
                  <a:off x="2664" y="2252"/>
                  <a:ext cx="595" cy="595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03" name="Rectangle 34"/>
                <p:cNvSpPr>
                  <a:spLocks noChangeArrowheads="1"/>
                </p:cNvSpPr>
                <p:nvPr/>
              </p:nvSpPr>
              <p:spPr bwMode="auto">
                <a:xfrm>
                  <a:off x="3557" y="2252"/>
                  <a:ext cx="596" cy="595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04" name="Freeform 35"/>
                <p:cNvSpPr>
                  <a:spLocks/>
                </p:cNvSpPr>
                <p:nvPr/>
              </p:nvSpPr>
              <p:spPr bwMode="auto">
                <a:xfrm>
                  <a:off x="1770" y="-427"/>
                  <a:ext cx="297" cy="893"/>
                </a:xfrm>
                <a:custGeom>
                  <a:avLst/>
                  <a:gdLst>
                    <a:gd name="T0" fmla="*/ 149 w 297"/>
                    <a:gd name="T1" fmla="*/ 0 h 893"/>
                    <a:gd name="T2" fmla="*/ 183 w 297"/>
                    <a:gd name="T3" fmla="*/ 4 h 893"/>
                    <a:gd name="T4" fmla="*/ 215 w 297"/>
                    <a:gd name="T5" fmla="*/ 15 h 893"/>
                    <a:gd name="T6" fmla="*/ 242 w 297"/>
                    <a:gd name="T7" fmla="*/ 33 h 893"/>
                    <a:gd name="T8" fmla="*/ 266 w 297"/>
                    <a:gd name="T9" fmla="*/ 55 h 893"/>
                    <a:gd name="T10" fmla="*/ 282 w 297"/>
                    <a:gd name="T11" fmla="*/ 83 h 893"/>
                    <a:gd name="T12" fmla="*/ 294 w 297"/>
                    <a:gd name="T13" fmla="*/ 115 h 893"/>
                    <a:gd name="T14" fmla="*/ 297 w 297"/>
                    <a:gd name="T15" fmla="*/ 149 h 893"/>
                    <a:gd name="T16" fmla="*/ 297 w 297"/>
                    <a:gd name="T17" fmla="*/ 744 h 893"/>
                    <a:gd name="T18" fmla="*/ 294 w 297"/>
                    <a:gd name="T19" fmla="*/ 778 h 893"/>
                    <a:gd name="T20" fmla="*/ 282 w 297"/>
                    <a:gd name="T21" fmla="*/ 810 h 893"/>
                    <a:gd name="T22" fmla="*/ 266 w 297"/>
                    <a:gd name="T23" fmla="*/ 838 h 893"/>
                    <a:gd name="T24" fmla="*/ 242 w 297"/>
                    <a:gd name="T25" fmla="*/ 860 h 893"/>
                    <a:gd name="T26" fmla="*/ 215 w 297"/>
                    <a:gd name="T27" fmla="*/ 878 h 893"/>
                    <a:gd name="T28" fmla="*/ 183 w 297"/>
                    <a:gd name="T29" fmla="*/ 889 h 893"/>
                    <a:gd name="T30" fmla="*/ 149 w 297"/>
                    <a:gd name="T31" fmla="*/ 893 h 893"/>
                    <a:gd name="T32" fmla="*/ 115 w 297"/>
                    <a:gd name="T33" fmla="*/ 889 h 893"/>
                    <a:gd name="T34" fmla="*/ 83 w 297"/>
                    <a:gd name="T35" fmla="*/ 878 h 893"/>
                    <a:gd name="T36" fmla="*/ 55 w 297"/>
                    <a:gd name="T37" fmla="*/ 860 h 893"/>
                    <a:gd name="T38" fmla="*/ 33 w 297"/>
                    <a:gd name="T39" fmla="*/ 838 h 893"/>
                    <a:gd name="T40" fmla="*/ 15 w 297"/>
                    <a:gd name="T41" fmla="*/ 810 h 893"/>
                    <a:gd name="T42" fmla="*/ 4 w 297"/>
                    <a:gd name="T43" fmla="*/ 778 h 893"/>
                    <a:gd name="T44" fmla="*/ 0 w 297"/>
                    <a:gd name="T45" fmla="*/ 744 h 893"/>
                    <a:gd name="T46" fmla="*/ 0 w 297"/>
                    <a:gd name="T47" fmla="*/ 149 h 893"/>
                    <a:gd name="T48" fmla="*/ 4 w 297"/>
                    <a:gd name="T49" fmla="*/ 115 h 893"/>
                    <a:gd name="T50" fmla="*/ 15 w 297"/>
                    <a:gd name="T51" fmla="*/ 83 h 893"/>
                    <a:gd name="T52" fmla="*/ 33 w 297"/>
                    <a:gd name="T53" fmla="*/ 55 h 893"/>
                    <a:gd name="T54" fmla="*/ 55 w 297"/>
                    <a:gd name="T55" fmla="*/ 33 h 893"/>
                    <a:gd name="T56" fmla="*/ 83 w 297"/>
                    <a:gd name="T57" fmla="*/ 15 h 893"/>
                    <a:gd name="T58" fmla="*/ 115 w 297"/>
                    <a:gd name="T59" fmla="*/ 4 h 893"/>
                    <a:gd name="T60" fmla="*/ 149 w 297"/>
                    <a:gd name="T61" fmla="*/ 0 h 8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297" h="893">
                      <a:moveTo>
                        <a:pt x="149" y="0"/>
                      </a:moveTo>
                      <a:lnTo>
                        <a:pt x="183" y="4"/>
                      </a:lnTo>
                      <a:lnTo>
                        <a:pt x="215" y="15"/>
                      </a:lnTo>
                      <a:lnTo>
                        <a:pt x="242" y="33"/>
                      </a:lnTo>
                      <a:lnTo>
                        <a:pt x="266" y="55"/>
                      </a:lnTo>
                      <a:lnTo>
                        <a:pt x="282" y="83"/>
                      </a:lnTo>
                      <a:lnTo>
                        <a:pt x="294" y="115"/>
                      </a:lnTo>
                      <a:lnTo>
                        <a:pt x="297" y="149"/>
                      </a:lnTo>
                      <a:lnTo>
                        <a:pt x="297" y="744"/>
                      </a:lnTo>
                      <a:lnTo>
                        <a:pt x="294" y="778"/>
                      </a:lnTo>
                      <a:lnTo>
                        <a:pt x="282" y="810"/>
                      </a:lnTo>
                      <a:lnTo>
                        <a:pt x="266" y="838"/>
                      </a:lnTo>
                      <a:lnTo>
                        <a:pt x="242" y="860"/>
                      </a:lnTo>
                      <a:lnTo>
                        <a:pt x="215" y="878"/>
                      </a:lnTo>
                      <a:lnTo>
                        <a:pt x="183" y="889"/>
                      </a:lnTo>
                      <a:lnTo>
                        <a:pt x="149" y="893"/>
                      </a:lnTo>
                      <a:lnTo>
                        <a:pt x="115" y="889"/>
                      </a:lnTo>
                      <a:lnTo>
                        <a:pt x="83" y="878"/>
                      </a:lnTo>
                      <a:lnTo>
                        <a:pt x="55" y="860"/>
                      </a:lnTo>
                      <a:lnTo>
                        <a:pt x="33" y="838"/>
                      </a:lnTo>
                      <a:lnTo>
                        <a:pt x="15" y="810"/>
                      </a:lnTo>
                      <a:lnTo>
                        <a:pt x="4" y="778"/>
                      </a:lnTo>
                      <a:lnTo>
                        <a:pt x="0" y="744"/>
                      </a:lnTo>
                      <a:lnTo>
                        <a:pt x="0" y="149"/>
                      </a:lnTo>
                      <a:lnTo>
                        <a:pt x="4" y="115"/>
                      </a:lnTo>
                      <a:lnTo>
                        <a:pt x="15" y="83"/>
                      </a:lnTo>
                      <a:lnTo>
                        <a:pt x="33" y="55"/>
                      </a:lnTo>
                      <a:lnTo>
                        <a:pt x="55" y="33"/>
                      </a:lnTo>
                      <a:lnTo>
                        <a:pt x="83" y="15"/>
                      </a:lnTo>
                      <a:lnTo>
                        <a:pt x="115" y="4"/>
                      </a:lnTo>
                      <a:lnTo>
                        <a:pt x="149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05" name="Freeform 36"/>
                <p:cNvSpPr>
                  <a:spLocks/>
                </p:cNvSpPr>
                <p:nvPr/>
              </p:nvSpPr>
              <p:spPr bwMode="auto">
                <a:xfrm>
                  <a:off x="3855" y="-427"/>
                  <a:ext cx="298" cy="893"/>
                </a:xfrm>
                <a:custGeom>
                  <a:avLst/>
                  <a:gdLst>
                    <a:gd name="T0" fmla="*/ 149 w 298"/>
                    <a:gd name="T1" fmla="*/ 0 h 893"/>
                    <a:gd name="T2" fmla="*/ 183 w 298"/>
                    <a:gd name="T3" fmla="*/ 4 h 893"/>
                    <a:gd name="T4" fmla="*/ 214 w 298"/>
                    <a:gd name="T5" fmla="*/ 15 h 893"/>
                    <a:gd name="T6" fmla="*/ 242 w 298"/>
                    <a:gd name="T7" fmla="*/ 33 h 893"/>
                    <a:gd name="T8" fmla="*/ 265 w 298"/>
                    <a:gd name="T9" fmla="*/ 55 h 893"/>
                    <a:gd name="T10" fmla="*/ 283 w 298"/>
                    <a:gd name="T11" fmla="*/ 83 h 893"/>
                    <a:gd name="T12" fmla="*/ 294 w 298"/>
                    <a:gd name="T13" fmla="*/ 115 h 893"/>
                    <a:gd name="T14" fmla="*/ 298 w 298"/>
                    <a:gd name="T15" fmla="*/ 149 h 893"/>
                    <a:gd name="T16" fmla="*/ 298 w 298"/>
                    <a:gd name="T17" fmla="*/ 744 h 893"/>
                    <a:gd name="T18" fmla="*/ 294 w 298"/>
                    <a:gd name="T19" fmla="*/ 778 h 893"/>
                    <a:gd name="T20" fmla="*/ 283 w 298"/>
                    <a:gd name="T21" fmla="*/ 810 h 893"/>
                    <a:gd name="T22" fmla="*/ 265 w 298"/>
                    <a:gd name="T23" fmla="*/ 838 h 893"/>
                    <a:gd name="T24" fmla="*/ 242 w 298"/>
                    <a:gd name="T25" fmla="*/ 860 h 893"/>
                    <a:gd name="T26" fmla="*/ 214 w 298"/>
                    <a:gd name="T27" fmla="*/ 878 h 893"/>
                    <a:gd name="T28" fmla="*/ 183 w 298"/>
                    <a:gd name="T29" fmla="*/ 889 h 893"/>
                    <a:gd name="T30" fmla="*/ 149 w 298"/>
                    <a:gd name="T31" fmla="*/ 893 h 893"/>
                    <a:gd name="T32" fmla="*/ 114 w 298"/>
                    <a:gd name="T33" fmla="*/ 889 h 893"/>
                    <a:gd name="T34" fmla="*/ 83 w 298"/>
                    <a:gd name="T35" fmla="*/ 878 h 893"/>
                    <a:gd name="T36" fmla="*/ 56 w 298"/>
                    <a:gd name="T37" fmla="*/ 860 h 893"/>
                    <a:gd name="T38" fmla="*/ 32 w 298"/>
                    <a:gd name="T39" fmla="*/ 838 h 893"/>
                    <a:gd name="T40" fmla="*/ 16 w 298"/>
                    <a:gd name="T41" fmla="*/ 810 h 893"/>
                    <a:gd name="T42" fmla="*/ 4 w 298"/>
                    <a:gd name="T43" fmla="*/ 778 h 893"/>
                    <a:gd name="T44" fmla="*/ 0 w 298"/>
                    <a:gd name="T45" fmla="*/ 744 h 893"/>
                    <a:gd name="T46" fmla="*/ 0 w 298"/>
                    <a:gd name="T47" fmla="*/ 149 h 893"/>
                    <a:gd name="T48" fmla="*/ 4 w 298"/>
                    <a:gd name="T49" fmla="*/ 115 h 893"/>
                    <a:gd name="T50" fmla="*/ 16 w 298"/>
                    <a:gd name="T51" fmla="*/ 83 h 893"/>
                    <a:gd name="T52" fmla="*/ 32 w 298"/>
                    <a:gd name="T53" fmla="*/ 55 h 893"/>
                    <a:gd name="T54" fmla="*/ 56 w 298"/>
                    <a:gd name="T55" fmla="*/ 33 h 893"/>
                    <a:gd name="T56" fmla="*/ 83 w 298"/>
                    <a:gd name="T57" fmla="*/ 15 h 893"/>
                    <a:gd name="T58" fmla="*/ 114 w 298"/>
                    <a:gd name="T59" fmla="*/ 4 h 893"/>
                    <a:gd name="T60" fmla="*/ 149 w 298"/>
                    <a:gd name="T61" fmla="*/ 0 h 8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298" h="893">
                      <a:moveTo>
                        <a:pt x="149" y="0"/>
                      </a:moveTo>
                      <a:lnTo>
                        <a:pt x="183" y="4"/>
                      </a:lnTo>
                      <a:lnTo>
                        <a:pt x="214" y="15"/>
                      </a:lnTo>
                      <a:lnTo>
                        <a:pt x="242" y="33"/>
                      </a:lnTo>
                      <a:lnTo>
                        <a:pt x="265" y="55"/>
                      </a:lnTo>
                      <a:lnTo>
                        <a:pt x="283" y="83"/>
                      </a:lnTo>
                      <a:lnTo>
                        <a:pt x="294" y="115"/>
                      </a:lnTo>
                      <a:lnTo>
                        <a:pt x="298" y="149"/>
                      </a:lnTo>
                      <a:lnTo>
                        <a:pt x="298" y="744"/>
                      </a:lnTo>
                      <a:lnTo>
                        <a:pt x="294" y="778"/>
                      </a:lnTo>
                      <a:lnTo>
                        <a:pt x="283" y="810"/>
                      </a:lnTo>
                      <a:lnTo>
                        <a:pt x="265" y="838"/>
                      </a:lnTo>
                      <a:lnTo>
                        <a:pt x="242" y="860"/>
                      </a:lnTo>
                      <a:lnTo>
                        <a:pt x="214" y="878"/>
                      </a:lnTo>
                      <a:lnTo>
                        <a:pt x="183" y="889"/>
                      </a:lnTo>
                      <a:lnTo>
                        <a:pt x="149" y="893"/>
                      </a:lnTo>
                      <a:lnTo>
                        <a:pt x="114" y="889"/>
                      </a:lnTo>
                      <a:lnTo>
                        <a:pt x="83" y="878"/>
                      </a:lnTo>
                      <a:lnTo>
                        <a:pt x="56" y="860"/>
                      </a:lnTo>
                      <a:lnTo>
                        <a:pt x="32" y="838"/>
                      </a:lnTo>
                      <a:lnTo>
                        <a:pt x="16" y="810"/>
                      </a:lnTo>
                      <a:lnTo>
                        <a:pt x="4" y="778"/>
                      </a:lnTo>
                      <a:lnTo>
                        <a:pt x="0" y="744"/>
                      </a:lnTo>
                      <a:lnTo>
                        <a:pt x="0" y="149"/>
                      </a:lnTo>
                      <a:lnTo>
                        <a:pt x="4" y="115"/>
                      </a:lnTo>
                      <a:lnTo>
                        <a:pt x="16" y="83"/>
                      </a:lnTo>
                      <a:lnTo>
                        <a:pt x="32" y="55"/>
                      </a:lnTo>
                      <a:lnTo>
                        <a:pt x="56" y="33"/>
                      </a:lnTo>
                      <a:lnTo>
                        <a:pt x="83" y="15"/>
                      </a:lnTo>
                      <a:lnTo>
                        <a:pt x="114" y="4"/>
                      </a:lnTo>
                      <a:lnTo>
                        <a:pt x="149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10" name="Group 9"/>
            <p:cNvGrpSpPr/>
            <p:nvPr/>
          </p:nvGrpSpPr>
          <p:grpSpPr>
            <a:xfrm>
              <a:off x="1226963" y="1296490"/>
              <a:ext cx="1204721" cy="1204721"/>
              <a:chOff x="1226963" y="1296490"/>
              <a:chExt cx="1204721" cy="1204721"/>
            </a:xfrm>
          </p:grpSpPr>
          <p:grpSp>
            <p:nvGrpSpPr>
              <p:cNvPr id="44" name="Group 43"/>
              <p:cNvGrpSpPr/>
              <p:nvPr/>
            </p:nvGrpSpPr>
            <p:grpSpPr>
              <a:xfrm flipH="1">
                <a:off x="1226963" y="1296490"/>
                <a:ext cx="1204721" cy="1204721"/>
                <a:chOff x="1140545" y="2071779"/>
                <a:chExt cx="1169518" cy="1169518"/>
              </a:xfrm>
              <a:effectLst>
                <a:outerShdw blurRad="38100" dist="25400" dir="8100000" algn="tr" rotWithShape="0">
                  <a:prstClr val="black">
                    <a:alpha val="35000"/>
                  </a:prstClr>
                </a:outerShdw>
              </a:effectLst>
            </p:grpSpPr>
            <p:grpSp>
              <p:nvGrpSpPr>
                <p:cNvPr id="46" name="Group 45"/>
                <p:cNvGrpSpPr/>
                <p:nvPr/>
              </p:nvGrpSpPr>
              <p:grpSpPr>
                <a:xfrm>
                  <a:off x="1140545" y="2071779"/>
                  <a:ext cx="1169518" cy="1169518"/>
                  <a:chOff x="1140545" y="2071779"/>
                  <a:chExt cx="1169518" cy="1169518"/>
                </a:xfrm>
              </p:grpSpPr>
              <p:sp>
                <p:nvSpPr>
                  <p:cNvPr id="48" name="Oval 47"/>
                  <p:cNvSpPr/>
                  <p:nvPr/>
                </p:nvSpPr>
                <p:spPr>
                  <a:xfrm>
                    <a:off x="1140545" y="2071779"/>
                    <a:ext cx="1169518" cy="1169518"/>
                  </a:xfrm>
                  <a:prstGeom prst="ellipse">
                    <a:avLst/>
                  </a:prstGeom>
                  <a:solidFill>
                    <a:sysClr val="window" lastClr="FFFFFF">
                      <a:lumMod val="95000"/>
                    </a:sys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9" name="Oval 48"/>
                  <p:cNvSpPr/>
                  <p:nvPr/>
                </p:nvSpPr>
                <p:spPr>
                  <a:xfrm>
                    <a:off x="1191381" y="2122615"/>
                    <a:ext cx="1067846" cy="1067846"/>
                  </a:xfrm>
                  <a:prstGeom prst="ellipse">
                    <a:avLst/>
                  </a:prstGeom>
                  <a:solidFill>
                    <a:srgbClr val="7ACAEE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47" name="Oval 46"/>
                <p:cNvSpPr/>
                <p:nvPr/>
              </p:nvSpPr>
              <p:spPr>
                <a:xfrm>
                  <a:off x="1363866" y="2153367"/>
                  <a:ext cx="722878" cy="649868"/>
                </a:xfrm>
                <a:prstGeom prst="ellipse">
                  <a:avLst/>
                </a:prstGeom>
                <a:gradFill flip="none" rotWithShape="1">
                  <a:gsLst>
                    <a:gs pos="2000">
                      <a:sysClr val="window" lastClr="FFFFFF">
                        <a:alpha val="0"/>
                      </a:sysClr>
                    </a:gs>
                    <a:gs pos="100000">
                      <a:sysClr val="window" lastClr="FFFFFF">
                        <a:alpha val="48000"/>
                      </a:sysClr>
                    </a:gs>
                  </a:gsLst>
                  <a:lin ang="162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07" name="Group 39"/>
              <p:cNvGrpSpPr>
                <a:grpSpLocks noChangeAspect="1"/>
              </p:cNvGrpSpPr>
              <p:nvPr/>
            </p:nvGrpSpPr>
            <p:grpSpPr bwMode="auto">
              <a:xfrm>
                <a:off x="1448949" y="1574614"/>
                <a:ext cx="737622" cy="729706"/>
                <a:chOff x="1668" y="652"/>
                <a:chExt cx="4286" cy="4240"/>
              </a:xfrm>
              <a:solidFill>
                <a:schemeClr val="bg1"/>
              </a:solidFill>
            </p:grpSpPr>
            <p:sp>
              <p:nvSpPr>
                <p:cNvPr id="110" name="Freeform 41"/>
                <p:cNvSpPr>
                  <a:spLocks/>
                </p:cNvSpPr>
                <p:nvPr/>
              </p:nvSpPr>
              <p:spPr bwMode="auto">
                <a:xfrm>
                  <a:off x="1668" y="652"/>
                  <a:ext cx="4286" cy="481"/>
                </a:xfrm>
                <a:custGeom>
                  <a:avLst/>
                  <a:gdLst>
                    <a:gd name="T0" fmla="*/ 4045 w 4286"/>
                    <a:gd name="T1" fmla="*/ 0 h 481"/>
                    <a:gd name="T2" fmla="*/ 241 w 4286"/>
                    <a:gd name="T3" fmla="*/ 0 h 481"/>
                    <a:gd name="T4" fmla="*/ 197 w 4286"/>
                    <a:gd name="T5" fmla="*/ 3 h 481"/>
                    <a:gd name="T6" fmla="*/ 156 w 4286"/>
                    <a:gd name="T7" fmla="*/ 15 h 481"/>
                    <a:gd name="T8" fmla="*/ 119 w 4286"/>
                    <a:gd name="T9" fmla="*/ 32 h 481"/>
                    <a:gd name="T10" fmla="*/ 86 w 4286"/>
                    <a:gd name="T11" fmla="*/ 55 h 481"/>
                    <a:gd name="T12" fmla="*/ 56 w 4286"/>
                    <a:gd name="T13" fmla="*/ 85 h 481"/>
                    <a:gd name="T14" fmla="*/ 33 w 4286"/>
                    <a:gd name="T15" fmla="*/ 118 h 481"/>
                    <a:gd name="T16" fmla="*/ 15 w 4286"/>
                    <a:gd name="T17" fmla="*/ 156 h 481"/>
                    <a:gd name="T18" fmla="*/ 4 w 4286"/>
                    <a:gd name="T19" fmla="*/ 197 h 481"/>
                    <a:gd name="T20" fmla="*/ 0 w 4286"/>
                    <a:gd name="T21" fmla="*/ 240 h 481"/>
                    <a:gd name="T22" fmla="*/ 4 w 4286"/>
                    <a:gd name="T23" fmla="*/ 283 h 481"/>
                    <a:gd name="T24" fmla="*/ 15 w 4286"/>
                    <a:gd name="T25" fmla="*/ 324 h 481"/>
                    <a:gd name="T26" fmla="*/ 33 w 4286"/>
                    <a:gd name="T27" fmla="*/ 361 h 481"/>
                    <a:gd name="T28" fmla="*/ 56 w 4286"/>
                    <a:gd name="T29" fmla="*/ 395 h 481"/>
                    <a:gd name="T30" fmla="*/ 86 w 4286"/>
                    <a:gd name="T31" fmla="*/ 424 h 481"/>
                    <a:gd name="T32" fmla="*/ 119 w 4286"/>
                    <a:gd name="T33" fmla="*/ 447 h 481"/>
                    <a:gd name="T34" fmla="*/ 156 w 4286"/>
                    <a:gd name="T35" fmla="*/ 465 h 481"/>
                    <a:gd name="T36" fmla="*/ 197 w 4286"/>
                    <a:gd name="T37" fmla="*/ 477 h 481"/>
                    <a:gd name="T38" fmla="*/ 241 w 4286"/>
                    <a:gd name="T39" fmla="*/ 481 h 481"/>
                    <a:gd name="T40" fmla="*/ 4045 w 4286"/>
                    <a:gd name="T41" fmla="*/ 481 h 481"/>
                    <a:gd name="T42" fmla="*/ 4089 w 4286"/>
                    <a:gd name="T43" fmla="*/ 477 h 481"/>
                    <a:gd name="T44" fmla="*/ 4130 w 4286"/>
                    <a:gd name="T45" fmla="*/ 465 h 481"/>
                    <a:gd name="T46" fmla="*/ 4167 w 4286"/>
                    <a:gd name="T47" fmla="*/ 447 h 481"/>
                    <a:gd name="T48" fmla="*/ 4200 w 4286"/>
                    <a:gd name="T49" fmla="*/ 424 h 481"/>
                    <a:gd name="T50" fmla="*/ 4230 w 4286"/>
                    <a:gd name="T51" fmla="*/ 395 h 481"/>
                    <a:gd name="T52" fmla="*/ 4253 w 4286"/>
                    <a:gd name="T53" fmla="*/ 361 h 481"/>
                    <a:gd name="T54" fmla="*/ 4271 w 4286"/>
                    <a:gd name="T55" fmla="*/ 324 h 481"/>
                    <a:gd name="T56" fmla="*/ 4282 w 4286"/>
                    <a:gd name="T57" fmla="*/ 283 h 481"/>
                    <a:gd name="T58" fmla="*/ 4286 w 4286"/>
                    <a:gd name="T59" fmla="*/ 240 h 481"/>
                    <a:gd name="T60" fmla="*/ 4282 w 4286"/>
                    <a:gd name="T61" fmla="*/ 197 h 481"/>
                    <a:gd name="T62" fmla="*/ 4271 w 4286"/>
                    <a:gd name="T63" fmla="*/ 156 h 481"/>
                    <a:gd name="T64" fmla="*/ 4253 w 4286"/>
                    <a:gd name="T65" fmla="*/ 118 h 481"/>
                    <a:gd name="T66" fmla="*/ 4230 w 4286"/>
                    <a:gd name="T67" fmla="*/ 85 h 481"/>
                    <a:gd name="T68" fmla="*/ 4200 w 4286"/>
                    <a:gd name="T69" fmla="*/ 55 h 481"/>
                    <a:gd name="T70" fmla="*/ 4167 w 4286"/>
                    <a:gd name="T71" fmla="*/ 32 h 481"/>
                    <a:gd name="T72" fmla="*/ 4130 w 4286"/>
                    <a:gd name="T73" fmla="*/ 15 h 481"/>
                    <a:gd name="T74" fmla="*/ 4089 w 4286"/>
                    <a:gd name="T75" fmla="*/ 3 h 481"/>
                    <a:gd name="T76" fmla="*/ 4045 w 4286"/>
                    <a:gd name="T77" fmla="*/ 0 h 4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4286" h="481">
                      <a:moveTo>
                        <a:pt x="4045" y="0"/>
                      </a:moveTo>
                      <a:lnTo>
                        <a:pt x="241" y="0"/>
                      </a:lnTo>
                      <a:lnTo>
                        <a:pt x="197" y="3"/>
                      </a:lnTo>
                      <a:lnTo>
                        <a:pt x="156" y="15"/>
                      </a:lnTo>
                      <a:lnTo>
                        <a:pt x="119" y="32"/>
                      </a:lnTo>
                      <a:lnTo>
                        <a:pt x="86" y="55"/>
                      </a:lnTo>
                      <a:lnTo>
                        <a:pt x="56" y="85"/>
                      </a:lnTo>
                      <a:lnTo>
                        <a:pt x="33" y="118"/>
                      </a:lnTo>
                      <a:lnTo>
                        <a:pt x="15" y="156"/>
                      </a:lnTo>
                      <a:lnTo>
                        <a:pt x="4" y="197"/>
                      </a:lnTo>
                      <a:lnTo>
                        <a:pt x="0" y="240"/>
                      </a:lnTo>
                      <a:lnTo>
                        <a:pt x="4" y="283"/>
                      </a:lnTo>
                      <a:lnTo>
                        <a:pt x="15" y="324"/>
                      </a:lnTo>
                      <a:lnTo>
                        <a:pt x="33" y="361"/>
                      </a:lnTo>
                      <a:lnTo>
                        <a:pt x="56" y="395"/>
                      </a:lnTo>
                      <a:lnTo>
                        <a:pt x="86" y="424"/>
                      </a:lnTo>
                      <a:lnTo>
                        <a:pt x="119" y="447"/>
                      </a:lnTo>
                      <a:lnTo>
                        <a:pt x="156" y="465"/>
                      </a:lnTo>
                      <a:lnTo>
                        <a:pt x="197" y="477"/>
                      </a:lnTo>
                      <a:lnTo>
                        <a:pt x="241" y="481"/>
                      </a:lnTo>
                      <a:lnTo>
                        <a:pt x="4045" y="481"/>
                      </a:lnTo>
                      <a:lnTo>
                        <a:pt x="4089" y="477"/>
                      </a:lnTo>
                      <a:lnTo>
                        <a:pt x="4130" y="465"/>
                      </a:lnTo>
                      <a:lnTo>
                        <a:pt x="4167" y="447"/>
                      </a:lnTo>
                      <a:lnTo>
                        <a:pt x="4200" y="424"/>
                      </a:lnTo>
                      <a:lnTo>
                        <a:pt x="4230" y="395"/>
                      </a:lnTo>
                      <a:lnTo>
                        <a:pt x="4253" y="361"/>
                      </a:lnTo>
                      <a:lnTo>
                        <a:pt x="4271" y="324"/>
                      </a:lnTo>
                      <a:lnTo>
                        <a:pt x="4282" y="283"/>
                      </a:lnTo>
                      <a:lnTo>
                        <a:pt x="4286" y="240"/>
                      </a:lnTo>
                      <a:lnTo>
                        <a:pt x="4282" y="197"/>
                      </a:lnTo>
                      <a:lnTo>
                        <a:pt x="4271" y="156"/>
                      </a:lnTo>
                      <a:lnTo>
                        <a:pt x="4253" y="118"/>
                      </a:lnTo>
                      <a:lnTo>
                        <a:pt x="4230" y="85"/>
                      </a:lnTo>
                      <a:lnTo>
                        <a:pt x="4200" y="55"/>
                      </a:lnTo>
                      <a:lnTo>
                        <a:pt x="4167" y="32"/>
                      </a:lnTo>
                      <a:lnTo>
                        <a:pt x="4130" y="15"/>
                      </a:lnTo>
                      <a:lnTo>
                        <a:pt x="4089" y="3"/>
                      </a:lnTo>
                      <a:lnTo>
                        <a:pt x="4045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11" name="Freeform 42"/>
                <p:cNvSpPr>
                  <a:spLocks noEditPoints="1"/>
                </p:cNvSpPr>
                <p:nvPr/>
              </p:nvSpPr>
              <p:spPr bwMode="auto">
                <a:xfrm>
                  <a:off x="1923" y="1298"/>
                  <a:ext cx="3776" cy="2134"/>
                </a:xfrm>
                <a:custGeom>
                  <a:avLst/>
                  <a:gdLst>
                    <a:gd name="T0" fmla="*/ 3776 w 3776"/>
                    <a:gd name="T1" fmla="*/ 2134 h 2134"/>
                    <a:gd name="T2" fmla="*/ 0 w 3776"/>
                    <a:gd name="T3" fmla="*/ 0 h 2134"/>
                    <a:gd name="T4" fmla="*/ 558 w 3776"/>
                    <a:gd name="T5" fmla="*/ 1225 h 2134"/>
                    <a:gd name="T6" fmla="*/ 1214 w 3776"/>
                    <a:gd name="T7" fmla="*/ 573 h 2134"/>
                    <a:gd name="T8" fmla="*/ 1270 w 3776"/>
                    <a:gd name="T9" fmla="*/ 547 h 2134"/>
                    <a:gd name="T10" fmla="*/ 1330 w 3776"/>
                    <a:gd name="T11" fmla="*/ 542 h 2134"/>
                    <a:gd name="T12" fmla="*/ 1389 w 3776"/>
                    <a:gd name="T13" fmla="*/ 556 h 2134"/>
                    <a:gd name="T14" fmla="*/ 1441 w 3776"/>
                    <a:gd name="T15" fmla="*/ 591 h 2134"/>
                    <a:gd name="T16" fmla="*/ 2963 w 3776"/>
                    <a:gd name="T17" fmla="*/ 474 h 2134"/>
                    <a:gd name="T18" fmla="*/ 3015 w 3776"/>
                    <a:gd name="T19" fmla="*/ 438 h 2134"/>
                    <a:gd name="T20" fmla="*/ 3075 w 3776"/>
                    <a:gd name="T21" fmla="*/ 422 h 2134"/>
                    <a:gd name="T22" fmla="*/ 3136 w 3776"/>
                    <a:gd name="T23" fmla="*/ 427 h 2134"/>
                    <a:gd name="T24" fmla="*/ 3194 w 3776"/>
                    <a:gd name="T25" fmla="*/ 453 h 2134"/>
                    <a:gd name="T26" fmla="*/ 3239 w 3776"/>
                    <a:gd name="T27" fmla="*/ 499 h 2134"/>
                    <a:gd name="T28" fmla="*/ 3265 w 3776"/>
                    <a:gd name="T29" fmla="*/ 556 h 2134"/>
                    <a:gd name="T30" fmla="*/ 3271 w 3776"/>
                    <a:gd name="T31" fmla="*/ 617 h 2134"/>
                    <a:gd name="T32" fmla="*/ 3255 w 3776"/>
                    <a:gd name="T33" fmla="*/ 676 h 2134"/>
                    <a:gd name="T34" fmla="*/ 3218 w 3776"/>
                    <a:gd name="T35" fmla="*/ 729 h 2134"/>
                    <a:gd name="T36" fmla="*/ 2264 w 3776"/>
                    <a:gd name="T37" fmla="*/ 1680 h 2134"/>
                    <a:gd name="T38" fmla="*/ 2213 w 3776"/>
                    <a:gd name="T39" fmla="*/ 1705 h 2134"/>
                    <a:gd name="T40" fmla="*/ 2159 w 3776"/>
                    <a:gd name="T41" fmla="*/ 1714 h 2134"/>
                    <a:gd name="T42" fmla="*/ 2092 w 3776"/>
                    <a:gd name="T43" fmla="*/ 1701 h 2134"/>
                    <a:gd name="T44" fmla="*/ 2034 w 3776"/>
                    <a:gd name="T45" fmla="*/ 1663 h 2134"/>
                    <a:gd name="T46" fmla="*/ 813 w 3776"/>
                    <a:gd name="T47" fmla="*/ 1480 h 2134"/>
                    <a:gd name="T48" fmla="*/ 759 w 3776"/>
                    <a:gd name="T49" fmla="*/ 1516 h 2134"/>
                    <a:gd name="T50" fmla="*/ 701 w 3776"/>
                    <a:gd name="T51" fmla="*/ 1532 h 2134"/>
                    <a:gd name="T52" fmla="*/ 640 w 3776"/>
                    <a:gd name="T53" fmla="*/ 1527 h 2134"/>
                    <a:gd name="T54" fmla="*/ 582 w 3776"/>
                    <a:gd name="T55" fmla="*/ 1501 h 2134"/>
                    <a:gd name="T56" fmla="*/ 537 w 3776"/>
                    <a:gd name="T57" fmla="*/ 1455 h 2134"/>
                    <a:gd name="T58" fmla="*/ 511 w 3776"/>
                    <a:gd name="T59" fmla="*/ 1398 h 2134"/>
                    <a:gd name="T60" fmla="*/ 505 w 3776"/>
                    <a:gd name="T61" fmla="*/ 1337 h 2134"/>
                    <a:gd name="T62" fmla="*/ 521 w 3776"/>
                    <a:gd name="T63" fmla="*/ 1278 h 2134"/>
                    <a:gd name="T64" fmla="*/ 558 w 3776"/>
                    <a:gd name="T65" fmla="*/ 1225 h 2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3776" h="2134">
                      <a:moveTo>
                        <a:pt x="0" y="2134"/>
                      </a:moveTo>
                      <a:lnTo>
                        <a:pt x="3776" y="2134"/>
                      </a:lnTo>
                      <a:lnTo>
                        <a:pt x="3776" y="0"/>
                      </a:lnTo>
                      <a:lnTo>
                        <a:pt x="0" y="0"/>
                      </a:lnTo>
                      <a:lnTo>
                        <a:pt x="0" y="2134"/>
                      </a:lnTo>
                      <a:close/>
                      <a:moveTo>
                        <a:pt x="558" y="1225"/>
                      </a:moveTo>
                      <a:lnTo>
                        <a:pt x="1189" y="594"/>
                      </a:lnTo>
                      <a:lnTo>
                        <a:pt x="1214" y="573"/>
                      </a:lnTo>
                      <a:lnTo>
                        <a:pt x="1241" y="557"/>
                      </a:lnTo>
                      <a:lnTo>
                        <a:pt x="1270" y="547"/>
                      </a:lnTo>
                      <a:lnTo>
                        <a:pt x="1300" y="542"/>
                      </a:lnTo>
                      <a:lnTo>
                        <a:pt x="1330" y="542"/>
                      </a:lnTo>
                      <a:lnTo>
                        <a:pt x="1361" y="547"/>
                      </a:lnTo>
                      <a:lnTo>
                        <a:pt x="1389" y="556"/>
                      </a:lnTo>
                      <a:lnTo>
                        <a:pt x="1417" y="572"/>
                      </a:lnTo>
                      <a:lnTo>
                        <a:pt x="1441" y="591"/>
                      </a:lnTo>
                      <a:lnTo>
                        <a:pt x="2156" y="1281"/>
                      </a:lnTo>
                      <a:lnTo>
                        <a:pt x="2963" y="474"/>
                      </a:lnTo>
                      <a:lnTo>
                        <a:pt x="2988" y="453"/>
                      </a:lnTo>
                      <a:lnTo>
                        <a:pt x="3015" y="438"/>
                      </a:lnTo>
                      <a:lnTo>
                        <a:pt x="3045" y="427"/>
                      </a:lnTo>
                      <a:lnTo>
                        <a:pt x="3075" y="422"/>
                      </a:lnTo>
                      <a:lnTo>
                        <a:pt x="3107" y="422"/>
                      </a:lnTo>
                      <a:lnTo>
                        <a:pt x="3136" y="427"/>
                      </a:lnTo>
                      <a:lnTo>
                        <a:pt x="3166" y="438"/>
                      </a:lnTo>
                      <a:lnTo>
                        <a:pt x="3194" y="453"/>
                      </a:lnTo>
                      <a:lnTo>
                        <a:pt x="3218" y="474"/>
                      </a:lnTo>
                      <a:lnTo>
                        <a:pt x="3239" y="499"/>
                      </a:lnTo>
                      <a:lnTo>
                        <a:pt x="3255" y="526"/>
                      </a:lnTo>
                      <a:lnTo>
                        <a:pt x="3265" y="556"/>
                      </a:lnTo>
                      <a:lnTo>
                        <a:pt x="3271" y="586"/>
                      </a:lnTo>
                      <a:lnTo>
                        <a:pt x="3271" y="617"/>
                      </a:lnTo>
                      <a:lnTo>
                        <a:pt x="3265" y="647"/>
                      </a:lnTo>
                      <a:lnTo>
                        <a:pt x="3255" y="676"/>
                      </a:lnTo>
                      <a:lnTo>
                        <a:pt x="3239" y="704"/>
                      </a:lnTo>
                      <a:lnTo>
                        <a:pt x="3218" y="729"/>
                      </a:lnTo>
                      <a:lnTo>
                        <a:pt x="2286" y="1661"/>
                      </a:lnTo>
                      <a:lnTo>
                        <a:pt x="2264" y="1680"/>
                      </a:lnTo>
                      <a:lnTo>
                        <a:pt x="2239" y="1695"/>
                      </a:lnTo>
                      <a:lnTo>
                        <a:pt x="2213" y="1705"/>
                      </a:lnTo>
                      <a:lnTo>
                        <a:pt x="2186" y="1711"/>
                      </a:lnTo>
                      <a:lnTo>
                        <a:pt x="2159" y="1714"/>
                      </a:lnTo>
                      <a:lnTo>
                        <a:pt x="2125" y="1710"/>
                      </a:lnTo>
                      <a:lnTo>
                        <a:pt x="2092" y="1701"/>
                      </a:lnTo>
                      <a:lnTo>
                        <a:pt x="2061" y="1685"/>
                      </a:lnTo>
                      <a:lnTo>
                        <a:pt x="2034" y="1663"/>
                      </a:lnTo>
                      <a:lnTo>
                        <a:pt x="1319" y="974"/>
                      </a:lnTo>
                      <a:lnTo>
                        <a:pt x="813" y="1480"/>
                      </a:lnTo>
                      <a:lnTo>
                        <a:pt x="788" y="1501"/>
                      </a:lnTo>
                      <a:lnTo>
                        <a:pt x="759" y="1516"/>
                      </a:lnTo>
                      <a:lnTo>
                        <a:pt x="731" y="1527"/>
                      </a:lnTo>
                      <a:lnTo>
                        <a:pt x="701" y="1532"/>
                      </a:lnTo>
                      <a:lnTo>
                        <a:pt x="669" y="1532"/>
                      </a:lnTo>
                      <a:lnTo>
                        <a:pt x="640" y="1527"/>
                      </a:lnTo>
                      <a:lnTo>
                        <a:pt x="610" y="1516"/>
                      </a:lnTo>
                      <a:lnTo>
                        <a:pt x="582" y="1501"/>
                      </a:lnTo>
                      <a:lnTo>
                        <a:pt x="558" y="1480"/>
                      </a:lnTo>
                      <a:lnTo>
                        <a:pt x="537" y="1455"/>
                      </a:lnTo>
                      <a:lnTo>
                        <a:pt x="521" y="1428"/>
                      </a:lnTo>
                      <a:lnTo>
                        <a:pt x="511" y="1398"/>
                      </a:lnTo>
                      <a:lnTo>
                        <a:pt x="505" y="1368"/>
                      </a:lnTo>
                      <a:lnTo>
                        <a:pt x="505" y="1337"/>
                      </a:lnTo>
                      <a:lnTo>
                        <a:pt x="511" y="1307"/>
                      </a:lnTo>
                      <a:lnTo>
                        <a:pt x="521" y="1278"/>
                      </a:lnTo>
                      <a:lnTo>
                        <a:pt x="537" y="1250"/>
                      </a:lnTo>
                      <a:lnTo>
                        <a:pt x="558" y="122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12" name="Freeform 43"/>
                <p:cNvSpPr>
                  <a:spLocks/>
                </p:cNvSpPr>
                <p:nvPr/>
              </p:nvSpPr>
              <p:spPr bwMode="auto">
                <a:xfrm>
                  <a:off x="3121" y="3432"/>
                  <a:ext cx="1380" cy="1460"/>
                </a:xfrm>
                <a:custGeom>
                  <a:avLst/>
                  <a:gdLst>
                    <a:gd name="T0" fmla="*/ 828 w 1380"/>
                    <a:gd name="T1" fmla="*/ 754 h 1460"/>
                    <a:gd name="T2" fmla="*/ 828 w 1380"/>
                    <a:gd name="T3" fmla="*/ 0 h 1460"/>
                    <a:gd name="T4" fmla="*/ 552 w 1380"/>
                    <a:gd name="T5" fmla="*/ 0 h 1460"/>
                    <a:gd name="T6" fmla="*/ 552 w 1380"/>
                    <a:gd name="T7" fmla="*/ 754 h 1460"/>
                    <a:gd name="T8" fmla="*/ 31 w 1380"/>
                    <a:gd name="T9" fmla="*/ 1274 h 1460"/>
                    <a:gd name="T10" fmla="*/ 16 w 1380"/>
                    <a:gd name="T11" fmla="*/ 1295 h 1460"/>
                    <a:gd name="T12" fmla="*/ 5 w 1380"/>
                    <a:gd name="T13" fmla="*/ 1316 h 1460"/>
                    <a:gd name="T14" fmla="*/ 0 w 1380"/>
                    <a:gd name="T15" fmla="*/ 1339 h 1460"/>
                    <a:gd name="T16" fmla="*/ 0 w 1380"/>
                    <a:gd name="T17" fmla="*/ 1364 h 1460"/>
                    <a:gd name="T18" fmla="*/ 5 w 1380"/>
                    <a:gd name="T19" fmla="*/ 1388 h 1460"/>
                    <a:gd name="T20" fmla="*/ 16 w 1380"/>
                    <a:gd name="T21" fmla="*/ 1410 h 1460"/>
                    <a:gd name="T22" fmla="*/ 31 w 1380"/>
                    <a:gd name="T23" fmla="*/ 1429 h 1460"/>
                    <a:gd name="T24" fmla="*/ 51 w 1380"/>
                    <a:gd name="T25" fmla="*/ 1445 h 1460"/>
                    <a:gd name="T26" fmla="*/ 73 w 1380"/>
                    <a:gd name="T27" fmla="*/ 1455 h 1460"/>
                    <a:gd name="T28" fmla="*/ 95 w 1380"/>
                    <a:gd name="T29" fmla="*/ 1460 h 1460"/>
                    <a:gd name="T30" fmla="*/ 120 w 1380"/>
                    <a:gd name="T31" fmla="*/ 1460 h 1460"/>
                    <a:gd name="T32" fmla="*/ 143 w 1380"/>
                    <a:gd name="T33" fmla="*/ 1455 h 1460"/>
                    <a:gd name="T34" fmla="*/ 165 w 1380"/>
                    <a:gd name="T35" fmla="*/ 1445 h 1460"/>
                    <a:gd name="T36" fmla="*/ 185 w 1380"/>
                    <a:gd name="T37" fmla="*/ 1429 h 1460"/>
                    <a:gd name="T38" fmla="*/ 552 w 1380"/>
                    <a:gd name="T39" fmla="*/ 1062 h 1460"/>
                    <a:gd name="T40" fmla="*/ 552 w 1380"/>
                    <a:gd name="T41" fmla="*/ 1323 h 1460"/>
                    <a:gd name="T42" fmla="*/ 555 w 1380"/>
                    <a:gd name="T43" fmla="*/ 1354 h 1460"/>
                    <a:gd name="T44" fmla="*/ 565 w 1380"/>
                    <a:gd name="T45" fmla="*/ 1382 h 1460"/>
                    <a:gd name="T46" fmla="*/ 582 w 1380"/>
                    <a:gd name="T47" fmla="*/ 1408 h 1460"/>
                    <a:gd name="T48" fmla="*/ 603 w 1380"/>
                    <a:gd name="T49" fmla="*/ 1431 h 1460"/>
                    <a:gd name="T50" fmla="*/ 629 w 1380"/>
                    <a:gd name="T51" fmla="*/ 1446 h 1460"/>
                    <a:gd name="T52" fmla="*/ 659 w 1380"/>
                    <a:gd name="T53" fmla="*/ 1457 h 1460"/>
                    <a:gd name="T54" fmla="*/ 689 w 1380"/>
                    <a:gd name="T55" fmla="*/ 1460 h 1460"/>
                    <a:gd name="T56" fmla="*/ 721 w 1380"/>
                    <a:gd name="T57" fmla="*/ 1457 h 1460"/>
                    <a:gd name="T58" fmla="*/ 751 w 1380"/>
                    <a:gd name="T59" fmla="*/ 1446 h 1460"/>
                    <a:gd name="T60" fmla="*/ 776 w 1380"/>
                    <a:gd name="T61" fmla="*/ 1431 h 1460"/>
                    <a:gd name="T62" fmla="*/ 798 w 1380"/>
                    <a:gd name="T63" fmla="*/ 1408 h 1460"/>
                    <a:gd name="T64" fmla="*/ 815 w 1380"/>
                    <a:gd name="T65" fmla="*/ 1382 h 1460"/>
                    <a:gd name="T66" fmla="*/ 824 w 1380"/>
                    <a:gd name="T67" fmla="*/ 1354 h 1460"/>
                    <a:gd name="T68" fmla="*/ 828 w 1380"/>
                    <a:gd name="T69" fmla="*/ 1323 h 1460"/>
                    <a:gd name="T70" fmla="*/ 828 w 1380"/>
                    <a:gd name="T71" fmla="*/ 1062 h 1460"/>
                    <a:gd name="T72" fmla="*/ 1195 w 1380"/>
                    <a:gd name="T73" fmla="*/ 1429 h 1460"/>
                    <a:gd name="T74" fmla="*/ 1215 w 1380"/>
                    <a:gd name="T75" fmla="*/ 1445 h 1460"/>
                    <a:gd name="T76" fmla="*/ 1237 w 1380"/>
                    <a:gd name="T77" fmla="*/ 1455 h 1460"/>
                    <a:gd name="T78" fmla="*/ 1260 w 1380"/>
                    <a:gd name="T79" fmla="*/ 1460 h 1460"/>
                    <a:gd name="T80" fmla="*/ 1284 w 1380"/>
                    <a:gd name="T81" fmla="*/ 1460 h 1460"/>
                    <a:gd name="T82" fmla="*/ 1307 w 1380"/>
                    <a:gd name="T83" fmla="*/ 1455 h 1460"/>
                    <a:gd name="T84" fmla="*/ 1329 w 1380"/>
                    <a:gd name="T85" fmla="*/ 1445 h 1460"/>
                    <a:gd name="T86" fmla="*/ 1349 w 1380"/>
                    <a:gd name="T87" fmla="*/ 1429 h 1460"/>
                    <a:gd name="T88" fmla="*/ 1364 w 1380"/>
                    <a:gd name="T89" fmla="*/ 1410 h 1460"/>
                    <a:gd name="T90" fmla="*/ 1375 w 1380"/>
                    <a:gd name="T91" fmla="*/ 1388 h 1460"/>
                    <a:gd name="T92" fmla="*/ 1380 w 1380"/>
                    <a:gd name="T93" fmla="*/ 1364 h 1460"/>
                    <a:gd name="T94" fmla="*/ 1380 w 1380"/>
                    <a:gd name="T95" fmla="*/ 1339 h 1460"/>
                    <a:gd name="T96" fmla="*/ 1375 w 1380"/>
                    <a:gd name="T97" fmla="*/ 1316 h 1460"/>
                    <a:gd name="T98" fmla="*/ 1364 w 1380"/>
                    <a:gd name="T99" fmla="*/ 1295 h 1460"/>
                    <a:gd name="T100" fmla="*/ 1349 w 1380"/>
                    <a:gd name="T101" fmla="*/ 1274 h 1460"/>
                    <a:gd name="T102" fmla="*/ 828 w 1380"/>
                    <a:gd name="T103" fmla="*/ 754 h 14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1380" h="1460">
                      <a:moveTo>
                        <a:pt x="828" y="754"/>
                      </a:moveTo>
                      <a:lnTo>
                        <a:pt x="828" y="0"/>
                      </a:lnTo>
                      <a:lnTo>
                        <a:pt x="552" y="0"/>
                      </a:lnTo>
                      <a:lnTo>
                        <a:pt x="552" y="754"/>
                      </a:lnTo>
                      <a:lnTo>
                        <a:pt x="31" y="1274"/>
                      </a:lnTo>
                      <a:lnTo>
                        <a:pt x="16" y="1295"/>
                      </a:lnTo>
                      <a:lnTo>
                        <a:pt x="5" y="1316"/>
                      </a:lnTo>
                      <a:lnTo>
                        <a:pt x="0" y="1339"/>
                      </a:lnTo>
                      <a:lnTo>
                        <a:pt x="0" y="1364"/>
                      </a:lnTo>
                      <a:lnTo>
                        <a:pt x="5" y="1388"/>
                      </a:lnTo>
                      <a:lnTo>
                        <a:pt x="16" y="1410"/>
                      </a:lnTo>
                      <a:lnTo>
                        <a:pt x="31" y="1429"/>
                      </a:lnTo>
                      <a:lnTo>
                        <a:pt x="51" y="1445"/>
                      </a:lnTo>
                      <a:lnTo>
                        <a:pt x="73" y="1455"/>
                      </a:lnTo>
                      <a:lnTo>
                        <a:pt x="95" y="1460"/>
                      </a:lnTo>
                      <a:lnTo>
                        <a:pt x="120" y="1460"/>
                      </a:lnTo>
                      <a:lnTo>
                        <a:pt x="143" y="1455"/>
                      </a:lnTo>
                      <a:lnTo>
                        <a:pt x="165" y="1445"/>
                      </a:lnTo>
                      <a:lnTo>
                        <a:pt x="185" y="1429"/>
                      </a:lnTo>
                      <a:lnTo>
                        <a:pt x="552" y="1062"/>
                      </a:lnTo>
                      <a:lnTo>
                        <a:pt x="552" y="1323"/>
                      </a:lnTo>
                      <a:lnTo>
                        <a:pt x="555" y="1354"/>
                      </a:lnTo>
                      <a:lnTo>
                        <a:pt x="565" y="1382"/>
                      </a:lnTo>
                      <a:lnTo>
                        <a:pt x="582" y="1408"/>
                      </a:lnTo>
                      <a:lnTo>
                        <a:pt x="603" y="1431"/>
                      </a:lnTo>
                      <a:lnTo>
                        <a:pt x="629" y="1446"/>
                      </a:lnTo>
                      <a:lnTo>
                        <a:pt x="659" y="1457"/>
                      </a:lnTo>
                      <a:lnTo>
                        <a:pt x="689" y="1460"/>
                      </a:lnTo>
                      <a:lnTo>
                        <a:pt x="721" y="1457"/>
                      </a:lnTo>
                      <a:lnTo>
                        <a:pt x="751" y="1446"/>
                      </a:lnTo>
                      <a:lnTo>
                        <a:pt x="776" y="1431"/>
                      </a:lnTo>
                      <a:lnTo>
                        <a:pt x="798" y="1408"/>
                      </a:lnTo>
                      <a:lnTo>
                        <a:pt x="815" y="1382"/>
                      </a:lnTo>
                      <a:lnTo>
                        <a:pt x="824" y="1354"/>
                      </a:lnTo>
                      <a:lnTo>
                        <a:pt x="828" y="1323"/>
                      </a:lnTo>
                      <a:lnTo>
                        <a:pt x="828" y="1062"/>
                      </a:lnTo>
                      <a:lnTo>
                        <a:pt x="1195" y="1429"/>
                      </a:lnTo>
                      <a:lnTo>
                        <a:pt x="1215" y="1445"/>
                      </a:lnTo>
                      <a:lnTo>
                        <a:pt x="1237" y="1455"/>
                      </a:lnTo>
                      <a:lnTo>
                        <a:pt x="1260" y="1460"/>
                      </a:lnTo>
                      <a:lnTo>
                        <a:pt x="1284" y="1460"/>
                      </a:lnTo>
                      <a:lnTo>
                        <a:pt x="1307" y="1455"/>
                      </a:lnTo>
                      <a:lnTo>
                        <a:pt x="1329" y="1445"/>
                      </a:lnTo>
                      <a:lnTo>
                        <a:pt x="1349" y="1429"/>
                      </a:lnTo>
                      <a:lnTo>
                        <a:pt x="1364" y="1410"/>
                      </a:lnTo>
                      <a:lnTo>
                        <a:pt x="1375" y="1388"/>
                      </a:lnTo>
                      <a:lnTo>
                        <a:pt x="1380" y="1364"/>
                      </a:lnTo>
                      <a:lnTo>
                        <a:pt x="1380" y="1339"/>
                      </a:lnTo>
                      <a:lnTo>
                        <a:pt x="1375" y="1316"/>
                      </a:lnTo>
                      <a:lnTo>
                        <a:pt x="1364" y="1295"/>
                      </a:lnTo>
                      <a:lnTo>
                        <a:pt x="1349" y="1274"/>
                      </a:lnTo>
                      <a:lnTo>
                        <a:pt x="828" y="75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7" name="Group 6"/>
            <p:cNvGrpSpPr/>
            <p:nvPr/>
          </p:nvGrpSpPr>
          <p:grpSpPr>
            <a:xfrm>
              <a:off x="2149616" y="2907255"/>
              <a:ext cx="1204720" cy="1204721"/>
              <a:chOff x="2149616" y="2907255"/>
              <a:chExt cx="1204720" cy="1204721"/>
            </a:xfrm>
          </p:grpSpPr>
          <p:grpSp>
            <p:nvGrpSpPr>
              <p:cNvPr id="52" name="Group 51"/>
              <p:cNvGrpSpPr/>
              <p:nvPr/>
            </p:nvGrpSpPr>
            <p:grpSpPr>
              <a:xfrm flipH="1">
                <a:off x="2149616" y="2907255"/>
                <a:ext cx="1204720" cy="1204721"/>
                <a:chOff x="1140545" y="2071779"/>
                <a:chExt cx="1169518" cy="1169518"/>
              </a:xfrm>
              <a:effectLst>
                <a:outerShdw blurRad="38100" dist="25400" dir="8100000" algn="tr" rotWithShape="0">
                  <a:prstClr val="black">
                    <a:alpha val="35000"/>
                  </a:prstClr>
                </a:outerShdw>
              </a:effectLst>
            </p:grpSpPr>
            <p:grpSp>
              <p:nvGrpSpPr>
                <p:cNvPr id="54" name="Group 53"/>
                <p:cNvGrpSpPr/>
                <p:nvPr/>
              </p:nvGrpSpPr>
              <p:grpSpPr>
                <a:xfrm>
                  <a:off x="1140545" y="2071779"/>
                  <a:ext cx="1169518" cy="1169518"/>
                  <a:chOff x="1140545" y="2071779"/>
                  <a:chExt cx="1169518" cy="1169518"/>
                </a:xfrm>
              </p:grpSpPr>
              <p:sp>
                <p:nvSpPr>
                  <p:cNvPr id="56" name="Oval 55"/>
                  <p:cNvSpPr/>
                  <p:nvPr/>
                </p:nvSpPr>
                <p:spPr>
                  <a:xfrm>
                    <a:off x="1140545" y="2071779"/>
                    <a:ext cx="1169518" cy="1169518"/>
                  </a:xfrm>
                  <a:prstGeom prst="ellipse">
                    <a:avLst/>
                  </a:prstGeom>
                  <a:solidFill>
                    <a:sysClr val="window" lastClr="FFFFFF">
                      <a:lumMod val="95000"/>
                    </a:sys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7" name="Oval 56"/>
                  <p:cNvSpPr/>
                  <p:nvPr/>
                </p:nvSpPr>
                <p:spPr>
                  <a:xfrm>
                    <a:off x="1191381" y="2122615"/>
                    <a:ext cx="1067846" cy="1067846"/>
                  </a:xfrm>
                  <a:prstGeom prst="ellipse">
                    <a:avLst/>
                  </a:prstGeom>
                  <a:solidFill>
                    <a:srgbClr val="5F9DDB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55" name="Oval 54"/>
                <p:cNvSpPr/>
                <p:nvPr/>
              </p:nvSpPr>
              <p:spPr>
                <a:xfrm>
                  <a:off x="1378100" y="2156847"/>
                  <a:ext cx="722879" cy="649868"/>
                </a:xfrm>
                <a:prstGeom prst="ellipse">
                  <a:avLst/>
                </a:prstGeom>
                <a:gradFill flip="none" rotWithShape="1">
                  <a:gsLst>
                    <a:gs pos="2000">
                      <a:sysClr val="window" lastClr="FFFFFF">
                        <a:alpha val="0"/>
                      </a:sysClr>
                    </a:gs>
                    <a:gs pos="100000">
                      <a:sysClr val="window" lastClr="FFFFFF">
                        <a:alpha val="48000"/>
                      </a:sysClr>
                    </a:gs>
                  </a:gsLst>
                  <a:lin ang="162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8" name="Group 4"/>
              <p:cNvGrpSpPr>
                <a:grpSpLocks noChangeAspect="1"/>
              </p:cNvGrpSpPr>
              <p:nvPr/>
            </p:nvGrpSpPr>
            <p:grpSpPr bwMode="auto">
              <a:xfrm>
                <a:off x="2474739" y="3239589"/>
                <a:ext cx="576528" cy="581654"/>
                <a:chOff x="1900" y="1580"/>
                <a:chExt cx="4275" cy="4313"/>
              </a:xfrm>
              <a:solidFill>
                <a:schemeClr val="bg1"/>
              </a:solidFill>
            </p:grpSpPr>
            <p:sp>
              <p:nvSpPr>
                <p:cNvPr id="21" name="Freeform 6"/>
                <p:cNvSpPr>
                  <a:spLocks/>
                </p:cNvSpPr>
                <p:nvPr/>
              </p:nvSpPr>
              <p:spPr bwMode="auto">
                <a:xfrm>
                  <a:off x="5356" y="2182"/>
                  <a:ext cx="540" cy="3141"/>
                </a:xfrm>
                <a:custGeom>
                  <a:avLst/>
                  <a:gdLst>
                    <a:gd name="T0" fmla="*/ 510 w 540"/>
                    <a:gd name="T1" fmla="*/ 3141 h 3141"/>
                    <a:gd name="T2" fmla="*/ 30 w 540"/>
                    <a:gd name="T3" fmla="*/ 3141 h 3141"/>
                    <a:gd name="T4" fmla="*/ 18 w 540"/>
                    <a:gd name="T5" fmla="*/ 3138 h 3141"/>
                    <a:gd name="T6" fmla="*/ 7 w 540"/>
                    <a:gd name="T7" fmla="*/ 3131 h 3141"/>
                    <a:gd name="T8" fmla="*/ 2 w 540"/>
                    <a:gd name="T9" fmla="*/ 3122 h 3141"/>
                    <a:gd name="T10" fmla="*/ 0 w 540"/>
                    <a:gd name="T11" fmla="*/ 3109 h 3141"/>
                    <a:gd name="T12" fmla="*/ 0 w 540"/>
                    <a:gd name="T13" fmla="*/ 30 h 3141"/>
                    <a:gd name="T14" fmla="*/ 2 w 540"/>
                    <a:gd name="T15" fmla="*/ 17 h 3141"/>
                    <a:gd name="T16" fmla="*/ 7 w 540"/>
                    <a:gd name="T17" fmla="*/ 8 h 3141"/>
                    <a:gd name="T18" fmla="*/ 18 w 540"/>
                    <a:gd name="T19" fmla="*/ 1 h 3141"/>
                    <a:gd name="T20" fmla="*/ 30 w 540"/>
                    <a:gd name="T21" fmla="*/ 0 h 3141"/>
                    <a:gd name="T22" fmla="*/ 510 w 540"/>
                    <a:gd name="T23" fmla="*/ 0 h 3141"/>
                    <a:gd name="T24" fmla="*/ 522 w 540"/>
                    <a:gd name="T25" fmla="*/ 1 h 3141"/>
                    <a:gd name="T26" fmla="*/ 531 w 540"/>
                    <a:gd name="T27" fmla="*/ 8 h 3141"/>
                    <a:gd name="T28" fmla="*/ 538 w 540"/>
                    <a:gd name="T29" fmla="*/ 17 h 3141"/>
                    <a:gd name="T30" fmla="*/ 540 w 540"/>
                    <a:gd name="T31" fmla="*/ 30 h 3141"/>
                    <a:gd name="T32" fmla="*/ 540 w 540"/>
                    <a:gd name="T33" fmla="*/ 3109 h 3141"/>
                    <a:gd name="T34" fmla="*/ 538 w 540"/>
                    <a:gd name="T35" fmla="*/ 3122 h 3141"/>
                    <a:gd name="T36" fmla="*/ 531 w 540"/>
                    <a:gd name="T37" fmla="*/ 3131 h 3141"/>
                    <a:gd name="T38" fmla="*/ 522 w 540"/>
                    <a:gd name="T39" fmla="*/ 3138 h 3141"/>
                    <a:gd name="T40" fmla="*/ 510 w 540"/>
                    <a:gd name="T41" fmla="*/ 3141 h 3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540" h="3141">
                      <a:moveTo>
                        <a:pt x="510" y="3141"/>
                      </a:moveTo>
                      <a:lnTo>
                        <a:pt x="30" y="3141"/>
                      </a:lnTo>
                      <a:lnTo>
                        <a:pt x="18" y="3138"/>
                      </a:lnTo>
                      <a:lnTo>
                        <a:pt x="7" y="3131"/>
                      </a:lnTo>
                      <a:lnTo>
                        <a:pt x="2" y="3122"/>
                      </a:lnTo>
                      <a:lnTo>
                        <a:pt x="0" y="3109"/>
                      </a:lnTo>
                      <a:lnTo>
                        <a:pt x="0" y="30"/>
                      </a:lnTo>
                      <a:lnTo>
                        <a:pt x="2" y="17"/>
                      </a:lnTo>
                      <a:lnTo>
                        <a:pt x="7" y="8"/>
                      </a:lnTo>
                      <a:lnTo>
                        <a:pt x="18" y="1"/>
                      </a:lnTo>
                      <a:lnTo>
                        <a:pt x="30" y="0"/>
                      </a:lnTo>
                      <a:lnTo>
                        <a:pt x="510" y="0"/>
                      </a:lnTo>
                      <a:lnTo>
                        <a:pt x="522" y="1"/>
                      </a:lnTo>
                      <a:lnTo>
                        <a:pt x="531" y="8"/>
                      </a:lnTo>
                      <a:lnTo>
                        <a:pt x="538" y="17"/>
                      </a:lnTo>
                      <a:lnTo>
                        <a:pt x="540" y="30"/>
                      </a:lnTo>
                      <a:lnTo>
                        <a:pt x="540" y="3109"/>
                      </a:lnTo>
                      <a:lnTo>
                        <a:pt x="538" y="3122"/>
                      </a:lnTo>
                      <a:lnTo>
                        <a:pt x="531" y="3131"/>
                      </a:lnTo>
                      <a:lnTo>
                        <a:pt x="522" y="3138"/>
                      </a:lnTo>
                      <a:lnTo>
                        <a:pt x="510" y="314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2" name="Freeform 7"/>
                <p:cNvSpPr>
                  <a:spLocks/>
                </p:cNvSpPr>
                <p:nvPr/>
              </p:nvSpPr>
              <p:spPr bwMode="auto">
                <a:xfrm>
                  <a:off x="5356" y="1580"/>
                  <a:ext cx="540" cy="377"/>
                </a:xfrm>
                <a:custGeom>
                  <a:avLst/>
                  <a:gdLst>
                    <a:gd name="T0" fmla="*/ 510 w 540"/>
                    <a:gd name="T1" fmla="*/ 0 h 377"/>
                    <a:gd name="T2" fmla="*/ 30 w 540"/>
                    <a:gd name="T3" fmla="*/ 0 h 377"/>
                    <a:gd name="T4" fmla="*/ 18 w 540"/>
                    <a:gd name="T5" fmla="*/ 3 h 377"/>
                    <a:gd name="T6" fmla="*/ 7 w 540"/>
                    <a:gd name="T7" fmla="*/ 9 h 377"/>
                    <a:gd name="T8" fmla="*/ 2 w 540"/>
                    <a:gd name="T9" fmla="*/ 18 h 377"/>
                    <a:gd name="T10" fmla="*/ 0 w 540"/>
                    <a:gd name="T11" fmla="*/ 30 h 377"/>
                    <a:gd name="T12" fmla="*/ 0 w 540"/>
                    <a:gd name="T13" fmla="*/ 347 h 377"/>
                    <a:gd name="T14" fmla="*/ 2 w 540"/>
                    <a:gd name="T15" fmla="*/ 359 h 377"/>
                    <a:gd name="T16" fmla="*/ 7 w 540"/>
                    <a:gd name="T17" fmla="*/ 369 h 377"/>
                    <a:gd name="T18" fmla="*/ 18 w 540"/>
                    <a:gd name="T19" fmla="*/ 374 h 377"/>
                    <a:gd name="T20" fmla="*/ 30 w 540"/>
                    <a:gd name="T21" fmla="*/ 377 h 377"/>
                    <a:gd name="T22" fmla="*/ 510 w 540"/>
                    <a:gd name="T23" fmla="*/ 377 h 377"/>
                    <a:gd name="T24" fmla="*/ 522 w 540"/>
                    <a:gd name="T25" fmla="*/ 374 h 377"/>
                    <a:gd name="T26" fmla="*/ 531 w 540"/>
                    <a:gd name="T27" fmla="*/ 369 h 377"/>
                    <a:gd name="T28" fmla="*/ 538 w 540"/>
                    <a:gd name="T29" fmla="*/ 359 h 377"/>
                    <a:gd name="T30" fmla="*/ 540 w 540"/>
                    <a:gd name="T31" fmla="*/ 347 h 377"/>
                    <a:gd name="T32" fmla="*/ 540 w 540"/>
                    <a:gd name="T33" fmla="*/ 30 h 377"/>
                    <a:gd name="T34" fmla="*/ 538 w 540"/>
                    <a:gd name="T35" fmla="*/ 18 h 377"/>
                    <a:gd name="T36" fmla="*/ 531 w 540"/>
                    <a:gd name="T37" fmla="*/ 9 h 377"/>
                    <a:gd name="T38" fmla="*/ 522 w 540"/>
                    <a:gd name="T39" fmla="*/ 3 h 377"/>
                    <a:gd name="T40" fmla="*/ 510 w 540"/>
                    <a:gd name="T41" fmla="*/ 0 h 3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540" h="377">
                      <a:moveTo>
                        <a:pt x="510" y="0"/>
                      </a:moveTo>
                      <a:lnTo>
                        <a:pt x="30" y="0"/>
                      </a:lnTo>
                      <a:lnTo>
                        <a:pt x="18" y="3"/>
                      </a:lnTo>
                      <a:lnTo>
                        <a:pt x="7" y="9"/>
                      </a:lnTo>
                      <a:lnTo>
                        <a:pt x="2" y="18"/>
                      </a:lnTo>
                      <a:lnTo>
                        <a:pt x="0" y="30"/>
                      </a:lnTo>
                      <a:lnTo>
                        <a:pt x="0" y="347"/>
                      </a:lnTo>
                      <a:lnTo>
                        <a:pt x="2" y="359"/>
                      </a:lnTo>
                      <a:lnTo>
                        <a:pt x="7" y="369"/>
                      </a:lnTo>
                      <a:lnTo>
                        <a:pt x="18" y="374"/>
                      </a:lnTo>
                      <a:lnTo>
                        <a:pt x="30" y="377"/>
                      </a:lnTo>
                      <a:lnTo>
                        <a:pt x="510" y="377"/>
                      </a:lnTo>
                      <a:lnTo>
                        <a:pt x="522" y="374"/>
                      </a:lnTo>
                      <a:lnTo>
                        <a:pt x="531" y="369"/>
                      </a:lnTo>
                      <a:lnTo>
                        <a:pt x="538" y="359"/>
                      </a:lnTo>
                      <a:lnTo>
                        <a:pt x="540" y="347"/>
                      </a:lnTo>
                      <a:lnTo>
                        <a:pt x="540" y="30"/>
                      </a:lnTo>
                      <a:lnTo>
                        <a:pt x="538" y="18"/>
                      </a:lnTo>
                      <a:lnTo>
                        <a:pt x="531" y="9"/>
                      </a:lnTo>
                      <a:lnTo>
                        <a:pt x="522" y="3"/>
                      </a:lnTo>
                      <a:lnTo>
                        <a:pt x="51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8" name="Freeform 8"/>
                <p:cNvSpPr>
                  <a:spLocks/>
                </p:cNvSpPr>
                <p:nvPr/>
              </p:nvSpPr>
              <p:spPr bwMode="auto">
                <a:xfrm>
                  <a:off x="5375" y="5468"/>
                  <a:ext cx="495" cy="425"/>
                </a:xfrm>
                <a:custGeom>
                  <a:avLst/>
                  <a:gdLst>
                    <a:gd name="T0" fmla="*/ 473 w 495"/>
                    <a:gd name="T1" fmla="*/ 0 h 425"/>
                    <a:gd name="T2" fmla="*/ 29 w 495"/>
                    <a:gd name="T3" fmla="*/ 0 h 425"/>
                    <a:gd name="T4" fmla="*/ 19 w 495"/>
                    <a:gd name="T5" fmla="*/ 3 h 425"/>
                    <a:gd name="T6" fmla="*/ 9 w 495"/>
                    <a:gd name="T7" fmla="*/ 9 h 425"/>
                    <a:gd name="T8" fmla="*/ 3 w 495"/>
                    <a:gd name="T9" fmla="*/ 20 h 425"/>
                    <a:gd name="T10" fmla="*/ 0 w 495"/>
                    <a:gd name="T11" fmla="*/ 31 h 425"/>
                    <a:gd name="T12" fmla="*/ 4 w 495"/>
                    <a:gd name="T13" fmla="*/ 42 h 425"/>
                    <a:gd name="T14" fmla="*/ 224 w 495"/>
                    <a:gd name="T15" fmla="*/ 412 h 425"/>
                    <a:gd name="T16" fmla="*/ 232 w 495"/>
                    <a:gd name="T17" fmla="*/ 421 h 425"/>
                    <a:gd name="T18" fmla="*/ 242 w 495"/>
                    <a:gd name="T19" fmla="*/ 425 h 425"/>
                    <a:gd name="T20" fmla="*/ 253 w 495"/>
                    <a:gd name="T21" fmla="*/ 425 h 425"/>
                    <a:gd name="T22" fmla="*/ 263 w 495"/>
                    <a:gd name="T23" fmla="*/ 421 h 425"/>
                    <a:gd name="T24" fmla="*/ 273 w 495"/>
                    <a:gd name="T25" fmla="*/ 412 h 425"/>
                    <a:gd name="T26" fmla="*/ 491 w 495"/>
                    <a:gd name="T27" fmla="*/ 42 h 425"/>
                    <a:gd name="T28" fmla="*/ 495 w 495"/>
                    <a:gd name="T29" fmla="*/ 31 h 425"/>
                    <a:gd name="T30" fmla="*/ 495 w 495"/>
                    <a:gd name="T31" fmla="*/ 20 h 425"/>
                    <a:gd name="T32" fmla="*/ 490 w 495"/>
                    <a:gd name="T33" fmla="*/ 9 h 425"/>
                    <a:gd name="T34" fmla="*/ 482 w 495"/>
                    <a:gd name="T35" fmla="*/ 3 h 425"/>
                    <a:gd name="T36" fmla="*/ 473 w 495"/>
                    <a:gd name="T37" fmla="*/ 0 h 4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95" h="425">
                      <a:moveTo>
                        <a:pt x="473" y="0"/>
                      </a:moveTo>
                      <a:lnTo>
                        <a:pt x="29" y="0"/>
                      </a:lnTo>
                      <a:lnTo>
                        <a:pt x="19" y="3"/>
                      </a:lnTo>
                      <a:lnTo>
                        <a:pt x="9" y="9"/>
                      </a:lnTo>
                      <a:lnTo>
                        <a:pt x="3" y="20"/>
                      </a:lnTo>
                      <a:lnTo>
                        <a:pt x="0" y="31"/>
                      </a:lnTo>
                      <a:lnTo>
                        <a:pt x="4" y="42"/>
                      </a:lnTo>
                      <a:lnTo>
                        <a:pt x="224" y="412"/>
                      </a:lnTo>
                      <a:lnTo>
                        <a:pt x="232" y="421"/>
                      </a:lnTo>
                      <a:lnTo>
                        <a:pt x="242" y="425"/>
                      </a:lnTo>
                      <a:lnTo>
                        <a:pt x="253" y="425"/>
                      </a:lnTo>
                      <a:lnTo>
                        <a:pt x="263" y="421"/>
                      </a:lnTo>
                      <a:lnTo>
                        <a:pt x="273" y="412"/>
                      </a:lnTo>
                      <a:lnTo>
                        <a:pt x="491" y="42"/>
                      </a:lnTo>
                      <a:lnTo>
                        <a:pt x="495" y="31"/>
                      </a:lnTo>
                      <a:lnTo>
                        <a:pt x="495" y="20"/>
                      </a:lnTo>
                      <a:lnTo>
                        <a:pt x="490" y="9"/>
                      </a:lnTo>
                      <a:lnTo>
                        <a:pt x="482" y="3"/>
                      </a:lnTo>
                      <a:lnTo>
                        <a:pt x="473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9" name="Freeform 9"/>
                <p:cNvSpPr>
                  <a:spLocks/>
                </p:cNvSpPr>
                <p:nvPr/>
              </p:nvSpPr>
              <p:spPr bwMode="auto">
                <a:xfrm>
                  <a:off x="6018" y="1817"/>
                  <a:ext cx="157" cy="1173"/>
                </a:xfrm>
                <a:custGeom>
                  <a:avLst/>
                  <a:gdLst>
                    <a:gd name="T0" fmla="*/ 79 w 157"/>
                    <a:gd name="T1" fmla="*/ 1173 h 1173"/>
                    <a:gd name="T2" fmla="*/ 54 w 157"/>
                    <a:gd name="T3" fmla="*/ 1169 h 1173"/>
                    <a:gd name="T4" fmla="*/ 33 w 157"/>
                    <a:gd name="T5" fmla="*/ 1157 h 1173"/>
                    <a:gd name="T6" fmla="*/ 16 w 157"/>
                    <a:gd name="T7" fmla="*/ 1140 h 1173"/>
                    <a:gd name="T8" fmla="*/ 4 w 157"/>
                    <a:gd name="T9" fmla="*/ 1118 h 1173"/>
                    <a:gd name="T10" fmla="*/ 0 w 157"/>
                    <a:gd name="T11" fmla="*/ 1093 h 1173"/>
                    <a:gd name="T12" fmla="*/ 0 w 157"/>
                    <a:gd name="T13" fmla="*/ 80 h 1173"/>
                    <a:gd name="T14" fmla="*/ 4 w 157"/>
                    <a:gd name="T15" fmla="*/ 55 h 1173"/>
                    <a:gd name="T16" fmla="*/ 16 w 157"/>
                    <a:gd name="T17" fmla="*/ 33 h 1173"/>
                    <a:gd name="T18" fmla="*/ 33 w 157"/>
                    <a:gd name="T19" fmla="*/ 16 h 1173"/>
                    <a:gd name="T20" fmla="*/ 54 w 157"/>
                    <a:gd name="T21" fmla="*/ 4 h 1173"/>
                    <a:gd name="T22" fmla="*/ 79 w 157"/>
                    <a:gd name="T23" fmla="*/ 0 h 1173"/>
                    <a:gd name="T24" fmla="*/ 103 w 157"/>
                    <a:gd name="T25" fmla="*/ 4 h 1173"/>
                    <a:gd name="T26" fmla="*/ 124 w 157"/>
                    <a:gd name="T27" fmla="*/ 16 h 1173"/>
                    <a:gd name="T28" fmla="*/ 141 w 157"/>
                    <a:gd name="T29" fmla="*/ 33 h 1173"/>
                    <a:gd name="T30" fmla="*/ 153 w 157"/>
                    <a:gd name="T31" fmla="*/ 55 h 1173"/>
                    <a:gd name="T32" fmla="*/ 157 w 157"/>
                    <a:gd name="T33" fmla="*/ 80 h 1173"/>
                    <a:gd name="T34" fmla="*/ 157 w 157"/>
                    <a:gd name="T35" fmla="*/ 1100 h 1173"/>
                    <a:gd name="T36" fmla="*/ 154 w 157"/>
                    <a:gd name="T37" fmla="*/ 1119 h 1173"/>
                    <a:gd name="T38" fmla="*/ 147 w 157"/>
                    <a:gd name="T39" fmla="*/ 1137 h 1173"/>
                    <a:gd name="T40" fmla="*/ 134 w 157"/>
                    <a:gd name="T41" fmla="*/ 1152 h 1173"/>
                    <a:gd name="T42" fmla="*/ 118 w 157"/>
                    <a:gd name="T43" fmla="*/ 1164 h 1173"/>
                    <a:gd name="T44" fmla="*/ 99 w 157"/>
                    <a:gd name="T45" fmla="*/ 1170 h 1173"/>
                    <a:gd name="T46" fmla="*/ 79 w 157"/>
                    <a:gd name="T47" fmla="*/ 1173 h 1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7" h="1173">
                      <a:moveTo>
                        <a:pt x="79" y="1173"/>
                      </a:moveTo>
                      <a:lnTo>
                        <a:pt x="54" y="1169"/>
                      </a:lnTo>
                      <a:lnTo>
                        <a:pt x="33" y="1157"/>
                      </a:lnTo>
                      <a:lnTo>
                        <a:pt x="16" y="1140"/>
                      </a:lnTo>
                      <a:lnTo>
                        <a:pt x="4" y="1118"/>
                      </a:lnTo>
                      <a:lnTo>
                        <a:pt x="0" y="1093"/>
                      </a:lnTo>
                      <a:lnTo>
                        <a:pt x="0" y="80"/>
                      </a:lnTo>
                      <a:lnTo>
                        <a:pt x="4" y="55"/>
                      </a:lnTo>
                      <a:lnTo>
                        <a:pt x="16" y="33"/>
                      </a:lnTo>
                      <a:lnTo>
                        <a:pt x="33" y="16"/>
                      </a:lnTo>
                      <a:lnTo>
                        <a:pt x="54" y="4"/>
                      </a:lnTo>
                      <a:lnTo>
                        <a:pt x="79" y="0"/>
                      </a:lnTo>
                      <a:lnTo>
                        <a:pt x="103" y="4"/>
                      </a:lnTo>
                      <a:lnTo>
                        <a:pt x="124" y="16"/>
                      </a:lnTo>
                      <a:lnTo>
                        <a:pt x="141" y="33"/>
                      </a:lnTo>
                      <a:lnTo>
                        <a:pt x="153" y="55"/>
                      </a:lnTo>
                      <a:lnTo>
                        <a:pt x="157" y="80"/>
                      </a:lnTo>
                      <a:lnTo>
                        <a:pt x="157" y="1100"/>
                      </a:lnTo>
                      <a:lnTo>
                        <a:pt x="154" y="1119"/>
                      </a:lnTo>
                      <a:lnTo>
                        <a:pt x="147" y="1137"/>
                      </a:lnTo>
                      <a:lnTo>
                        <a:pt x="134" y="1152"/>
                      </a:lnTo>
                      <a:lnTo>
                        <a:pt x="118" y="1164"/>
                      </a:lnTo>
                      <a:lnTo>
                        <a:pt x="99" y="1170"/>
                      </a:lnTo>
                      <a:lnTo>
                        <a:pt x="79" y="117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0" name="Freeform 10"/>
                <p:cNvSpPr>
                  <a:spLocks noEditPoints="1"/>
                </p:cNvSpPr>
                <p:nvPr/>
              </p:nvSpPr>
              <p:spPr bwMode="auto">
                <a:xfrm>
                  <a:off x="1900" y="1580"/>
                  <a:ext cx="3200" cy="4313"/>
                </a:xfrm>
                <a:custGeom>
                  <a:avLst/>
                  <a:gdLst>
                    <a:gd name="T0" fmla="*/ 2444 w 3200"/>
                    <a:gd name="T1" fmla="*/ 18 h 4313"/>
                    <a:gd name="T2" fmla="*/ 2381 w 3200"/>
                    <a:gd name="T3" fmla="*/ 0 h 4313"/>
                    <a:gd name="T4" fmla="*/ 26 w 3200"/>
                    <a:gd name="T5" fmla="*/ 12 h 4313"/>
                    <a:gd name="T6" fmla="*/ 0 w 3200"/>
                    <a:gd name="T7" fmla="*/ 61 h 4313"/>
                    <a:gd name="T8" fmla="*/ 10 w 3200"/>
                    <a:gd name="T9" fmla="*/ 4287 h 4313"/>
                    <a:gd name="T10" fmla="*/ 60 w 3200"/>
                    <a:gd name="T11" fmla="*/ 4313 h 4313"/>
                    <a:gd name="T12" fmla="*/ 3174 w 3200"/>
                    <a:gd name="T13" fmla="*/ 4302 h 4313"/>
                    <a:gd name="T14" fmla="*/ 3200 w 3200"/>
                    <a:gd name="T15" fmla="*/ 4252 h 4313"/>
                    <a:gd name="T16" fmla="*/ 3192 w 3200"/>
                    <a:gd name="T17" fmla="*/ 779 h 4313"/>
                    <a:gd name="T18" fmla="*/ 407 w 3200"/>
                    <a:gd name="T19" fmla="*/ 699 h 4313"/>
                    <a:gd name="T20" fmla="*/ 1741 w 3200"/>
                    <a:gd name="T21" fmla="*/ 711 h 4313"/>
                    <a:gd name="T22" fmla="*/ 1797 w 3200"/>
                    <a:gd name="T23" fmla="*/ 767 h 4313"/>
                    <a:gd name="T24" fmla="*/ 1806 w 3200"/>
                    <a:gd name="T25" fmla="*/ 848 h 4313"/>
                    <a:gd name="T26" fmla="*/ 1764 w 3200"/>
                    <a:gd name="T27" fmla="*/ 915 h 4313"/>
                    <a:gd name="T28" fmla="*/ 1688 w 3200"/>
                    <a:gd name="T29" fmla="*/ 941 h 4313"/>
                    <a:gd name="T30" fmla="*/ 353 w 3200"/>
                    <a:gd name="T31" fmla="*/ 929 h 4313"/>
                    <a:gd name="T32" fmla="*/ 297 w 3200"/>
                    <a:gd name="T33" fmla="*/ 873 h 4313"/>
                    <a:gd name="T34" fmla="*/ 288 w 3200"/>
                    <a:gd name="T35" fmla="*/ 792 h 4313"/>
                    <a:gd name="T36" fmla="*/ 331 w 3200"/>
                    <a:gd name="T37" fmla="*/ 725 h 4313"/>
                    <a:gd name="T38" fmla="*/ 407 w 3200"/>
                    <a:gd name="T39" fmla="*/ 699 h 4313"/>
                    <a:gd name="T40" fmla="*/ 378 w 3200"/>
                    <a:gd name="T41" fmla="*/ 3745 h 4313"/>
                    <a:gd name="T42" fmla="*/ 311 w 3200"/>
                    <a:gd name="T43" fmla="*/ 3702 h 4313"/>
                    <a:gd name="T44" fmla="*/ 285 w 3200"/>
                    <a:gd name="T45" fmla="*/ 3626 h 4313"/>
                    <a:gd name="T46" fmla="*/ 311 w 3200"/>
                    <a:gd name="T47" fmla="*/ 3550 h 4313"/>
                    <a:gd name="T48" fmla="*/ 378 w 3200"/>
                    <a:gd name="T49" fmla="*/ 3508 h 4313"/>
                    <a:gd name="T50" fmla="*/ 2821 w 3200"/>
                    <a:gd name="T51" fmla="*/ 3508 h 4313"/>
                    <a:gd name="T52" fmla="*/ 2887 w 3200"/>
                    <a:gd name="T53" fmla="*/ 3550 h 4313"/>
                    <a:gd name="T54" fmla="*/ 2915 w 3200"/>
                    <a:gd name="T55" fmla="*/ 3626 h 4313"/>
                    <a:gd name="T56" fmla="*/ 2887 w 3200"/>
                    <a:gd name="T57" fmla="*/ 3702 h 4313"/>
                    <a:gd name="T58" fmla="*/ 2821 w 3200"/>
                    <a:gd name="T59" fmla="*/ 3745 h 4313"/>
                    <a:gd name="T60" fmla="*/ 407 w 3200"/>
                    <a:gd name="T61" fmla="*/ 2813 h 4313"/>
                    <a:gd name="T62" fmla="*/ 331 w 3200"/>
                    <a:gd name="T63" fmla="*/ 2786 h 4313"/>
                    <a:gd name="T64" fmla="*/ 288 w 3200"/>
                    <a:gd name="T65" fmla="*/ 2719 h 4313"/>
                    <a:gd name="T66" fmla="*/ 297 w 3200"/>
                    <a:gd name="T67" fmla="*/ 2638 h 4313"/>
                    <a:gd name="T68" fmla="*/ 353 w 3200"/>
                    <a:gd name="T69" fmla="*/ 2581 h 4313"/>
                    <a:gd name="T70" fmla="*/ 2793 w 3200"/>
                    <a:gd name="T71" fmla="*/ 2570 h 4313"/>
                    <a:gd name="T72" fmla="*/ 2869 w 3200"/>
                    <a:gd name="T73" fmla="*/ 2596 h 4313"/>
                    <a:gd name="T74" fmla="*/ 2911 w 3200"/>
                    <a:gd name="T75" fmla="*/ 2664 h 4313"/>
                    <a:gd name="T76" fmla="*/ 2902 w 3200"/>
                    <a:gd name="T77" fmla="*/ 2745 h 4313"/>
                    <a:gd name="T78" fmla="*/ 2847 w 3200"/>
                    <a:gd name="T79" fmla="*/ 2800 h 4313"/>
                    <a:gd name="T80" fmla="*/ 2793 w 3200"/>
                    <a:gd name="T81" fmla="*/ 1877 h 4313"/>
                    <a:gd name="T82" fmla="*/ 353 w 3200"/>
                    <a:gd name="T83" fmla="*/ 1865 h 4313"/>
                    <a:gd name="T84" fmla="*/ 297 w 3200"/>
                    <a:gd name="T85" fmla="*/ 1809 h 4313"/>
                    <a:gd name="T86" fmla="*/ 288 w 3200"/>
                    <a:gd name="T87" fmla="*/ 1728 h 4313"/>
                    <a:gd name="T88" fmla="*/ 331 w 3200"/>
                    <a:gd name="T89" fmla="*/ 1661 h 4313"/>
                    <a:gd name="T90" fmla="*/ 407 w 3200"/>
                    <a:gd name="T91" fmla="*/ 1634 h 4313"/>
                    <a:gd name="T92" fmla="*/ 2847 w 3200"/>
                    <a:gd name="T93" fmla="*/ 1647 h 4313"/>
                    <a:gd name="T94" fmla="*/ 2902 w 3200"/>
                    <a:gd name="T95" fmla="*/ 1703 h 4313"/>
                    <a:gd name="T96" fmla="*/ 2911 w 3200"/>
                    <a:gd name="T97" fmla="*/ 1783 h 4313"/>
                    <a:gd name="T98" fmla="*/ 2869 w 3200"/>
                    <a:gd name="T99" fmla="*/ 1851 h 4313"/>
                    <a:gd name="T100" fmla="*/ 2793 w 3200"/>
                    <a:gd name="T101" fmla="*/ 1877 h 4313"/>
                    <a:gd name="T102" fmla="*/ 2217 w 3200"/>
                    <a:gd name="T103" fmla="*/ 962 h 4313"/>
                    <a:gd name="T104" fmla="*/ 2204 w 3200"/>
                    <a:gd name="T105" fmla="*/ 250 h 4313"/>
                    <a:gd name="T106" fmla="*/ 2224 w 3200"/>
                    <a:gd name="T107" fmla="*/ 225 h 4313"/>
                    <a:gd name="T108" fmla="*/ 2939 w 3200"/>
                    <a:gd name="T109" fmla="*/ 924 h 4313"/>
                    <a:gd name="T110" fmla="*/ 2937 w 3200"/>
                    <a:gd name="T111" fmla="*/ 957 h 43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3200" h="4313">
                      <a:moveTo>
                        <a:pt x="3170" y="741"/>
                      </a:moveTo>
                      <a:lnTo>
                        <a:pt x="2459" y="30"/>
                      </a:lnTo>
                      <a:lnTo>
                        <a:pt x="2444" y="18"/>
                      </a:lnTo>
                      <a:lnTo>
                        <a:pt x="2424" y="9"/>
                      </a:lnTo>
                      <a:lnTo>
                        <a:pt x="2403" y="3"/>
                      </a:lnTo>
                      <a:lnTo>
                        <a:pt x="2381" y="0"/>
                      </a:lnTo>
                      <a:lnTo>
                        <a:pt x="60" y="0"/>
                      </a:lnTo>
                      <a:lnTo>
                        <a:pt x="42" y="3"/>
                      </a:lnTo>
                      <a:lnTo>
                        <a:pt x="26" y="12"/>
                      </a:lnTo>
                      <a:lnTo>
                        <a:pt x="11" y="23"/>
                      </a:lnTo>
                      <a:lnTo>
                        <a:pt x="2" y="41"/>
                      </a:lnTo>
                      <a:lnTo>
                        <a:pt x="0" y="61"/>
                      </a:lnTo>
                      <a:lnTo>
                        <a:pt x="0" y="4252"/>
                      </a:lnTo>
                      <a:lnTo>
                        <a:pt x="2" y="4270"/>
                      </a:lnTo>
                      <a:lnTo>
                        <a:pt x="10" y="4287"/>
                      </a:lnTo>
                      <a:lnTo>
                        <a:pt x="23" y="4300"/>
                      </a:lnTo>
                      <a:lnTo>
                        <a:pt x="40" y="4309"/>
                      </a:lnTo>
                      <a:lnTo>
                        <a:pt x="60" y="4313"/>
                      </a:lnTo>
                      <a:lnTo>
                        <a:pt x="3140" y="4313"/>
                      </a:lnTo>
                      <a:lnTo>
                        <a:pt x="3157" y="4311"/>
                      </a:lnTo>
                      <a:lnTo>
                        <a:pt x="3174" y="4302"/>
                      </a:lnTo>
                      <a:lnTo>
                        <a:pt x="3187" y="4290"/>
                      </a:lnTo>
                      <a:lnTo>
                        <a:pt x="3196" y="4273"/>
                      </a:lnTo>
                      <a:lnTo>
                        <a:pt x="3200" y="4252"/>
                      </a:lnTo>
                      <a:lnTo>
                        <a:pt x="3200" y="821"/>
                      </a:lnTo>
                      <a:lnTo>
                        <a:pt x="3198" y="798"/>
                      </a:lnTo>
                      <a:lnTo>
                        <a:pt x="3192" y="779"/>
                      </a:lnTo>
                      <a:lnTo>
                        <a:pt x="3182" y="759"/>
                      </a:lnTo>
                      <a:lnTo>
                        <a:pt x="3170" y="741"/>
                      </a:lnTo>
                      <a:close/>
                      <a:moveTo>
                        <a:pt x="407" y="699"/>
                      </a:moveTo>
                      <a:lnTo>
                        <a:pt x="1688" y="699"/>
                      </a:lnTo>
                      <a:lnTo>
                        <a:pt x="1716" y="702"/>
                      </a:lnTo>
                      <a:lnTo>
                        <a:pt x="1741" y="711"/>
                      </a:lnTo>
                      <a:lnTo>
                        <a:pt x="1764" y="725"/>
                      </a:lnTo>
                      <a:lnTo>
                        <a:pt x="1783" y="745"/>
                      </a:lnTo>
                      <a:lnTo>
                        <a:pt x="1797" y="767"/>
                      </a:lnTo>
                      <a:lnTo>
                        <a:pt x="1806" y="792"/>
                      </a:lnTo>
                      <a:lnTo>
                        <a:pt x="1809" y="821"/>
                      </a:lnTo>
                      <a:lnTo>
                        <a:pt x="1806" y="848"/>
                      </a:lnTo>
                      <a:lnTo>
                        <a:pt x="1797" y="873"/>
                      </a:lnTo>
                      <a:lnTo>
                        <a:pt x="1783" y="897"/>
                      </a:lnTo>
                      <a:lnTo>
                        <a:pt x="1764" y="915"/>
                      </a:lnTo>
                      <a:lnTo>
                        <a:pt x="1741" y="929"/>
                      </a:lnTo>
                      <a:lnTo>
                        <a:pt x="1716" y="939"/>
                      </a:lnTo>
                      <a:lnTo>
                        <a:pt x="1688" y="941"/>
                      </a:lnTo>
                      <a:lnTo>
                        <a:pt x="407" y="941"/>
                      </a:lnTo>
                      <a:lnTo>
                        <a:pt x="378" y="939"/>
                      </a:lnTo>
                      <a:lnTo>
                        <a:pt x="353" y="929"/>
                      </a:lnTo>
                      <a:lnTo>
                        <a:pt x="331" y="915"/>
                      </a:lnTo>
                      <a:lnTo>
                        <a:pt x="311" y="897"/>
                      </a:lnTo>
                      <a:lnTo>
                        <a:pt x="297" y="873"/>
                      </a:lnTo>
                      <a:lnTo>
                        <a:pt x="288" y="848"/>
                      </a:lnTo>
                      <a:lnTo>
                        <a:pt x="285" y="821"/>
                      </a:lnTo>
                      <a:lnTo>
                        <a:pt x="288" y="792"/>
                      </a:lnTo>
                      <a:lnTo>
                        <a:pt x="297" y="767"/>
                      </a:lnTo>
                      <a:lnTo>
                        <a:pt x="311" y="745"/>
                      </a:lnTo>
                      <a:lnTo>
                        <a:pt x="331" y="725"/>
                      </a:lnTo>
                      <a:lnTo>
                        <a:pt x="353" y="711"/>
                      </a:lnTo>
                      <a:lnTo>
                        <a:pt x="378" y="702"/>
                      </a:lnTo>
                      <a:lnTo>
                        <a:pt x="407" y="699"/>
                      </a:lnTo>
                      <a:close/>
                      <a:moveTo>
                        <a:pt x="2793" y="3748"/>
                      </a:moveTo>
                      <a:lnTo>
                        <a:pt x="407" y="3748"/>
                      </a:lnTo>
                      <a:lnTo>
                        <a:pt x="378" y="3745"/>
                      </a:lnTo>
                      <a:lnTo>
                        <a:pt x="353" y="3736"/>
                      </a:lnTo>
                      <a:lnTo>
                        <a:pt x="331" y="3722"/>
                      </a:lnTo>
                      <a:lnTo>
                        <a:pt x="311" y="3702"/>
                      </a:lnTo>
                      <a:lnTo>
                        <a:pt x="297" y="3680"/>
                      </a:lnTo>
                      <a:lnTo>
                        <a:pt x="288" y="3655"/>
                      </a:lnTo>
                      <a:lnTo>
                        <a:pt x="285" y="3626"/>
                      </a:lnTo>
                      <a:lnTo>
                        <a:pt x="288" y="3599"/>
                      </a:lnTo>
                      <a:lnTo>
                        <a:pt x="297" y="3574"/>
                      </a:lnTo>
                      <a:lnTo>
                        <a:pt x="311" y="3550"/>
                      </a:lnTo>
                      <a:lnTo>
                        <a:pt x="331" y="3532"/>
                      </a:lnTo>
                      <a:lnTo>
                        <a:pt x="353" y="3517"/>
                      </a:lnTo>
                      <a:lnTo>
                        <a:pt x="378" y="3508"/>
                      </a:lnTo>
                      <a:lnTo>
                        <a:pt x="407" y="3506"/>
                      </a:lnTo>
                      <a:lnTo>
                        <a:pt x="2793" y="3506"/>
                      </a:lnTo>
                      <a:lnTo>
                        <a:pt x="2821" y="3508"/>
                      </a:lnTo>
                      <a:lnTo>
                        <a:pt x="2847" y="3517"/>
                      </a:lnTo>
                      <a:lnTo>
                        <a:pt x="2869" y="3532"/>
                      </a:lnTo>
                      <a:lnTo>
                        <a:pt x="2887" y="3550"/>
                      </a:lnTo>
                      <a:lnTo>
                        <a:pt x="2902" y="3574"/>
                      </a:lnTo>
                      <a:lnTo>
                        <a:pt x="2911" y="3599"/>
                      </a:lnTo>
                      <a:lnTo>
                        <a:pt x="2915" y="3626"/>
                      </a:lnTo>
                      <a:lnTo>
                        <a:pt x="2911" y="3655"/>
                      </a:lnTo>
                      <a:lnTo>
                        <a:pt x="2902" y="3680"/>
                      </a:lnTo>
                      <a:lnTo>
                        <a:pt x="2887" y="3702"/>
                      </a:lnTo>
                      <a:lnTo>
                        <a:pt x="2869" y="3722"/>
                      </a:lnTo>
                      <a:lnTo>
                        <a:pt x="2847" y="3736"/>
                      </a:lnTo>
                      <a:lnTo>
                        <a:pt x="2821" y="3745"/>
                      </a:lnTo>
                      <a:lnTo>
                        <a:pt x="2793" y="3748"/>
                      </a:lnTo>
                      <a:close/>
                      <a:moveTo>
                        <a:pt x="2793" y="2813"/>
                      </a:moveTo>
                      <a:lnTo>
                        <a:pt x="407" y="2813"/>
                      </a:lnTo>
                      <a:lnTo>
                        <a:pt x="378" y="2809"/>
                      </a:lnTo>
                      <a:lnTo>
                        <a:pt x="353" y="2800"/>
                      </a:lnTo>
                      <a:lnTo>
                        <a:pt x="331" y="2786"/>
                      </a:lnTo>
                      <a:lnTo>
                        <a:pt x="311" y="2767"/>
                      </a:lnTo>
                      <a:lnTo>
                        <a:pt x="297" y="2745"/>
                      </a:lnTo>
                      <a:lnTo>
                        <a:pt x="288" y="2719"/>
                      </a:lnTo>
                      <a:lnTo>
                        <a:pt x="285" y="2691"/>
                      </a:lnTo>
                      <a:lnTo>
                        <a:pt x="288" y="2664"/>
                      </a:lnTo>
                      <a:lnTo>
                        <a:pt x="297" y="2638"/>
                      </a:lnTo>
                      <a:lnTo>
                        <a:pt x="311" y="2615"/>
                      </a:lnTo>
                      <a:lnTo>
                        <a:pt x="331" y="2596"/>
                      </a:lnTo>
                      <a:lnTo>
                        <a:pt x="353" y="2581"/>
                      </a:lnTo>
                      <a:lnTo>
                        <a:pt x="378" y="2572"/>
                      </a:lnTo>
                      <a:lnTo>
                        <a:pt x="407" y="2570"/>
                      </a:lnTo>
                      <a:lnTo>
                        <a:pt x="2793" y="2570"/>
                      </a:lnTo>
                      <a:lnTo>
                        <a:pt x="2821" y="2572"/>
                      </a:lnTo>
                      <a:lnTo>
                        <a:pt x="2847" y="2581"/>
                      </a:lnTo>
                      <a:lnTo>
                        <a:pt x="2869" y="2596"/>
                      </a:lnTo>
                      <a:lnTo>
                        <a:pt x="2887" y="2615"/>
                      </a:lnTo>
                      <a:lnTo>
                        <a:pt x="2902" y="2638"/>
                      </a:lnTo>
                      <a:lnTo>
                        <a:pt x="2911" y="2664"/>
                      </a:lnTo>
                      <a:lnTo>
                        <a:pt x="2915" y="2691"/>
                      </a:lnTo>
                      <a:lnTo>
                        <a:pt x="2911" y="2719"/>
                      </a:lnTo>
                      <a:lnTo>
                        <a:pt x="2902" y="2745"/>
                      </a:lnTo>
                      <a:lnTo>
                        <a:pt x="2887" y="2767"/>
                      </a:lnTo>
                      <a:lnTo>
                        <a:pt x="2869" y="2786"/>
                      </a:lnTo>
                      <a:lnTo>
                        <a:pt x="2847" y="2800"/>
                      </a:lnTo>
                      <a:lnTo>
                        <a:pt x="2821" y="2809"/>
                      </a:lnTo>
                      <a:lnTo>
                        <a:pt x="2793" y="2813"/>
                      </a:lnTo>
                      <a:close/>
                      <a:moveTo>
                        <a:pt x="2793" y="1877"/>
                      </a:moveTo>
                      <a:lnTo>
                        <a:pt x="407" y="1877"/>
                      </a:lnTo>
                      <a:lnTo>
                        <a:pt x="378" y="1875"/>
                      </a:lnTo>
                      <a:lnTo>
                        <a:pt x="353" y="1865"/>
                      </a:lnTo>
                      <a:lnTo>
                        <a:pt x="331" y="1851"/>
                      </a:lnTo>
                      <a:lnTo>
                        <a:pt x="311" y="1831"/>
                      </a:lnTo>
                      <a:lnTo>
                        <a:pt x="297" y="1809"/>
                      </a:lnTo>
                      <a:lnTo>
                        <a:pt x="288" y="1783"/>
                      </a:lnTo>
                      <a:lnTo>
                        <a:pt x="285" y="1755"/>
                      </a:lnTo>
                      <a:lnTo>
                        <a:pt x="288" y="1728"/>
                      </a:lnTo>
                      <a:lnTo>
                        <a:pt x="297" y="1703"/>
                      </a:lnTo>
                      <a:lnTo>
                        <a:pt x="311" y="1679"/>
                      </a:lnTo>
                      <a:lnTo>
                        <a:pt x="331" y="1661"/>
                      </a:lnTo>
                      <a:lnTo>
                        <a:pt x="353" y="1647"/>
                      </a:lnTo>
                      <a:lnTo>
                        <a:pt x="378" y="1638"/>
                      </a:lnTo>
                      <a:lnTo>
                        <a:pt x="407" y="1634"/>
                      </a:lnTo>
                      <a:lnTo>
                        <a:pt x="2793" y="1634"/>
                      </a:lnTo>
                      <a:lnTo>
                        <a:pt x="2821" y="1638"/>
                      </a:lnTo>
                      <a:lnTo>
                        <a:pt x="2847" y="1647"/>
                      </a:lnTo>
                      <a:lnTo>
                        <a:pt x="2869" y="1661"/>
                      </a:lnTo>
                      <a:lnTo>
                        <a:pt x="2887" y="1679"/>
                      </a:lnTo>
                      <a:lnTo>
                        <a:pt x="2902" y="1703"/>
                      </a:lnTo>
                      <a:lnTo>
                        <a:pt x="2911" y="1728"/>
                      </a:lnTo>
                      <a:lnTo>
                        <a:pt x="2915" y="1755"/>
                      </a:lnTo>
                      <a:lnTo>
                        <a:pt x="2911" y="1783"/>
                      </a:lnTo>
                      <a:lnTo>
                        <a:pt x="2902" y="1809"/>
                      </a:lnTo>
                      <a:lnTo>
                        <a:pt x="2887" y="1831"/>
                      </a:lnTo>
                      <a:lnTo>
                        <a:pt x="2869" y="1851"/>
                      </a:lnTo>
                      <a:lnTo>
                        <a:pt x="2847" y="1865"/>
                      </a:lnTo>
                      <a:lnTo>
                        <a:pt x="2821" y="1875"/>
                      </a:lnTo>
                      <a:lnTo>
                        <a:pt x="2793" y="1877"/>
                      </a:lnTo>
                      <a:close/>
                      <a:moveTo>
                        <a:pt x="2915" y="966"/>
                      </a:moveTo>
                      <a:lnTo>
                        <a:pt x="2229" y="966"/>
                      </a:lnTo>
                      <a:lnTo>
                        <a:pt x="2217" y="962"/>
                      </a:lnTo>
                      <a:lnTo>
                        <a:pt x="2208" y="953"/>
                      </a:lnTo>
                      <a:lnTo>
                        <a:pt x="2204" y="941"/>
                      </a:lnTo>
                      <a:lnTo>
                        <a:pt x="2204" y="250"/>
                      </a:lnTo>
                      <a:lnTo>
                        <a:pt x="2207" y="237"/>
                      </a:lnTo>
                      <a:lnTo>
                        <a:pt x="2213" y="229"/>
                      </a:lnTo>
                      <a:lnTo>
                        <a:pt x="2224" y="225"/>
                      </a:lnTo>
                      <a:lnTo>
                        <a:pt x="2236" y="226"/>
                      </a:lnTo>
                      <a:lnTo>
                        <a:pt x="2247" y="232"/>
                      </a:lnTo>
                      <a:lnTo>
                        <a:pt x="2939" y="924"/>
                      </a:lnTo>
                      <a:lnTo>
                        <a:pt x="2944" y="935"/>
                      </a:lnTo>
                      <a:lnTo>
                        <a:pt x="2942" y="946"/>
                      </a:lnTo>
                      <a:lnTo>
                        <a:pt x="2937" y="957"/>
                      </a:lnTo>
                      <a:lnTo>
                        <a:pt x="2928" y="963"/>
                      </a:lnTo>
                      <a:lnTo>
                        <a:pt x="2915" y="96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cxnSp>
          <p:nvCxnSpPr>
            <p:cNvPr id="12" name="Straight Connector 11"/>
            <p:cNvCxnSpPr/>
            <p:nvPr/>
          </p:nvCxnSpPr>
          <p:spPr>
            <a:xfrm>
              <a:off x="2473698" y="2196162"/>
              <a:ext cx="4839617" cy="0"/>
            </a:xfrm>
            <a:prstGeom prst="line">
              <a:avLst/>
            </a:prstGeom>
            <a:ln>
              <a:solidFill>
                <a:srgbClr val="7ACAE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3354336" y="3934449"/>
              <a:ext cx="5630489" cy="0"/>
            </a:xfrm>
            <a:prstGeom prst="line">
              <a:avLst/>
            </a:prstGeom>
            <a:ln>
              <a:solidFill>
                <a:srgbClr val="5F9DD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2473698" y="5520229"/>
              <a:ext cx="5630489" cy="0"/>
            </a:xfrm>
            <a:prstGeom prst="line">
              <a:avLst/>
            </a:prstGeom>
            <a:ln>
              <a:solidFill>
                <a:srgbClr val="A7C46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0680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404D56"/>
                </a:solidFill>
              </a:rPr>
              <a:t>Managing The Resident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t>25</a:t>
            </a:fld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0" y="6118535"/>
            <a:ext cx="9143999" cy="51515"/>
          </a:xfrm>
          <a:prstGeom prst="rect">
            <a:avLst/>
          </a:prstGeom>
          <a:solidFill>
            <a:srgbClr val="6478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-6438" y="1122801"/>
            <a:ext cx="9150438" cy="475661"/>
          </a:xfrm>
          <a:prstGeom prst="rect">
            <a:avLst/>
          </a:prstGeom>
          <a:solidFill>
            <a:srgbClr val="6478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12879" y="1130603"/>
            <a:ext cx="91246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</a:rPr>
              <a:t>Resident Orientation Celebration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0" y="1635618"/>
            <a:ext cx="9143999" cy="51515"/>
          </a:xfrm>
          <a:prstGeom prst="rect">
            <a:avLst/>
          </a:prstGeom>
          <a:solidFill>
            <a:srgbClr val="6478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1" name="Group 130"/>
          <p:cNvGrpSpPr/>
          <p:nvPr/>
        </p:nvGrpSpPr>
        <p:grpSpPr>
          <a:xfrm>
            <a:off x="3889360" y="2337782"/>
            <a:ext cx="5139745" cy="3467084"/>
            <a:chOff x="3927997" y="1961072"/>
            <a:chExt cx="5139745" cy="3467084"/>
          </a:xfrm>
          <a:solidFill>
            <a:schemeClr val="tx1">
              <a:alpha val="64000"/>
            </a:schemeClr>
          </a:solidFill>
        </p:grpSpPr>
        <p:grpSp>
          <p:nvGrpSpPr>
            <p:cNvPr id="116" name="Group 115"/>
            <p:cNvGrpSpPr/>
            <p:nvPr/>
          </p:nvGrpSpPr>
          <p:grpSpPr>
            <a:xfrm>
              <a:off x="3927997" y="1961072"/>
              <a:ext cx="5139745" cy="3467084"/>
              <a:chOff x="3915177" y="2025467"/>
              <a:chExt cx="5191142" cy="3467084"/>
            </a:xfrm>
            <a:grpFill/>
          </p:grpSpPr>
          <p:pic>
            <p:nvPicPr>
              <p:cNvPr id="86" name="Picture 8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15177" y="2025467"/>
                <a:ext cx="5191142" cy="3467084"/>
              </a:xfrm>
              <a:prstGeom prst="rect">
                <a:avLst/>
              </a:prstGeom>
              <a:grpFill/>
            </p:spPr>
          </p:pic>
          <p:pic>
            <p:nvPicPr>
              <p:cNvPr id="102" name="Picture 2" descr="http://www.marketerslatam.com/wp-content/uploads/2015/08/shutterstock_1813934121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0814"/>
              <a:stretch/>
            </p:blipFill>
            <p:spPr bwMode="auto">
              <a:xfrm>
                <a:off x="4055798" y="2144010"/>
                <a:ext cx="4909901" cy="2775720"/>
              </a:xfrm>
              <a:prstGeom prst="rect">
                <a:avLst/>
              </a:prstGeom>
              <a:grpFill/>
              <a:ln>
                <a:noFill/>
              </a:ln>
              <a:extLst/>
            </p:spPr>
          </p:pic>
          <p:sp>
            <p:nvSpPr>
              <p:cNvPr id="104" name="Rectangle 103"/>
              <p:cNvSpPr/>
              <p:nvPr/>
            </p:nvSpPr>
            <p:spPr>
              <a:xfrm>
                <a:off x="4038278" y="2136212"/>
                <a:ext cx="4944941" cy="2796397"/>
              </a:xfrm>
              <a:prstGeom prst="rect">
                <a:avLst/>
              </a:prstGeom>
              <a:solidFill>
                <a:schemeClr val="tx1">
                  <a:alpha val="2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05" name="Group 104"/>
            <p:cNvGrpSpPr/>
            <p:nvPr/>
          </p:nvGrpSpPr>
          <p:grpSpPr>
            <a:xfrm>
              <a:off x="4714623" y="2854619"/>
              <a:ext cx="3566492" cy="1820314"/>
              <a:chOff x="2295884" y="997043"/>
              <a:chExt cx="4552232" cy="2298608"/>
            </a:xfrm>
            <a:grpFill/>
          </p:grpSpPr>
          <p:sp>
            <p:nvSpPr>
              <p:cNvPr id="106" name="Freeform 10"/>
              <p:cNvSpPr>
                <a:spLocks/>
              </p:cNvSpPr>
              <p:nvPr/>
            </p:nvSpPr>
            <p:spPr bwMode="auto">
              <a:xfrm>
                <a:off x="2781936" y="3027382"/>
                <a:ext cx="3580128" cy="130639"/>
              </a:xfrm>
              <a:custGeom>
                <a:avLst/>
                <a:gdLst>
                  <a:gd name="T0" fmla="*/ 5755 w 5755"/>
                  <a:gd name="T1" fmla="*/ 208 h 210"/>
                  <a:gd name="T2" fmla="*/ 5755 w 5755"/>
                  <a:gd name="T3" fmla="*/ 210 h 210"/>
                  <a:gd name="T4" fmla="*/ 5289 w 5755"/>
                  <a:gd name="T5" fmla="*/ 176 h 210"/>
                  <a:gd name="T6" fmla="*/ 4820 w 5755"/>
                  <a:gd name="T7" fmla="*/ 148 h 210"/>
                  <a:gd name="T8" fmla="*/ 4345 w 5755"/>
                  <a:gd name="T9" fmla="*/ 124 h 210"/>
                  <a:gd name="T10" fmla="*/ 3865 w 5755"/>
                  <a:gd name="T11" fmla="*/ 103 h 210"/>
                  <a:gd name="T12" fmla="*/ 3381 w 5755"/>
                  <a:gd name="T13" fmla="*/ 87 h 210"/>
                  <a:gd name="T14" fmla="*/ 2893 w 5755"/>
                  <a:gd name="T15" fmla="*/ 73 h 210"/>
                  <a:gd name="T16" fmla="*/ 2521 w 5755"/>
                  <a:gd name="T17" fmla="*/ 66 h 210"/>
                  <a:gd name="T18" fmla="*/ 2149 w 5755"/>
                  <a:gd name="T19" fmla="*/ 66 h 210"/>
                  <a:gd name="T20" fmla="*/ 1781 w 5755"/>
                  <a:gd name="T21" fmla="*/ 71 h 210"/>
                  <a:gd name="T22" fmla="*/ 1414 w 5755"/>
                  <a:gd name="T23" fmla="*/ 80 h 210"/>
                  <a:gd name="T24" fmla="*/ 1053 w 5755"/>
                  <a:gd name="T25" fmla="*/ 96 h 210"/>
                  <a:gd name="T26" fmla="*/ 697 w 5755"/>
                  <a:gd name="T27" fmla="*/ 115 h 210"/>
                  <a:gd name="T28" fmla="*/ 346 w 5755"/>
                  <a:gd name="T29" fmla="*/ 141 h 210"/>
                  <a:gd name="T30" fmla="*/ 0 w 5755"/>
                  <a:gd name="T31" fmla="*/ 171 h 210"/>
                  <a:gd name="T32" fmla="*/ 0 w 5755"/>
                  <a:gd name="T33" fmla="*/ 168 h 210"/>
                  <a:gd name="T34" fmla="*/ 252 w 5755"/>
                  <a:gd name="T35" fmla="*/ 133 h 210"/>
                  <a:gd name="T36" fmla="*/ 508 w 5755"/>
                  <a:gd name="T37" fmla="*/ 103 h 210"/>
                  <a:gd name="T38" fmla="*/ 770 w 5755"/>
                  <a:gd name="T39" fmla="*/ 77 h 210"/>
                  <a:gd name="T40" fmla="*/ 1036 w 5755"/>
                  <a:gd name="T41" fmla="*/ 58 h 210"/>
                  <a:gd name="T42" fmla="*/ 1306 w 5755"/>
                  <a:gd name="T43" fmla="*/ 40 h 210"/>
                  <a:gd name="T44" fmla="*/ 1578 w 5755"/>
                  <a:gd name="T45" fmla="*/ 26 h 210"/>
                  <a:gd name="T46" fmla="*/ 1854 w 5755"/>
                  <a:gd name="T47" fmla="*/ 14 h 210"/>
                  <a:gd name="T48" fmla="*/ 2132 w 5755"/>
                  <a:gd name="T49" fmla="*/ 3 h 210"/>
                  <a:gd name="T50" fmla="*/ 2383 w 5755"/>
                  <a:gd name="T51" fmla="*/ 0 h 210"/>
                  <a:gd name="T52" fmla="*/ 2636 w 5755"/>
                  <a:gd name="T53" fmla="*/ 0 h 210"/>
                  <a:gd name="T54" fmla="*/ 2891 w 5755"/>
                  <a:gd name="T55" fmla="*/ 2 h 210"/>
                  <a:gd name="T56" fmla="*/ 3317 w 5755"/>
                  <a:gd name="T57" fmla="*/ 7 h 210"/>
                  <a:gd name="T58" fmla="*/ 3739 w 5755"/>
                  <a:gd name="T59" fmla="*/ 23 h 210"/>
                  <a:gd name="T60" fmla="*/ 4158 w 5755"/>
                  <a:gd name="T61" fmla="*/ 49 h 210"/>
                  <a:gd name="T62" fmla="*/ 4570 w 5755"/>
                  <a:gd name="T63" fmla="*/ 80 h 210"/>
                  <a:gd name="T64" fmla="*/ 4975 w 5755"/>
                  <a:gd name="T65" fmla="*/ 119 h 210"/>
                  <a:gd name="T66" fmla="*/ 5370 w 5755"/>
                  <a:gd name="T67" fmla="*/ 161 h 210"/>
                  <a:gd name="T68" fmla="*/ 5755 w 5755"/>
                  <a:gd name="T69" fmla="*/ 208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755" h="210">
                    <a:moveTo>
                      <a:pt x="5755" y="208"/>
                    </a:moveTo>
                    <a:lnTo>
                      <a:pt x="5755" y="210"/>
                    </a:lnTo>
                    <a:lnTo>
                      <a:pt x="5289" y="176"/>
                    </a:lnTo>
                    <a:lnTo>
                      <a:pt x="4820" y="148"/>
                    </a:lnTo>
                    <a:lnTo>
                      <a:pt x="4345" y="124"/>
                    </a:lnTo>
                    <a:lnTo>
                      <a:pt x="3865" y="103"/>
                    </a:lnTo>
                    <a:lnTo>
                      <a:pt x="3381" y="87"/>
                    </a:lnTo>
                    <a:lnTo>
                      <a:pt x="2893" y="73"/>
                    </a:lnTo>
                    <a:lnTo>
                      <a:pt x="2521" y="66"/>
                    </a:lnTo>
                    <a:lnTo>
                      <a:pt x="2149" y="66"/>
                    </a:lnTo>
                    <a:lnTo>
                      <a:pt x="1781" y="71"/>
                    </a:lnTo>
                    <a:lnTo>
                      <a:pt x="1414" y="80"/>
                    </a:lnTo>
                    <a:lnTo>
                      <a:pt x="1053" y="96"/>
                    </a:lnTo>
                    <a:lnTo>
                      <a:pt x="697" y="115"/>
                    </a:lnTo>
                    <a:lnTo>
                      <a:pt x="346" y="141"/>
                    </a:lnTo>
                    <a:lnTo>
                      <a:pt x="0" y="171"/>
                    </a:lnTo>
                    <a:lnTo>
                      <a:pt x="0" y="168"/>
                    </a:lnTo>
                    <a:lnTo>
                      <a:pt x="252" y="133"/>
                    </a:lnTo>
                    <a:lnTo>
                      <a:pt x="508" y="103"/>
                    </a:lnTo>
                    <a:lnTo>
                      <a:pt x="770" y="77"/>
                    </a:lnTo>
                    <a:lnTo>
                      <a:pt x="1036" y="58"/>
                    </a:lnTo>
                    <a:lnTo>
                      <a:pt x="1306" y="40"/>
                    </a:lnTo>
                    <a:lnTo>
                      <a:pt x="1578" y="26"/>
                    </a:lnTo>
                    <a:lnTo>
                      <a:pt x="1854" y="14"/>
                    </a:lnTo>
                    <a:lnTo>
                      <a:pt x="2132" y="3"/>
                    </a:lnTo>
                    <a:lnTo>
                      <a:pt x="2383" y="0"/>
                    </a:lnTo>
                    <a:lnTo>
                      <a:pt x="2636" y="0"/>
                    </a:lnTo>
                    <a:lnTo>
                      <a:pt x="2891" y="2"/>
                    </a:lnTo>
                    <a:lnTo>
                      <a:pt x="3317" y="7"/>
                    </a:lnTo>
                    <a:lnTo>
                      <a:pt x="3739" y="23"/>
                    </a:lnTo>
                    <a:lnTo>
                      <a:pt x="4158" y="49"/>
                    </a:lnTo>
                    <a:lnTo>
                      <a:pt x="4570" y="80"/>
                    </a:lnTo>
                    <a:lnTo>
                      <a:pt x="4975" y="119"/>
                    </a:lnTo>
                    <a:lnTo>
                      <a:pt x="5370" y="161"/>
                    </a:lnTo>
                    <a:lnTo>
                      <a:pt x="5755" y="208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107" name="Group 106"/>
              <p:cNvGrpSpPr/>
              <p:nvPr/>
            </p:nvGrpSpPr>
            <p:grpSpPr>
              <a:xfrm>
                <a:off x="3391527" y="1126287"/>
                <a:ext cx="2360948" cy="825485"/>
                <a:chOff x="6273096" y="4724400"/>
                <a:chExt cx="1639668" cy="573295"/>
              </a:xfrm>
              <a:grpFill/>
            </p:grpSpPr>
            <p:sp>
              <p:nvSpPr>
                <p:cNvPr id="110" name="Rectangle 109"/>
                <p:cNvSpPr>
                  <a:spLocks noChangeArrowheads="1"/>
                </p:cNvSpPr>
                <p:nvPr/>
              </p:nvSpPr>
              <p:spPr bwMode="auto">
                <a:xfrm>
                  <a:off x="6981402" y="5085727"/>
                  <a:ext cx="81527" cy="82831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2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1" name="Freeform 110"/>
                <p:cNvSpPr>
                  <a:spLocks/>
                </p:cNvSpPr>
                <p:nvPr/>
              </p:nvSpPr>
              <p:spPr bwMode="auto">
                <a:xfrm>
                  <a:off x="7091626" y="5085727"/>
                  <a:ext cx="88701" cy="82831"/>
                </a:xfrm>
                <a:custGeom>
                  <a:avLst/>
                  <a:gdLst>
                    <a:gd name="T0" fmla="*/ 136 w 136"/>
                    <a:gd name="T1" fmla="*/ 0 h 127"/>
                    <a:gd name="T2" fmla="*/ 136 w 136"/>
                    <a:gd name="T3" fmla="*/ 127 h 127"/>
                    <a:gd name="T4" fmla="*/ 0 w 136"/>
                    <a:gd name="T5" fmla="*/ 127 h 127"/>
                    <a:gd name="T6" fmla="*/ 0 w 136"/>
                    <a:gd name="T7" fmla="*/ 85 h 127"/>
                    <a:gd name="T8" fmla="*/ 0 w 136"/>
                    <a:gd name="T9" fmla="*/ 42 h 127"/>
                    <a:gd name="T10" fmla="*/ 2 w 136"/>
                    <a:gd name="T11" fmla="*/ 0 h 127"/>
                    <a:gd name="T12" fmla="*/ 136 w 136"/>
                    <a:gd name="T13" fmla="*/ 0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6" h="127">
                      <a:moveTo>
                        <a:pt x="136" y="0"/>
                      </a:moveTo>
                      <a:lnTo>
                        <a:pt x="136" y="127"/>
                      </a:lnTo>
                      <a:lnTo>
                        <a:pt x="0" y="127"/>
                      </a:lnTo>
                      <a:lnTo>
                        <a:pt x="0" y="85"/>
                      </a:lnTo>
                      <a:lnTo>
                        <a:pt x="0" y="42"/>
                      </a:lnTo>
                      <a:lnTo>
                        <a:pt x="2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2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2" name="Rectangle 111"/>
                <p:cNvSpPr>
                  <a:spLocks noChangeArrowheads="1"/>
                </p:cNvSpPr>
                <p:nvPr/>
              </p:nvSpPr>
              <p:spPr bwMode="auto">
                <a:xfrm>
                  <a:off x="6981402" y="5195951"/>
                  <a:ext cx="81527" cy="83483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2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3" name="Freeform 112"/>
                <p:cNvSpPr>
                  <a:spLocks/>
                </p:cNvSpPr>
                <p:nvPr/>
              </p:nvSpPr>
              <p:spPr bwMode="auto">
                <a:xfrm>
                  <a:off x="7091626" y="5195951"/>
                  <a:ext cx="88701" cy="83483"/>
                </a:xfrm>
                <a:custGeom>
                  <a:avLst/>
                  <a:gdLst>
                    <a:gd name="T0" fmla="*/ 136 w 136"/>
                    <a:gd name="T1" fmla="*/ 0 h 128"/>
                    <a:gd name="T2" fmla="*/ 136 w 136"/>
                    <a:gd name="T3" fmla="*/ 128 h 128"/>
                    <a:gd name="T4" fmla="*/ 0 w 136"/>
                    <a:gd name="T5" fmla="*/ 128 h 128"/>
                    <a:gd name="T6" fmla="*/ 0 w 136"/>
                    <a:gd name="T7" fmla="*/ 84 h 128"/>
                    <a:gd name="T8" fmla="*/ 0 w 136"/>
                    <a:gd name="T9" fmla="*/ 40 h 128"/>
                    <a:gd name="T10" fmla="*/ 2 w 136"/>
                    <a:gd name="T11" fmla="*/ 0 h 128"/>
                    <a:gd name="T12" fmla="*/ 136 w 136"/>
                    <a:gd name="T13" fmla="*/ 0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6" h="128">
                      <a:moveTo>
                        <a:pt x="136" y="0"/>
                      </a:moveTo>
                      <a:lnTo>
                        <a:pt x="136" y="128"/>
                      </a:lnTo>
                      <a:lnTo>
                        <a:pt x="0" y="128"/>
                      </a:lnTo>
                      <a:lnTo>
                        <a:pt x="0" y="84"/>
                      </a:lnTo>
                      <a:lnTo>
                        <a:pt x="0" y="40"/>
                      </a:lnTo>
                      <a:lnTo>
                        <a:pt x="2" y="0"/>
                      </a:lnTo>
                      <a:lnTo>
                        <a:pt x="136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2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4" name="Freeform 113"/>
                <p:cNvSpPr>
                  <a:spLocks/>
                </p:cNvSpPr>
                <p:nvPr/>
              </p:nvSpPr>
              <p:spPr bwMode="auto">
                <a:xfrm>
                  <a:off x="6798130" y="4724400"/>
                  <a:ext cx="1114634" cy="568731"/>
                </a:xfrm>
                <a:custGeom>
                  <a:avLst/>
                  <a:gdLst>
                    <a:gd name="T0" fmla="*/ 419 w 1709"/>
                    <a:gd name="T1" fmla="*/ 0 h 872"/>
                    <a:gd name="T2" fmla="*/ 426 w 1709"/>
                    <a:gd name="T3" fmla="*/ 0 h 872"/>
                    <a:gd name="T4" fmla="*/ 1066 w 1709"/>
                    <a:gd name="T5" fmla="*/ 437 h 872"/>
                    <a:gd name="T6" fmla="*/ 1709 w 1709"/>
                    <a:gd name="T7" fmla="*/ 872 h 872"/>
                    <a:gd name="T8" fmla="*/ 1387 w 1709"/>
                    <a:gd name="T9" fmla="*/ 694 h 872"/>
                    <a:gd name="T10" fmla="*/ 1066 w 1709"/>
                    <a:gd name="T11" fmla="*/ 508 h 872"/>
                    <a:gd name="T12" fmla="*/ 745 w 1709"/>
                    <a:gd name="T13" fmla="*/ 325 h 872"/>
                    <a:gd name="T14" fmla="*/ 426 w 1709"/>
                    <a:gd name="T15" fmla="*/ 142 h 872"/>
                    <a:gd name="T16" fmla="*/ 282 w 1709"/>
                    <a:gd name="T17" fmla="*/ 225 h 872"/>
                    <a:gd name="T18" fmla="*/ 141 w 1709"/>
                    <a:gd name="T19" fmla="*/ 313 h 872"/>
                    <a:gd name="T20" fmla="*/ 0 w 1709"/>
                    <a:gd name="T21" fmla="*/ 395 h 872"/>
                    <a:gd name="T22" fmla="*/ 0 w 1709"/>
                    <a:gd name="T23" fmla="*/ 341 h 872"/>
                    <a:gd name="T24" fmla="*/ 139 w 1709"/>
                    <a:gd name="T25" fmla="*/ 225 h 872"/>
                    <a:gd name="T26" fmla="*/ 279 w 1709"/>
                    <a:gd name="T27" fmla="*/ 114 h 872"/>
                    <a:gd name="T28" fmla="*/ 419 w 1709"/>
                    <a:gd name="T29" fmla="*/ 0 h 8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709" h="872">
                      <a:moveTo>
                        <a:pt x="419" y="0"/>
                      </a:moveTo>
                      <a:lnTo>
                        <a:pt x="426" y="0"/>
                      </a:lnTo>
                      <a:lnTo>
                        <a:pt x="1066" y="437"/>
                      </a:lnTo>
                      <a:lnTo>
                        <a:pt x="1709" y="872"/>
                      </a:lnTo>
                      <a:lnTo>
                        <a:pt x="1387" y="694"/>
                      </a:lnTo>
                      <a:lnTo>
                        <a:pt x="1066" y="508"/>
                      </a:lnTo>
                      <a:lnTo>
                        <a:pt x="745" y="325"/>
                      </a:lnTo>
                      <a:lnTo>
                        <a:pt x="426" y="142"/>
                      </a:lnTo>
                      <a:lnTo>
                        <a:pt x="282" y="225"/>
                      </a:lnTo>
                      <a:lnTo>
                        <a:pt x="141" y="313"/>
                      </a:lnTo>
                      <a:lnTo>
                        <a:pt x="0" y="395"/>
                      </a:lnTo>
                      <a:lnTo>
                        <a:pt x="0" y="341"/>
                      </a:lnTo>
                      <a:lnTo>
                        <a:pt x="139" y="225"/>
                      </a:lnTo>
                      <a:lnTo>
                        <a:pt x="279" y="114"/>
                      </a:lnTo>
                      <a:lnTo>
                        <a:pt x="419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2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5" name="Freeform 114"/>
                <p:cNvSpPr>
                  <a:spLocks/>
                </p:cNvSpPr>
                <p:nvPr/>
              </p:nvSpPr>
              <p:spPr bwMode="auto">
                <a:xfrm>
                  <a:off x="6273096" y="4840493"/>
                  <a:ext cx="1609664" cy="457202"/>
                </a:xfrm>
                <a:custGeom>
                  <a:avLst/>
                  <a:gdLst>
                    <a:gd name="T0" fmla="*/ 1239 w 2468"/>
                    <a:gd name="T1" fmla="*/ 159 h 701"/>
                    <a:gd name="T2" fmla="*/ 620 w 2468"/>
                    <a:gd name="T3" fmla="*/ 430 h 701"/>
                    <a:gd name="T4" fmla="*/ 0 w 2468"/>
                    <a:gd name="T5" fmla="*/ 701 h 701"/>
                    <a:gd name="T6" fmla="*/ 72 w 2468"/>
                    <a:gd name="T7" fmla="*/ 657 h 701"/>
                    <a:gd name="T8" fmla="*/ 147 w 2468"/>
                    <a:gd name="T9" fmla="*/ 612 h 701"/>
                    <a:gd name="T10" fmla="*/ 223 w 2468"/>
                    <a:gd name="T11" fmla="*/ 568 h 701"/>
                    <a:gd name="T12" fmla="*/ 299 w 2468"/>
                    <a:gd name="T13" fmla="*/ 524 h 701"/>
                    <a:gd name="T14" fmla="*/ 299 w 2468"/>
                    <a:gd name="T15" fmla="*/ 72 h 701"/>
                    <a:gd name="T16" fmla="*/ 780 w 2468"/>
                    <a:gd name="T17" fmla="*/ 72 h 701"/>
                    <a:gd name="T18" fmla="*/ 780 w 2468"/>
                    <a:gd name="T19" fmla="*/ 264 h 701"/>
                    <a:gd name="T20" fmla="*/ 929 w 2468"/>
                    <a:gd name="T21" fmla="*/ 178 h 701"/>
                    <a:gd name="T22" fmla="*/ 1079 w 2468"/>
                    <a:gd name="T23" fmla="*/ 88 h 701"/>
                    <a:gd name="T24" fmla="*/ 1229 w 2468"/>
                    <a:gd name="T25" fmla="*/ 0 h 701"/>
                    <a:gd name="T26" fmla="*/ 1630 w 2468"/>
                    <a:gd name="T27" fmla="*/ 224 h 701"/>
                    <a:gd name="T28" fmla="*/ 2032 w 2468"/>
                    <a:gd name="T29" fmla="*/ 451 h 701"/>
                    <a:gd name="T30" fmla="*/ 2435 w 2468"/>
                    <a:gd name="T31" fmla="*/ 678 h 701"/>
                    <a:gd name="T32" fmla="*/ 2465 w 2468"/>
                    <a:gd name="T33" fmla="*/ 694 h 701"/>
                    <a:gd name="T34" fmla="*/ 2465 w 2468"/>
                    <a:gd name="T35" fmla="*/ 694 h 701"/>
                    <a:gd name="T36" fmla="*/ 2466 w 2468"/>
                    <a:gd name="T37" fmla="*/ 695 h 701"/>
                    <a:gd name="T38" fmla="*/ 2468 w 2468"/>
                    <a:gd name="T39" fmla="*/ 695 h 701"/>
                    <a:gd name="T40" fmla="*/ 2468 w 2468"/>
                    <a:gd name="T41" fmla="*/ 697 h 701"/>
                    <a:gd name="T42" fmla="*/ 2468 w 2468"/>
                    <a:gd name="T43" fmla="*/ 697 h 701"/>
                    <a:gd name="T44" fmla="*/ 2466 w 2468"/>
                    <a:gd name="T45" fmla="*/ 699 h 701"/>
                    <a:gd name="T46" fmla="*/ 2058 w 2468"/>
                    <a:gd name="T47" fmla="*/ 519 h 701"/>
                    <a:gd name="T48" fmla="*/ 1648 w 2468"/>
                    <a:gd name="T49" fmla="*/ 341 h 701"/>
                    <a:gd name="T50" fmla="*/ 1239 w 2468"/>
                    <a:gd name="T51" fmla="*/ 159 h 7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468" h="701">
                      <a:moveTo>
                        <a:pt x="1239" y="159"/>
                      </a:moveTo>
                      <a:lnTo>
                        <a:pt x="620" y="430"/>
                      </a:lnTo>
                      <a:lnTo>
                        <a:pt x="0" y="701"/>
                      </a:lnTo>
                      <a:lnTo>
                        <a:pt x="72" y="657"/>
                      </a:lnTo>
                      <a:lnTo>
                        <a:pt x="147" y="612"/>
                      </a:lnTo>
                      <a:lnTo>
                        <a:pt x="223" y="568"/>
                      </a:lnTo>
                      <a:lnTo>
                        <a:pt x="299" y="524"/>
                      </a:lnTo>
                      <a:lnTo>
                        <a:pt x="299" y="72"/>
                      </a:lnTo>
                      <a:lnTo>
                        <a:pt x="780" y="72"/>
                      </a:lnTo>
                      <a:lnTo>
                        <a:pt x="780" y="264"/>
                      </a:lnTo>
                      <a:lnTo>
                        <a:pt x="929" y="178"/>
                      </a:lnTo>
                      <a:lnTo>
                        <a:pt x="1079" y="88"/>
                      </a:lnTo>
                      <a:lnTo>
                        <a:pt x="1229" y="0"/>
                      </a:lnTo>
                      <a:lnTo>
                        <a:pt x="1630" y="224"/>
                      </a:lnTo>
                      <a:lnTo>
                        <a:pt x="2032" y="451"/>
                      </a:lnTo>
                      <a:lnTo>
                        <a:pt x="2435" y="678"/>
                      </a:lnTo>
                      <a:lnTo>
                        <a:pt x="2465" y="694"/>
                      </a:lnTo>
                      <a:lnTo>
                        <a:pt x="2465" y="694"/>
                      </a:lnTo>
                      <a:lnTo>
                        <a:pt x="2466" y="695"/>
                      </a:lnTo>
                      <a:lnTo>
                        <a:pt x="2468" y="695"/>
                      </a:lnTo>
                      <a:lnTo>
                        <a:pt x="2468" y="697"/>
                      </a:lnTo>
                      <a:lnTo>
                        <a:pt x="2468" y="697"/>
                      </a:lnTo>
                      <a:lnTo>
                        <a:pt x="2466" y="699"/>
                      </a:lnTo>
                      <a:lnTo>
                        <a:pt x="2058" y="519"/>
                      </a:lnTo>
                      <a:lnTo>
                        <a:pt x="1648" y="341"/>
                      </a:lnTo>
                      <a:lnTo>
                        <a:pt x="1239" y="159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200" dirty="0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08" name="Frame 107"/>
              <p:cNvSpPr/>
              <p:nvPr/>
            </p:nvSpPr>
            <p:spPr>
              <a:xfrm>
                <a:off x="2295884" y="997043"/>
                <a:ext cx="4552232" cy="2298608"/>
              </a:xfrm>
              <a:prstGeom prst="frame">
                <a:avLst>
                  <a:gd name="adj1" fmla="val 1211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TextBox 108"/>
              <p:cNvSpPr txBox="1"/>
              <p:nvPr/>
            </p:nvSpPr>
            <p:spPr>
              <a:xfrm>
                <a:off x="2311399" y="1950165"/>
                <a:ext cx="4529667" cy="98332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en-US" sz="2800" b="1" dirty="0">
                    <a:solidFill>
                      <a:srgbClr val="C3D79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rPr>
                  <a:t>Welcome</a:t>
                </a:r>
              </a:p>
              <a:p>
                <a:pPr algn="ctr"/>
                <a:r>
                  <a:rPr lang="en-US" altLang="en-US" sz="1400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rPr>
                  <a:t>Paul &amp; Stacey to Your New Home</a:t>
                </a:r>
                <a:endParaRPr lang="en-US" sz="1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29" name="Group 128"/>
          <p:cNvGrpSpPr/>
          <p:nvPr/>
        </p:nvGrpSpPr>
        <p:grpSpPr>
          <a:xfrm>
            <a:off x="105363" y="3998772"/>
            <a:ext cx="2074524" cy="2068162"/>
            <a:chOff x="105363" y="3998772"/>
            <a:chExt cx="2074524" cy="2068162"/>
          </a:xfrm>
        </p:grpSpPr>
        <p:sp>
          <p:nvSpPr>
            <p:cNvPr id="119" name="Oval 118"/>
            <p:cNvSpPr/>
            <p:nvPr/>
          </p:nvSpPr>
          <p:spPr>
            <a:xfrm>
              <a:off x="111723" y="3998772"/>
              <a:ext cx="2068164" cy="2068162"/>
            </a:xfrm>
            <a:prstGeom prst="ellipse">
              <a:avLst/>
            </a:prstGeom>
            <a:solidFill>
              <a:srgbClr val="7ACAEE"/>
            </a:solidFill>
            <a:ln>
              <a:solidFill>
                <a:schemeClr val="bg1"/>
              </a:solidFill>
              <a:prstDash val="sysDash"/>
            </a:ln>
            <a:effectLst>
              <a:outerShdw blurRad="63500" sx="101000" sy="1010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105363" y="4513034"/>
              <a:ext cx="204272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  <a:defRPr/>
              </a:pPr>
              <a:r>
                <a:rPr lang="en-US" sz="2000" i="1" dirty="0">
                  <a:latin typeface="+mj-lt"/>
                  <a:ea typeface="ＭＳ Ｐゴシック" charset="-128"/>
                </a:rPr>
                <a:t>Resident are to take care of your property  </a:t>
              </a:r>
            </a:p>
          </p:txBody>
        </p:sp>
      </p:grpSp>
      <p:grpSp>
        <p:nvGrpSpPr>
          <p:cNvPr id="127" name="Group 126"/>
          <p:cNvGrpSpPr/>
          <p:nvPr/>
        </p:nvGrpSpPr>
        <p:grpSpPr>
          <a:xfrm>
            <a:off x="80631" y="1751698"/>
            <a:ext cx="2093215" cy="2068162"/>
            <a:chOff x="80631" y="1751698"/>
            <a:chExt cx="2093215" cy="2068162"/>
          </a:xfrm>
        </p:grpSpPr>
        <p:sp>
          <p:nvSpPr>
            <p:cNvPr id="117" name="Oval 116"/>
            <p:cNvSpPr/>
            <p:nvPr/>
          </p:nvSpPr>
          <p:spPr>
            <a:xfrm>
              <a:off x="85965" y="1751698"/>
              <a:ext cx="2068164" cy="2068162"/>
            </a:xfrm>
            <a:prstGeom prst="ellipse">
              <a:avLst/>
            </a:prstGeom>
            <a:solidFill>
              <a:srgbClr val="76ABDC"/>
            </a:solidFill>
            <a:ln>
              <a:solidFill>
                <a:schemeClr val="bg1"/>
              </a:solidFill>
              <a:prstDash val="sysDash"/>
            </a:ln>
            <a:effectLst>
              <a:outerShdw blurRad="63500" sx="101000" sy="1010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80631" y="2274053"/>
              <a:ext cx="2093215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  <a:defRPr/>
              </a:pPr>
              <a:r>
                <a:rPr lang="en-US" sz="2000" i="1" dirty="0">
                  <a:latin typeface="+mj-lt"/>
                  <a:ea typeface="ＭＳ Ｐゴシック" charset="-128"/>
                </a:rPr>
                <a:t>Long term residency starts with building rapport</a:t>
              </a:r>
            </a:p>
          </p:txBody>
        </p:sp>
      </p:grpSp>
      <p:grpSp>
        <p:nvGrpSpPr>
          <p:cNvPr id="128" name="Group 127"/>
          <p:cNvGrpSpPr/>
          <p:nvPr/>
        </p:nvGrpSpPr>
        <p:grpSpPr>
          <a:xfrm>
            <a:off x="1724207" y="2875235"/>
            <a:ext cx="2101635" cy="2068162"/>
            <a:chOff x="1724207" y="2875235"/>
            <a:chExt cx="2101635" cy="2068162"/>
          </a:xfrm>
        </p:grpSpPr>
        <p:sp>
          <p:nvSpPr>
            <p:cNvPr id="118" name="Oval 117"/>
            <p:cNvSpPr/>
            <p:nvPr/>
          </p:nvSpPr>
          <p:spPr>
            <a:xfrm>
              <a:off x="1724207" y="2875235"/>
              <a:ext cx="2068164" cy="2068162"/>
            </a:xfrm>
            <a:prstGeom prst="ellipse">
              <a:avLst/>
            </a:prstGeom>
            <a:solidFill>
              <a:srgbClr val="A7C46E"/>
            </a:solidFill>
            <a:ln>
              <a:solidFill>
                <a:schemeClr val="bg1"/>
              </a:solidFill>
              <a:prstDash val="sysDash"/>
            </a:ln>
            <a:effectLst>
              <a:outerShdw blurRad="63500" sx="101000" sy="1010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1733206" y="3273837"/>
              <a:ext cx="2092636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20000"/>
                </a:spcBef>
                <a:defRPr/>
              </a:pPr>
              <a:r>
                <a:rPr lang="en-US" sz="2000" i="1" dirty="0">
                  <a:latin typeface="+mj-lt"/>
                  <a:ea typeface="ＭＳ Ｐゴシック" charset="-128"/>
                </a:rPr>
                <a:t>Paying on time is expected &amp; this is expressed in detail with new resident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524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1" y="976565"/>
            <a:ext cx="9143999" cy="1475269"/>
          </a:xfrm>
          <a:prstGeom prst="rect">
            <a:avLst/>
          </a:prstGeom>
          <a:solidFill>
            <a:srgbClr val="73B5D1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Timely</a:t>
            </a:r>
            <a:r>
              <a:rPr lang="en-US" spc="3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</a:t>
            </a:r>
            <a:r>
              <a:rPr lang="en-US" dirty="0"/>
              <a:t>Customer</a:t>
            </a:r>
            <a:r>
              <a:rPr lang="en-US" spc="3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</a:t>
            </a:r>
            <a:r>
              <a:rPr lang="en-US" dirty="0"/>
              <a:t>Service </a:t>
            </a:r>
            <a:br>
              <a:rPr lang="en-US" dirty="0"/>
            </a:br>
            <a:r>
              <a:rPr lang="en-US" dirty="0"/>
              <a:t>= Long</a:t>
            </a:r>
            <a:r>
              <a:rPr lang="en-US" spc="3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</a:t>
            </a:r>
            <a:r>
              <a:rPr lang="en-US" dirty="0"/>
              <a:t>Term</a:t>
            </a:r>
            <a:r>
              <a:rPr lang="en-US" spc="3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</a:t>
            </a:r>
            <a:r>
              <a:rPr lang="en-US" dirty="0"/>
              <a:t>Residencies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t>26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84"/>
          <a:stretch/>
        </p:blipFill>
        <p:spPr>
          <a:xfrm>
            <a:off x="0" y="1021976"/>
            <a:ext cx="9144000" cy="49081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" y="4464424"/>
            <a:ext cx="9143999" cy="1475269"/>
          </a:xfrm>
          <a:prstGeom prst="rect">
            <a:avLst/>
          </a:prstGeom>
          <a:solidFill>
            <a:srgbClr val="5D6F7D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21024" y="4483913"/>
            <a:ext cx="90229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Email survey is sent to the resident 14 days after work order is issued to check: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5986117"/>
            <a:ext cx="9143998" cy="335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920"/>
              </a:lnSpc>
              <a:defRPr/>
            </a:pPr>
            <a:r>
              <a:rPr lang="en-US" b="1" dirty="0">
                <a:solidFill>
                  <a:srgbClr val="5D6F7D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Poor customers service creates higher turnover of your residence</a:t>
            </a:r>
          </a:p>
        </p:txBody>
      </p:sp>
      <p:sp>
        <p:nvSpPr>
          <p:cNvPr id="9" name="Rectangle 8"/>
          <p:cNvSpPr/>
          <p:nvPr/>
        </p:nvSpPr>
        <p:spPr>
          <a:xfrm>
            <a:off x="121024" y="4830399"/>
            <a:ext cx="9022974" cy="1066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lnSpc>
                <a:spcPts val="1920"/>
              </a:lnSpc>
              <a:buFont typeface="Arial" panose="020B0604020202020204" pitchFamily="34" charset="0"/>
              <a:buChar char="›"/>
              <a:defRPr/>
            </a:pPr>
            <a:endParaRPr lang="en-US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 marL="182880" indent="-182880">
              <a:lnSpc>
                <a:spcPts val="1920"/>
              </a:lnSpc>
              <a:buFont typeface="Arial" panose="020B0604020202020204" pitchFamily="34" charset="0"/>
              <a:buChar char="›"/>
              <a:defRPr/>
            </a:pPr>
            <a:r>
              <a:rPr lang="en-US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Did the repairman show up on time?</a:t>
            </a:r>
          </a:p>
          <a:p>
            <a:pPr marL="182880" indent="-182880">
              <a:lnSpc>
                <a:spcPts val="1920"/>
              </a:lnSpc>
              <a:buFont typeface="Arial" panose="020B0604020202020204" pitchFamily="34" charset="0"/>
              <a:buChar char="›"/>
              <a:defRPr/>
            </a:pPr>
            <a:r>
              <a:rPr lang="en-US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Was the repair completed 100%?</a:t>
            </a:r>
          </a:p>
          <a:p>
            <a:pPr marL="182880" indent="-182880">
              <a:lnSpc>
                <a:spcPts val="1920"/>
              </a:lnSpc>
              <a:buFont typeface="Arial" panose="020B0604020202020204" pitchFamily="34" charset="0"/>
              <a:buChar char="›"/>
              <a:defRPr/>
            </a:pPr>
            <a:r>
              <a:rPr lang="en-US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Did the repairman clean up after the repair was made?</a:t>
            </a:r>
          </a:p>
        </p:txBody>
      </p:sp>
      <p:sp>
        <p:nvSpPr>
          <p:cNvPr id="32" name="Oval 31"/>
          <p:cNvSpPr/>
          <p:nvPr/>
        </p:nvSpPr>
        <p:spPr>
          <a:xfrm>
            <a:off x="33625" y="1102659"/>
            <a:ext cx="1586890" cy="1586888"/>
          </a:xfrm>
          <a:prstGeom prst="ellipse">
            <a:avLst/>
          </a:prstGeom>
          <a:solidFill>
            <a:srgbClr val="7ACAEE"/>
          </a:solidFill>
          <a:ln>
            <a:solidFill>
              <a:srgbClr val="368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/>
          <p:cNvSpPr/>
          <p:nvPr/>
        </p:nvSpPr>
        <p:spPr>
          <a:xfrm>
            <a:off x="952129" y="2327824"/>
            <a:ext cx="2078444" cy="2078442"/>
          </a:xfrm>
          <a:prstGeom prst="ellipse">
            <a:avLst/>
          </a:prstGeom>
          <a:solidFill>
            <a:srgbClr val="A7C46E"/>
          </a:solidFill>
          <a:ln>
            <a:solidFill>
              <a:srgbClr val="7587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952128" y="2489882"/>
            <a:ext cx="212921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The biggest reason residents move is because of maintenance, not rent increases 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448" y="1346684"/>
            <a:ext cx="16541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The truth about creating a long term residency</a:t>
            </a:r>
          </a:p>
        </p:txBody>
      </p:sp>
    </p:spTree>
    <p:extLst>
      <p:ext uri="{BB962C8B-B14F-4D97-AF65-F5344CB8AC3E}">
        <p14:creationId xmlns:p14="http://schemas.microsoft.com/office/powerpoint/2010/main" val="70385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3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860" y="158206"/>
            <a:ext cx="7571560" cy="651930"/>
          </a:xfrm>
        </p:spPr>
        <p:txBody>
          <a:bodyPr>
            <a:normAutofit/>
          </a:bodyPr>
          <a:lstStyle/>
          <a:p>
            <a:r>
              <a:rPr lang="en-US" dirty="0"/>
              <a:t>Owners Estimate Of Fees For Services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>
                <a:solidFill>
                  <a:prstClr val="white"/>
                </a:solidFill>
              </a:rPr>
              <a:pPr/>
              <a:t>27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4" b="10307"/>
          <a:stretch/>
        </p:blipFill>
        <p:spPr>
          <a:xfrm>
            <a:off x="0" y="1182910"/>
            <a:ext cx="9144000" cy="503645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1182910"/>
            <a:ext cx="9143999" cy="5036457"/>
          </a:xfrm>
          <a:prstGeom prst="rect">
            <a:avLst/>
          </a:prstGeom>
          <a:solidFill>
            <a:schemeClr val="tx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0" y="6246220"/>
            <a:ext cx="9143999" cy="45719"/>
          </a:xfrm>
          <a:prstGeom prst="rect">
            <a:avLst/>
          </a:pr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0" y="1108162"/>
            <a:ext cx="9143999" cy="45719"/>
          </a:xfrm>
          <a:prstGeom prst="rect">
            <a:avLst/>
          </a:pr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346664" y="1233150"/>
            <a:ext cx="2812168" cy="4947730"/>
            <a:chOff x="914705" y="1233150"/>
            <a:chExt cx="2812168" cy="4947730"/>
          </a:xfrm>
        </p:grpSpPr>
        <p:sp>
          <p:nvSpPr>
            <p:cNvPr id="6" name="Rectangle 5"/>
            <p:cNvSpPr/>
            <p:nvPr/>
          </p:nvSpPr>
          <p:spPr>
            <a:xfrm rot="1700426">
              <a:off x="2167687" y="1233150"/>
              <a:ext cx="335562" cy="4947730"/>
            </a:xfrm>
            <a:prstGeom prst="rect">
              <a:avLst/>
            </a:prstGeom>
            <a:solidFill>
              <a:srgbClr val="C3D69B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/>
            <p:cNvSpPr/>
            <p:nvPr/>
          </p:nvSpPr>
          <p:spPr>
            <a:xfrm rot="1700426">
              <a:off x="2484930" y="2245411"/>
              <a:ext cx="199797" cy="3229181"/>
            </a:xfrm>
            <a:prstGeom prst="rect">
              <a:avLst/>
            </a:prstGeom>
            <a:solidFill>
              <a:srgbClr val="64788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/>
            <p:cNvSpPr/>
            <p:nvPr/>
          </p:nvSpPr>
          <p:spPr>
            <a:xfrm rot="1700426">
              <a:off x="1960543" y="1961130"/>
              <a:ext cx="199797" cy="3229181"/>
            </a:xfrm>
            <a:prstGeom prst="rect">
              <a:avLst/>
            </a:prstGeom>
            <a:solidFill>
              <a:srgbClr val="64788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Oval 25"/>
            <p:cNvSpPr/>
            <p:nvPr/>
          </p:nvSpPr>
          <p:spPr>
            <a:xfrm>
              <a:off x="914705" y="2392144"/>
              <a:ext cx="2812168" cy="2812168"/>
            </a:xfrm>
            <a:prstGeom prst="ellipse">
              <a:avLst/>
            </a:prstGeom>
            <a:solidFill>
              <a:srgbClr val="647886">
                <a:alpha val="84000"/>
              </a:srgbClr>
            </a:solidFill>
            <a:ln w="3175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Oval 18"/>
            <p:cNvSpPr/>
            <p:nvPr/>
          </p:nvSpPr>
          <p:spPr>
            <a:xfrm>
              <a:off x="1164720" y="2642158"/>
              <a:ext cx="2312139" cy="2312139"/>
            </a:xfrm>
            <a:prstGeom prst="ellipse">
              <a:avLst/>
            </a:prstGeom>
            <a:solidFill>
              <a:schemeClr val="bg1">
                <a:alpha val="93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Oval 24"/>
            <p:cNvSpPr/>
            <p:nvPr/>
          </p:nvSpPr>
          <p:spPr>
            <a:xfrm>
              <a:off x="1096154" y="2573593"/>
              <a:ext cx="2449270" cy="2449270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327126" y="3013397"/>
              <a:ext cx="1987326" cy="156966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buClr>
                  <a:srgbClr val="7A0000"/>
                </a:buClr>
              </a:pPr>
              <a:r>
                <a:rPr lang="en-US" sz="2400" b="1" dirty="0">
                  <a:solidFill>
                    <a:srgbClr val="8CAF47"/>
                  </a:solidFill>
                </a:rPr>
                <a:t>Good Faith Estimate, Fees and Agreement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707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300" dirty="0"/>
              <a:t>Perceived Services Compared To Actual Services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t>28</a:t>
            </a:fld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504" y="948448"/>
            <a:ext cx="4372495" cy="5629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" name="Rectangle 50"/>
          <p:cNvSpPr/>
          <p:nvPr/>
        </p:nvSpPr>
        <p:spPr>
          <a:xfrm>
            <a:off x="7053892" y="1884449"/>
            <a:ext cx="16727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7A0000"/>
              </a:buClr>
            </a:pPr>
            <a:r>
              <a:rPr lang="en-US" sz="1200" i="1" dirty="0">
                <a:solidFill>
                  <a:schemeClr val="bg1"/>
                </a:solidFill>
                <a:cs typeface="Arial" panose="020B0604020202020204" pitchFamily="34" charset="0"/>
              </a:rPr>
              <a:t>Rent the Property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7131225" y="2280991"/>
            <a:ext cx="183082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7A0000"/>
              </a:buClr>
            </a:pPr>
            <a:r>
              <a:rPr lang="en-US" sz="1400" i="1" dirty="0">
                <a:solidFill>
                  <a:schemeClr val="bg1"/>
                </a:solidFill>
                <a:cs typeface="Arial" panose="020B0604020202020204" pitchFamily="34" charset="0"/>
              </a:rPr>
              <a:t>   </a:t>
            </a:r>
            <a:r>
              <a:rPr lang="en-US" sz="1200" i="1" dirty="0">
                <a:solidFill>
                  <a:schemeClr val="bg1"/>
                </a:solidFill>
                <a:cs typeface="Arial" panose="020B0604020202020204" pitchFamily="34" charset="0"/>
              </a:rPr>
              <a:t>Take a Repair call    </a:t>
            </a:r>
          </a:p>
          <a:p>
            <a:pPr>
              <a:buClr>
                <a:srgbClr val="7A0000"/>
              </a:buClr>
            </a:pPr>
            <a:r>
              <a:rPr lang="en-US" sz="1200" i="1" dirty="0">
                <a:solidFill>
                  <a:schemeClr val="bg1"/>
                </a:solidFill>
                <a:cs typeface="Arial" panose="020B0604020202020204" pitchFamily="34" charset="0"/>
              </a:rPr>
              <a:t>      once in awhile</a:t>
            </a:r>
          </a:p>
        </p:txBody>
      </p:sp>
      <p:sp>
        <p:nvSpPr>
          <p:cNvPr id="132" name="Rectangle 131"/>
          <p:cNvSpPr/>
          <p:nvPr/>
        </p:nvSpPr>
        <p:spPr>
          <a:xfrm>
            <a:off x="5227136" y="2542601"/>
            <a:ext cx="11143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7A0000"/>
              </a:buClr>
            </a:pPr>
            <a:r>
              <a:rPr lang="en-US" sz="1200" i="1" dirty="0">
                <a:solidFill>
                  <a:schemeClr val="bg1"/>
                </a:solidFill>
                <a:cs typeface="Arial" panose="020B0604020202020204" pitchFamily="34" charset="0"/>
              </a:rPr>
              <a:t>Sent Owner Rent Check</a:t>
            </a:r>
          </a:p>
        </p:txBody>
      </p:sp>
      <p:sp>
        <p:nvSpPr>
          <p:cNvPr id="133" name="Rectangle 132"/>
          <p:cNvSpPr/>
          <p:nvPr/>
        </p:nvSpPr>
        <p:spPr>
          <a:xfrm>
            <a:off x="5755911" y="2121291"/>
            <a:ext cx="117119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7A0000"/>
              </a:buClr>
            </a:pPr>
            <a:r>
              <a:rPr lang="en-US" sz="1200" i="1" dirty="0">
                <a:solidFill>
                  <a:schemeClr val="bg1"/>
                </a:solidFill>
                <a:cs typeface="Arial" panose="020B0604020202020204" pitchFamily="34" charset="0"/>
              </a:rPr>
              <a:t>Collect Rent </a:t>
            </a:r>
          </a:p>
        </p:txBody>
      </p:sp>
      <p:sp>
        <p:nvSpPr>
          <p:cNvPr id="135" name="Rectangle 134"/>
          <p:cNvSpPr/>
          <p:nvPr/>
        </p:nvSpPr>
        <p:spPr>
          <a:xfrm>
            <a:off x="5414687" y="1108801"/>
            <a:ext cx="36565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7A0000"/>
              </a:buClr>
            </a:pPr>
            <a:r>
              <a:rPr lang="en-US" sz="1200" i="1" dirty="0">
                <a:solidFill>
                  <a:schemeClr val="bg1"/>
                </a:solidFill>
                <a:cs typeface="Arial" panose="020B0604020202020204" pitchFamily="34" charset="0"/>
              </a:rPr>
              <a:t>What Most Owners/Landlord Think We Do</a:t>
            </a:r>
          </a:p>
        </p:txBody>
      </p:sp>
      <p:sp>
        <p:nvSpPr>
          <p:cNvPr id="136" name="Rectangle 135"/>
          <p:cNvSpPr/>
          <p:nvPr/>
        </p:nvSpPr>
        <p:spPr>
          <a:xfrm>
            <a:off x="5923731" y="3140741"/>
            <a:ext cx="1966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7A0000"/>
              </a:buClr>
            </a:pPr>
            <a:r>
              <a:rPr lang="en-US" sz="1200" b="1" i="1" dirty="0">
                <a:solidFill>
                  <a:srgbClr val="C00000"/>
                </a:solidFill>
                <a:cs typeface="Arial" panose="020B0604020202020204" pitchFamily="34" charset="0"/>
              </a:rPr>
              <a:t>What Management One Actually Does Is A </a:t>
            </a:r>
          </a:p>
          <a:p>
            <a:pPr algn="ctr">
              <a:buClr>
                <a:srgbClr val="7A0000"/>
              </a:buClr>
            </a:pPr>
            <a:r>
              <a:rPr lang="en-US" sz="1200" b="1" i="1" dirty="0">
                <a:solidFill>
                  <a:srgbClr val="C00000"/>
                </a:solidFill>
                <a:cs typeface="Arial" panose="020B0604020202020204" pitchFamily="34" charset="0"/>
              </a:rPr>
              <a:t>Whole Lot More</a:t>
            </a:r>
          </a:p>
        </p:txBody>
      </p:sp>
      <p:sp>
        <p:nvSpPr>
          <p:cNvPr id="137" name="Text Box 2"/>
          <p:cNvSpPr txBox="1"/>
          <p:nvPr/>
        </p:nvSpPr>
        <p:spPr>
          <a:xfrm>
            <a:off x="607362" y="945511"/>
            <a:ext cx="4164141" cy="543481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Font typeface="Wingdings"/>
              <a:buChar char=""/>
            </a:pPr>
            <a:r>
              <a:rPr lang="en-US" sz="1400" dirty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Set The Rental Rate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Font typeface="Wingdings"/>
              <a:buChar char=""/>
            </a:pPr>
            <a:r>
              <a:rPr lang="en-US" sz="1400" dirty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Inspect and Make Property Rent Ready</a:t>
            </a:r>
          </a:p>
          <a:p>
            <a:pPr marL="342900" indent="-342900">
              <a:lnSpc>
                <a:spcPct val="107000"/>
              </a:lnSpc>
              <a:buClr>
                <a:srgbClr val="70AD47"/>
              </a:buClr>
              <a:buFont typeface="Wingdings"/>
              <a:buChar char=""/>
            </a:pPr>
            <a:r>
              <a:rPr lang="en-US" sz="1400" dirty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Set up all Internet and media advertising </a:t>
            </a:r>
            <a:endParaRPr lang="en-US" sz="1400" dirty="0">
              <a:latin typeface="Calibri"/>
              <a:ea typeface="Calibri"/>
              <a:cs typeface="Times New Roman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Font typeface="Wingdings"/>
              <a:buChar char=""/>
            </a:pPr>
            <a:r>
              <a:rPr lang="en-US" sz="1400" dirty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Be a student of </a:t>
            </a:r>
            <a:r>
              <a:rPr lang="en-US" sz="1400" dirty="0">
                <a:solidFill>
                  <a:srgbClr val="002060"/>
                </a:solidFill>
                <a:effectLst/>
                <a:latin typeface="Calibri"/>
                <a:ea typeface="Calibri"/>
                <a:cs typeface="Times New Roman"/>
              </a:rPr>
              <a:t>the Rental Market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Font typeface="Wingdings"/>
              <a:buChar char=""/>
            </a:pPr>
            <a:r>
              <a:rPr lang="en-US" sz="1400" dirty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Comply with all Fair Housing Laws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Font typeface="Wingdings"/>
              <a:buChar char=""/>
            </a:pPr>
            <a:r>
              <a:rPr lang="en-US" sz="1400" dirty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Draw up all Lease Agreements and Mod’s</a:t>
            </a:r>
            <a:endParaRPr lang="en-US" sz="1400" dirty="0">
              <a:effectLst/>
              <a:latin typeface="Calibri"/>
              <a:ea typeface="Calibri"/>
              <a:cs typeface="Times New Roman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Font typeface="Wingdings"/>
              <a:buChar char=""/>
            </a:pPr>
            <a:r>
              <a:rPr lang="en-US" sz="1400" dirty="0">
                <a:solidFill>
                  <a:srgbClr val="002060"/>
                </a:solidFill>
                <a:effectLst/>
                <a:latin typeface="Calibri"/>
                <a:ea typeface="Calibri"/>
                <a:cs typeface="Times New Roman"/>
              </a:rPr>
              <a:t>Take Renters calls in middle of the night </a:t>
            </a:r>
            <a:endParaRPr lang="en-US" sz="1400" dirty="0">
              <a:effectLst/>
              <a:latin typeface="Calibri"/>
              <a:ea typeface="Calibri"/>
              <a:cs typeface="Times New Roman"/>
            </a:endParaRPr>
          </a:p>
          <a:p>
            <a:pPr marL="342900" indent="-342900">
              <a:lnSpc>
                <a:spcPct val="107000"/>
              </a:lnSpc>
              <a:buClr>
                <a:srgbClr val="70AD47"/>
              </a:buClr>
              <a:buFont typeface="Wingdings"/>
              <a:buChar char=""/>
            </a:pPr>
            <a:r>
              <a:rPr lang="en-US" sz="1400" dirty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Manage repairs</a:t>
            </a:r>
            <a:endParaRPr lang="en-US" sz="1400" dirty="0">
              <a:latin typeface="Calibri"/>
              <a:ea typeface="Calibri"/>
              <a:cs typeface="Times New Roman"/>
            </a:endParaRPr>
          </a:p>
          <a:p>
            <a:pPr marL="342900" indent="-342900">
              <a:lnSpc>
                <a:spcPct val="107000"/>
              </a:lnSpc>
              <a:buClr>
                <a:srgbClr val="70AD47"/>
              </a:buClr>
              <a:buFont typeface="Wingdings"/>
              <a:buChar char=""/>
            </a:pPr>
            <a:r>
              <a:rPr lang="en-US" sz="1400" dirty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Take photos of repairs before and after</a:t>
            </a:r>
            <a:endParaRPr lang="en-US" sz="1400" dirty="0">
              <a:latin typeface="Calibri"/>
              <a:ea typeface="Calibri"/>
              <a:cs typeface="Times New Roman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Font typeface="Wingdings"/>
              <a:buChar char=""/>
            </a:pPr>
            <a:r>
              <a:rPr lang="en-US" sz="1400" dirty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Security Deposit disbursements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Font typeface="Wingdings"/>
              <a:buChar char=""/>
            </a:pPr>
            <a:r>
              <a:rPr lang="en-US" sz="1400" dirty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Exterior Inspections (monthly) with photo</a:t>
            </a:r>
            <a:endParaRPr lang="en-US" sz="1400" dirty="0">
              <a:latin typeface="Calibri"/>
              <a:ea typeface="Calibri"/>
              <a:cs typeface="Times New Roman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Font typeface="Wingdings"/>
              <a:buChar char=""/>
            </a:pPr>
            <a:r>
              <a:rPr lang="en-US" sz="1400" dirty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Annual Inspections; 15 page report with photos</a:t>
            </a:r>
            <a:endParaRPr lang="en-US" sz="1400" dirty="0">
              <a:latin typeface="Calibri"/>
              <a:ea typeface="Calibri"/>
              <a:cs typeface="Times New Roman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Font typeface="Wingdings"/>
              <a:buChar char=""/>
            </a:pPr>
            <a:r>
              <a:rPr lang="en-US" sz="1400" dirty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Post violations notices on resident property</a:t>
            </a:r>
            <a:endParaRPr lang="en-US" sz="1400" dirty="0">
              <a:latin typeface="Calibri"/>
              <a:ea typeface="Calibri"/>
              <a:cs typeface="Times New Roman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Font typeface="Wingdings"/>
              <a:buChar char=""/>
            </a:pPr>
            <a:r>
              <a:rPr lang="en-US" sz="1400" dirty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Review &amp; raise rents</a:t>
            </a:r>
            <a:endParaRPr lang="en-US" sz="1400" dirty="0">
              <a:latin typeface="Calibri"/>
              <a:ea typeface="Calibri"/>
              <a:cs typeface="Times New Roman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Font typeface="Wingdings"/>
              <a:buChar char=""/>
            </a:pPr>
            <a:r>
              <a:rPr lang="en-US" sz="1400" dirty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File 3-Day notices</a:t>
            </a:r>
            <a:endParaRPr lang="en-US" sz="1400" dirty="0">
              <a:latin typeface="Calibri"/>
              <a:ea typeface="Calibri"/>
              <a:cs typeface="Times New Roman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Font typeface="Wingdings"/>
              <a:buChar char=""/>
            </a:pPr>
            <a:r>
              <a:rPr lang="en-US" sz="1400" dirty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File covenant breach</a:t>
            </a:r>
            <a:endParaRPr lang="en-US" sz="1400" dirty="0">
              <a:latin typeface="Calibri"/>
              <a:ea typeface="Calibri"/>
              <a:cs typeface="Times New Roman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Font typeface="Wingdings"/>
              <a:buChar char=""/>
            </a:pPr>
            <a:r>
              <a:rPr lang="en-US" sz="1400" dirty="0">
                <a:solidFill>
                  <a:srgbClr val="002060"/>
                </a:solidFill>
                <a:effectLst/>
                <a:latin typeface="Calibri"/>
                <a:ea typeface="Calibri"/>
                <a:cs typeface="Times New Roman"/>
              </a:rPr>
              <a:t>Video property</a:t>
            </a:r>
            <a:endParaRPr lang="en-US" sz="1400" dirty="0">
              <a:effectLst/>
              <a:latin typeface="Calibri"/>
              <a:ea typeface="Calibri"/>
              <a:cs typeface="Times New Roman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Font typeface="Wingdings"/>
              <a:buChar char=""/>
            </a:pPr>
            <a:r>
              <a:rPr lang="en-US" sz="1400" dirty="0">
                <a:solidFill>
                  <a:srgbClr val="002060"/>
                </a:solidFill>
                <a:effectLst/>
                <a:latin typeface="Calibri"/>
                <a:ea typeface="Calibri"/>
                <a:cs typeface="Times New Roman"/>
              </a:rPr>
              <a:t>Install “For Rent” sign</a:t>
            </a:r>
            <a:endParaRPr lang="en-US" sz="1400" dirty="0">
              <a:effectLst/>
              <a:latin typeface="Calibri"/>
              <a:ea typeface="Calibri"/>
              <a:cs typeface="Times New Roman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Font typeface="Wingdings"/>
              <a:buChar char=""/>
            </a:pPr>
            <a:r>
              <a:rPr lang="en-US" sz="1400" dirty="0">
                <a:solidFill>
                  <a:srgbClr val="002060"/>
                </a:solidFill>
                <a:effectLst/>
                <a:latin typeface="Calibri"/>
                <a:ea typeface="Calibri"/>
                <a:cs typeface="Times New Roman"/>
              </a:rPr>
              <a:t>1099 tax statement</a:t>
            </a:r>
            <a:endParaRPr lang="en-US" sz="1400" dirty="0">
              <a:effectLst/>
              <a:latin typeface="Calibri"/>
              <a:ea typeface="Calibri"/>
              <a:cs typeface="Times New Roman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Font typeface="Wingdings"/>
              <a:buChar char=""/>
            </a:pPr>
            <a:r>
              <a:rPr lang="en-US" sz="1400" dirty="0">
                <a:solidFill>
                  <a:srgbClr val="002060"/>
                </a:solidFill>
                <a:effectLst/>
                <a:latin typeface="Calibri"/>
                <a:ea typeface="Calibri"/>
                <a:cs typeface="Times New Roman"/>
              </a:rPr>
              <a:t>File Evictions and manage process</a:t>
            </a:r>
            <a:endParaRPr lang="en-US" sz="1400" dirty="0">
              <a:effectLst/>
              <a:latin typeface="Calibri"/>
              <a:ea typeface="Calibri"/>
              <a:cs typeface="Times New Roman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Font typeface="Wingdings"/>
              <a:buChar char=""/>
            </a:pPr>
            <a:r>
              <a:rPr lang="en-US" sz="1400" dirty="0">
                <a:solidFill>
                  <a:srgbClr val="002060"/>
                </a:solidFill>
                <a:effectLst/>
                <a:latin typeface="Calibri"/>
                <a:ea typeface="Calibri"/>
                <a:cs typeface="Times New Roman"/>
              </a:rPr>
              <a:t>Court Appearances</a:t>
            </a:r>
            <a:endParaRPr lang="en-US" sz="1400" dirty="0">
              <a:effectLst/>
              <a:latin typeface="Calibri"/>
              <a:ea typeface="Calibri"/>
              <a:cs typeface="Times New Roman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Font typeface="Wingdings"/>
              <a:buChar char=""/>
            </a:pPr>
            <a:r>
              <a:rPr lang="en-US" sz="1400" dirty="0">
                <a:solidFill>
                  <a:srgbClr val="002060"/>
                </a:solidFill>
                <a:effectLst/>
                <a:latin typeface="Calibri"/>
                <a:ea typeface="Calibri"/>
                <a:cs typeface="Times New Roman"/>
              </a:rPr>
              <a:t>Mail rent checks and statements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Font typeface="Wingdings"/>
              <a:buChar char=""/>
            </a:pPr>
            <a:r>
              <a:rPr lang="en-US" sz="1400" dirty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Prepare and send year in tax statements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Font typeface="Wingdings"/>
              <a:buChar char=""/>
            </a:pPr>
            <a:r>
              <a:rPr lang="en-US" sz="1400" dirty="0">
                <a:solidFill>
                  <a:srgbClr val="002060"/>
                </a:solidFill>
                <a:effectLst/>
                <a:latin typeface="Calibri"/>
                <a:ea typeface="Calibri"/>
                <a:cs typeface="Times New Roman"/>
              </a:rPr>
              <a:t>And much more……</a:t>
            </a:r>
            <a:endParaRPr lang="en-US" sz="14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488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131" grpId="0"/>
      <p:bldP spid="132" grpId="0"/>
      <p:bldP spid="133" grpId="0"/>
      <p:bldP spid="135" grpId="0"/>
      <p:bldP spid="136" grpId="0"/>
      <p:bldP spid="13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/>
          <p:cNvSpPr/>
          <p:nvPr/>
        </p:nvSpPr>
        <p:spPr>
          <a:xfrm>
            <a:off x="46394" y="4282445"/>
            <a:ext cx="2956960" cy="1446734"/>
          </a:xfrm>
          <a:prstGeom prst="rect">
            <a:avLst/>
          </a:prstGeom>
          <a:solidFill>
            <a:srgbClr val="A7C46E"/>
          </a:solidFill>
          <a:ln>
            <a:solidFill>
              <a:srgbClr val="97B95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18899" y="1555789"/>
            <a:ext cx="2866782" cy="1446734"/>
          </a:xfrm>
          <a:prstGeom prst="rect">
            <a:avLst/>
          </a:prstGeom>
          <a:solidFill>
            <a:srgbClr val="647886"/>
          </a:solidFill>
          <a:ln>
            <a:solidFill>
              <a:srgbClr val="29466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860" y="158206"/>
            <a:ext cx="7571560" cy="651930"/>
          </a:xfrm>
        </p:spPr>
        <p:txBody>
          <a:bodyPr>
            <a:normAutofit/>
          </a:bodyPr>
          <a:lstStyle/>
          <a:p>
            <a:r>
              <a:rPr lang="en-US" dirty="0"/>
              <a:t>Fees for Services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>
                <a:solidFill>
                  <a:prstClr val="white"/>
                </a:solidFill>
              </a:rPr>
              <a:pPr/>
              <a:t>29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18454" y="4344093"/>
            <a:ext cx="2133680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buClr>
                <a:srgbClr val="7A0000"/>
              </a:buClr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Premium Package – offers full coverage for a 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10%  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monthly fee,  less your tax savings on the fee.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131060" y="3432289"/>
            <a:ext cx="1532792" cy="46166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>
              <a:buClr>
                <a:srgbClr val="7A0000"/>
              </a:buClr>
            </a:pPr>
            <a:r>
              <a:rPr lang="en-US" sz="2400" b="1" dirty="0">
                <a:solidFill>
                  <a:srgbClr val="647886"/>
                </a:solidFill>
              </a:rPr>
              <a:t>Options!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6184" y="1530139"/>
            <a:ext cx="1498034" cy="1498034"/>
            <a:chOff x="558517" y="1321295"/>
            <a:chExt cx="807014" cy="807014"/>
          </a:xfrm>
        </p:grpSpPr>
        <p:sp>
          <p:nvSpPr>
            <p:cNvPr id="51" name="Oval 50"/>
            <p:cNvSpPr/>
            <p:nvPr/>
          </p:nvSpPr>
          <p:spPr>
            <a:xfrm>
              <a:off x="558517" y="1321295"/>
              <a:ext cx="807014" cy="80701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9466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647886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08224" y="1571325"/>
              <a:ext cx="714189" cy="28186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647886"/>
                  </a:solidFill>
                  <a:latin typeface="+mj-lt"/>
                </a:rPr>
                <a:t>$99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549132" y="1863657"/>
            <a:ext cx="2087711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Basic Package  with Options less your tax savings on the fee.</a:t>
            </a:r>
          </a:p>
        </p:txBody>
      </p:sp>
      <p:sp>
        <p:nvSpPr>
          <p:cNvPr id="60" name="Oval 59"/>
          <p:cNvSpPr/>
          <p:nvPr/>
        </p:nvSpPr>
        <p:spPr>
          <a:xfrm>
            <a:off x="2181606" y="4256795"/>
            <a:ext cx="1498034" cy="1498034"/>
          </a:xfrm>
          <a:prstGeom prst="ellipse">
            <a:avLst/>
          </a:prstGeom>
          <a:solidFill>
            <a:schemeClr val="bg1"/>
          </a:solidFill>
          <a:ln>
            <a:solidFill>
              <a:srgbClr val="97B95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647886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410690" y="4693246"/>
            <a:ext cx="1268949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97B953"/>
                </a:solidFill>
              </a:rPr>
              <a:t>10%</a:t>
            </a:r>
            <a:endParaRPr lang="en-US" sz="2800" b="1" dirty="0">
              <a:solidFill>
                <a:srgbClr val="97B953"/>
              </a:solidFill>
              <a:latin typeface="+mj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828023" y="160836"/>
            <a:ext cx="5223556" cy="763838"/>
            <a:chOff x="3767426" y="1116333"/>
            <a:chExt cx="1741548" cy="556153"/>
          </a:xfrm>
        </p:grpSpPr>
        <p:sp>
          <p:nvSpPr>
            <p:cNvPr id="36" name="Rectangle 50"/>
            <p:cNvSpPr/>
            <p:nvPr/>
          </p:nvSpPr>
          <p:spPr>
            <a:xfrm>
              <a:off x="3767426" y="1116333"/>
              <a:ext cx="1741548" cy="507311"/>
            </a:xfrm>
            <a:prstGeom prst="rect">
              <a:avLst/>
            </a:prstGeom>
            <a:solidFill>
              <a:srgbClr val="4A58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 50"/>
            <p:cNvSpPr/>
            <p:nvPr/>
          </p:nvSpPr>
          <p:spPr>
            <a:xfrm>
              <a:off x="3767426" y="1144576"/>
              <a:ext cx="1741548" cy="527910"/>
            </a:xfrm>
            <a:prstGeom prst="rect">
              <a:avLst/>
            </a:prstGeom>
            <a:solidFill>
              <a:srgbClr val="6478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Rectangle 50"/>
            <p:cNvSpPr/>
            <p:nvPr/>
          </p:nvSpPr>
          <p:spPr>
            <a:xfrm>
              <a:off x="3767426" y="1412341"/>
              <a:ext cx="1741548" cy="260145"/>
            </a:xfrm>
            <a:prstGeom prst="rect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95842" y="3144979"/>
            <a:ext cx="3003228" cy="1036284"/>
            <a:chOff x="395842" y="3083882"/>
            <a:chExt cx="3003228" cy="1036284"/>
          </a:xfrm>
        </p:grpSpPr>
        <p:sp>
          <p:nvSpPr>
            <p:cNvPr id="10" name="Isosceles Triangle 9"/>
            <p:cNvSpPr/>
            <p:nvPr/>
          </p:nvSpPr>
          <p:spPr>
            <a:xfrm>
              <a:off x="395842" y="3083882"/>
              <a:ext cx="3003228" cy="282956"/>
            </a:xfrm>
            <a:prstGeom prst="triangle">
              <a:avLst/>
            </a:prstGeom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22000">
                  <a:schemeClr val="bg1">
                    <a:lumMod val="7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Isosceles Triangle 48"/>
            <p:cNvSpPr/>
            <p:nvPr/>
          </p:nvSpPr>
          <p:spPr>
            <a:xfrm flipV="1">
              <a:off x="395842" y="3837210"/>
              <a:ext cx="3003228" cy="282956"/>
            </a:xfrm>
            <a:prstGeom prst="triangle">
              <a:avLst/>
            </a:prstGeom>
            <a:gradFill>
              <a:gsLst>
                <a:gs pos="100000">
                  <a:schemeClr val="bg1">
                    <a:alpha val="0"/>
                  </a:schemeClr>
                </a:gs>
                <a:gs pos="22000">
                  <a:schemeClr val="bg1">
                    <a:lumMod val="7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4099691" y="228829"/>
            <a:ext cx="468022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Management One's Fees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3836755" y="963419"/>
            <a:ext cx="2432980" cy="3448561"/>
            <a:chOff x="62344" y="0"/>
            <a:chExt cx="3021853" cy="2965316"/>
          </a:xfrm>
        </p:grpSpPr>
        <p:grpSp>
          <p:nvGrpSpPr>
            <p:cNvPr id="56" name="Group 55"/>
            <p:cNvGrpSpPr/>
            <p:nvPr/>
          </p:nvGrpSpPr>
          <p:grpSpPr>
            <a:xfrm>
              <a:off x="62344" y="0"/>
              <a:ext cx="3021853" cy="2965316"/>
              <a:chOff x="44663" y="0"/>
              <a:chExt cx="2164843" cy="2965795"/>
            </a:xfrm>
          </p:grpSpPr>
          <p:grpSp>
            <p:nvGrpSpPr>
              <p:cNvPr id="59" name="Group 58"/>
              <p:cNvGrpSpPr/>
              <p:nvPr/>
            </p:nvGrpSpPr>
            <p:grpSpPr>
              <a:xfrm>
                <a:off x="44663" y="0"/>
                <a:ext cx="2164843" cy="2965795"/>
                <a:chOff x="43660" y="0"/>
                <a:chExt cx="2116212" cy="2966250"/>
              </a:xfrm>
            </p:grpSpPr>
            <p:sp>
              <p:nvSpPr>
                <p:cNvPr id="63" name="Rectangle 7"/>
                <p:cNvSpPr/>
                <p:nvPr/>
              </p:nvSpPr>
              <p:spPr>
                <a:xfrm rot="5400000" flipV="1">
                  <a:off x="-34109" y="322540"/>
                  <a:ext cx="452796" cy="297258"/>
                </a:xfrm>
                <a:custGeom>
                  <a:avLst/>
                  <a:gdLst>
                    <a:gd name="connsiteX0" fmla="*/ 0 w 1724025"/>
                    <a:gd name="connsiteY0" fmla="*/ 0 h 361950"/>
                    <a:gd name="connsiteX1" fmla="*/ 1724025 w 1724025"/>
                    <a:gd name="connsiteY1" fmla="*/ 0 h 361950"/>
                    <a:gd name="connsiteX2" fmla="*/ 1724025 w 1724025"/>
                    <a:gd name="connsiteY2" fmla="*/ 361950 h 361950"/>
                    <a:gd name="connsiteX3" fmla="*/ 0 w 1724025"/>
                    <a:gd name="connsiteY3" fmla="*/ 361950 h 361950"/>
                    <a:gd name="connsiteX4" fmla="*/ 0 w 1724025"/>
                    <a:gd name="connsiteY4" fmla="*/ 0 h 361950"/>
                    <a:gd name="connsiteX0" fmla="*/ 0 w 1724025"/>
                    <a:gd name="connsiteY0" fmla="*/ 0 h 361950"/>
                    <a:gd name="connsiteX1" fmla="*/ 1724025 w 1724025"/>
                    <a:gd name="connsiteY1" fmla="*/ 0 h 361950"/>
                    <a:gd name="connsiteX2" fmla="*/ 1457325 w 1724025"/>
                    <a:gd name="connsiteY2" fmla="*/ 361950 h 361950"/>
                    <a:gd name="connsiteX3" fmla="*/ 0 w 1724025"/>
                    <a:gd name="connsiteY3" fmla="*/ 361950 h 361950"/>
                    <a:gd name="connsiteX4" fmla="*/ 0 w 1724025"/>
                    <a:gd name="connsiteY4" fmla="*/ 0 h 361950"/>
                    <a:gd name="connsiteX0" fmla="*/ 257175 w 1724025"/>
                    <a:gd name="connsiteY0" fmla="*/ 0 h 361950"/>
                    <a:gd name="connsiteX1" fmla="*/ 1724025 w 1724025"/>
                    <a:gd name="connsiteY1" fmla="*/ 0 h 361950"/>
                    <a:gd name="connsiteX2" fmla="*/ 1457325 w 1724025"/>
                    <a:gd name="connsiteY2" fmla="*/ 361950 h 361950"/>
                    <a:gd name="connsiteX3" fmla="*/ 0 w 1724025"/>
                    <a:gd name="connsiteY3" fmla="*/ 361950 h 361950"/>
                    <a:gd name="connsiteX4" fmla="*/ 257175 w 1724025"/>
                    <a:gd name="connsiteY4" fmla="*/ 0 h 361950"/>
                    <a:gd name="connsiteX0" fmla="*/ 0 w 1876425"/>
                    <a:gd name="connsiteY0" fmla="*/ 0 h 361950"/>
                    <a:gd name="connsiteX1" fmla="*/ 1876425 w 1876425"/>
                    <a:gd name="connsiteY1" fmla="*/ 0 h 361950"/>
                    <a:gd name="connsiteX2" fmla="*/ 1609725 w 1876425"/>
                    <a:gd name="connsiteY2" fmla="*/ 361950 h 361950"/>
                    <a:gd name="connsiteX3" fmla="*/ 152400 w 1876425"/>
                    <a:gd name="connsiteY3" fmla="*/ 361950 h 361950"/>
                    <a:gd name="connsiteX4" fmla="*/ 0 w 1876425"/>
                    <a:gd name="connsiteY4" fmla="*/ 0 h 361950"/>
                    <a:gd name="connsiteX0" fmla="*/ 247650 w 1724025"/>
                    <a:gd name="connsiteY0" fmla="*/ 0 h 361950"/>
                    <a:gd name="connsiteX1" fmla="*/ 1724025 w 1724025"/>
                    <a:gd name="connsiteY1" fmla="*/ 0 h 361950"/>
                    <a:gd name="connsiteX2" fmla="*/ 1457325 w 1724025"/>
                    <a:gd name="connsiteY2" fmla="*/ 361950 h 361950"/>
                    <a:gd name="connsiteX3" fmla="*/ 0 w 1724025"/>
                    <a:gd name="connsiteY3" fmla="*/ 361950 h 361950"/>
                    <a:gd name="connsiteX4" fmla="*/ 247650 w 1724025"/>
                    <a:gd name="connsiteY4" fmla="*/ 0 h 361950"/>
                    <a:gd name="connsiteX0" fmla="*/ 428625 w 1724025"/>
                    <a:gd name="connsiteY0" fmla="*/ 0 h 361950"/>
                    <a:gd name="connsiteX1" fmla="*/ 1724025 w 1724025"/>
                    <a:gd name="connsiteY1" fmla="*/ 0 h 361950"/>
                    <a:gd name="connsiteX2" fmla="*/ 1457325 w 1724025"/>
                    <a:gd name="connsiteY2" fmla="*/ 361950 h 361950"/>
                    <a:gd name="connsiteX3" fmla="*/ 0 w 1724025"/>
                    <a:gd name="connsiteY3" fmla="*/ 361950 h 361950"/>
                    <a:gd name="connsiteX4" fmla="*/ 428625 w 1724025"/>
                    <a:gd name="connsiteY4" fmla="*/ 0 h 361950"/>
                    <a:gd name="connsiteX0" fmla="*/ 266700 w 1724025"/>
                    <a:gd name="connsiteY0" fmla="*/ 0 h 361950"/>
                    <a:gd name="connsiteX1" fmla="*/ 1724025 w 1724025"/>
                    <a:gd name="connsiteY1" fmla="*/ 0 h 361950"/>
                    <a:gd name="connsiteX2" fmla="*/ 1457325 w 1724025"/>
                    <a:gd name="connsiteY2" fmla="*/ 361950 h 361950"/>
                    <a:gd name="connsiteX3" fmla="*/ 0 w 1724025"/>
                    <a:gd name="connsiteY3" fmla="*/ 361950 h 361950"/>
                    <a:gd name="connsiteX4" fmla="*/ 266700 w 1724025"/>
                    <a:gd name="connsiteY4" fmla="*/ 0 h 361950"/>
                    <a:gd name="connsiteX0" fmla="*/ 838981 w 2296306"/>
                    <a:gd name="connsiteY0" fmla="*/ 0 h 361953"/>
                    <a:gd name="connsiteX1" fmla="*/ 2296306 w 2296306"/>
                    <a:gd name="connsiteY1" fmla="*/ 0 h 361953"/>
                    <a:gd name="connsiteX2" fmla="*/ 2029606 w 2296306"/>
                    <a:gd name="connsiteY2" fmla="*/ 361950 h 361953"/>
                    <a:gd name="connsiteX3" fmla="*/ 0 w 2296306"/>
                    <a:gd name="connsiteY3" fmla="*/ 361953 h 361953"/>
                    <a:gd name="connsiteX4" fmla="*/ 838981 w 2296306"/>
                    <a:gd name="connsiteY4" fmla="*/ 0 h 361953"/>
                    <a:gd name="connsiteX0" fmla="*/ 838981 w 2296306"/>
                    <a:gd name="connsiteY0" fmla="*/ 0 h 361953"/>
                    <a:gd name="connsiteX1" fmla="*/ 2296306 w 2296306"/>
                    <a:gd name="connsiteY1" fmla="*/ 0 h 361953"/>
                    <a:gd name="connsiteX2" fmla="*/ 1680900 w 2296306"/>
                    <a:gd name="connsiteY2" fmla="*/ 361953 h 361953"/>
                    <a:gd name="connsiteX3" fmla="*/ 0 w 2296306"/>
                    <a:gd name="connsiteY3" fmla="*/ 361953 h 361953"/>
                    <a:gd name="connsiteX4" fmla="*/ 838981 w 2296306"/>
                    <a:gd name="connsiteY4" fmla="*/ 0 h 361953"/>
                    <a:gd name="connsiteX0" fmla="*/ 529018 w 1986343"/>
                    <a:gd name="connsiteY0" fmla="*/ 0 h 361953"/>
                    <a:gd name="connsiteX1" fmla="*/ 1986343 w 1986343"/>
                    <a:gd name="connsiteY1" fmla="*/ 0 h 361953"/>
                    <a:gd name="connsiteX2" fmla="*/ 1370937 w 1986343"/>
                    <a:gd name="connsiteY2" fmla="*/ 361953 h 361953"/>
                    <a:gd name="connsiteX3" fmla="*/ 0 w 1986343"/>
                    <a:gd name="connsiteY3" fmla="*/ 277215 h 361953"/>
                    <a:gd name="connsiteX4" fmla="*/ 529018 w 1986343"/>
                    <a:gd name="connsiteY4" fmla="*/ 0 h 361953"/>
                    <a:gd name="connsiteX0" fmla="*/ 529018 w 1986343"/>
                    <a:gd name="connsiteY0" fmla="*/ 0 h 277215"/>
                    <a:gd name="connsiteX1" fmla="*/ 1986343 w 1986343"/>
                    <a:gd name="connsiteY1" fmla="*/ 0 h 277215"/>
                    <a:gd name="connsiteX2" fmla="*/ 1603409 w 1986343"/>
                    <a:gd name="connsiteY2" fmla="*/ 265109 h 277215"/>
                    <a:gd name="connsiteX3" fmla="*/ 0 w 1986343"/>
                    <a:gd name="connsiteY3" fmla="*/ 277215 h 277215"/>
                    <a:gd name="connsiteX4" fmla="*/ 529018 w 1986343"/>
                    <a:gd name="connsiteY4" fmla="*/ 0 h 277215"/>
                    <a:gd name="connsiteX0" fmla="*/ 877726 w 2335051"/>
                    <a:gd name="connsiteY0" fmla="*/ 0 h 277216"/>
                    <a:gd name="connsiteX1" fmla="*/ 2335051 w 2335051"/>
                    <a:gd name="connsiteY1" fmla="*/ 0 h 277216"/>
                    <a:gd name="connsiteX2" fmla="*/ 1952117 w 2335051"/>
                    <a:gd name="connsiteY2" fmla="*/ 265109 h 277216"/>
                    <a:gd name="connsiteX3" fmla="*/ 0 w 2335051"/>
                    <a:gd name="connsiteY3" fmla="*/ 277216 h 277216"/>
                    <a:gd name="connsiteX4" fmla="*/ 877726 w 2335051"/>
                    <a:gd name="connsiteY4" fmla="*/ 0 h 277216"/>
                    <a:gd name="connsiteX0" fmla="*/ 877726 w 2335051"/>
                    <a:gd name="connsiteY0" fmla="*/ 0 h 277218"/>
                    <a:gd name="connsiteX1" fmla="*/ 2335051 w 2335051"/>
                    <a:gd name="connsiteY1" fmla="*/ 0 h 277218"/>
                    <a:gd name="connsiteX2" fmla="*/ 1719655 w 2335051"/>
                    <a:gd name="connsiteY2" fmla="*/ 277218 h 277218"/>
                    <a:gd name="connsiteX3" fmla="*/ 0 w 2335051"/>
                    <a:gd name="connsiteY3" fmla="*/ 277216 h 277218"/>
                    <a:gd name="connsiteX4" fmla="*/ 877726 w 2335051"/>
                    <a:gd name="connsiteY4" fmla="*/ 0 h 277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35051" h="277218">
                      <a:moveTo>
                        <a:pt x="877726" y="0"/>
                      </a:moveTo>
                      <a:lnTo>
                        <a:pt x="2335051" y="0"/>
                      </a:lnTo>
                      <a:lnTo>
                        <a:pt x="1719655" y="277218"/>
                      </a:lnTo>
                      <a:lnTo>
                        <a:pt x="0" y="277216"/>
                      </a:lnTo>
                      <a:lnTo>
                        <a:pt x="877726" y="0"/>
                      </a:lnTo>
                      <a:close/>
                    </a:path>
                  </a:pathLst>
                </a:custGeom>
                <a:solidFill>
                  <a:srgbClr val="0070C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4" name="Rectangle 63"/>
                <p:cNvSpPr/>
                <p:nvPr/>
              </p:nvSpPr>
              <p:spPr>
                <a:xfrm>
                  <a:off x="161894" y="409575"/>
                  <a:ext cx="1997978" cy="2556675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100584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600" dirty="0">
                      <a:solidFill>
                        <a:srgbClr val="002060"/>
                      </a:solidFill>
                      <a:effectLst/>
                      <a:ea typeface="Calibri"/>
                      <a:cs typeface="Times New Roman"/>
                    </a:rPr>
                    <a:t> </a:t>
                  </a:r>
                  <a:endParaRPr lang="en-US" sz="1100" dirty="0">
                    <a:effectLst/>
                    <a:ea typeface="Calibri"/>
                    <a:cs typeface="Times New Roman"/>
                  </a:endParaRPr>
                </a:p>
              </p:txBody>
            </p:sp>
            <p:sp>
              <p:nvSpPr>
                <p:cNvPr id="65" name="Rectangle 64"/>
                <p:cNvSpPr/>
                <p:nvPr/>
              </p:nvSpPr>
              <p:spPr>
                <a:xfrm>
                  <a:off x="161925" y="0"/>
                  <a:ext cx="1997710" cy="474351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600" b="1" i="1" dirty="0">
                      <a:effectLst/>
                      <a:latin typeface="Times New Roman"/>
                      <a:ea typeface="Calibri"/>
                      <a:cs typeface="Times New Roman"/>
                    </a:rPr>
                    <a:t>Economy Package</a:t>
                  </a:r>
                  <a:endParaRPr lang="en-US" sz="1100" dirty="0">
                    <a:effectLst/>
                    <a:ea typeface="Calibri"/>
                    <a:cs typeface="Times New Roman"/>
                  </a:endParaRPr>
                </a:p>
              </p:txBody>
            </p:sp>
            <p:sp>
              <p:nvSpPr>
                <p:cNvPr id="66" name="Rectangle 7"/>
                <p:cNvSpPr/>
                <p:nvPr/>
              </p:nvSpPr>
              <p:spPr>
                <a:xfrm>
                  <a:off x="46999" y="409575"/>
                  <a:ext cx="1901012" cy="294544"/>
                </a:xfrm>
                <a:custGeom>
                  <a:avLst/>
                  <a:gdLst>
                    <a:gd name="connsiteX0" fmla="*/ 0 w 1724025"/>
                    <a:gd name="connsiteY0" fmla="*/ 0 h 361950"/>
                    <a:gd name="connsiteX1" fmla="*/ 1724025 w 1724025"/>
                    <a:gd name="connsiteY1" fmla="*/ 0 h 361950"/>
                    <a:gd name="connsiteX2" fmla="*/ 1724025 w 1724025"/>
                    <a:gd name="connsiteY2" fmla="*/ 361950 h 361950"/>
                    <a:gd name="connsiteX3" fmla="*/ 0 w 1724025"/>
                    <a:gd name="connsiteY3" fmla="*/ 361950 h 361950"/>
                    <a:gd name="connsiteX4" fmla="*/ 0 w 1724025"/>
                    <a:gd name="connsiteY4" fmla="*/ 0 h 361950"/>
                    <a:gd name="connsiteX0" fmla="*/ 0 w 1724025"/>
                    <a:gd name="connsiteY0" fmla="*/ 0 h 361950"/>
                    <a:gd name="connsiteX1" fmla="*/ 1724025 w 1724025"/>
                    <a:gd name="connsiteY1" fmla="*/ 0 h 361950"/>
                    <a:gd name="connsiteX2" fmla="*/ 1457325 w 1724025"/>
                    <a:gd name="connsiteY2" fmla="*/ 361950 h 361950"/>
                    <a:gd name="connsiteX3" fmla="*/ 0 w 1724025"/>
                    <a:gd name="connsiteY3" fmla="*/ 361950 h 361950"/>
                    <a:gd name="connsiteX4" fmla="*/ 0 w 1724025"/>
                    <a:gd name="connsiteY4" fmla="*/ 0 h 361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24025" h="361950">
                      <a:moveTo>
                        <a:pt x="0" y="0"/>
                      </a:moveTo>
                      <a:lnTo>
                        <a:pt x="1724025" y="0"/>
                      </a:lnTo>
                      <a:lnTo>
                        <a:pt x="1457325" y="361950"/>
                      </a:lnTo>
                      <a:lnTo>
                        <a:pt x="0" y="36195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b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600" i="1" dirty="0">
                      <a:effectLst/>
                      <a:ea typeface="Calibri"/>
                      <a:cs typeface="Times New Roman"/>
                    </a:rPr>
                    <a:t>AFFORDABLE</a:t>
                  </a:r>
                  <a:endParaRPr lang="en-US" sz="1100" dirty="0">
                    <a:effectLst/>
                    <a:ea typeface="Calibri"/>
                    <a:cs typeface="Times New Roman"/>
                  </a:endParaRPr>
                </a:p>
              </p:txBody>
            </p:sp>
          </p:grpSp>
          <p:sp>
            <p:nvSpPr>
              <p:cNvPr id="61" name="Text Box 2"/>
              <p:cNvSpPr txBox="1">
                <a:spLocks noChangeArrowheads="1"/>
              </p:cNvSpPr>
              <p:nvPr/>
            </p:nvSpPr>
            <p:spPr bwMode="auto">
              <a:xfrm>
                <a:off x="266700" y="809625"/>
                <a:ext cx="933450" cy="6946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0" tIns="0" rIns="0" bIns="0" anchor="t" anchorCtr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libri"/>
                    <a:ea typeface="Calibri"/>
                    <a:cs typeface="Times New Roman"/>
                  </a:rPr>
                  <a:t>$99</a:t>
                </a:r>
                <a:endParaRPr lang="en-US" sz="3200" dirty="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  <p:sp>
            <p:nvSpPr>
              <p:cNvPr id="62" name="Text Box 2"/>
              <p:cNvSpPr txBox="1">
                <a:spLocks noChangeArrowheads="1"/>
              </p:cNvSpPr>
              <p:nvPr/>
            </p:nvSpPr>
            <p:spPr bwMode="auto">
              <a:xfrm>
                <a:off x="1200150" y="866775"/>
                <a:ext cx="964565" cy="476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0" tIns="0" rIns="0" bIns="0" anchor="t" anchorCtr="0">
                <a:no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b="1" dirty="0">
                    <a:solidFill>
                      <a:srgbClr val="002060"/>
                    </a:solidFill>
                    <a:effectLst/>
                    <a:latin typeface="Calibri"/>
                    <a:ea typeface="Calibri"/>
                    <a:cs typeface="Times New Roman"/>
                  </a:rPr>
                  <a:t>PER MONTH</a:t>
                </a:r>
                <a:endParaRPr lang="en-US" sz="1100" dirty="0">
                  <a:effectLst/>
                  <a:latin typeface="Calibri"/>
                  <a:ea typeface="Calibri"/>
                  <a:cs typeface="Times New Roman"/>
                </a:endParaRP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800" b="1" dirty="0">
                    <a:solidFill>
                      <a:srgbClr val="002060"/>
                    </a:solidFill>
                    <a:effectLst/>
                    <a:latin typeface="Calibri"/>
                    <a:ea typeface="Calibri"/>
                    <a:cs typeface="Times New Roman"/>
                  </a:rPr>
                  <a:t>50% PLACEMENT FEE</a:t>
                </a:r>
                <a:endParaRPr lang="en-US" sz="1100" dirty="0">
                  <a:effectLst/>
                  <a:latin typeface="Calibri"/>
                  <a:ea typeface="Calibri"/>
                  <a:cs typeface="Times New Roman"/>
                </a:endParaRP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800" b="1" dirty="0">
                    <a:solidFill>
                      <a:srgbClr val="002060"/>
                    </a:solidFill>
                    <a:effectLst/>
                    <a:latin typeface="Calibri"/>
                    <a:ea typeface="Calibri"/>
                    <a:cs typeface="Times New Roman"/>
                  </a:rPr>
                  <a:t>$250 RESERVE</a:t>
                </a:r>
                <a:endParaRPr lang="en-US" sz="1100" dirty="0">
                  <a:effectLst/>
                  <a:latin typeface="Calibri"/>
                  <a:ea typeface="Calibri"/>
                  <a:cs typeface="Times New Roman"/>
                </a:endParaRPr>
              </a:p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b="1" dirty="0">
                    <a:solidFill>
                      <a:srgbClr val="002060"/>
                    </a:solidFill>
                    <a:effectLst/>
                    <a:latin typeface="Calibri"/>
                    <a:ea typeface="Calibri"/>
                    <a:cs typeface="Times New Roman"/>
                  </a:rPr>
                  <a:t> </a:t>
                </a:r>
                <a:endParaRPr lang="en-US" sz="1100" dirty="0">
                  <a:effectLst/>
                  <a:latin typeface="Calibri"/>
                  <a:ea typeface="Calibri"/>
                  <a:cs typeface="Times New Roman"/>
                </a:endParaRPr>
              </a:p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000" b="1" dirty="0">
                    <a:solidFill>
                      <a:srgbClr val="002060"/>
                    </a:solidFill>
                    <a:effectLst/>
                    <a:latin typeface="Calibri"/>
                    <a:ea typeface="Calibri"/>
                    <a:cs typeface="Times New Roman"/>
                  </a:rPr>
                  <a:t> </a:t>
                </a:r>
                <a:endParaRPr lang="en-US" sz="1100" dirty="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</p:grpSp>
        <p:sp>
          <p:nvSpPr>
            <p:cNvPr id="57" name="Text Box 1"/>
            <p:cNvSpPr txBox="1"/>
            <p:nvPr/>
          </p:nvSpPr>
          <p:spPr>
            <a:xfrm>
              <a:off x="450376" y="1333805"/>
              <a:ext cx="2442845" cy="1631511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Rent collected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Monthly fin. statements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Video property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Install “For Rent” sign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Take photos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Internet advertising 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1099 tax statement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Electronic checks &amp; statements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Manage repairs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Take repair calls 24/7/365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Owner Login Portal 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22860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100" dirty="0">
                  <a:effectLst/>
                  <a:latin typeface="Calibri"/>
                  <a:ea typeface="Calibri"/>
                  <a:cs typeface="Times New Roman"/>
                </a:rPr>
                <a:t> 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6397197" y="963419"/>
            <a:ext cx="2588156" cy="5650137"/>
            <a:chOff x="78980" y="0"/>
            <a:chExt cx="3209686" cy="5932839"/>
          </a:xfrm>
        </p:grpSpPr>
        <p:grpSp>
          <p:nvGrpSpPr>
            <p:cNvPr id="68" name="Group 67"/>
            <p:cNvGrpSpPr/>
            <p:nvPr/>
          </p:nvGrpSpPr>
          <p:grpSpPr>
            <a:xfrm>
              <a:off x="78980" y="0"/>
              <a:ext cx="3209686" cy="5932839"/>
              <a:chOff x="53063" y="0"/>
              <a:chExt cx="2156431" cy="5797967"/>
            </a:xfrm>
          </p:grpSpPr>
          <p:grpSp>
            <p:nvGrpSpPr>
              <p:cNvPr id="70" name="Group 69"/>
              <p:cNvGrpSpPr/>
              <p:nvPr/>
            </p:nvGrpSpPr>
            <p:grpSpPr>
              <a:xfrm>
                <a:off x="53063" y="0"/>
                <a:ext cx="2156431" cy="5797967"/>
                <a:chOff x="51871" y="0"/>
                <a:chExt cx="2107990" cy="5798856"/>
              </a:xfrm>
            </p:grpSpPr>
            <p:sp>
              <p:nvSpPr>
                <p:cNvPr id="73" name="Rectangle 7"/>
                <p:cNvSpPr/>
                <p:nvPr/>
              </p:nvSpPr>
              <p:spPr>
                <a:xfrm rot="5400000" flipV="1">
                  <a:off x="-78022" y="423693"/>
                  <a:ext cx="539621" cy="279827"/>
                </a:xfrm>
                <a:custGeom>
                  <a:avLst/>
                  <a:gdLst>
                    <a:gd name="connsiteX0" fmla="*/ 0 w 1724025"/>
                    <a:gd name="connsiteY0" fmla="*/ 0 h 361950"/>
                    <a:gd name="connsiteX1" fmla="*/ 1724025 w 1724025"/>
                    <a:gd name="connsiteY1" fmla="*/ 0 h 361950"/>
                    <a:gd name="connsiteX2" fmla="*/ 1724025 w 1724025"/>
                    <a:gd name="connsiteY2" fmla="*/ 361950 h 361950"/>
                    <a:gd name="connsiteX3" fmla="*/ 0 w 1724025"/>
                    <a:gd name="connsiteY3" fmla="*/ 361950 h 361950"/>
                    <a:gd name="connsiteX4" fmla="*/ 0 w 1724025"/>
                    <a:gd name="connsiteY4" fmla="*/ 0 h 361950"/>
                    <a:gd name="connsiteX0" fmla="*/ 0 w 1724025"/>
                    <a:gd name="connsiteY0" fmla="*/ 0 h 361950"/>
                    <a:gd name="connsiteX1" fmla="*/ 1724025 w 1724025"/>
                    <a:gd name="connsiteY1" fmla="*/ 0 h 361950"/>
                    <a:gd name="connsiteX2" fmla="*/ 1457325 w 1724025"/>
                    <a:gd name="connsiteY2" fmla="*/ 361950 h 361950"/>
                    <a:gd name="connsiteX3" fmla="*/ 0 w 1724025"/>
                    <a:gd name="connsiteY3" fmla="*/ 361950 h 361950"/>
                    <a:gd name="connsiteX4" fmla="*/ 0 w 1724025"/>
                    <a:gd name="connsiteY4" fmla="*/ 0 h 361950"/>
                    <a:gd name="connsiteX0" fmla="*/ 257175 w 1724025"/>
                    <a:gd name="connsiteY0" fmla="*/ 0 h 361950"/>
                    <a:gd name="connsiteX1" fmla="*/ 1724025 w 1724025"/>
                    <a:gd name="connsiteY1" fmla="*/ 0 h 361950"/>
                    <a:gd name="connsiteX2" fmla="*/ 1457325 w 1724025"/>
                    <a:gd name="connsiteY2" fmla="*/ 361950 h 361950"/>
                    <a:gd name="connsiteX3" fmla="*/ 0 w 1724025"/>
                    <a:gd name="connsiteY3" fmla="*/ 361950 h 361950"/>
                    <a:gd name="connsiteX4" fmla="*/ 257175 w 1724025"/>
                    <a:gd name="connsiteY4" fmla="*/ 0 h 361950"/>
                    <a:gd name="connsiteX0" fmla="*/ 0 w 1876425"/>
                    <a:gd name="connsiteY0" fmla="*/ 0 h 361950"/>
                    <a:gd name="connsiteX1" fmla="*/ 1876425 w 1876425"/>
                    <a:gd name="connsiteY1" fmla="*/ 0 h 361950"/>
                    <a:gd name="connsiteX2" fmla="*/ 1609725 w 1876425"/>
                    <a:gd name="connsiteY2" fmla="*/ 361950 h 361950"/>
                    <a:gd name="connsiteX3" fmla="*/ 152400 w 1876425"/>
                    <a:gd name="connsiteY3" fmla="*/ 361950 h 361950"/>
                    <a:gd name="connsiteX4" fmla="*/ 0 w 1876425"/>
                    <a:gd name="connsiteY4" fmla="*/ 0 h 361950"/>
                    <a:gd name="connsiteX0" fmla="*/ 247650 w 1724025"/>
                    <a:gd name="connsiteY0" fmla="*/ 0 h 361950"/>
                    <a:gd name="connsiteX1" fmla="*/ 1724025 w 1724025"/>
                    <a:gd name="connsiteY1" fmla="*/ 0 h 361950"/>
                    <a:gd name="connsiteX2" fmla="*/ 1457325 w 1724025"/>
                    <a:gd name="connsiteY2" fmla="*/ 361950 h 361950"/>
                    <a:gd name="connsiteX3" fmla="*/ 0 w 1724025"/>
                    <a:gd name="connsiteY3" fmla="*/ 361950 h 361950"/>
                    <a:gd name="connsiteX4" fmla="*/ 247650 w 1724025"/>
                    <a:gd name="connsiteY4" fmla="*/ 0 h 361950"/>
                    <a:gd name="connsiteX0" fmla="*/ 428625 w 1724025"/>
                    <a:gd name="connsiteY0" fmla="*/ 0 h 361950"/>
                    <a:gd name="connsiteX1" fmla="*/ 1724025 w 1724025"/>
                    <a:gd name="connsiteY1" fmla="*/ 0 h 361950"/>
                    <a:gd name="connsiteX2" fmla="*/ 1457325 w 1724025"/>
                    <a:gd name="connsiteY2" fmla="*/ 361950 h 361950"/>
                    <a:gd name="connsiteX3" fmla="*/ 0 w 1724025"/>
                    <a:gd name="connsiteY3" fmla="*/ 361950 h 361950"/>
                    <a:gd name="connsiteX4" fmla="*/ 428625 w 1724025"/>
                    <a:gd name="connsiteY4" fmla="*/ 0 h 361950"/>
                    <a:gd name="connsiteX0" fmla="*/ 266700 w 1724025"/>
                    <a:gd name="connsiteY0" fmla="*/ 0 h 361950"/>
                    <a:gd name="connsiteX1" fmla="*/ 1724025 w 1724025"/>
                    <a:gd name="connsiteY1" fmla="*/ 0 h 361950"/>
                    <a:gd name="connsiteX2" fmla="*/ 1457325 w 1724025"/>
                    <a:gd name="connsiteY2" fmla="*/ 361950 h 361950"/>
                    <a:gd name="connsiteX3" fmla="*/ 0 w 1724025"/>
                    <a:gd name="connsiteY3" fmla="*/ 361950 h 361950"/>
                    <a:gd name="connsiteX4" fmla="*/ 266700 w 1724025"/>
                    <a:gd name="connsiteY4" fmla="*/ 0 h 361950"/>
                    <a:gd name="connsiteX0" fmla="*/ 838981 w 2296306"/>
                    <a:gd name="connsiteY0" fmla="*/ 0 h 361953"/>
                    <a:gd name="connsiteX1" fmla="*/ 2296306 w 2296306"/>
                    <a:gd name="connsiteY1" fmla="*/ 0 h 361953"/>
                    <a:gd name="connsiteX2" fmla="*/ 2029606 w 2296306"/>
                    <a:gd name="connsiteY2" fmla="*/ 361950 h 361953"/>
                    <a:gd name="connsiteX3" fmla="*/ 0 w 2296306"/>
                    <a:gd name="connsiteY3" fmla="*/ 361953 h 361953"/>
                    <a:gd name="connsiteX4" fmla="*/ 838981 w 2296306"/>
                    <a:gd name="connsiteY4" fmla="*/ 0 h 361953"/>
                    <a:gd name="connsiteX0" fmla="*/ 838981 w 2296306"/>
                    <a:gd name="connsiteY0" fmla="*/ 0 h 361953"/>
                    <a:gd name="connsiteX1" fmla="*/ 2296306 w 2296306"/>
                    <a:gd name="connsiteY1" fmla="*/ 0 h 361953"/>
                    <a:gd name="connsiteX2" fmla="*/ 1680900 w 2296306"/>
                    <a:gd name="connsiteY2" fmla="*/ 361953 h 361953"/>
                    <a:gd name="connsiteX3" fmla="*/ 0 w 2296306"/>
                    <a:gd name="connsiteY3" fmla="*/ 361953 h 361953"/>
                    <a:gd name="connsiteX4" fmla="*/ 838981 w 2296306"/>
                    <a:gd name="connsiteY4" fmla="*/ 0 h 361953"/>
                    <a:gd name="connsiteX0" fmla="*/ 529018 w 1986343"/>
                    <a:gd name="connsiteY0" fmla="*/ 0 h 361953"/>
                    <a:gd name="connsiteX1" fmla="*/ 1986343 w 1986343"/>
                    <a:gd name="connsiteY1" fmla="*/ 0 h 361953"/>
                    <a:gd name="connsiteX2" fmla="*/ 1370937 w 1986343"/>
                    <a:gd name="connsiteY2" fmla="*/ 361953 h 361953"/>
                    <a:gd name="connsiteX3" fmla="*/ 0 w 1986343"/>
                    <a:gd name="connsiteY3" fmla="*/ 277215 h 361953"/>
                    <a:gd name="connsiteX4" fmla="*/ 529018 w 1986343"/>
                    <a:gd name="connsiteY4" fmla="*/ 0 h 361953"/>
                    <a:gd name="connsiteX0" fmla="*/ 529018 w 1986343"/>
                    <a:gd name="connsiteY0" fmla="*/ 0 h 277215"/>
                    <a:gd name="connsiteX1" fmla="*/ 1986343 w 1986343"/>
                    <a:gd name="connsiteY1" fmla="*/ 0 h 277215"/>
                    <a:gd name="connsiteX2" fmla="*/ 1603409 w 1986343"/>
                    <a:gd name="connsiteY2" fmla="*/ 265109 h 277215"/>
                    <a:gd name="connsiteX3" fmla="*/ 0 w 1986343"/>
                    <a:gd name="connsiteY3" fmla="*/ 277215 h 277215"/>
                    <a:gd name="connsiteX4" fmla="*/ 529018 w 1986343"/>
                    <a:gd name="connsiteY4" fmla="*/ 0 h 277215"/>
                    <a:gd name="connsiteX0" fmla="*/ 877726 w 2335051"/>
                    <a:gd name="connsiteY0" fmla="*/ 0 h 277216"/>
                    <a:gd name="connsiteX1" fmla="*/ 2335051 w 2335051"/>
                    <a:gd name="connsiteY1" fmla="*/ 0 h 277216"/>
                    <a:gd name="connsiteX2" fmla="*/ 1952117 w 2335051"/>
                    <a:gd name="connsiteY2" fmla="*/ 265109 h 277216"/>
                    <a:gd name="connsiteX3" fmla="*/ 0 w 2335051"/>
                    <a:gd name="connsiteY3" fmla="*/ 277216 h 277216"/>
                    <a:gd name="connsiteX4" fmla="*/ 877726 w 2335051"/>
                    <a:gd name="connsiteY4" fmla="*/ 0 h 277216"/>
                    <a:gd name="connsiteX0" fmla="*/ 877726 w 2335051"/>
                    <a:gd name="connsiteY0" fmla="*/ 0 h 277218"/>
                    <a:gd name="connsiteX1" fmla="*/ 2335051 w 2335051"/>
                    <a:gd name="connsiteY1" fmla="*/ 0 h 277218"/>
                    <a:gd name="connsiteX2" fmla="*/ 1719655 w 2335051"/>
                    <a:gd name="connsiteY2" fmla="*/ 277218 h 277218"/>
                    <a:gd name="connsiteX3" fmla="*/ 0 w 2335051"/>
                    <a:gd name="connsiteY3" fmla="*/ 277216 h 277218"/>
                    <a:gd name="connsiteX4" fmla="*/ 877726 w 2335051"/>
                    <a:gd name="connsiteY4" fmla="*/ 0 h 277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35051" h="277218">
                      <a:moveTo>
                        <a:pt x="877726" y="0"/>
                      </a:moveTo>
                      <a:lnTo>
                        <a:pt x="2335051" y="0"/>
                      </a:lnTo>
                      <a:lnTo>
                        <a:pt x="1719655" y="277218"/>
                      </a:lnTo>
                      <a:lnTo>
                        <a:pt x="0" y="277216"/>
                      </a:lnTo>
                      <a:lnTo>
                        <a:pt x="877726" y="0"/>
                      </a:lnTo>
                      <a:close/>
                    </a:path>
                  </a:pathLst>
                </a:custGeom>
                <a:solidFill>
                  <a:srgbClr val="0070C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4" name="Rectangle 73"/>
                <p:cNvSpPr/>
                <p:nvPr/>
              </p:nvSpPr>
              <p:spPr>
                <a:xfrm>
                  <a:off x="161883" y="409536"/>
                  <a:ext cx="1997978" cy="538932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100584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600" dirty="0">
                      <a:solidFill>
                        <a:srgbClr val="002060"/>
                      </a:solidFill>
                      <a:effectLst/>
                      <a:ea typeface="Calibri"/>
                      <a:cs typeface="Times New Roman"/>
                    </a:rPr>
                    <a:t> </a:t>
                  </a:r>
                  <a:endParaRPr lang="en-US" sz="1100" dirty="0">
                    <a:effectLst/>
                    <a:ea typeface="Calibri"/>
                    <a:cs typeface="Times New Roman"/>
                  </a:endParaRPr>
                </a:p>
              </p:txBody>
            </p:sp>
            <p:sp>
              <p:nvSpPr>
                <p:cNvPr id="75" name="Rectangle 74"/>
                <p:cNvSpPr/>
                <p:nvPr/>
              </p:nvSpPr>
              <p:spPr>
                <a:xfrm>
                  <a:off x="161925" y="0"/>
                  <a:ext cx="1997710" cy="51054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600" b="1" i="1" dirty="0">
                      <a:effectLst/>
                      <a:latin typeface="Times New Roman"/>
                      <a:ea typeface="Calibri"/>
                      <a:cs typeface="Times New Roman"/>
                    </a:rPr>
                    <a:t>Premium Package</a:t>
                  </a:r>
                  <a:endParaRPr lang="en-US" sz="1100" dirty="0">
                    <a:effectLst/>
                    <a:ea typeface="Calibri"/>
                    <a:cs typeface="Times New Roman"/>
                  </a:endParaRPr>
                </a:p>
              </p:txBody>
            </p:sp>
            <p:sp>
              <p:nvSpPr>
                <p:cNvPr id="76" name="Rectangle 7"/>
                <p:cNvSpPr/>
                <p:nvPr/>
              </p:nvSpPr>
              <p:spPr>
                <a:xfrm>
                  <a:off x="51871" y="488705"/>
                  <a:ext cx="1905662" cy="361950"/>
                </a:xfrm>
                <a:custGeom>
                  <a:avLst/>
                  <a:gdLst>
                    <a:gd name="connsiteX0" fmla="*/ 0 w 1724025"/>
                    <a:gd name="connsiteY0" fmla="*/ 0 h 361950"/>
                    <a:gd name="connsiteX1" fmla="*/ 1724025 w 1724025"/>
                    <a:gd name="connsiteY1" fmla="*/ 0 h 361950"/>
                    <a:gd name="connsiteX2" fmla="*/ 1724025 w 1724025"/>
                    <a:gd name="connsiteY2" fmla="*/ 361950 h 361950"/>
                    <a:gd name="connsiteX3" fmla="*/ 0 w 1724025"/>
                    <a:gd name="connsiteY3" fmla="*/ 361950 h 361950"/>
                    <a:gd name="connsiteX4" fmla="*/ 0 w 1724025"/>
                    <a:gd name="connsiteY4" fmla="*/ 0 h 361950"/>
                    <a:gd name="connsiteX0" fmla="*/ 0 w 1724025"/>
                    <a:gd name="connsiteY0" fmla="*/ 0 h 361950"/>
                    <a:gd name="connsiteX1" fmla="*/ 1724025 w 1724025"/>
                    <a:gd name="connsiteY1" fmla="*/ 0 h 361950"/>
                    <a:gd name="connsiteX2" fmla="*/ 1457325 w 1724025"/>
                    <a:gd name="connsiteY2" fmla="*/ 361950 h 361950"/>
                    <a:gd name="connsiteX3" fmla="*/ 0 w 1724025"/>
                    <a:gd name="connsiteY3" fmla="*/ 361950 h 361950"/>
                    <a:gd name="connsiteX4" fmla="*/ 0 w 1724025"/>
                    <a:gd name="connsiteY4" fmla="*/ 0 h 361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24025" h="361950">
                      <a:moveTo>
                        <a:pt x="0" y="0"/>
                      </a:moveTo>
                      <a:lnTo>
                        <a:pt x="1724025" y="0"/>
                      </a:lnTo>
                      <a:lnTo>
                        <a:pt x="1457325" y="361950"/>
                      </a:lnTo>
                      <a:lnTo>
                        <a:pt x="0" y="36195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39000">
                      <a:schemeClr val="bg1"/>
                    </a:gs>
                    <a:gs pos="4000">
                      <a:schemeClr val="bg1"/>
                    </a:gs>
                    <a:gs pos="59296">
                      <a:srgbClr val="EACE95"/>
                    </a:gs>
                    <a:gs pos="25000">
                      <a:srgbClr val="E5BF71"/>
                    </a:gs>
                    <a:gs pos="31000">
                      <a:srgbClr val="EAD09A"/>
                    </a:gs>
                    <a:gs pos="82000">
                      <a:srgbClr val="EDD9B1"/>
                    </a:gs>
                    <a:gs pos="89000">
                      <a:srgbClr val="E6C37A"/>
                    </a:gs>
                    <a:gs pos="74000">
                      <a:schemeClr val="bg1"/>
                    </a:gs>
                    <a:gs pos="100000">
                      <a:srgbClr val="ECD6AB"/>
                    </a:gs>
                    <a:gs pos="100000">
                      <a:srgbClr val="EBD2A0"/>
                    </a:gs>
                  </a:gsLst>
                  <a:lin ang="13800000" scaled="0"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b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600" b="1" i="1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latin typeface="+mj-lt"/>
                      <a:ea typeface="Calibri"/>
                      <a:cs typeface="Times New Roman"/>
                    </a:rPr>
                    <a:t>BEST VALUE</a:t>
                  </a:r>
                  <a:endParaRPr lang="en-US" sz="1100" dirty="0">
                    <a:effectLst/>
                    <a:latin typeface="+mj-lt"/>
                    <a:ea typeface="Calibri"/>
                    <a:cs typeface="Times New Roman"/>
                  </a:endParaRPr>
                </a:p>
              </p:txBody>
            </p:sp>
          </p:grpSp>
          <p:sp>
            <p:nvSpPr>
              <p:cNvPr id="71" name="Text Box 2"/>
              <p:cNvSpPr txBox="1">
                <a:spLocks noChangeArrowheads="1"/>
              </p:cNvSpPr>
              <p:nvPr/>
            </p:nvSpPr>
            <p:spPr bwMode="auto">
              <a:xfrm>
                <a:off x="266700" y="907808"/>
                <a:ext cx="933450" cy="6946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0" tIns="0" rIns="0" bIns="0" anchor="t" anchorCtr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600" b="1" dirty="0">
                    <a:solidFill>
                      <a:srgbClr val="002060"/>
                    </a:solidFill>
                    <a:effectLst/>
                    <a:latin typeface="Calibri"/>
                    <a:ea typeface="Calibri"/>
                    <a:cs typeface="Times New Roman"/>
                  </a:rPr>
                  <a:t>10</a:t>
                </a:r>
                <a:r>
                  <a:rPr lang="en-US" sz="2800" b="1" dirty="0">
                    <a:solidFill>
                      <a:srgbClr val="002060"/>
                    </a:solidFill>
                    <a:effectLst/>
                    <a:latin typeface="Calibri"/>
                    <a:ea typeface="Calibri"/>
                    <a:cs typeface="Times New Roman"/>
                  </a:rPr>
                  <a:t>%</a:t>
                </a:r>
                <a:endParaRPr lang="en-US" sz="1100" dirty="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  <p:sp>
            <p:nvSpPr>
              <p:cNvPr id="72" name="Text Box 2"/>
              <p:cNvSpPr txBox="1">
                <a:spLocks noChangeArrowheads="1"/>
              </p:cNvSpPr>
              <p:nvPr/>
            </p:nvSpPr>
            <p:spPr bwMode="auto">
              <a:xfrm>
                <a:off x="1187453" y="1034236"/>
                <a:ext cx="964565" cy="476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0" tIns="0" rIns="0" bIns="0" anchor="t" anchorCtr="0">
                <a:no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b="1" dirty="0">
                    <a:solidFill>
                      <a:srgbClr val="002060"/>
                    </a:solidFill>
                    <a:effectLst/>
                    <a:latin typeface="Calibri"/>
                    <a:ea typeface="Calibri"/>
                    <a:cs typeface="Times New Roman"/>
                  </a:rPr>
                  <a:t>PER MONTH</a:t>
                </a:r>
                <a:endParaRPr lang="en-US" sz="1100" dirty="0">
                  <a:effectLst/>
                  <a:latin typeface="Calibri"/>
                  <a:ea typeface="Calibri"/>
                  <a:cs typeface="Times New Roman"/>
                </a:endParaRP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800" b="1" dirty="0">
                    <a:solidFill>
                      <a:srgbClr val="002060"/>
                    </a:solidFill>
                    <a:effectLst/>
                    <a:latin typeface="Calibri"/>
                    <a:ea typeface="Calibri"/>
                    <a:cs typeface="Times New Roman"/>
                  </a:rPr>
                  <a:t>$495 PLACEMENT FEE</a:t>
                </a:r>
                <a:endParaRPr lang="en-US" sz="1100" dirty="0">
                  <a:effectLst/>
                  <a:latin typeface="Calibri"/>
                  <a:ea typeface="Calibri"/>
                  <a:cs typeface="Times New Roman"/>
                </a:endParaRP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800" b="1" dirty="0">
                    <a:solidFill>
                      <a:srgbClr val="002060"/>
                    </a:solidFill>
                    <a:effectLst/>
                    <a:latin typeface="Calibri"/>
                    <a:ea typeface="Calibri"/>
                    <a:cs typeface="Times New Roman"/>
                  </a:rPr>
                  <a:t>$250 RESERVE</a:t>
                </a:r>
                <a:endParaRPr lang="en-US" sz="1100" dirty="0">
                  <a:effectLst/>
                  <a:latin typeface="Calibri"/>
                  <a:ea typeface="Calibri"/>
                  <a:cs typeface="Times New Roman"/>
                </a:endParaRPr>
              </a:p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b="1" dirty="0">
                    <a:solidFill>
                      <a:srgbClr val="002060"/>
                    </a:solidFill>
                    <a:effectLst/>
                    <a:latin typeface="Calibri"/>
                    <a:ea typeface="Calibri"/>
                    <a:cs typeface="Times New Roman"/>
                  </a:rPr>
                  <a:t> </a:t>
                </a:r>
                <a:endParaRPr lang="en-US" sz="1100" dirty="0">
                  <a:effectLst/>
                  <a:latin typeface="Calibri"/>
                  <a:ea typeface="Calibri"/>
                  <a:cs typeface="Times New Roman"/>
                </a:endParaRPr>
              </a:p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000" b="1" dirty="0">
                    <a:solidFill>
                      <a:srgbClr val="002060"/>
                    </a:solidFill>
                    <a:effectLst/>
                    <a:latin typeface="Calibri"/>
                    <a:ea typeface="Calibri"/>
                    <a:cs typeface="Times New Roman"/>
                  </a:rPr>
                  <a:t> </a:t>
                </a:r>
                <a:endParaRPr lang="en-US" sz="1100" dirty="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</p:grpSp>
        <p:sp>
          <p:nvSpPr>
            <p:cNvPr id="69" name="Text Box 2"/>
            <p:cNvSpPr txBox="1"/>
            <p:nvPr/>
          </p:nvSpPr>
          <p:spPr>
            <a:xfrm>
              <a:off x="505055" y="1614192"/>
              <a:ext cx="2524761" cy="4318647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Rent collected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Monthly fin. statements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Video property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Install “For Rent” sign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Take photos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Internet advertising 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1099 tax statement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Electronic checks &amp; statements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Manage repairs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Take repairs calls 24/7/365 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Owner Login Portal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Eviction Coverage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Court Appearances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Exterior Inspections (monthly) with photo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Annual Inspections; 15 pg report with photos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Post violations notices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Review &amp; raise rents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File 3-Day notices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File covenant breach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Paid renter referral fees to agents 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Mail rent checks and statements 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Unlimited trips to property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</p:txBody>
        </p:sp>
      </p:grpSp>
      <p:graphicFrame>
        <p:nvGraphicFramePr>
          <p:cNvPr id="44" name="Chart 43"/>
          <p:cNvGraphicFramePr/>
          <p:nvPr>
            <p:extLst>
              <p:ext uri="{D42A27DB-BD31-4B8C-83A1-F6EECF244321}">
                <p14:modId xmlns:p14="http://schemas.microsoft.com/office/powerpoint/2010/main" val="1888737007"/>
              </p:ext>
            </p:extLst>
          </p:nvPr>
        </p:nvGraphicFramePr>
        <p:xfrm>
          <a:off x="1754229" y="4221549"/>
          <a:ext cx="2352787" cy="1568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5177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4" name="Straight Connector 143"/>
          <p:cNvCxnSpPr/>
          <p:nvPr/>
        </p:nvCxnSpPr>
        <p:spPr>
          <a:xfrm flipV="1">
            <a:off x="5334079" y="2159663"/>
            <a:ext cx="0" cy="2051338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diamond" w="sm" len="sm"/>
            <a:tail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/>
          <p:nvPr/>
        </p:nvCxnSpPr>
        <p:spPr>
          <a:xfrm>
            <a:off x="4577774" y="2197763"/>
            <a:ext cx="0" cy="173736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/>
          <p:cNvCxnSpPr/>
          <p:nvPr/>
        </p:nvCxnSpPr>
        <p:spPr>
          <a:xfrm rot="16200000">
            <a:off x="4572000" y="-746645"/>
            <a:ext cx="0" cy="804672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860" y="105737"/>
            <a:ext cx="7571560" cy="756869"/>
          </a:xfrm>
        </p:spPr>
        <p:txBody>
          <a:bodyPr>
            <a:noAutofit/>
          </a:bodyPr>
          <a:lstStyle/>
          <a:p>
            <a:r>
              <a:rPr lang="en-US" dirty="0"/>
              <a:t>Organizational Chart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>
                <a:solidFill>
                  <a:prstClr val="white"/>
                </a:solidFill>
              </a:rPr>
              <a:pPr/>
              <a:t>3</a:t>
            </a:fld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165" name="Straight Connector 164"/>
          <p:cNvCxnSpPr/>
          <p:nvPr/>
        </p:nvCxnSpPr>
        <p:spPr>
          <a:xfrm flipV="1">
            <a:off x="548640" y="3276715"/>
            <a:ext cx="0" cy="91440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diamond" w="sm" len="sm"/>
            <a:tail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/>
          <p:nvPr/>
        </p:nvCxnSpPr>
        <p:spPr>
          <a:xfrm flipV="1">
            <a:off x="8595360" y="3276715"/>
            <a:ext cx="0" cy="91440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diamond" w="sm" len="sm"/>
            <a:tail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/>
          <p:nvPr/>
        </p:nvCxnSpPr>
        <p:spPr>
          <a:xfrm flipV="1">
            <a:off x="7436032" y="3276715"/>
            <a:ext cx="0" cy="91440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diamond" w="sm" len="sm"/>
            <a:tail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/>
          <p:nvPr/>
        </p:nvCxnSpPr>
        <p:spPr>
          <a:xfrm flipV="1">
            <a:off x="1724297" y="3276715"/>
            <a:ext cx="0" cy="91440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diamond" w="sm" len="sm"/>
            <a:tail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/>
          <p:cNvCxnSpPr/>
          <p:nvPr/>
        </p:nvCxnSpPr>
        <p:spPr>
          <a:xfrm flipV="1">
            <a:off x="2867297" y="3276715"/>
            <a:ext cx="0" cy="91440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diamond" w="sm" len="sm"/>
            <a:tail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/>
          <p:cNvCxnSpPr/>
          <p:nvPr/>
        </p:nvCxnSpPr>
        <p:spPr>
          <a:xfrm flipV="1">
            <a:off x="6293032" y="3276715"/>
            <a:ext cx="0" cy="91440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diamond" w="sm" len="sm"/>
            <a:tail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4024414" y="3935123"/>
            <a:ext cx="54864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 rot="16200000">
            <a:off x="3887254" y="4072283"/>
            <a:ext cx="27432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diamond" w="sm" len="sm"/>
            <a:tail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-112375" y="5187251"/>
            <a:ext cx="1445566" cy="646986"/>
          </a:xfrm>
          <a:prstGeom prst="round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600" i="1" dirty="0"/>
              <a:t>Business</a:t>
            </a:r>
          </a:p>
          <a:p>
            <a:pPr algn="ctr"/>
            <a:r>
              <a:rPr lang="en-US" sz="1600" i="1" dirty="0"/>
              <a:t>Development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1207293" y="5187251"/>
            <a:ext cx="1117049" cy="374571"/>
          </a:xfrm>
          <a:prstGeom prst="round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600" i="1" dirty="0"/>
              <a:t>Marketing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2420076" y="5187251"/>
            <a:ext cx="936072" cy="374571"/>
          </a:xfrm>
          <a:prstGeom prst="round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600" i="1" dirty="0"/>
              <a:t>Leasing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3421198" y="5187251"/>
            <a:ext cx="1232515" cy="374571"/>
          </a:xfrm>
          <a:prstGeom prst="round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600" i="1" dirty="0"/>
              <a:t>Accounting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4538806" y="5187251"/>
            <a:ext cx="1208629" cy="646986"/>
          </a:xfrm>
          <a:prstGeom prst="round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600" i="1" dirty="0"/>
              <a:t>Quality</a:t>
            </a:r>
          </a:p>
          <a:p>
            <a:pPr algn="ctr"/>
            <a:r>
              <a:rPr lang="en-US" sz="1600" i="1" dirty="0"/>
              <a:t>Assurance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5632590" y="5187251"/>
            <a:ext cx="1384332" cy="374571"/>
          </a:xfrm>
          <a:prstGeom prst="round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600" i="1" dirty="0"/>
              <a:t>Maintenance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7989797" y="5187251"/>
            <a:ext cx="1126283" cy="646986"/>
          </a:xfrm>
          <a:prstGeom prst="round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600" i="1" dirty="0"/>
              <a:t>Customer</a:t>
            </a:r>
          </a:p>
          <a:p>
            <a:pPr algn="ctr"/>
            <a:r>
              <a:rPr lang="en-US" sz="1600" i="1" dirty="0"/>
              <a:t>Service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7053049" y="5187251"/>
            <a:ext cx="717917" cy="374571"/>
          </a:xfrm>
          <a:prstGeom prst="round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600" i="1" dirty="0"/>
              <a:t>Legal</a:t>
            </a:r>
          </a:p>
        </p:txBody>
      </p:sp>
      <p:grpSp>
        <p:nvGrpSpPr>
          <p:cNvPr id="121" name="Group 120"/>
          <p:cNvGrpSpPr/>
          <p:nvPr/>
        </p:nvGrpSpPr>
        <p:grpSpPr>
          <a:xfrm>
            <a:off x="3644245" y="1423925"/>
            <a:ext cx="1855510" cy="821966"/>
            <a:chOff x="3644245" y="1208025"/>
            <a:chExt cx="1855510" cy="821966"/>
          </a:xfrm>
        </p:grpSpPr>
        <p:sp>
          <p:nvSpPr>
            <p:cNvPr id="124" name="Snip Same Side Corner Rectangle 123"/>
            <p:cNvSpPr/>
            <p:nvPr/>
          </p:nvSpPr>
          <p:spPr>
            <a:xfrm>
              <a:off x="3644245" y="1270418"/>
              <a:ext cx="1855510" cy="759573"/>
            </a:xfrm>
            <a:prstGeom prst="snip2SameRect">
              <a:avLst/>
            </a:prstGeom>
            <a:solidFill>
              <a:srgbClr val="4B5A65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26" name="Round Same Side Corner Rectangle 125"/>
            <p:cNvSpPr/>
            <p:nvPr/>
          </p:nvSpPr>
          <p:spPr>
            <a:xfrm>
              <a:off x="3644245" y="1208025"/>
              <a:ext cx="1855510" cy="759573"/>
            </a:xfrm>
            <a:prstGeom prst="round2SameRect">
              <a:avLst>
                <a:gd name="adj1" fmla="val 5660"/>
                <a:gd name="adj2" fmla="val 0"/>
              </a:avLst>
            </a:prstGeom>
            <a:solidFill>
              <a:srgbClr val="4B5A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29" name="Snip Same Side Corner Rectangle 128"/>
            <p:cNvSpPr/>
            <p:nvPr/>
          </p:nvSpPr>
          <p:spPr>
            <a:xfrm>
              <a:off x="3644245" y="1223352"/>
              <a:ext cx="1855510" cy="759573"/>
            </a:xfrm>
            <a:prstGeom prst="snip2SameRect">
              <a:avLst/>
            </a:prstGeom>
            <a:solidFill>
              <a:schemeClr val="bg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1" name="Snip Same Side Corner Rectangle 130"/>
            <p:cNvSpPr/>
            <p:nvPr/>
          </p:nvSpPr>
          <p:spPr>
            <a:xfrm>
              <a:off x="3644245" y="1251969"/>
              <a:ext cx="1855510" cy="759573"/>
            </a:xfrm>
            <a:prstGeom prst="snip2SameRect">
              <a:avLst/>
            </a:prstGeom>
            <a:solidFill>
              <a:srgbClr val="647886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3795986" y="1462478"/>
              <a:ext cx="1552028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16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CEO/President</a:t>
              </a:r>
            </a:p>
          </p:txBody>
        </p:sp>
      </p:grpSp>
      <p:grpSp>
        <p:nvGrpSpPr>
          <p:cNvPr id="134" name="Group 133"/>
          <p:cNvGrpSpPr/>
          <p:nvPr/>
        </p:nvGrpSpPr>
        <p:grpSpPr>
          <a:xfrm>
            <a:off x="3867769" y="2835821"/>
            <a:ext cx="1408462" cy="746312"/>
            <a:chOff x="3867769" y="2619921"/>
            <a:chExt cx="1408462" cy="746312"/>
          </a:xfrm>
        </p:grpSpPr>
        <p:sp>
          <p:nvSpPr>
            <p:cNvPr id="135" name="Snip Same Side Corner Rectangle 134"/>
            <p:cNvSpPr/>
            <p:nvPr/>
          </p:nvSpPr>
          <p:spPr>
            <a:xfrm>
              <a:off x="3867769" y="2676572"/>
              <a:ext cx="1408462" cy="689661"/>
            </a:xfrm>
            <a:prstGeom prst="snip2SameRect">
              <a:avLst/>
            </a:prstGeom>
            <a:solidFill>
              <a:srgbClr val="2D7BC9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6" name="Round Same Side Corner Rectangle 135"/>
            <p:cNvSpPr/>
            <p:nvPr/>
          </p:nvSpPr>
          <p:spPr>
            <a:xfrm>
              <a:off x="3867769" y="2619921"/>
              <a:ext cx="1408462" cy="689661"/>
            </a:xfrm>
            <a:prstGeom prst="round2SameRect">
              <a:avLst>
                <a:gd name="adj1" fmla="val 5660"/>
                <a:gd name="adj2" fmla="val 0"/>
              </a:avLst>
            </a:prstGeom>
            <a:solidFill>
              <a:srgbClr val="2D7B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8" name="Snip Same Side Corner Rectangle 137"/>
            <p:cNvSpPr/>
            <p:nvPr/>
          </p:nvSpPr>
          <p:spPr>
            <a:xfrm>
              <a:off x="3867769" y="2633837"/>
              <a:ext cx="1408462" cy="689661"/>
            </a:xfrm>
            <a:prstGeom prst="snip2SameRect">
              <a:avLst/>
            </a:prstGeom>
            <a:solidFill>
              <a:schemeClr val="bg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9" name="Snip Same Side Corner Rectangle 138"/>
            <p:cNvSpPr/>
            <p:nvPr/>
          </p:nvSpPr>
          <p:spPr>
            <a:xfrm>
              <a:off x="3867769" y="2659820"/>
              <a:ext cx="1408462" cy="689661"/>
            </a:xfrm>
            <a:prstGeom prst="snip2SameRect">
              <a:avLst/>
            </a:prstGeom>
            <a:solidFill>
              <a:srgbClr val="7DAFE2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4024414" y="2819984"/>
              <a:ext cx="1095172" cy="3693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Manager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5816010" y="4271553"/>
            <a:ext cx="864124" cy="876724"/>
            <a:chOff x="5739418" y="4249101"/>
            <a:chExt cx="1088637" cy="1104509"/>
          </a:xfrm>
        </p:grpSpPr>
        <p:sp>
          <p:nvSpPr>
            <p:cNvPr id="102" name="Snip Same Side Corner Rectangle 101"/>
            <p:cNvSpPr/>
            <p:nvPr/>
          </p:nvSpPr>
          <p:spPr>
            <a:xfrm>
              <a:off x="5739418" y="4262743"/>
              <a:ext cx="1088637" cy="1090867"/>
            </a:xfrm>
            <a:prstGeom prst="ellipse">
              <a:avLst/>
            </a:prstGeom>
            <a:solidFill>
              <a:srgbClr val="2D7BC9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05" name="Snip Same Side Corner Rectangle 104"/>
            <p:cNvSpPr/>
            <p:nvPr/>
          </p:nvSpPr>
          <p:spPr>
            <a:xfrm>
              <a:off x="5739418" y="4249101"/>
              <a:ext cx="1088637" cy="1090867"/>
            </a:xfrm>
            <a:prstGeom prst="ellipse">
              <a:avLst/>
            </a:prstGeom>
            <a:solidFill>
              <a:srgbClr val="7DAFE2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grpSp>
          <p:nvGrpSpPr>
            <p:cNvPr id="65" name="Group 4"/>
            <p:cNvGrpSpPr>
              <a:grpSpLocks noChangeAspect="1"/>
            </p:cNvGrpSpPr>
            <p:nvPr/>
          </p:nvGrpSpPr>
          <p:grpSpPr bwMode="auto">
            <a:xfrm>
              <a:off x="5949201" y="4462823"/>
              <a:ext cx="669070" cy="663422"/>
              <a:chOff x="5780" y="1080"/>
              <a:chExt cx="1422" cy="1410"/>
            </a:xfrm>
            <a:solidFill>
              <a:schemeClr val="bg1"/>
            </a:solidFill>
          </p:grpSpPr>
          <p:sp>
            <p:nvSpPr>
              <p:cNvPr id="66" name="Freeform 6"/>
              <p:cNvSpPr>
                <a:spLocks/>
              </p:cNvSpPr>
              <p:nvPr/>
            </p:nvSpPr>
            <p:spPr bwMode="auto">
              <a:xfrm>
                <a:off x="6971" y="2310"/>
                <a:ext cx="70" cy="83"/>
              </a:xfrm>
              <a:custGeom>
                <a:avLst/>
                <a:gdLst>
                  <a:gd name="T0" fmla="*/ 105 w 209"/>
                  <a:gd name="T1" fmla="*/ 0 h 251"/>
                  <a:gd name="T2" fmla="*/ 209 w 209"/>
                  <a:gd name="T3" fmla="*/ 57 h 251"/>
                  <a:gd name="T4" fmla="*/ 209 w 209"/>
                  <a:gd name="T5" fmla="*/ 190 h 251"/>
                  <a:gd name="T6" fmla="*/ 105 w 209"/>
                  <a:gd name="T7" fmla="*/ 251 h 251"/>
                  <a:gd name="T8" fmla="*/ 0 w 209"/>
                  <a:gd name="T9" fmla="*/ 194 h 251"/>
                  <a:gd name="T10" fmla="*/ 0 w 209"/>
                  <a:gd name="T11" fmla="*/ 57 h 251"/>
                  <a:gd name="T12" fmla="*/ 105 w 209"/>
                  <a:gd name="T13" fmla="*/ 0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9" h="251">
                    <a:moveTo>
                      <a:pt x="105" y="0"/>
                    </a:moveTo>
                    <a:lnTo>
                      <a:pt x="209" y="57"/>
                    </a:lnTo>
                    <a:lnTo>
                      <a:pt x="209" y="190"/>
                    </a:lnTo>
                    <a:lnTo>
                      <a:pt x="105" y="251"/>
                    </a:lnTo>
                    <a:lnTo>
                      <a:pt x="0" y="194"/>
                    </a:lnTo>
                    <a:lnTo>
                      <a:pt x="0" y="57"/>
                    </a:lnTo>
                    <a:lnTo>
                      <a:pt x="10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7" name="Freeform 7"/>
              <p:cNvSpPr>
                <a:spLocks/>
              </p:cNvSpPr>
              <p:nvPr/>
            </p:nvSpPr>
            <p:spPr bwMode="auto">
              <a:xfrm>
                <a:off x="5780" y="1564"/>
                <a:ext cx="1422" cy="926"/>
              </a:xfrm>
              <a:custGeom>
                <a:avLst/>
                <a:gdLst>
                  <a:gd name="T0" fmla="*/ 2924 w 4267"/>
                  <a:gd name="T1" fmla="*/ 5 h 2779"/>
                  <a:gd name="T2" fmla="*/ 2959 w 4267"/>
                  <a:gd name="T3" fmla="*/ 44 h 2779"/>
                  <a:gd name="T4" fmla="*/ 2948 w 4267"/>
                  <a:gd name="T5" fmla="*/ 209 h 2779"/>
                  <a:gd name="T6" fmla="*/ 2917 w 4267"/>
                  <a:gd name="T7" fmla="*/ 418 h 2779"/>
                  <a:gd name="T8" fmla="*/ 2896 w 4267"/>
                  <a:gd name="T9" fmla="*/ 536 h 2779"/>
                  <a:gd name="T10" fmla="*/ 2847 w 4267"/>
                  <a:gd name="T11" fmla="*/ 607 h 2779"/>
                  <a:gd name="T12" fmla="*/ 2792 w 4267"/>
                  <a:gd name="T13" fmla="*/ 631 h 2779"/>
                  <a:gd name="T14" fmla="*/ 2747 w 4267"/>
                  <a:gd name="T15" fmla="*/ 725 h 2779"/>
                  <a:gd name="T16" fmla="*/ 2735 w 4267"/>
                  <a:gd name="T17" fmla="*/ 870 h 2779"/>
                  <a:gd name="T18" fmla="*/ 2699 w 4267"/>
                  <a:gd name="T19" fmla="*/ 984 h 2779"/>
                  <a:gd name="T20" fmla="*/ 2645 w 4267"/>
                  <a:gd name="T21" fmla="*/ 1052 h 2779"/>
                  <a:gd name="T22" fmla="*/ 2606 w 4267"/>
                  <a:gd name="T23" fmla="*/ 1140 h 2779"/>
                  <a:gd name="T24" fmla="*/ 2721 w 4267"/>
                  <a:gd name="T25" fmla="*/ 1190 h 2779"/>
                  <a:gd name="T26" fmla="*/ 2792 w 4267"/>
                  <a:gd name="T27" fmla="*/ 1331 h 2779"/>
                  <a:gd name="T28" fmla="*/ 2883 w 4267"/>
                  <a:gd name="T29" fmla="*/ 1467 h 2779"/>
                  <a:gd name="T30" fmla="*/ 2959 w 4267"/>
                  <a:gd name="T31" fmla="*/ 1507 h 2779"/>
                  <a:gd name="T32" fmla="*/ 3104 w 4267"/>
                  <a:gd name="T33" fmla="*/ 1562 h 2779"/>
                  <a:gd name="T34" fmla="*/ 3297 w 4267"/>
                  <a:gd name="T35" fmla="*/ 1637 h 2779"/>
                  <a:gd name="T36" fmla="*/ 3456 w 4267"/>
                  <a:gd name="T37" fmla="*/ 2376 h 2779"/>
                  <a:gd name="T38" fmla="*/ 3499 w 4267"/>
                  <a:gd name="T39" fmla="*/ 2510 h 2779"/>
                  <a:gd name="T40" fmla="*/ 3616 w 4267"/>
                  <a:gd name="T41" fmla="*/ 2593 h 2779"/>
                  <a:gd name="T42" fmla="*/ 3767 w 4267"/>
                  <a:gd name="T43" fmla="*/ 2589 h 2779"/>
                  <a:gd name="T44" fmla="*/ 3884 w 4267"/>
                  <a:gd name="T45" fmla="*/ 2488 h 2779"/>
                  <a:gd name="T46" fmla="*/ 3916 w 4267"/>
                  <a:gd name="T47" fmla="*/ 1878 h 2779"/>
                  <a:gd name="T48" fmla="*/ 4070 w 4267"/>
                  <a:gd name="T49" fmla="*/ 1941 h 2779"/>
                  <a:gd name="T50" fmla="*/ 4196 w 4267"/>
                  <a:gd name="T51" fmla="*/ 2034 h 2779"/>
                  <a:gd name="T52" fmla="*/ 4258 w 4267"/>
                  <a:gd name="T53" fmla="*/ 2181 h 2779"/>
                  <a:gd name="T54" fmla="*/ 4262 w 4267"/>
                  <a:gd name="T55" fmla="*/ 2414 h 2779"/>
                  <a:gd name="T56" fmla="*/ 4266 w 4267"/>
                  <a:gd name="T57" fmla="*/ 2672 h 2779"/>
                  <a:gd name="T58" fmla="*/ 0 w 4267"/>
                  <a:gd name="T59" fmla="*/ 2726 h 2779"/>
                  <a:gd name="T60" fmla="*/ 3 w 4267"/>
                  <a:gd name="T61" fmla="*/ 2472 h 2779"/>
                  <a:gd name="T62" fmla="*/ 9 w 4267"/>
                  <a:gd name="T63" fmla="*/ 2221 h 2779"/>
                  <a:gd name="T64" fmla="*/ 50 w 4267"/>
                  <a:gd name="T65" fmla="*/ 2051 h 2779"/>
                  <a:gd name="T66" fmla="*/ 177 w 4267"/>
                  <a:gd name="T67" fmla="*/ 1944 h 2779"/>
                  <a:gd name="T68" fmla="*/ 340 w 4267"/>
                  <a:gd name="T69" fmla="*/ 1874 h 2779"/>
                  <a:gd name="T70" fmla="*/ 513 w 4267"/>
                  <a:gd name="T71" fmla="*/ 1812 h 2779"/>
                  <a:gd name="T72" fmla="*/ 671 w 4267"/>
                  <a:gd name="T73" fmla="*/ 1748 h 2779"/>
                  <a:gd name="T74" fmla="*/ 869 w 4267"/>
                  <a:gd name="T75" fmla="*/ 1669 h 2779"/>
                  <a:gd name="T76" fmla="*/ 1073 w 4267"/>
                  <a:gd name="T77" fmla="*/ 1590 h 2779"/>
                  <a:gd name="T78" fmla="*/ 1247 w 4267"/>
                  <a:gd name="T79" fmla="*/ 1523 h 2779"/>
                  <a:gd name="T80" fmla="*/ 1354 w 4267"/>
                  <a:gd name="T81" fmla="*/ 1484 h 2779"/>
                  <a:gd name="T82" fmla="*/ 1440 w 4267"/>
                  <a:gd name="T83" fmla="*/ 1400 h 2779"/>
                  <a:gd name="T84" fmla="*/ 1521 w 4267"/>
                  <a:gd name="T85" fmla="*/ 1247 h 2779"/>
                  <a:gd name="T86" fmla="*/ 1652 w 4267"/>
                  <a:gd name="T87" fmla="*/ 1131 h 2779"/>
                  <a:gd name="T88" fmla="*/ 1600 w 4267"/>
                  <a:gd name="T89" fmla="*/ 1070 h 2779"/>
                  <a:gd name="T90" fmla="*/ 1541 w 4267"/>
                  <a:gd name="T91" fmla="*/ 1017 h 2779"/>
                  <a:gd name="T92" fmla="*/ 1499 w 4267"/>
                  <a:gd name="T93" fmla="*/ 898 h 2779"/>
                  <a:gd name="T94" fmla="*/ 1471 w 4267"/>
                  <a:gd name="T95" fmla="*/ 751 h 2779"/>
                  <a:gd name="T96" fmla="*/ 1428 w 4267"/>
                  <a:gd name="T97" fmla="*/ 632 h 2779"/>
                  <a:gd name="T98" fmla="*/ 1353 w 4267"/>
                  <a:gd name="T99" fmla="*/ 561 h 2779"/>
                  <a:gd name="T100" fmla="*/ 1301 w 4267"/>
                  <a:gd name="T101" fmla="*/ 435 h 2779"/>
                  <a:gd name="T102" fmla="*/ 1278 w 4267"/>
                  <a:gd name="T103" fmla="*/ 281 h 2779"/>
                  <a:gd name="T104" fmla="*/ 1269 w 4267"/>
                  <a:gd name="T105" fmla="*/ 145 h 2779"/>
                  <a:gd name="T106" fmla="*/ 1271 w 4267"/>
                  <a:gd name="T107" fmla="*/ 48 h 2779"/>
                  <a:gd name="T108" fmla="*/ 1298 w 4267"/>
                  <a:gd name="T109" fmla="*/ 7 h 27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267" h="2779">
                    <a:moveTo>
                      <a:pt x="1309" y="0"/>
                    </a:moveTo>
                    <a:lnTo>
                      <a:pt x="2915" y="0"/>
                    </a:lnTo>
                    <a:lnTo>
                      <a:pt x="2918" y="1"/>
                    </a:lnTo>
                    <a:lnTo>
                      <a:pt x="2924" y="5"/>
                    </a:lnTo>
                    <a:lnTo>
                      <a:pt x="2933" y="12"/>
                    </a:lnTo>
                    <a:lnTo>
                      <a:pt x="2943" y="20"/>
                    </a:lnTo>
                    <a:lnTo>
                      <a:pt x="2953" y="31"/>
                    </a:lnTo>
                    <a:lnTo>
                      <a:pt x="2959" y="44"/>
                    </a:lnTo>
                    <a:lnTo>
                      <a:pt x="2963" y="61"/>
                    </a:lnTo>
                    <a:lnTo>
                      <a:pt x="2963" y="82"/>
                    </a:lnTo>
                    <a:lnTo>
                      <a:pt x="2955" y="145"/>
                    </a:lnTo>
                    <a:lnTo>
                      <a:pt x="2948" y="209"/>
                    </a:lnTo>
                    <a:lnTo>
                      <a:pt x="2940" y="273"/>
                    </a:lnTo>
                    <a:lnTo>
                      <a:pt x="2931" y="336"/>
                    </a:lnTo>
                    <a:lnTo>
                      <a:pt x="2920" y="394"/>
                    </a:lnTo>
                    <a:lnTo>
                      <a:pt x="2917" y="418"/>
                    </a:lnTo>
                    <a:lnTo>
                      <a:pt x="2913" y="447"/>
                    </a:lnTo>
                    <a:lnTo>
                      <a:pt x="2909" y="477"/>
                    </a:lnTo>
                    <a:lnTo>
                      <a:pt x="2902" y="508"/>
                    </a:lnTo>
                    <a:lnTo>
                      <a:pt x="2896" y="536"/>
                    </a:lnTo>
                    <a:lnTo>
                      <a:pt x="2886" y="562"/>
                    </a:lnTo>
                    <a:lnTo>
                      <a:pt x="2873" y="584"/>
                    </a:lnTo>
                    <a:lnTo>
                      <a:pt x="2860" y="598"/>
                    </a:lnTo>
                    <a:lnTo>
                      <a:pt x="2847" y="607"/>
                    </a:lnTo>
                    <a:lnTo>
                      <a:pt x="2832" y="614"/>
                    </a:lnTo>
                    <a:lnTo>
                      <a:pt x="2820" y="618"/>
                    </a:lnTo>
                    <a:lnTo>
                      <a:pt x="2805" y="623"/>
                    </a:lnTo>
                    <a:lnTo>
                      <a:pt x="2792" y="631"/>
                    </a:lnTo>
                    <a:lnTo>
                      <a:pt x="2779" y="642"/>
                    </a:lnTo>
                    <a:lnTo>
                      <a:pt x="2769" y="659"/>
                    </a:lnTo>
                    <a:lnTo>
                      <a:pt x="2756" y="692"/>
                    </a:lnTo>
                    <a:lnTo>
                      <a:pt x="2747" y="725"/>
                    </a:lnTo>
                    <a:lnTo>
                      <a:pt x="2743" y="762"/>
                    </a:lnTo>
                    <a:lnTo>
                      <a:pt x="2739" y="798"/>
                    </a:lnTo>
                    <a:lnTo>
                      <a:pt x="2738" y="834"/>
                    </a:lnTo>
                    <a:lnTo>
                      <a:pt x="2735" y="870"/>
                    </a:lnTo>
                    <a:lnTo>
                      <a:pt x="2730" y="907"/>
                    </a:lnTo>
                    <a:lnTo>
                      <a:pt x="2721" y="939"/>
                    </a:lnTo>
                    <a:lnTo>
                      <a:pt x="2711" y="964"/>
                    </a:lnTo>
                    <a:lnTo>
                      <a:pt x="2699" y="984"/>
                    </a:lnTo>
                    <a:lnTo>
                      <a:pt x="2686" y="1002"/>
                    </a:lnTo>
                    <a:lnTo>
                      <a:pt x="2672" y="1019"/>
                    </a:lnTo>
                    <a:lnTo>
                      <a:pt x="2658" y="1035"/>
                    </a:lnTo>
                    <a:lnTo>
                      <a:pt x="2645" y="1052"/>
                    </a:lnTo>
                    <a:lnTo>
                      <a:pt x="2632" y="1070"/>
                    </a:lnTo>
                    <a:lnTo>
                      <a:pt x="2621" y="1089"/>
                    </a:lnTo>
                    <a:lnTo>
                      <a:pt x="2612" y="1112"/>
                    </a:lnTo>
                    <a:lnTo>
                      <a:pt x="2606" y="1140"/>
                    </a:lnTo>
                    <a:lnTo>
                      <a:pt x="2603" y="1172"/>
                    </a:lnTo>
                    <a:lnTo>
                      <a:pt x="2645" y="1180"/>
                    </a:lnTo>
                    <a:lnTo>
                      <a:pt x="2684" y="1186"/>
                    </a:lnTo>
                    <a:lnTo>
                      <a:pt x="2721" y="1190"/>
                    </a:lnTo>
                    <a:lnTo>
                      <a:pt x="2737" y="1220"/>
                    </a:lnTo>
                    <a:lnTo>
                      <a:pt x="2753" y="1255"/>
                    </a:lnTo>
                    <a:lnTo>
                      <a:pt x="2773" y="1292"/>
                    </a:lnTo>
                    <a:lnTo>
                      <a:pt x="2792" y="1331"/>
                    </a:lnTo>
                    <a:lnTo>
                      <a:pt x="2814" y="1370"/>
                    </a:lnTo>
                    <a:lnTo>
                      <a:pt x="2836" y="1406"/>
                    </a:lnTo>
                    <a:lnTo>
                      <a:pt x="2860" y="1440"/>
                    </a:lnTo>
                    <a:lnTo>
                      <a:pt x="2883" y="1467"/>
                    </a:lnTo>
                    <a:lnTo>
                      <a:pt x="2906" y="1489"/>
                    </a:lnTo>
                    <a:lnTo>
                      <a:pt x="2918" y="1493"/>
                    </a:lnTo>
                    <a:lnTo>
                      <a:pt x="2936" y="1498"/>
                    </a:lnTo>
                    <a:lnTo>
                      <a:pt x="2959" y="1507"/>
                    </a:lnTo>
                    <a:lnTo>
                      <a:pt x="2989" y="1518"/>
                    </a:lnTo>
                    <a:lnTo>
                      <a:pt x="3024" y="1531"/>
                    </a:lnTo>
                    <a:lnTo>
                      <a:pt x="3062" y="1545"/>
                    </a:lnTo>
                    <a:lnTo>
                      <a:pt x="3104" y="1562"/>
                    </a:lnTo>
                    <a:lnTo>
                      <a:pt x="3150" y="1579"/>
                    </a:lnTo>
                    <a:lnTo>
                      <a:pt x="3196" y="1597"/>
                    </a:lnTo>
                    <a:lnTo>
                      <a:pt x="3247" y="1616"/>
                    </a:lnTo>
                    <a:lnTo>
                      <a:pt x="3297" y="1637"/>
                    </a:lnTo>
                    <a:lnTo>
                      <a:pt x="3349" y="1656"/>
                    </a:lnTo>
                    <a:lnTo>
                      <a:pt x="3399" y="1677"/>
                    </a:lnTo>
                    <a:lnTo>
                      <a:pt x="3451" y="1698"/>
                    </a:lnTo>
                    <a:lnTo>
                      <a:pt x="3456" y="2376"/>
                    </a:lnTo>
                    <a:lnTo>
                      <a:pt x="3459" y="2413"/>
                    </a:lnTo>
                    <a:lnTo>
                      <a:pt x="3467" y="2446"/>
                    </a:lnTo>
                    <a:lnTo>
                      <a:pt x="3481" y="2480"/>
                    </a:lnTo>
                    <a:lnTo>
                      <a:pt x="3499" y="2510"/>
                    </a:lnTo>
                    <a:lnTo>
                      <a:pt x="3522" y="2537"/>
                    </a:lnTo>
                    <a:lnTo>
                      <a:pt x="3550" y="2560"/>
                    </a:lnTo>
                    <a:lnTo>
                      <a:pt x="3582" y="2578"/>
                    </a:lnTo>
                    <a:lnTo>
                      <a:pt x="3616" y="2593"/>
                    </a:lnTo>
                    <a:lnTo>
                      <a:pt x="3652" y="2600"/>
                    </a:lnTo>
                    <a:lnTo>
                      <a:pt x="3688" y="2603"/>
                    </a:lnTo>
                    <a:lnTo>
                      <a:pt x="3728" y="2599"/>
                    </a:lnTo>
                    <a:lnTo>
                      <a:pt x="3767" y="2589"/>
                    </a:lnTo>
                    <a:lnTo>
                      <a:pt x="3802" y="2572"/>
                    </a:lnTo>
                    <a:lnTo>
                      <a:pt x="3833" y="2549"/>
                    </a:lnTo>
                    <a:lnTo>
                      <a:pt x="3862" y="2520"/>
                    </a:lnTo>
                    <a:lnTo>
                      <a:pt x="3884" y="2488"/>
                    </a:lnTo>
                    <a:lnTo>
                      <a:pt x="3902" y="2451"/>
                    </a:lnTo>
                    <a:lnTo>
                      <a:pt x="3912" y="2413"/>
                    </a:lnTo>
                    <a:lnTo>
                      <a:pt x="3916" y="2371"/>
                    </a:lnTo>
                    <a:lnTo>
                      <a:pt x="3916" y="1878"/>
                    </a:lnTo>
                    <a:lnTo>
                      <a:pt x="3956" y="1892"/>
                    </a:lnTo>
                    <a:lnTo>
                      <a:pt x="3995" y="1908"/>
                    </a:lnTo>
                    <a:lnTo>
                      <a:pt x="4033" y="1923"/>
                    </a:lnTo>
                    <a:lnTo>
                      <a:pt x="4070" y="1941"/>
                    </a:lnTo>
                    <a:lnTo>
                      <a:pt x="4105" y="1961"/>
                    </a:lnTo>
                    <a:lnTo>
                      <a:pt x="4139" y="1983"/>
                    </a:lnTo>
                    <a:lnTo>
                      <a:pt x="4168" y="2006"/>
                    </a:lnTo>
                    <a:lnTo>
                      <a:pt x="4196" y="2034"/>
                    </a:lnTo>
                    <a:lnTo>
                      <a:pt x="4220" y="2064"/>
                    </a:lnTo>
                    <a:lnTo>
                      <a:pt x="4241" y="2099"/>
                    </a:lnTo>
                    <a:lnTo>
                      <a:pt x="4256" y="2139"/>
                    </a:lnTo>
                    <a:lnTo>
                      <a:pt x="4258" y="2181"/>
                    </a:lnTo>
                    <a:lnTo>
                      <a:pt x="4258" y="2231"/>
                    </a:lnTo>
                    <a:lnTo>
                      <a:pt x="4259" y="2287"/>
                    </a:lnTo>
                    <a:lnTo>
                      <a:pt x="4260" y="2349"/>
                    </a:lnTo>
                    <a:lnTo>
                      <a:pt x="4262" y="2414"/>
                    </a:lnTo>
                    <a:lnTo>
                      <a:pt x="4263" y="2480"/>
                    </a:lnTo>
                    <a:lnTo>
                      <a:pt x="4263" y="2546"/>
                    </a:lnTo>
                    <a:lnTo>
                      <a:pt x="4264" y="2611"/>
                    </a:lnTo>
                    <a:lnTo>
                      <a:pt x="4266" y="2672"/>
                    </a:lnTo>
                    <a:lnTo>
                      <a:pt x="4266" y="2728"/>
                    </a:lnTo>
                    <a:lnTo>
                      <a:pt x="4267" y="2779"/>
                    </a:lnTo>
                    <a:lnTo>
                      <a:pt x="1" y="2779"/>
                    </a:lnTo>
                    <a:lnTo>
                      <a:pt x="0" y="2726"/>
                    </a:lnTo>
                    <a:lnTo>
                      <a:pt x="0" y="2668"/>
                    </a:lnTo>
                    <a:lnTo>
                      <a:pt x="1" y="2604"/>
                    </a:lnTo>
                    <a:lnTo>
                      <a:pt x="1" y="2538"/>
                    </a:lnTo>
                    <a:lnTo>
                      <a:pt x="3" y="2472"/>
                    </a:lnTo>
                    <a:lnTo>
                      <a:pt x="5" y="2405"/>
                    </a:lnTo>
                    <a:lnTo>
                      <a:pt x="6" y="2340"/>
                    </a:lnTo>
                    <a:lnTo>
                      <a:pt x="8" y="2278"/>
                    </a:lnTo>
                    <a:lnTo>
                      <a:pt x="9" y="2221"/>
                    </a:lnTo>
                    <a:lnTo>
                      <a:pt x="10" y="2172"/>
                    </a:lnTo>
                    <a:lnTo>
                      <a:pt x="10" y="2129"/>
                    </a:lnTo>
                    <a:lnTo>
                      <a:pt x="28" y="2088"/>
                    </a:lnTo>
                    <a:lnTo>
                      <a:pt x="50" y="2051"/>
                    </a:lnTo>
                    <a:lnTo>
                      <a:pt x="76" y="2019"/>
                    </a:lnTo>
                    <a:lnTo>
                      <a:pt x="107" y="1992"/>
                    </a:lnTo>
                    <a:lnTo>
                      <a:pt x="141" y="1966"/>
                    </a:lnTo>
                    <a:lnTo>
                      <a:pt x="177" y="1944"/>
                    </a:lnTo>
                    <a:lnTo>
                      <a:pt x="215" y="1924"/>
                    </a:lnTo>
                    <a:lnTo>
                      <a:pt x="256" y="1906"/>
                    </a:lnTo>
                    <a:lnTo>
                      <a:pt x="298" y="1889"/>
                    </a:lnTo>
                    <a:lnTo>
                      <a:pt x="340" y="1874"/>
                    </a:lnTo>
                    <a:lnTo>
                      <a:pt x="384" y="1860"/>
                    </a:lnTo>
                    <a:lnTo>
                      <a:pt x="427" y="1844"/>
                    </a:lnTo>
                    <a:lnTo>
                      <a:pt x="471" y="1829"/>
                    </a:lnTo>
                    <a:lnTo>
                      <a:pt x="513" y="1812"/>
                    </a:lnTo>
                    <a:lnTo>
                      <a:pt x="546" y="1797"/>
                    </a:lnTo>
                    <a:lnTo>
                      <a:pt x="584" y="1782"/>
                    </a:lnTo>
                    <a:lnTo>
                      <a:pt x="625" y="1766"/>
                    </a:lnTo>
                    <a:lnTo>
                      <a:pt x="671" y="1748"/>
                    </a:lnTo>
                    <a:lnTo>
                      <a:pt x="717" y="1729"/>
                    </a:lnTo>
                    <a:lnTo>
                      <a:pt x="766" y="1709"/>
                    </a:lnTo>
                    <a:lnTo>
                      <a:pt x="817" y="1690"/>
                    </a:lnTo>
                    <a:lnTo>
                      <a:pt x="869" y="1669"/>
                    </a:lnTo>
                    <a:lnTo>
                      <a:pt x="920" y="1649"/>
                    </a:lnTo>
                    <a:lnTo>
                      <a:pt x="972" y="1629"/>
                    </a:lnTo>
                    <a:lnTo>
                      <a:pt x="1024" y="1610"/>
                    </a:lnTo>
                    <a:lnTo>
                      <a:pt x="1073" y="1590"/>
                    </a:lnTo>
                    <a:lnTo>
                      <a:pt x="1121" y="1572"/>
                    </a:lnTo>
                    <a:lnTo>
                      <a:pt x="1166" y="1554"/>
                    </a:lnTo>
                    <a:lnTo>
                      <a:pt x="1208" y="1538"/>
                    </a:lnTo>
                    <a:lnTo>
                      <a:pt x="1247" y="1523"/>
                    </a:lnTo>
                    <a:lnTo>
                      <a:pt x="1282" y="1510"/>
                    </a:lnTo>
                    <a:lnTo>
                      <a:pt x="1310" y="1500"/>
                    </a:lnTo>
                    <a:lnTo>
                      <a:pt x="1335" y="1491"/>
                    </a:lnTo>
                    <a:lnTo>
                      <a:pt x="1354" y="1484"/>
                    </a:lnTo>
                    <a:lnTo>
                      <a:pt x="1366" y="1480"/>
                    </a:lnTo>
                    <a:lnTo>
                      <a:pt x="1390" y="1460"/>
                    </a:lnTo>
                    <a:lnTo>
                      <a:pt x="1415" y="1432"/>
                    </a:lnTo>
                    <a:lnTo>
                      <a:pt x="1440" y="1400"/>
                    </a:lnTo>
                    <a:lnTo>
                      <a:pt x="1462" y="1364"/>
                    </a:lnTo>
                    <a:lnTo>
                      <a:pt x="1484" y="1325"/>
                    </a:lnTo>
                    <a:lnTo>
                      <a:pt x="1503" y="1286"/>
                    </a:lnTo>
                    <a:lnTo>
                      <a:pt x="1521" y="1247"/>
                    </a:lnTo>
                    <a:lnTo>
                      <a:pt x="1537" y="1212"/>
                    </a:lnTo>
                    <a:lnTo>
                      <a:pt x="1551" y="1181"/>
                    </a:lnTo>
                    <a:lnTo>
                      <a:pt x="1660" y="1158"/>
                    </a:lnTo>
                    <a:lnTo>
                      <a:pt x="1652" y="1131"/>
                    </a:lnTo>
                    <a:lnTo>
                      <a:pt x="1641" y="1110"/>
                    </a:lnTo>
                    <a:lnTo>
                      <a:pt x="1629" y="1094"/>
                    </a:lnTo>
                    <a:lnTo>
                      <a:pt x="1614" y="1081"/>
                    </a:lnTo>
                    <a:lnTo>
                      <a:pt x="1600" y="1070"/>
                    </a:lnTo>
                    <a:lnTo>
                      <a:pt x="1585" y="1059"/>
                    </a:lnTo>
                    <a:lnTo>
                      <a:pt x="1569" y="1048"/>
                    </a:lnTo>
                    <a:lnTo>
                      <a:pt x="1553" y="1033"/>
                    </a:lnTo>
                    <a:lnTo>
                      <a:pt x="1541" y="1017"/>
                    </a:lnTo>
                    <a:lnTo>
                      <a:pt x="1528" y="996"/>
                    </a:lnTo>
                    <a:lnTo>
                      <a:pt x="1517" y="967"/>
                    </a:lnTo>
                    <a:lnTo>
                      <a:pt x="1508" y="934"/>
                    </a:lnTo>
                    <a:lnTo>
                      <a:pt x="1499" y="898"/>
                    </a:lnTo>
                    <a:lnTo>
                      <a:pt x="1491" y="861"/>
                    </a:lnTo>
                    <a:lnTo>
                      <a:pt x="1485" y="824"/>
                    </a:lnTo>
                    <a:lnTo>
                      <a:pt x="1477" y="786"/>
                    </a:lnTo>
                    <a:lnTo>
                      <a:pt x="1471" y="751"/>
                    </a:lnTo>
                    <a:lnTo>
                      <a:pt x="1462" y="718"/>
                    </a:lnTo>
                    <a:lnTo>
                      <a:pt x="1452" y="685"/>
                    </a:lnTo>
                    <a:lnTo>
                      <a:pt x="1442" y="657"/>
                    </a:lnTo>
                    <a:lnTo>
                      <a:pt x="1428" y="632"/>
                    </a:lnTo>
                    <a:lnTo>
                      <a:pt x="1412" y="613"/>
                    </a:lnTo>
                    <a:lnTo>
                      <a:pt x="1394" y="598"/>
                    </a:lnTo>
                    <a:lnTo>
                      <a:pt x="1372" y="582"/>
                    </a:lnTo>
                    <a:lnTo>
                      <a:pt x="1353" y="561"/>
                    </a:lnTo>
                    <a:lnTo>
                      <a:pt x="1336" y="534"/>
                    </a:lnTo>
                    <a:lnTo>
                      <a:pt x="1323" y="504"/>
                    </a:lnTo>
                    <a:lnTo>
                      <a:pt x="1310" y="470"/>
                    </a:lnTo>
                    <a:lnTo>
                      <a:pt x="1301" y="435"/>
                    </a:lnTo>
                    <a:lnTo>
                      <a:pt x="1293" y="398"/>
                    </a:lnTo>
                    <a:lnTo>
                      <a:pt x="1287" y="359"/>
                    </a:lnTo>
                    <a:lnTo>
                      <a:pt x="1282" y="320"/>
                    </a:lnTo>
                    <a:lnTo>
                      <a:pt x="1278" y="281"/>
                    </a:lnTo>
                    <a:lnTo>
                      <a:pt x="1274" y="244"/>
                    </a:lnTo>
                    <a:lnTo>
                      <a:pt x="1273" y="209"/>
                    </a:lnTo>
                    <a:lnTo>
                      <a:pt x="1270" y="175"/>
                    </a:lnTo>
                    <a:lnTo>
                      <a:pt x="1269" y="145"/>
                    </a:lnTo>
                    <a:lnTo>
                      <a:pt x="1266" y="119"/>
                    </a:lnTo>
                    <a:lnTo>
                      <a:pt x="1265" y="91"/>
                    </a:lnTo>
                    <a:lnTo>
                      <a:pt x="1267" y="66"/>
                    </a:lnTo>
                    <a:lnTo>
                      <a:pt x="1271" y="48"/>
                    </a:lnTo>
                    <a:lnTo>
                      <a:pt x="1278" y="33"/>
                    </a:lnTo>
                    <a:lnTo>
                      <a:pt x="1284" y="21"/>
                    </a:lnTo>
                    <a:lnTo>
                      <a:pt x="1291" y="12"/>
                    </a:lnTo>
                    <a:lnTo>
                      <a:pt x="1298" y="7"/>
                    </a:lnTo>
                    <a:lnTo>
                      <a:pt x="1304" y="3"/>
                    </a:lnTo>
                    <a:lnTo>
                      <a:pt x="1307" y="1"/>
                    </a:lnTo>
                    <a:lnTo>
                      <a:pt x="130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8" name="Freeform 8"/>
              <p:cNvSpPr>
                <a:spLocks/>
              </p:cNvSpPr>
              <p:nvPr/>
            </p:nvSpPr>
            <p:spPr bwMode="auto">
              <a:xfrm>
                <a:off x="6134" y="1080"/>
                <a:ext cx="705" cy="447"/>
              </a:xfrm>
              <a:custGeom>
                <a:avLst/>
                <a:gdLst>
                  <a:gd name="T0" fmla="*/ 1061 w 2114"/>
                  <a:gd name="T1" fmla="*/ 0 h 1341"/>
                  <a:gd name="T2" fmla="*/ 1081 w 2114"/>
                  <a:gd name="T3" fmla="*/ 5 h 1341"/>
                  <a:gd name="T4" fmla="*/ 1099 w 2114"/>
                  <a:gd name="T5" fmla="*/ 19 h 1341"/>
                  <a:gd name="T6" fmla="*/ 1116 w 2114"/>
                  <a:gd name="T7" fmla="*/ 41 h 1341"/>
                  <a:gd name="T8" fmla="*/ 1129 w 2114"/>
                  <a:gd name="T9" fmla="*/ 70 h 1341"/>
                  <a:gd name="T10" fmla="*/ 1136 w 2114"/>
                  <a:gd name="T11" fmla="*/ 105 h 1341"/>
                  <a:gd name="T12" fmla="*/ 1218 w 2114"/>
                  <a:gd name="T13" fmla="*/ 115 h 1341"/>
                  <a:gd name="T14" fmla="*/ 1297 w 2114"/>
                  <a:gd name="T15" fmla="*/ 132 h 1341"/>
                  <a:gd name="T16" fmla="*/ 1373 w 2114"/>
                  <a:gd name="T17" fmla="*/ 157 h 1341"/>
                  <a:gd name="T18" fmla="*/ 1445 w 2114"/>
                  <a:gd name="T19" fmla="*/ 188 h 1341"/>
                  <a:gd name="T20" fmla="*/ 1513 w 2114"/>
                  <a:gd name="T21" fmla="*/ 224 h 1341"/>
                  <a:gd name="T22" fmla="*/ 1578 w 2114"/>
                  <a:gd name="T23" fmla="*/ 267 h 1341"/>
                  <a:gd name="T24" fmla="*/ 1639 w 2114"/>
                  <a:gd name="T25" fmla="*/ 316 h 1341"/>
                  <a:gd name="T26" fmla="*/ 1694 w 2114"/>
                  <a:gd name="T27" fmla="*/ 369 h 1341"/>
                  <a:gd name="T28" fmla="*/ 1746 w 2114"/>
                  <a:gd name="T29" fmla="*/ 427 h 1341"/>
                  <a:gd name="T30" fmla="*/ 1791 w 2114"/>
                  <a:gd name="T31" fmla="*/ 491 h 1341"/>
                  <a:gd name="T32" fmla="*/ 1833 w 2114"/>
                  <a:gd name="T33" fmla="*/ 557 h 1341"/>
                  <a:gd name="T34" fmla="*/ 1868 w 2114"/>
                  <a:gd name="T35" fmla="*/ 628 h 1341"/>
                  <a:gd name="T36" fmla="*/ 1898 w 2114"/>
                  <a:gd name="T37" fmla="*/ 703 h 1341"/>
                  <a:gd name="T38" fmla="*/ 1921 w 2114"/>
                  <a:gd name="T39" fmla="*/ 781 h 1341"/>
                  <a:gd name="T40" fmla="*/ 1938 w 2114"/>
                  <a:gd name="T41" fmla="*/ 861 h 1341"/>
                  <a:gd name="T42" fmla="*/ 1948 w 2114"/>
                  <a:gd name="T43" fmla="*/ 944 h 1341"/>
                  <a:gd name="T44" fmla="*/ 1952 w 2114"/>
                  <a:gd name="T45" fmla="*/ 1029 h 1341"/>
                  <a:gd name="T46" fmla="*/ 1952 w 2114"/>
                  <a:gd name="T47" fmla="*/ 1185 h 1341"/>
                  <a:gd name="T48" fmla="*/ 2114 w 2114"/>
                  <a:gd name="T49" fmla="*/ 1185 h 1341"/>
                  <a:gd name="T50" fmla="*/ 2114 w 2114"/>
                  <a:gd name="T51" fmla="*/ 1341 h 1341"/>
                  <a:gd name="T52" fmla="*/ 0 w 2114"/>
                  <a:gd name="T53" fmla="*/ 1341 h 1341"/>
                  <a:gd name="T54" fmla="*/ 0 w 2114"/>
                  <a:gd name="T55" fmla="*/ 1181 h 1341"/>
                  <a:gd name="T56" fmla="*/ 160 w 2114"/>
                  <a:gd name="T57" fmla="*/ 1181 h 1341"/>
                  <a:gd name="T58" fmla="*/ 160 w 2114"/>
                  <a:gd name="T59" fmla="*/ 1029 h 1341"/>
                  <a:gd name="T60" fmla="*/ 164 w 2114"/>
                  <a:gd name="T61" fmla="*/ 944 h 1341"/>
                  <a:gd name="T62" fmla="*/ 175 w 2114"/>
                  <a:gd name="T63" fmla="*/ 861 h 1341"/>
                  <a:gd name="T64" fmla="*/ 191 w 2114"/>
                  <a:gd name="T65" fmla="*/ 781 h 1341"/>
                  <a:gd name="T66" fmla="*/ 216 w 2114"/>
                  <a:gd name="T67" fmla="*/ 703 h 1341"/>
                  <a:gd name="T68" fmla="*/ 244 w 2114"/>
                  <a:gd name="T69" fmla="*/ 628 h 1341"/>
                  <a:gd name="T70" fmla="*/ 281 w 2114"/>
                  <a:gd name="T71" fmla="*/ 557 h 1341"/>
                  <a:gd name="T72" fmla="*/ 322 w 2114"/>
                  <a:gd name="T73" fmla="*/ 491 h 1341"/>
                  <a:gd name="T74" fmla="*/ 369 w 2114"/>
                  <a:gd name="T75" fmla="*/ 427 h 1341"/>
                  <a:gd name="T76" fmla="*/ 421 w 2114"/>
                  <a:gd name="T77" fmla="*/ 369 h 1341"/>
                  <a:gd name="T78" fmla="*/ 476 w 2114"/>
                  <a:gd name="T79" fmla="*/ 316 h 1341"/>
                  <a:gd name="T80" fmla="*/ 537 w 2114"/>
                  <a:gd name="T81" fmla="*/ 267 h 1341"/>
                  <a:gd name="T82" fmla="*/ 603 w 2114"/>
                  <a:gd name="T83" fmla="*/ 224 h 1341"/>
                  <a:gd name="T84" fmla="*/ 672 w 2114"/>
                  <a:gd name="T85" fmla="*/ 188 h 1341"/>
                  <a:gd name="T86" fmla="*/ 745 w 2114"/>
                  <a:gd name="T87" fmla="*/ 157 h 1341"/>
                  <a:gd name="T88" fmla="*/ 822 w 2114"/>
                  <a:gd name="T89" fmla="*/ 132 h 1341"/>
                  <a:gd name="T90" fmla="*/ 902 w 2114"/>
                  <a:gd name="T91" fmla="*/ 115 h 1341"/>
                  <a:gd name="T92" fmla="*/ 985 w 2114"/>
                  <a:gd name="T93" fmla="*/ 105 h 1341"/>
                  <a:gd name="T94" fmla="*/ 991 w 2114"/>
                  <a:gd name="T95" fmla="*/ 75 h 1341"/>
                  <a:gd name="T96" fmla="*/ 1001 w 2114"/>
                  <a:gd name="T97" fmla="*/ 50 h 1341"/>
                  <a:gd name="T98" fmla="*/ 1012 w 2114"/>
                  <a:gd name="T99" fmla="*/ 30 h 1341"/>
                  <a:gd name="T100" fmla="*/ 1026 w 2114"/>
                  <a:gd name="T101" fmla="*/ 13 h 1341"/>
                  <a:gd name="T102" fmla="*/ 1043 w 2114"/>
                  <a:gd name="T103" fmla="*/ 4 h 1341"/>
                  <a:gd name="T104" fmla="*/ 1061 w 2114"/>
                  <a:gd name="T105" fmla="*/ 0 h 1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114" h="1341">
                    <a:moveTo>
                      <a:pt x="1061" y="0"/>
                    </a:moveTo>
                    <a:lnTo>
                      <a:pt x="1081" y="5"/>
                    </a:lnTo>
                    <a:lnTo>
                      <a:pt x="1099" y="19"/>
                    </a:lnTo>
                    <a:lnTo>
                      <a:pt x="1116" y="41"/>
                    </a:lnTo>
                    <a:lnTo>
                      <a:pt x="1129" y="70"/>
                    </a:lnTo>
                    <a:lnTo>
                      <a:pt x="1136" y="105"/>
                    </a:lnTo>
                    <a:lnTo>
                      <a:pt x="1218" y="115"/>
                    </a:lnTo>
                    <a:lnTo>
                      <a:pt x="1297" y="132"/>
                    </a:lnTo>
                    <a:lnTo>
                      <a:pt x="1373" y="157"/>
                    </a:lnTo>
                    <a:lnTo>
                      <a:pt x="1445" y="188"/>
                    </a:lnTo>
                    <a:lnTo>
                      <a:pt x="1513" y="224"/>
                    </a:lnTo>
                    <a:lnTo>
                      <a:pt x="1578" y="267"/>
                    </a:lnTo>
                    <a:lnTo>
                      <a:pt x="1639" y="316"/>
                    </a:lnTo>
                    <a:lnTo>
                      <a:pt x="1694" y="369"/>
                    </a:lnTo>
                    <a:lnTo>
                      <a:pt x="1746" y="427"/>
                    </a:lnTo>
                    <a:lnTo>
                      <a:pt x="1791" y="491"/>
                    </a:lnTo>
                    <a:lnTo>
                      <a:pt x="1833" y="557"/>
                    </a:lnTo>
                    <a:lnTo>
                      <a:pt x="1868" y="628"/>
                    </a:lnTo>
                    <a:lnTo>
                      <a:pt x="1898" y="703"/>
                    </a:lnTo>
                    <a:lnTo>
                      <a:pt x="1921" y="781"/>
                    </a:lnTo>
                    <a:lnTo>
                      <a:pt x="1938" y="861"/>
                    </a:lnTo>
                    <a:lnTo>
                      <a:pt x="1948" y="944"/>
                    </a:lnTo>
                    <a:lnTo>
                      <a:pt x="1952" y="1029"/>
                    </a:lnTo>
                    <a:lnTo>
                      <a:pt x="1952" y="1185"/>
                    </a:lnTo>
                    <a:lnTo>
                      <a:pt x="2114" y="1185"/>
                    </a:lnTo>
                    <a:lnTo>
                      <a:pt x="2114" y="1341"/>
                    </a:lnTo>
                    <a:lnTo>
                      <a:pt x="0" y="1341"/>
                    </a:lnTo>
                    <a:lnTo>
                      <a:pt x="0" y="1181"/>
                    </a:lnTo>
                    <a:lnTo>
                      <a:pt x="160" y="1181"/>
                    </a:lnTo>
                    <a:lnTo>
                      <a:pt x="160" y="1029"/>
                    </a:lnTo>
                    <a:lnTo>
                      <a:pt x="164" y="944"/>
                    </a:lnTo>
                    <a:lnTo>
                      <a:pt x="175" y="861"/>
                    </a:lnTo>
                    <a:lnTo>
                      <a:pt x="191" y="781"/>
                    </a:lnTo>
                    <a:lnTo>
                      <a:pt x="216" y="703"/>
                    </a:lnTo>
                    <a:lnTo>
                      <a:pt x="244" y="628"/>
                    </a:lnTo>
                    <a:lnTo>
                      <a:pt x="281" y="557"/>
                    </a:lnTo>
                    <a:lnTo>
                      <a:pt x="322" y="491"/>
                    </a:lnTo>
                    <a:lnTo>
                      <a:pt x="369" y="427"/>
                    </a:lnTo>
                    <a:lnTo>
                      <a:pt x="421" y="369"/>
                    </a:lnTo>
                    <a:lnTo>
                      <a:pt x="476" y="316"/>
                    </a:lnTo>
                    <a:lnTo>
                      <a:pt x="537" y="267"/>
                    </a:lnTo>
                    <a:lnTo>
                      <a:pt x="603" y="224"/>
                    </a:lnTo>
                    <a:lnTo>
                      <a:pt x="672" y="188"/>
                    </a:lnTo>
                    <a:lnTo>
                      <a:pt x="745" y="157"/>
                    </a:lnTo>
                    <a:lnTo>
                      <a:pt x="822" y="132"/>
                    </a:lnTo>
                    <a:lnTo>
                      <a:pt x="902" y="115"/>
                    </a:lnTo>
                    <a:lnTo>
                      <a:pt x="985" y="105"/>
                    </a:lnTo>
                    <a:lnTo>
                      <a:pt x="991" y="75"/>
                    </a:lnTo>
                    <a:lnTo>
                      <a:pt x="1001" y="50"/>
                    </a:lnTo>
                    <a:lnTo>
                      <a:pt x="1012" y="30"/>
                    </a:lnTo>
                    <a:lnTo>
                      <a:pt x="1026" y="13"/>
                    </a:lnTo>
                    <a:lnTo>
                      <a:pt x="1043" y="4"/>
                    </a:lnTo>
                    <a:lnTo>
                      <a:pt x="106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9" name="Freeform 9"/>
              <p:cNvSpPr>
                <a:spLocks/>
              </p:cNvSpPr>
              <p:nvPr/>
            </p:nvSpPr>
            <p:spPr bwMode="auto">
              <a:xfrm>
                <a:off x="6839" y="1529"/>
                <a:ext cx="325" cy="661"/>
              </a:xfrm>
              <a:custGeom>
                <a:avLst/>
                <a:gdLst>
                  <a:gd name="T0" fmla="*/ 241 w 976"/>
                  <a:gd name="T1" fmla="*/ 0 h 1981"/>
                  <a:gd name="T2" fmla="*/ 241 w 976"/>
                  <a:gd name="T3" fmla="*/ 393 h 1981"/>
                  <a:gd name="T4" fmla="*/ 488 w 976"/>
                  <a:gd name="T5" fmla="*/ 536 h 1981"/>
                  <a:gd name="T6" fmla="*/ 729 w 976"/>
                  <a:gd name="T7" fmla="*/ 393 h 1981"/>
                  <a:gd name="T8" fmla="*/ 729 w 976"/>
                  <a:gd name="T9" fmla="*/ 0 h 1981"/>
                  <a:gd name="T10" fmla="*/ 777 w 976"/>
                  <a:gd name="T11" fmla="*/ 29 h 1981"/>
                  <a:gd name="T12" fmla="*/ 819 w 976"/>
                  <a:gd name="T13" fmla="*/ 64 h 1981"/>
                  <a:gd name="T14" fmla="*/ 858 w 976"/>
                  <a:gd name="T15" fmla="*/ 104 h 1981"/>
                  <a:gd name="T16" fmla="*/ 893 w 976"/>
                  <a:gd name="T17" fmla="*/ 150 h 1981"/>
                  <a:gd name="T18" fmla="*/ 922 w 976"/>
                  <a:gd name="T19" fmla="*/ 198 h 1981"/>
                  <a:gd name="T20" fmla="*/ 945 w 976"/>
                  <a:gd name="T21" fmla="*/ 249 h 1981"/>
                  <a:gd name="T22" fmla="*/ 962 w 976"/>
                  <a:gd name="T23" fmla="*/ 305 h 1981"/>
                  <a:gd name="T24" fmla="*/ 972 w 976"/>
                  <a:gd name="T25" fmla="*/ 362 h 1981"/>
                  <a:gd name="T26" fmla="*/ 976 w 976"/>
                  <a:gd name="T27" fmla="*/ 422 h 1981"/>
                  <a:gd name="T28" fmla="*/ 972 w 976"/>
                  <a:gd name="T29" fmla="*/ 480 h 1981"/>
                  <a:gd name="T30" fmla="*/ 962 w 976"/>
                  <a:gd name="T31" fmla="*/ 538 h 1981"/>
                  <a:gd name="T32" fmla="*/ 945 w 976"/>
                  <a:gd name="T33" fmla="*/ 593 h 1981"/>
                  <a:gd name="T34" fmla="*/ 922 w 976"/>
                  <a:gd name="T35" fmla="*/ 646 h 1981"/>
                  <a:gd name="T36" fmla="*/ 893 w 976"/>
                  <a:gd name="T37" fmla="*/ 694 h 1981"/>
                  <a:gd name="T38" fmla="*/ 858 w 976"/>
                  <a:gd name="T39" fmla="*/ 739 h 1981"/>
                  <a:gd name="T40" fmla="*/ 819 w 976"/>
                  <a:gd name="T41" fmla="*/ 780 h 1981"/>
                  <a:gd name="T42" fmla="*/ 777 w 976"/>
                  <a:gd name="T43" fmla="*/ 817 h 1981"/>
                  <a:gd name="T44" fmla="*/ 729 w 976"/>
                  <a:gd name="T45" fmla="*/ 848 h 1981"/>
                  <a:gd name="T46" fmla="*/ 729 w 976"/>
                  <a:gd name="T47" fmla="*/ 862 h 1981"/>
                  <a:gd name="T48" fmla="*/ 734 w 976"/>
                  <a:gd name="T49" fmla="*/ 1981 h 1981"/>
                  <a:gd name="T50" fmla="*/ 682 w 976"/>
                  <a:gd name="T51" fmla="*/ 1963 h 1981"/>
                  <a:gd name="T52" fmla="*/ 630 w 976"/>
                  <a:gd name="T53" fmla="*/ 1943 h 1981"/>
                  <a:gd name="T54" fmla="*/ 577 w 976"/>
                  <a:gd name="T55" fmla="*/ 1920 h 1981"/>
                  <a:gd name="T56" fmla="*/ 538 w 976"/>
                  <a:gd name="T57" fmla="*/ 1903 h 1981"/>
                  <a:gd name="T58" fmla="*/ 493 w 976"/>
                  <a:gd name="T59" fmla="*/ 1885 h 1981"/>
                  <a:gd name="T60" fmla="*/ 444 w 976"/>
                  <a:gd name="T61" fmla="*/ 1864 h 1981"/>
                  <a:gd name="T62" fmla="*/ 389 w 976"/>
                  <a:gd name="T63" fmla="*/ 1842 h 1981"/>
                  <a:gd name="T64" fmla="*/ 333 w 976"/>
                  <a:gd name="T65" fmla="*/ 1820 h 1981"/>
                  <a:gd name="T66" fmla="*/ 274 w 976"/>
                  <a:gd name="T67" fmla="*/ 1796 h 1981"/>
                  <a:gd name="T68" fmla="*/ 269 w 976"/>
                  <a:gd name="T69" fmla="*/ 862 h 1981"/>
                  <a:gd name="T70" fmla="*/ 217 w 976"/>
                  <a:gd name="T71" fmla="*/ 832 h 1981"/>
                  <a:gd name="T72" fmla="*/ 171 w 976"/>
                  <a:gd name="T73" fmla="*/ 796 h 1981"/>
                  <a:gd name="T74" fmla="*/ 128 w 976"/>
                  <a:gd name="T75" fmla="*/ 756 h 1981"/>
                  <a:gd name="T76" fmla="*/ 90 w 976"/>
                  <a:gd name="T77" fmla="*/ 709 h 1981"/>
                  <a:gd name="T78" fmla="*/ 59 w 976"/>
                  <a:gd name="T79" fmla="*/ 660 h 1981"/>
                  <a:gd name="T80" fmla="*/ 33 w 976"/>
                  <a:gd name="T81" fmla="*/ 606 h 1981"/>
                  <a:gd name="T82" fmla="*/ 15 w 976"/>
                  <a:gd name="T83" fmla="*/ 549 h 1981"/>
                  <a:gd name="T84" fmla="*/ 4 w 976"/>
                  <a:gd name="T85" fmla="*/ 488 h 1981"/>
                  <a:gd name="T86" fmla="*/ 0 w 976"/>
                  <a:gd name="T87" fmla="*/ 426 h 1981"/>
                  <a:gd name="T88" fmla="*/ 1 w 976"/>
                  <a:gd name="T89" fmla="*/ 366 h 1981"/>
                  <a:gd name="T90" fmla="*/ 11 w 976"/>
                  <a:gd name="T91" fmla="*/ 308 h 1981"/>
                  <a:gd name="T92" fmla="*/ 27 w 976"/>
                  <a:gd name="T93" fmla="*/ 252 h 1981"/>
                  <a:gd name="T94" fmla="*/ 50 w 976"/>
                  <a:gd name="T95" fmla="*/ 200 h 1981"/>
                  <a:gd name="T96" fmla="*/ 79 w 976"/>
                  <a:gd name="T97" fmla="*/ 151 h 1981"/>
                  <a:gd name="T98" fmla="*/ 112 w 976"/>
                  <a:gd name="T99" fmla="*/ 107 h 1981"/>
                  <a:gd name="T100" fmla="*/ 151 w 976"/>
                  <a:gd name="T101" fmla="*/ 67 h 1981"/>
                  <a:gd name="T102" fmla="*/ 194 w 976"/>
                  <a:gd name="T103" fmla="*/ 31 h 1981"/>
                  <a:gd name="T104" fmla="*/ 241 w 976"/>
                  <a:gd name="T105" fmla="*/ 0 h 19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976" h="1981">
                    <a:moveTo>
                      <a:pt x="241" y="0"/>
                    </a:moveTo>
                    <a:lnTo>
                      <a:pt x="241" y="393"/>
                    </a:lnTo>
                    <a:lnTo>
                      <a:pt x="488" y="536"/>
                    </a:lnTo>
                    <a:lnTo>
                      <a:pt x="729" y="393"/>
                    </a:lnTo>
                    <a:lnTo>
                      <a:pt x="729" y="0"/>
                    </a:lnTo>
                    <a:lnTo>
                      <a:pt x="777" y="29"/>
                    </a:lnTo>
                    <a:lnTo>
                      <a:pt x="819" y="64"/>
                    </a:lnTo>
                    <a:lnTo>
                      <a:pt x="858" y="104"/>
                    </a:lnTo>
                    <a:lnTo>
                      <a:pt x="893" y="150"/>
                    </a:lnTo>
                    <a:lnTo>
                      <a:pt x="922" y="198"/>
                    </a:lnTo>
                    <a:lnTo>
                      <a:pt x="945" y="249"/>
                    </a:lnTo>
                    <a:lnTo>
                      <a:pt x="962" y="305"/>
                    </a:lnTo>
                    <a:lnTo>
                      <a:pt x="972" y="362"/>
                    </a:lnTo>
                    <a:lnTo>
                      <a:pt x="976" y="422"/>
                    </a:lnTo>
                    <a:lnTo>
                      <a:pt x="972" y="480"/>
                    </a:lnTo>
                    <a:lnTo>
                      <a:pt x="962" y="538"/>
                    </a:lnTo>
                    <a:lnTo>
                      <a:pt x="945" y="593"/>
                    </a:lnTo>
                    <a:lnTo>
                      <a:pt x="922" y="646"/>
                    </a:lnTo>
                    <a:lnTo>
                      <a:pt x="893" y="694"/>
                    </a:lnTo>
                    <a:lnTo>
                      <a:pt x="858" y="739"/>
                    </a:lnTo>
                    <a:lnTo>
                      <a:pt x="819" y="780"/>
                    </a:lnTo>
                    <a:lnTo>
                      <a:pt x="777" y="817"/>
                    </a:lnTo>
                    <a:lnTo>
                      <a:pt x="729" y="848"/>
                    </a:lnTo>
                    <a:lnTo>
                      <a:pt x="729" y="862"/>
                    </a:lnTo>
                    <a:lnTo>
                      <a:pt x="734" y="1981"/>
                    </a:lnTo>
                    <a:lnTo>
                      <a:pt x="682" y="1963"/>
                    </a:lnTo>
                    <a:lnTo>
                      <a:pt x="630" y="1943"/>
                    </a:lnTo>
                    <a:lnTo>
                      <a:pt x="577" y="1920"/>
                    </a:lnTo>
                    <a:lnTo>
                      <a:pt x="538" y="1903"/>
                    </a:lnTo>
                    <a:lnTo>
                      <a:pt x="493" y="1885"/>
                    </a:lnTo>
                    <a:lnTo>
                      <a:pt x="444" y="1864"/>
                    </a:lnTo>
                    <a:lnTo>
                      <a:pt x="389" y="1842"/>
                    </a:lnTo>
                    <a:lnTo>
                      <a:pt x="333" y="1820"/>
                    </a:lnTo>
                    <a:lnTo>
                      <a:pt x="274" y="1796"/>
                    </a:lnTo>
                    <a:lnTo>
                      <a:pt x="269" y="862"/>
                    </a:lnTo>
                    <a:lnTo>
                      <a:pt x="217" y="832"/>
                    </a:lnTo>
                    <a:lnTo>
                      <a:pt x="171" y="796"/>
                    </a:lnTo>
                    <a:lnTo>
                      <a:pt x="128" y="756"/>
                    </a:lnTo>
                    <a:lnTo>
                      <a:pt x="90" y="709"/>
                    </a:lnTo>
                    <a:lnTo>
                      <a:pt x="59" y="660"/>
                    </a:lnTo>
                    <a:lnTo>
                      <a:pt x="33" y="606"/>
                    </a:lnTo>
                    <a:lnTo>
                      <a:pt x="15" y="549"/>
                    </a:lnTo>
                    <a:lnTo>
                      <a:pt x="4" y="488"/>
                    </a:lnTo>
                    <a:lnTo>
                      <a:pt x="0" y="426"/>
                    </a:lnTo>
                    <a:lnTo>
                      <a:pt x="1" y="366"/>
                    </a:lnTo>
                    <a:lnTo>
                      <a:pt x="11" y="308"/>
                    </a:lnTo>
                    <a:lnTo>
                      <a:pt x="27" y="252"/>
                    </a:lnTo>
                    <a:lnTo>
                      <a:pt x="50" y="200"/>
                    </a:lnTo>
                    <a:lnTo>
                      <a:pt x="79" y="151"/>
                    </a:lnTo>
                    <a:lnTo>
                      <a:pt x="112" y="107"/>
                    </a:lnTo>
                    <a:lnTo>
                      <a:pt x="151" y="67"/>
                    </a:lnTo>
                    <a:lnTo>
                      <a:pt x="194" y="31"/>
                    </a:lnTo>
                    <a:lnTo>
                      <a:pt x="24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grpSp>
        <p:nvGrpSpPr>
          <p:cNvPr id="61" name="Group 60"/>
          <p:cNvGrpSpPr/>
          <p:nvPr/>
        </p:nvGrpSpPr>
        <p:grpSpPr>
          <a:xfrm>
            <a:off x="8074840" y="4271553"/>
            <a:ext cx="864124" cy="876724"/>
            <a:chOff x="8020650" y="4249101"/>
            <a:chExt cx="1088637" cy="1104509"/>
          </a:xfrm>
        </p:grpSpPr>
        <p:sp>
          <p:nvSpPr>
            <p:cNvPr id="145" name="Snip Same Side Corner Rectangle 144"/>
            <p:cNvSpPr/>
            <p:nvPr/>
          </p:nvSpPr>
          <p:spPr>
            <a:xfrm>
              <a:off x="8020650" y="4262743"/>
              <a:ext cx="1088637" cy="1090867"/>
            </a:xfrm>
            <a:prstGeom prst="ellipse">
              <a:avLst/>
            </a:prstGeom>
            <a:solidFill>
              <a:srgbClr val="25A8E3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51" name="Snip Same Side Corner Rectangle 150"/>
            <p:cNvSpPr/>
            <p:nvPr/>
          </p:nvSpPr>
          <p:spPr>
            <a:xfrm>
              <a:off x="8020650" y="4249101"/>
              <a:ext cx="1088637" cy="1090867"/>
            </a:xfrm>
            <a:prstGeom prst="ellipse">
              <a:avLst/>
            </a:prstGeom>
            <a:solidFill>
              <a:srgbClr val="89CFF0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grpSp>
          <p:nvGrpSpPr>
            <p:cNvPr id="12" name="Group 4"/>
            <p:cNvGrpSpPr>
              <a:grpSpLocks noChangeAspect="1"/>
            </p:cNvGrpSpPr>
            <p:nvPr/>
          </p:nvGrpSpPr>
          <p:grpSpPr bwMode="auto">
            <a:xfrm>
              <a:off x="8210837" y="4440403"/>
              <a:ext cx="708262" cy="708262"/>
              <a:chOff x="5211" y="2826"/>
              <a:chExt cx="405" cy="405"/>
            </a:xfrm>
            <a:solidFill>
              <a:schemeClr val="bg1"/>
            </a:solidFill>
          </p:grpSpPr>
          <p:sp>
            <p:nvSpPr>
              <p:cNvPr id="15" name="Freeform 6"/>
              <p:cNvSpPr>
                <a:spLocks/>
              </p:cNvSpPr>
              <p:nvPr/>
            </p:nvSpPr>
            <p:spPr bwMode="auto">
              <a:xfrm>
                <a:off x="5359" y="2826"/>
                <a:ext cx="257" cy="260"/>
              </a:xfrm>
              <a:custGeom>
                <a:avLst/>
                <a:gdLst>
                  <a:gd name="T0" fmla="*/ 1228 w 2311"/>
                  <a:gd name="T1" fmla="*/ 3 h 2338"/>
                  <a:gd name="T2" fmla="*/ 1407 w 2311"/>
                  <a:gd name="T3" fmla="*/ 27 h 2338"/>
                  <a:gd name="T4" fmla="*/ 1574 w 2311"/>
                  <a:gd name="T5" fmla="*/ 71 h 2338"/>
                  <a:gd name="T6" fmla="*/ 1730 w 2311"/>
                  <a:gd name="T7" fmla="*/ 135 h 2338"/>
                  <a:gd name="T8" fmla="*/ 1872 w 2311"/>
                  <a:gd name="T9" fmla="*/ 218 h 2338"/>
                  <a:gd name="T10" fmla="*/ 1997 w 2311"/>
                  <a:gd name="T11" fmla="*/ 316 h 2338"/>
                  <a:gd name="T12" fmla="*/ 2104 w 2311"/>
                  <a:gd name="T13" fmla="*/ 429 h 2338"/>
                  <a:gd name="T14" fmla="*/ 2192 w 2311"/>
                  <a:gd name="T15" fmla="*/ 555 h 2338"/>
                  <a:gd name="T16" fmla="*/ 2257 w 2311"/>
                  <a:gd name="T17" fmla="*/ 692 h 2338"/>
                  <a:gd name="T18" fmla="*/ 2297 w 2311"/>
                  <a:gd name="T19" fmla="*/ 837 h 2338"/>
                  <a:gd name="T20" fmla="*/ 2311 w 2311"/>
                  <a:gd name="T21" fmla="*/ 990 h 2338"/>
                  <a:gd name="T22" fmla="*/ 2297 w 2311"/>
                  <a:gd name="T23" fmla="*/ 1144 h 2338"/>
                  <a:gd name="T24" fmla="*/ 2256 w 2311"/>
                  <a:gd name="T25" fmla="*/ 1290 h 2338"/>
                  <a:gd name="T26" fmla="*/ 2191 w 2311"/>
                  <a:gd name="T27" fmla="*/ 1428 h 2338"/>
                  <a:gd name="T28" fmla="*/ 2102 w 2311"/>
                  <a:gd name="T29" fmla="*/ 1553 h 2338"/>
                  <a:gd name="T30" fmla="*/ 1994 w 2311"/>
                  <a:gd name="T31" fmla="*/ 1667 h 2338"/>
                  <a:gd name="T32" fmla="*/ 1867 w 2311"/>
                  <a:gd name="T33" fmla="*/ 1764 h 2338"/>
                  <a:gd name="T34" fmla="*/ 1725 w 2311"/>
                  <a:gd name="T35" fmla="*/ 1846 h 2338"/>
                  <a:gd name="T36" fmla="*/ 1567 w 2311"/>
                  <a:gd name="T37" fmla="*/ 1911 h 2338"/>
                  <a:gd name="T38" fmla="*/ 1398 w 2311"/>
                  <a:gd name="T39" fmla="*/ 1955 h 2338"/>
                  <a:gd name="T40" fmla="*/ 984 w 2311"/>
                  <a:gd name="T41" fmla="*/ 2311 h 2338"/>
                  <a:gd name="T42" fmla="*/ 948 w 2311"/>
                  <a:gd name="T43" fmla="*/ 2334 h 2338"/>
                  <a:gd name="T44" fmla="*/ 911 w 2311"/>
                  <a:gd name="T45" fmla="*/ 2338 h 2338"/>
                  <a:gd name="T46" fmla="*/ 874 w 2311"/>
                  <a:gd name="T47" fmla="*/ 2326 h 2338"/>
                  <a:gd name="T48" fmla="*/ 846 w 2311"/>
                  <a:gd name="T49" fmla="*/ 2301 h 2338"/>
                  <a:gd name="T50" fmla="*/ 832 w 2311"/>
                  <a:gd name="T51" fmla="*/ 2264 h 2338"/>
                  <a:gd name="T52" fmla="*/ 856 w 2311"/>
                  <a:gd name="T53" fmla="*/ 1951 h 2338"/>
                  <a:gd name="T54" fmla="*/ 727 w 2311"/>
                  <a:gd name="T55" fmla="*/ 1917 h 2338"/>
                  <a:gd name="T56" fmla="*/ 756 w 2311"/>
                  <a:gd name="T57" fmla="*/ 1759 h 2338"/>
                  <a:gd name="T58" fmla="*/ 766 w 2311"/>
                  <a:gd name="T59" fmla="*/ 1600 h 2338"/>
                  <a:gd name="T60" fmla="*/ 758 w 2311"/>
                  <a:gd name="T61" fmla="*/ 1469 h 2338"/>
                  <a:gd name="T62" fmla="*/ 735 w 2311"/>
                  <a:gd name="T63" fmla="*/ 1346 h 2338"/>
                  <a:gd name="T64" fmla="*/ 1747 w 2311"/>
                  <a:gd name="T65" fmla="*/ 1288 h 2338"/>
                  <a:gd name="T66" fmla="*/ 1783 w 2311"/>
                  <a:gd name="T67" fmla="*/ 1276 h 2338"/>
                  <a:gd name="T68" fmla="*/ 1804 w 2311"/>
                  <a:gd name="T69" fmla="*/ 1246 h 2338"/>
                  <a:gd name="T70" fmla="*/ 1804 w 2311"/>
                  <a:gd name="T71" fmla="*/ 1208 h 2338"/>
                  <a:gd name="T72" fmla="*/ 1783 w 2311"/>
                  <a:gd name="T73" fmla="*/ 1178 h 2338"/>
                  <a:gd name="T74" fmla="*/ 1747 w 2311"/>
                  <a:gd name="T75" fmla="*/ 1167 h 2338"/>
                  <a:gd name="T76" fmla="*/ 642 w 2311"/>
                  <a:gd name="T77" fmla="*/ 1113 h 2338"/>
                  <a:gd name="T78" fmla="*/ 574 w 2311"/>
                  <a:gd name="T79" fmla="*/ 1013 h 2338"/>
                  <a:gd name="T80" fmla="*/ 492 w 2311"/>
                  <a:gd name="T81" fmla="*/ 927 h 2338"/>
                  <a:gd name="T82" fmla="*/ 1767 w 2311"/>
                  <a:gd name="T83" fmla="*/ 925 h 2338"/>
                  <a:gd name="T84" fmla="*/ 1795 w 2311"/>
                  <a:gd name="T85" fmla="*/ 903 h 2338"/>
                  <a:gd name="T86" fmla="*/ 1808 w 2311"/>
                  <a:gd name="T87" fmla="*/ 867 h 2338"/>
                  <a:gd name="T88" fmla="*/ 1795 w 2311"/>
                  <a:gd name="T89" fmla="*/ 832 h 2338"/>
                  <a:gd name="T90" fmla="*/ 1767 w 2311"/>
                  <a:gd name="T91" fmla="*/ 809 h 2338"/>
                  <a:gd name="T92" fmla="*/ 301 w 2311"/>
                  <a:gd name="T93" fmla="*/ 806 h 2338"/>
                  <a:gd name="T94" fmla="*/ 188 w 2311"/>
                  <a:gd name="T95" fmla="*/ 768 h 2338"/>
                  <a:gd name="T96" fmla="*/ 65 w 2311"/>
                  <a:gd name="T97" fmla="*/ 748 h 2338"/>
                  <a:gd name="T98" fmla="*/ 25 w 2311"/>
                  <a:gd name="T99" fmla="*/ 675 h 2338"/>
                  <a:gd name="T100" fmla="*/ 91 w 2311"/>
                  <a:gd name="T101" fmla="*/ 542 h 2338"/>
                  <a:gd name="T102" fmla="*/ 180 w 2311"/>
                  <a:gd name="T103" fmla="*/ 419 h 2338"/>
                  <a:gd name="T104" fmla="*/ 287 w 2311"/>
                  <a:gd name="T105" fmla="*/ 309 h 2338"/>
                  <a:gd name="T106" fmla="*/ 412 w 2311"/>
                  <a:gd name="T107" fmla="*/ 212 h 2338"/>
                  <a:gd name="T108" fmla="*/ 552 w 2311"/>
                  <a:gd name="T109" fmla="*/ 132 h 2338"/>
                  <a:gd name="T110" fmla="*/ 706 w 2311"/>
                  <a:gd name="T111" fmla="*/ 69 h 2338"/>
                  <a:gd name="T112" fmla="*/ 872 w 2311"/>
                  <a:gd name="T113" fmla="*/ 26 h 2338"/>
                  <a:gd name="T114" fmla="*/ 1047 w 2311"/>
                  <a:gd name="T115" fmla="*/ 3 h 2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311" h="2338">
                    <a:moveTo>
                      <a:pt x="1138" y="0"/>
                    </a:moveTo>
                    <a:lnTo>
                      <a:pt x="1228" y="3"/>
                    </a:lnTo>
                    <a:lnTo>
                      <a:pt x="1319" y="12"/>
                    </a:lnTo>
                    <a:lnTo>
                      <a:pt x="1407" y="27"/>
                    </a:lnTo>
                    <a:lnTo>
                      <a:pt x="1492" y="46"/>
                    </a:lnTo>
                    <a:lnTo>
                      <a:pt x="1574" y="71"/>
                    </a:lnTo>
                    <a:lnTo>
                      <a:pt x="1654" y="101"/>
                    </a:lnTo>
                    <a:lnTo>
                      <a:pt x="1730" y="135"/>
                    </a:lnTo>
                    <a:lnTo>
                      <a:pt x="1803" y="174"/>
                    </a:lnTo>
                    <a:lnTo>
                      <a:pt x="1872" y="218"/>
                    </a:lnTo>
                    <a:lnTo>
                      <a:pt x="1937" y="265"/>
                    </a:lnTo>
                    <a:lnTo>
                      <a:pt x="1997" y="316"/>
                    </a:lnTo>
                    <a:lnTo>
                      <a:pt x="2053" y="371"/>
                    </a:lnTo>
                    <a:lnTo>
                      <a:pt x="2104" y="429"/>
                    </a:lnTo>
                    <a:lnTo>
                      <a:pt x="2151" y="491"/>
                    </a:lnTo>
                    <a:lnTo>
                      <a:pt x="2192" y="555"/>
                    </a:lnTo>
                    <a:lnTo>
                      <a:pt x="2227" y="622"/>
                    </a:lnTo>
                    <a:lnTo>
                      <a:pt x="2257" y="692"/>
                    </a:lnTo>
                    <a:lnTo>
                      <a:pt x="2280" y="763"/>
                    </a:lnTo>
                    <a:lnTo>
                      <a:pt x="2297" y="837"/>
                    </a:lnTo>
                    <a:lnTo>
                      <a:pt x="2308" y="913"/>
                    </a:lnTo>
                    <a:lnTo>
                      <a:pt x="2311" y="990"/>
                    </a:lnTo>
                    <a:lnTo>
                      <a:pt x="2308" y="1068"/>
                    </a:lnTo>
                    <a:lnTo>
                      <a:pt x="2297" y="1144"/>
                    </a:lnTo>
                    <a:lnTo>
                      <a:pt x="2280" y="1218"/>
                    </a:lnTo>
                    <a:lnTo>
                      <a:pt x="2256" y="1290"/>
                    </a:lnTo>
                    <a:lnTo>
                      <a:pt x="2226" y="1360"/>
                    </a:lnTo>
                    <a:lnTo>
                      <a:pt x="2191" y="1428"/>
                    </a:lnTo>
                    <a:lnTo>
                      <a:pt x="2150" y="1492"/>
                    </a:lnTo>
                    <a:lnTo>
                      <a:pt x="2102" y="1553"/>
                    </a:lnTo>
                    <a:lnTo>
                      <a:pt x="2051" y="1611"/>
                    </a:lnTo>
                    <a:lnTo>
                      <a:pt x="1994" y="1667"/>
                    </a:lnTo>
                    <a:lnTo>
                      <a:pt x="1933" y="1718"/>
                    </a:lnTo>
                    <a:lnTo>
                      <a:pt x="1867" y="1764"/>
                    </a:lnTo>
                    <a:lnTo>
                      <a:pt x="1798" y="1808"/>
                    </a:lnTo>
                    <a:lnTo>
                      <a:pt x="1725" y="1846"/>
                    </a:lnTo>
                    <a:lnTo>
                      <a:pt x="1647" y="1881"/>
                    </a:lnTo>
                    <a:lnTo>
                      <a:pt x="1567" y="1911"/>
                    </a:lnTo>
                    <a:lnTo>
                      <a:pt x="1484" y="1935"/>
                    </a:lnTo>
                    <a:lnTo>
                      <a:pt x="1398" y="1955"/>
                    </a:lnTo>
                    <a:lnTo>
                      <a:pt x="1310" y="1969"/>
                    </a:lnTo>
                    <a:lnTo>
                      <a:pt x="984" y="2311"/>
                    </a:lnTo>
                    <a:lnTo>
                      <a:pt x="967" y="2325"/>
                    </a:lnTo>
                    <a:lnTo>
                      <a:pt x="948" y="2334"/>
                    </a:lnTo>
                    <a:lnTo>
                      <a:pt x="929" y="2338"/>
                    </a:lnTo>
                    <a:lnTo>
                      <a:pt x="911" y="2338"/>
                    </a:lnTo>
                    <a:lnTo>
                      <a:pt x="892" y="2334"/>
                    </a:lnTo>
                    <a:lnTo>
                      <a:pt x="874" y="2326"/>
                    </a:lnTo>
                    <a:lnTo>
                      <a:pt x="860" y="2315"/>
                    </a:lnTo>
                    <a:lnTo>
                      <a:pt x="846" y="2301"/>
                    </a:lnTo>
                    <a:lnTo>
                      <a:pt x="838" y="2283"/>
                    </a:lnTo>
                    <a:lnTo>
                      <a:pt x="832" y="2264"/>
                    </a:lnTo>
                    <a:lnTo>
                      <a:pt x="831" y="2242"/>
                    </a:lnTo>
                    <a:lnTo>
                      <a:pt x="856" y="1951"/>
                    </a:lnTo>
                    <a:lnTo>
                      <a:pt x="791" y="1935"/>
                    </a:lnTo>
                    <a:lnTo>
                      <a:pt x="727" y="1917"/>
                    </a:lnTo>
                    <a:lnTo>
                      <a:pt x="743" y="1839"/>
                    </a:lnTo>
                    <a:lnTo>
                      <a:pt x="756" y="1759"/>
                    </a:lnTo>
                    <a:lnTo>
                      <a:pt x="763" y="1679"/>
                    </a:lnTo>
                    <a:lnTo>
                      <a:pt x="766" y="1600"/>
                    </a:lnTo>
                    <a:lnTo>
                      <a:pt x="763" y="1533"/>
                    </a:lnTo>
                    <a:lnTo>
                      <a:pt x="758" y="1469"/>
                    </a:lnTo>
                    <a:lnTo>
                      <a:pt x="748" y="1407"/>
                    </a:lnTo>
                    <a:lnTo>
                      <a:pt x="735" y="1346"/>
                    </a:lnTo>
                    <a:lnTo>
                      <a:pt x="719" y="1288"/>
                    </a:lnTo>
                    <a:lnTo>
                      <a:pt x="1747" y="1288"/>
                    </a:lnTo>
                    <a:lnTo>
                      <a:pt x="1767" y="1285"/>
                    </a:lnTo>
                    <a:lnTo>
                      <a:pt x="1783" y="1276"/>
                    </a:lnTo>
                    <a:lnTo>
                      <a:pt x="1795" y="1262"/>
                    </a:lnTo>
                    <a:lnTo>
                      <a:pt x="1804" y="1246"/>
                    </a:lnTo>
                    <a:lnTo>
                      <a:pt x="1808" y="1227"/>
                    </a:lnTo>
                    <a:lnTo>
                      <a:pt x="1804" y="1208"/>
                    </a:lnTo>
                    <a:lnTo>
                      <a:pt x="1795" y="1191"/>
                    </a:lnTo>
                    <a:lnTo>
                      <a:pt x="1783" y="1178"/>
                    </a:lnTo>
                    <a:lnTo>
                      <a:pt x="1767" y="1169"/>
                    </a:lnTo>
                    <a:lnTo>
                      <a:pt x="1747" y="1167"/>
                    </a:lnTo>
                    <a:lnTo>
                      <a:pt x="671" y="1167"/>
                    </a:lnTo>
                    <a:lnTo>
                      <a:pt x="642" y="1113"/>
                    </a:lnTo>
                    <a:lnTo>
                      <a:pt x="609" y="1060"/>
                    </a:lnTo>
                    <a:lnTo>
                      <a:pt x="574" y="1013"/>
                    </a:lnTo>
                    <a:lnTo>
                      <a:pt x="534" y="968"/>
                    </a:lnTo>
                    <a:lnTo>
                      <a:pt x="492" y="927"/>
                    </a:lnTo>
                    <a:lnTo>
                      <a:pt x="1747" y="927"/>
                    </a:lnTo>
                    <a:lnTo>
                      <a:pt x="1767" y="925"/>
                    </a:lnTo>
                    <a:lnTo>
                      <a:pt x="1783" y="916"/>
                    </a:lnTo>
                    <a:lnTo>
                      <a:pt x="1795" y="903"/>
                    </a:lnTo>
                    <a:lnTo>
                      <a:pt x="1804" y="886"/>
                    </a:lnTo>
                    <a:lnTo>
                      <a:pt x="1808" y="867"/>
                    </a:lnTo>
                    <a:lnTo>
                      <a:pt x="1804" y="848"/>
                    </a:lnTo>
                    <a:lnTo>
                      <a:pt x="1795" y="832"/>
                    </a:lnTo>
                    <a:lnTo>
                      <a:pt x="1783" y="818"/>
                    </a:lnTo>
                    <a:lnTo>
                      <a:pt x="1767" y="809"/>
                    </a:lnTo>
                    <a:lnTo>
                      <a:pt x="1747" y="806"/>
                    </a:lnTo>
                    <a:lnTo>
                      <a:pt x="301" y="806"/>
                    </a:lnTo>
                    <a:lnTo>
                      <a:pt x="245" y="785"/>
                    </a:lnTo>
                    <a:lnTo>
                      <a:pt x="188" y="768"/>
                    </a:lnTo>
                    <a:lnTo>
                      <a:pt x="127" y="756"/>
                    </a:lnTo>
                    <a:lnTo>
                      <a:pt x="65" y="748"/>
                    </a:lnTo>
                    <a:lnTo>
                      <a:pt x="0" y="745"/>
                    </a:lnTo>
                    <a:lnTo>
                      <a:pt x="25" y="675"/>
                    </a:lnTo>
                    <a:lnTo>
                      <a:pt x="56" y="607"/>
                    </a:lnTo>
                    <a:lnTo>
                      <a:pt x="91" y="542"/>
                    </a:lnTo>
                    <a:lnTo>
                      <a:pt x="133" y="479"/>
                    </a:lnTo>
                    <a:lnTo>
                      <a:pt x="180" y="419"/>
                    </a:lnTo>
                    <a:lnTo>
                      <a:pt x="231" y="362"/>
                    </a:lnTo>
                    <a:lnTo>
                      <a:pt x="287" y="309"/>
                    </a:lnTo>
                    <a:lnTo>
                      <a:pt x="347" y="259"/>
                    </a:lnTo>
                    <a:lnTo>
                      <a:pt x="412" y="212"/>
                    </a:lnTo>
                    <a:lnTo>
                      <a:pt x="480" y="170"/>
                    </a:lnTo>
                    <a:lnTo>
                      <a:pt x="552" y="132"/>
                    </a:lnTo>
                    <a:lnTo>
                      <a:pt x="627" y="98"/>
                    </a:lnTo>
                    <a:lnTo>
                      <a:pt x="706" y="69"/>
                    </a:lnTo>
                    <a:lnTo>
                      <a:pt x="788" y="44"/>
                    </a:lnTo>
                    <a:lnTo>
                      <a:pt x="872" y="26"/>
                    </a:lnTo>
                    <a:lnTo>
                      <a:pt x="958" y="11"/>
                    </a:lnTo>
                    <a:lnTo>
                      <a:pt x="1047" y="3"/>
                    </a:lnTo>
                    <a:lnTo>
                      <a:pt x="113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" name="Freeform 7"/>
              <p:cNvSpPr>
                <a:spLocks/>
              </p:cNvSpPr>
              <p:nvPr/>
            </p:nvSpPr>
            <p:spPr bwMode="auto">
              <a:xfrm>
                <a:off x="5211" y="3117"/>
                <a:ext cx="295" cy="114"/>
              </a:xfrm>
              <a:custGeom>
                <a:avLst/>
                <a:gdLst>
                  <a:gd name="T0" fmla="*/ 704 w 2651"/>
                  <a:gd name="T1" fmla="*/ 2 h 1029"/>
                  <a:gd name="T2" fmla="*/ 736 w 2651"/>
                  <a:gd name="T3" fmla="*/ 22 h 1029"/>
                  <a:gd name="T4" fmla="*/ 1131 w 2651"/>
                  <a:gd name="T5" fmla="*/ 847 h 1029"/>
                  <a:gd name="T6" fmla="*/ 1052 w 2651"/>
                  <a:gd name="T7" fmla="*/ 402 h 1029"/>
                  <a:gd name="T8" fmla="*/ 1061 w 2651"/>
                  <a:gd name="T9" fmla="*/ 350 h 1029"/>
                  <a:gd name="T10" fmla="*/ 1086 w 2651"/>
                  <a:gd name="T11" fmla="*/ 303 h 1029"/>
                  <a:gd name="T12" fmla="*/ 1297 w 2651"/>
                  <a:gd name="T13" fmla="*/ 33 h 1029"/>
                  <a:gd name="T14" fmla="*/ 1325 w 2651"/>
                  <a:gd name="T15" fmla="*/ 24 h 1029"/>
                  <a:gd name="T16" fmla="*/ 1354 w 2651"/>
                  <a:gd name="T17" fmla="*/ 33 h 1029"/>
                  <a:gd name="T18" fmla="*/ 1565 w 2651"/>
                  <a:gd name="T19" fmla="*/ 303 h 1029"/>
                  <a:gd name="T20" fmla="*/ 1590 w 2651"/>
                  <a:gd name="T21" fmla="*/ 350 h 1029"/>
                  <a:gd name="T22" fmla="*/ 1598 w 2651"/>
                  <a:gd name="T23" fmla="*/ 402 h 1029"/>
                  <a:gd name="T24" fmla="*/ 1520 w 2651"/>
                  <a:gd name="T25" fmla="*/ 847 h 1029"/>
                  <a:gd name="T26" fmla="*/ 1914 w 2651"/>
                  <a:gd name="T27" fmla="*/ 22 h 1029"/>
                  <a:gd name="T28" fmla="*/ 1947 w 2651"/>
                  <a:gd name="T29" fmla="*/ 2 h 1029"/>
                  <a:gd name="T30" fmla="*/ 1984 w 2651"/>
                  <a:gd name="T31" fmla="*/ 3 h 1029"/>
                  <a:gd name="T32" fmla="*/ 2116 w 2651"/>
                  <a:gd name="T33" fmla="*/ 59 h 1029"/>
                  <a:gd name="T34" fmla="*/ 2237 w 2651"/>
                  <a:gd name="T35" fmla="*/ 133 h 1029"/>
                  <a:gd name="T36" fmla="*/ 2345 w 2651"/>
                  <a:gd name="T37" fmla="*/ 225 h 1029"/>
                  <a:gd name="T38" fmla="*/ 2439 w 2651"/>
                  <a:gd name="T39" fmla="*/ 332 h 1029"/>
                  <a:gd name="T40" fmla="*/ 2517 w 2651"/>
                  <a:gd name="T41" fmla="*/ 454 h 1029"/>
                  <a:gd name="T42" fmla="*/ 2574 w 2651"/>
                  <a:gd name="T43" fmla="*/ 589 h 1029"/>
                  <a:gd name="T44" fmla="*/ 2647 w 2651"/>
                  <a:gd name="T45" fmla="*/ 814 h 1029"/>
                  <a:gd name="T46" fmla="*/ 2649 w 2651"/>
                  <a:gd name="T47" fmla="*/ 871 h 1029"/>
                  <a:gd name="T48" fmla="*/ 2631 w 2651"/>
                  <a:gd name="T49" fmla="*/ 927 h 1029"/>
                  <a:gd name="T50" fmla="*/ 2598 w 2651"/>
                  <a:gd name="T51" fmla="*/ 975 h 1029"/>
                  <a:gd name="T52" fmla="*/ 2550 w 2651"/>
                  <a:gd name="T53" fmla="*/ 1009 h 1029"/>
                  <a:gd name="T54" fmla="*/ 2496 w 2651"/>
                  <a:gd name="T55" fmla="*/ 1027 h 1029"/>
                  <a:gd name="T56" fmla="*/ 184 w 2651"/>
                  <a:gd name="T57" fmla="*/ 1029 h 1029"/>
                  <a:gd name="T58" fmla="*/ 126 w 2651"/>
                  <a:gd name="T59" fmla="*/ 1020 h 1029"/>
                  <a:gd name="T60" fmla="*/ 75 w 2651"/>
                  <a:gd name="T61" fmla="*/ 993 h 1029"/>
                  <a:gd name="T62" fmla="*/ 34 w 2651"/>
                  <a:gd name="T63" fmla="*/ 952 h 1029"/>
                  <a:gd name="T64" fmla="*/ 9 w 2651"/>
                  <a:gd name="T65" fmla="*/ 900 h 1029"/>
                  <a:gd name="T66" fmla="*/ 0 w 2651"/>
                  <a:gd name="T67" fmla="*/ 842 h 1029"/>
                  <a:gd name="T68" fmla="*/ 10 w 2651"/>
                  <a:gd name="T69" fmla="*/ 786 h 1029"/>
                  <a:gd name="T70" fmla="*/ 103 w 2651"/>
                  <a:gd name="T71" fmla="*/ 520 h 1029"/>
                  <a:gd name="T72" fmla="*/ 171 w 2651"/>
                  <a:gd name="T73" fmla="*/ 392 h 1029"/>
                  <a:gd name="T74" fmla="*/ 256 w 2651"/>
                  <a:gd name="T75" fmla="*/ 276 h 1029"/>
                  <a:gd name="T76" fmla="*/ 358 w 2651"/>
                  <a:gd name="T77" fmla="*/ 177 h 1029"/>
                  <a:gd name="T78" fmla="*/ 473 w 2651"/>
                  <a:gd name="T79" fmla="*/ 94 h 1029"/>
                  <a:gd name="T80" fmla="*/ 599 w 2651"/>
                  <a:gd name="T81" fmla="*/ 29 h 1029"/>
                  <a:gd name="T82" fmla="*/ 685 w 2651"/>
                  <a:gd name="T83" fmla="*/ 0 h 10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651" h="1029">
                    <a:moveTo>
                      <a:pt x="685" y="0"/>
                    </a:moveTo>
                    <a:lnTo>
                      <a:pt x="704" y="2"/>
                    </a:lnTo>
                    <a:lnTo>
                      <a:pt x="722" y="10"/>
                    </a:lnTo>
                    <a:lnTo>
                      <a:pt x="736" y="22"/>
                    </a:lnTo>
                    <a:lnTo>
                      <a:pt x="747" y="39"/>
                    </a:lnTo>
                    <a:lnTo>
                      <a:pt x="1131" y="847"/>
                    </a:lnTo>
                    <a:lnTo>
                      <a:pt x="1055" y="429"/>
                    </a:lnTo>
                    <a:lnTo>
                      <a:pt x="1052" y="402"/>
                    </a:lnTo>
                    <a:lnTo>
                      <a:pt x="1054" y="375"/>
                    </a:lnTo>
                    <a:lnTo>
                      <a:pt x="1061" y="350"/>
                    </a:lnTo>
                    <a:lnTo>
                      <a:pt x="1071" y="325"/>
                    </a:lnTo>
                    <a:lnTo>
                      <a:pt x="1086" y="303"/>
                    </a:lnTo>
                    <a:lnTo>
                      <a:pt x="1286" y="43"/>
                    </a:lnTo>
                    <a:lnTo>
                      <a:pt x="1297" y="33"/>
                    </a:lnTo>
                    <a:lnTo>
                      <a:pt x="1310" y="26"/>
                    </a:lnTo>
                    <a:lnTo>
                      <a:pt x="1325" y="24"/>
                    </a:lnTo>
                    <a:lnTo>
                      <a:pt x="1340" y="26"/>
                    </a:lnTo>
                    <a:lnTo>
                      <a:pt x="1354" y="33"/>
                    </a:lnTo>
                    <a:lnTo>
                      <a:pt x="1365" y="43"/>
                    </a:lnTo>
                    <a:lnTo>
                      <a:pt x="1565" y="303"/>
                    </a:lnTo>
                    <a:lnTo>
                      <a:pt x="1579" y="325"/>
                    </a:lnTo>
                    <a:lnTo>
                      <a:pt x="1590" y="350"/>
                    </a:lnTo>
                    <a:lnTo>
                      <a:pt x="1597" y="375"/>
                    </a:lnTo>
                    <a:lnTo>
                      <a:pt x="1598" y="402"/>
                    </a:lnTo>
                    <a:lnTo>
                      <a:pt x="1596" y="429"/>
                    </a:lnTo>
                    <a:lnTo>
                      <a:pt x="1520" y="847"/>
                    </a:lnTo>
                    <a:lnTo>
                      <a:pt x="1903" y="39"/>
                    </a:lnTo>
                    <a:lnTo>
                      <a:pt x="1914" y="22"/>
                    </a:lnTo>
                    <a:lnTo>
                      <a:pt x="1929" y="10"/>
                    </a:lnTo>
                    <a:lnTo>
                      <a:pt x="1947" y="2"/>
                    </a:lnTo>
                    <a:lnTo>
                      <a:pt x="1965" y="0"/>
                    </a:lnTo>
                    <a:lnTo>
                      <a:pt x="1984" y="3"/>
                    </a:lnTo>
                    <a:lnTo>
                      <a:pt x="2052" y="29"/>
                    </a:lnTo>
                    <a:lnTo>
                      <a:pt x="2116" y="59"/>
                    </a:lnTo>
                    <a:lnTo>
                      <a:pt x="2178" y="94"/>
                    </a:lnTo>
                    <a:lnTo>
                      <a:pt x="2237" y="133"/>
                    </a:lnTo>
                    <a:lnTo>
                      <a:pt x="2293" y="177"/>
                    </a:lnTo>
                    <a:lnTo>
                      <a:pt x="2345" y="225"/>
                    </a:lnTo>
                    <a:lnTo>
                      <a:pt x="2394" y="276"/>
                    </a:lnTo>
                    <a:lnTo>
                      <a:pt x="2439" y="332"/>
                    </a:lnTo>
                    <a:lnTo>
                      <a:pt x="2480" y="392"/>
                    </a:lnTo>
                    <a:lnTo>
                      <a:pt x="2517" y="454"/>
                    </a:lnTo>
                    <a:lnTo>
                      <a:pt x="2548" y="520"/>
                    </a:lnTo>
                    <a:lnTo>
                      <a:pt x="2574" y="589"/>
                    </a:lnTo>
                    <a:lnTo>
                      <a:pt x="2641" y="786"/>
                    </a:lnTo>
                    <a:lnTo>
                      <a:pt x="2647" y="814"/>
                    </a:lnTo>
                    <a:lnTo>
                      <a:pt x="2651" y="842"/>
                    </a:lnTo>
                    <a:lnTo>
                      <a:pt x="2649" y="871"/>
                    </a:lnTo>
                    <a:lnTo>
                      <a:pt x="2642" y="900"/>
                    </a:lnTo>
                    <a:lnTo>
                      <a:pt x="2631" y="927"/>
                    </a:lnTo>
                    <a:lnTo>
                      <a:pt x="2616" y="952"/>
                    </a:lnTo>
                    <a:lnTo>
                      <a:pt x="2598" y="975"/>
                    </a:lnTo>
                    <a:lnTo>
                      <a:pt x="2576" y="993"/>
                    </a:lnTo>
                    <a:lnTo>
                      <a:pt x="2550" y="1009"/>
                    </a:lnTo>
                    <a:lnTo>
                      <a:pt x="2523" y="1020"/>
                    </a:lnTo>
                    <a:lnTo>
                      <a:pt x="2496" y="1027"/>
                    </a:lnTo>
                    <a:lnTo>
                      <a:pt x="2467" y="1029"/>
                    </a:lnTo>
                    <a:lnTo>
                      <a:pt x="184" y="1029"/>
                    </a:lnTo>
                    <a:lnTo>
                      <a:pt x="155" y="1027"/>
                    </a:lnTo>
                    <a:lnTo>
                      <a:pt x="126" y="1020"/>
                    </a:lnTo>
                    <a:lnTo>
                      <a:pt x="100" y="1009"/>
                    </a:lnTo>
                    <a:lnTo>
                      <a:pt x="75" y="993"/>
                    </a:lnTo>
                    <a:lnTo>
                      <a:pt x="53" y="975"/>
                    </a:lnTo>
                    <a:lnTo>
                      <a:pt x="34" y="952"/>
                    </a:lnTo>
                    <a:lnTo>
                      <a:pt x="19" y="927"/>
                    </a:lnTo>
                    <a:lnTo>
                      <a:pt x="9" y="900"/>
                    </a:lnTo>
                    <a:lnTo>
                      <a:pt x="2" y="871"/>
                    </a:lnTo>
                    <a:lnTo>
                      <a:pt x="0" y="842"/>
                    </a:lnTo>
                    <a:lnTo>
                      <a:pt x="2" y="814"/>
                    </a:lnTo>
                    <a:lnTo>
                      <a:pt x="10" y="786"/>
                    </a:lnTo>
                    <a:lnTo>
                      <a:pt x="76" y="589"/>
                    </a:lnTo>
                    <a:lnTo>
                      <a:pt x="103" y="520"/>
                    </a:lnTo>
                    <a:lnTo>
                      <a:pt x="134" y="454"/>
                    </a:lnTo>
                    <a:lnTo>
                      <a:pt x="171" y="392"/>
                    </a:lnTo>
                    <a:lnTo>
                      <a:pt x="211" y="333"/>
                    </a:lnTo>
                    <a:lnTo>
                      <a:pt x="256" y="276"/>
                    </a:lnTo>
                    <a:lnTo>
                      <a:pt x="305" y="225"/>
                    </a:lnTo>
                    <a:lnTo>
                      <a:pt x="358" y="177"/>
                    </a:lnTo>
                    <a:lnTo>
                      <a:pt x="413" y="133"/>
                    </a:lnTo>
                    <a:lnTo>
                      <a:pt x="473" y="94"/>
                    </a:lnTo>
                    <a:lnTo>
                      <a:pt x="535" y="59"/>
                    </a:lnTo>
                    <a:lnTo>
                      <a:pt x="599" y="29"/>
                    </a:lnTo>
                    <a:lnTo>
                      <a:pt x="665" y="3"/>
                    </a:lnTo>
                    <a:lnTo>
                      <a:pt x="68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" name="Freeform 8"/>
              <p:cNvSpPr>
                <a:spLocks/>
              </p:cNvSpPr>
              <p:nvPr/>
            </p:nvSpPr>
            <p:spPr bwMode="auto">
              <a:xfrm>
                <a:off x="5292" y="2929"/>
                <a:ext cx="132" cy="177"/>
              </a:xfrm>
              <a:custGeom>
                <a:avLst/>
                <a:gdLst>
                  <a:gd name="T0" fmla="*/ 650 w 1190"/>
                  <a:gd name="T1" fmla="*/ 2 h 1590"/>
                  <a:gd name="T2" fmla="*/ 754 w 1190"/>
                  <a:gd name="T3" fmla="*/ 20 h 1590"/>
                  <a:gd name="T4" fmla="*/ 850 w 1190"/>
                  <a:gd name="T5" fmla="*/ 54 h 1590"/>
                  <a:gd name="T6" fmla="*/ 939 w 1190"/>
                  <a:gd name="T7" fmla="*/ 105 h 1590"/>
                  <a:gd name="T8" fmla="*/ 1016 w 1190"/>
                  <a:gd name="T9" fmla="*/ 173 h 1590"/>
                  <a:gd name="T10" fmla="*/ 1081 w 1190"/>
                  <a:gd name="T11" fmla="*/ 256 h 1590"/>
                  <a:gd name="T12" fmla="*/ 1134 w 1190"/>
                  <a:gd name="T13" fmla="*/ 356 h 1590"/>
                  <a:gd name="T14" fmla="*/ 1169 w 1190"/>
                  <a:gd name="T15" fmla="*/ 472 h 1590"/>
                  <a:gd name="T16" fmla="*/ 1188 w 1190"/>
                  <a:gd name="T17" fmla="*/ 603 h 1590"/>
                  <a:gd name="T18" fmla="*/ 1189 w 1190"/>
                  <a:gd name="T19" fmla="*/ 741 h 1590"/>
                  <a:gd name="T20" fmla="*/ 1173 w 1190"/>
                  <a:gd name="T21" fmla="*/ 873 h 1590"/>
                  <a:gd name="T22" fmla="*/ 1144 w 1190"/>
                  <a:gd name="T23" fmla="*/ 1003 h 1590"/>
                  <a:gd name="T24" fmla="*/ 1101 w 1190"/>
                  <a:gd name="T25" fmla="*/ 1127 h 1590"/>
                  <a:gd name="T26" fmla="*/ 1047 w 1190"/>
                  <a:gd name="T27" fmla="*/ 1244 h 1590"/>
                  <a:gd name="T28" fmla="*/ 983 w 1190"/>
                  <a:gd name="T29" fmla="*/ 1347 h 1590"/>
                  <a:gd name="T30" fmla="*/ 909 w 1190"/>
                  <a:gd name="T31" fmla="*/ 1437 h 1590"/>
                  <a:gd name="T32" fmla="*/ 827 w 1190"/>
                  <a:gd name="T33" fmla="*/ 1509 h 1590"/>
                  <a:gd name="T34" fmla="*/ 738 w 1190"/>
                  <a:gd name="T35" fmla="*/ 1560 h 1590"/>
                  <a:gd name="T36" fmla="*/ 644 w 1190"/>
                  <a:gd name="T37" fmla="*/ 1587 h 1590"/>
                  <a:gd name="T38" fmla="*/ 547 w 1190"/>
                  <a:gd name="T39" fmla="*/ 1587 h 1590"/>
                  <a:gd name="T40" fmla="*/ 453 w 1190"/>
                  <a:gd name="T41" fmla="*/ 1560 h 1590"/>
                  <a:gd name="T42" fmla="*/ 364 w 1190"/>
                  <a:gd name="T43" fmla="*/ 1509 h 1590"/>
                  <a:gd name="T44" fmla="*/ 282 w 1190"/>
                  <a:gd name="T45" fmla="*/ 1437 h 1590"/>
                  <a:gd name="T46" fmla="*/ 208 w 1190"/>
                  <a:gd name="T47" fmla="*/ 1347 h 1590"/>
                  <a:gd name="T48" fmla="*/ 144 w 1190"/>
                  <a:gd name="T49" fmla="*/ 1244 h 1590"/>
                  <a:gd name="T50" fmla="*/ 89 w 1190"/>
                  <a:gd name="T51" fmla="*/ 1127 h 1590"/>
                  <a:gd name="T52" fmla="*/ 47 w 1190"/>
                  <a:gd name="T53" fmla="*/ 1003 h 1590"/>
                  <a:gd name="T54" fmla="*/ 17 w 1190"/>
                  <a:gd name="T55" fmla="*/ 873 h 1590"/>
                  <a:gd name="T56" fmla="*/ 2 w 1190"/>
                  <a:gd name="T57" fmla="*/ 741 h 1590"/>
                  <a:gd name="T58" fmla="*/ 3 w 1190"/>
                  <a:gd name="T59" fmla="*/ 603 h 1590"/>
                  <a:gd name="T60" fmla="*/ 22 w 1190"/>
                  <a:gd name="T61" fmla="*/ 472 h 1590"/>
                  <a:gd name="T62" fmla="*/ 57 w 1190"/>
                  <a:gd name="T63" fmla="*/ 356 h 1590"/>
                  <a:gd name="T64" fmla="*/ 109 w 1190"/>
                  <a:gd name="T65" fmla="*/ 256 h 1590"/>
                  <a:gd name="T66" fmla="*/ 175 w 1190"/>
                  <a:gd name="T67" fmla="*/ 173 h 1590"/>
                  <a:gd name="T68" fmla="*/ 252 w 1190"/>
                  <a:gd name="T69" fmla="*/ 105 h 1590"/>
                  <a:gd name="T70" fmla="*/ 340 w 1190"/>
                  <a:gd name="T71" fmla="*/ 54 h 1590"/>
                  <a:gd name="T72" fmla="*/ 437 w 1190"/>
                  <a:gd name="T73" fmla="*/ 20 h 1590"/>
                  <a:gd name="T74" fmla="*/ 541 w 1190"/>
                  <a:gd name="T75" fmla="*/ 2 h 15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190" h="1590">
                    <a:moveTo>
                      <a:pt x="595" y="0"/>
                    </a:moveTo>
                    <a:lnTo>
                      <a:pt x="650" y="2"/>
                    </a:lnTo>
                    <a:lnTo>
                      <a:pt x="702" y="9"/>
                    </a:lnTo>
                    <a:lnTo>
                      <a:pt x="754" y="20"/>
                    </a:lnTo>
                    <a:lnTo>
                      <a:pt x="802" y="34"/>
                    </a:lnTo>
                    <a:lnTo>
                      <a:pt x="850" y="54"/>
                    </a:lnTo>
                    <a:lnTo>
                      <a:pt x="895" y="78"/>
                    </a:lnTo>
                    <a:lnTo>
                      <a:pt x="939" y="105"/>
                    </a:lnTo>
                    <a:lnTo>
                      <a:pt x="979" y="137"/>
                    </a:lnTo>
                    <a:lnTo>
                      <a:pt x="1016" y="173"/>
                    </a:lnTo>
                    <a:lnTo>
                      <a:pt x="1050" y="212"/>
                    </a:lnTo>
                    <a:lnTo>
                      <a:pt x="1081" y="256"/>
                    </a:lnTo>
                    <a:lnTo>
                      <a:pt x="1109" y="304"/>
                    </a:lnTo>
                    <a:lnTo>
                      <a:pt x="1134" y="356"/>
                    </a:lnTo>
                    <a:lnTo>
                      <a:pt x="1153" y="412"/>
                    </a:lnTo>
                    <a:lnTo>
                      <a:pt x="1169" y="472"/>
                    </a:lnTo>
                    <a:lnTo>
                      <a:pt x="1181" y="535"/>
                    </a:lnTo>
                    <a:lnTo>
                      <a:pt x="1188" y="603"/>
                    </a:lnTo>
                    <a:lnTo>
                      <a:pt x="1190" y="674"/>
                    </a:lnTo>
                    <a:lnTo>
                      <a:pt x="1189" y="741"/>
                    </a:lnTo>
                    <a:lnTo>
                      <a:pt x="1182" y="806"/>
                    </a:lnTo>
                    <a:lnTo>
                      <a:pt x="1173" y="873"/>
                    </a:lnTo>
                    <a:lnTo>
                      <a:pt x="1160" y="938"/>
                    </a:lnTo>
                    <a:lnTo>
                      <a:pt x="1144" y="1003"/>
                    </a:lnTo>
                    <a:lnTo>
                      <a:pt x="1124" y="1066"/>
                    </a:lnTo>
                    <a:lnTo>
                      <a:pt x="1101" y="1127"/>
                    </a:lnTo>
                    <a:lnTo>
                      <a:pt x="1076" y="1186"/>
                    </a:lnTo>
                    <a:lnTo>
                      <a:pt x="1047" y="1244"/>
                    </a:lnTo>
                    <a:lnTo>
                      <a:pt x="1016" y="1297"/>
                    </a:lnTo>
                    <a:lnTo>
                      <a:pt x="983" y="1347"/>
                    </a:lnTo>
                    <a:lnTo>
                      <a:pt x="946" y="1395"/>
                    </a:lnTo>
                    <a:lnTo>
                      <a:pt x="909" y="1437"/>
                    </a:lnTo>
                    <a:lnTo>
                      <a:pt x="869" y="1476"/>
                    </a:lnTo>
                    <a:lnTo>
                      <a:pt x="827" y="1509"/>
                    </a:lnTo>
                    <a:lnTo>
                      <a:pt x="784" y="1537"/>
                    </a:lnTo>
                    <a:lnTo>
                      <a:pt x="738" y="1560"/>
                    </a:lnTo>
                    <a:lnTo>
                      <a:pt x="692" y="1577"/>
                    </a:lnTo>
                    <a:lnTo>
                      <a:pt x="644" y="1587"/>
                    </a:lnTo>
                    <a:lnTo>
                      <a:pt x="595" y="1590"/>
                    </a:lnTo>
                    <a:lnTo>
                      <a:pt x="547" y="1587"/>
                    </a:lnTo>
                    <a:lnTo>
                      <a:pt x="499" y="1577"/>
                    </a:lnTo>
                    <a:lnTo>
                      <a:pt x="453" y="1560"/>
                    </a:lnTo>
                    <a:lnTo>
                      <a:pt x="407" y="1537"/>
                    </a:lnTo>
                    <a:lnTo>
                      <a:pt x="364" y="1509"/>
                    </a:lnTo>
                    <a:lnTo>
                      <a:pt x="322" y="1476"/>
                    </a:lnTo>
                    <a:lnTo>
                      <a:pt x="282" y="1437"/>
                    </a:lnTo>
                    <a:lnTo>
                      <a:pt x="243" y="1395"/>
                    </a:lnTo>
                    <a:lnTo>
                      <a:pt x="208" y="1347"/>
                    </a:lnTo>
                    <a:lnTo>
                      <a:pt x="175" y="1297"/>
                    </a:lnTo>
                    <a:lnTo>
                      <a:pt x="144" y="1244"/>
                    </a:lnTo>
                    <a:lnTo>
                      <a:pt x="115" y="1186"/>
                    </a:lnTo>
                    <a:lnTo>
                      <a:pt x="89" y="1127"/>
                    </a:lnTo>
                    <a:lnTo>
                      <a:pt x="66" y="1066"/>
                    </a:lnTo>
                    <a:lnTo>
                      <a:pt x="47" y="1003"/>
                    </a:lnTo>
                    <a:lnTo>
                      <a:pt x="31" y="938"/>
                    </a:lnTo>
                    <a:lnTo>
                      <a:pt x="17" y="873"/>
                    </a:lnTo>
                    <a:lnTo>
                      <a:pt x="7" y="806"/>
                    </a:lnTo>
                    <a:lnTo>
                      <a:pt x="2" y="741"/>
                    </a:lnTo>
                    <a:lnTo>
                      <a:pt x="0" y="674"/>
                    </a:lnTo>
                    <a:lnTo>
                      <a:pt x="3" y="603"/>
                    </a:lnTo>
                    <a:lnTo>
                      <a:pt x="10" y="535"/>
                    </a:lnTo>
                    <a:lnTo>
                      <a:pt x="22" y="472"/>
                    </a:lnTo>
                    <a:lnTo>
                      <a:pt x="37" y="412"/>
                    </a:lnTo>
                    <a:lnTo>
                      <a:pt x="57" y="356"/>
                    </a:lnTo>
                    <a:lnTo>
                      <a:pt x="82" y="304"/>
                    </a:lnTo>
                    <a:lnTo>
                      <a:pt x="109" y="256"/>
                    </a:lnTo>
                    <a:lnTo>
                      <a:pt x="140" y="212"/>
                    </a:lnTo>
                    <a:lnTo>
                      <a:pt x="175" y="173"/>
                    </a:lnTo>
                    <a:lnTo>
                      <a:pt x="212" y="137"/>
                    </a:lnTo>
                    <a:lnTo>
                      <a:pt x="252" y="105"/>
                    </a:lnTo>
                    <a:lnTo>
                      <a:pt x="295" y="78"/>
                    </a:lnTo>
                    <a:lnTo>
                      <a:pt x="340" y="54"/>
                    </a:lnTo>
                    <a:lnTo>
                      <a:pt x="387" y="34"/>
                    </a:lnTo>
                    <a:lnTo>
                      <a:pt x="437" y="20"/>
                    </a:lnTo>
                    <a:lnTo>
                      <a:pt x="488" y="9"/>
                    </a:lnTo>
                    <a:lnTo>
                      <a:pt x="541" y="2"/>
                    </a:lnTo>
                    <a:lnTo>
                      <a:pt x="59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grpSp>
        <p:nvGrpSpPr>
          <p:cNvPr id="60" name="Group 59"/>
          <p:cNvGrpSpPr/>
          <p:nvPr/>
        </p:nvGrpSpPr>
        <p:grpSpPr>
          <a:xfrm>
            <a:off x="6945424" y="4271553"/>
            <a:ext cx="864124" cy="876724"/>
            <a:chOff x="6880033" y="4249101"/>
            <a:chExt cx="1088637" cy="1104509"/>
          </a:xfrm>
        </p:grpSpPr>
        <p:sp>
          <p:nvSpPr>
            <p:cNvPr id="132" name="Snip Same Side Corner Rectangle 131"/>
            <p:cNvSpPr/>
            <p:nvPr/>
          </p:nvSpPr>
          <p:spPr>
            <a:xfrm>
              <a:off x="6880033" y="4262743"/>
              <a:ext cx="1088637" cy="1090867"/>
            </a:xfrm>
            <a:prstGeom prst="ellipse">
              <a:avLst/>
            </a:prstGeom>
            <a:solidFill>
              <a:srgbClr val="88A945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40" name="Snip Same Side Corner Rectangle 139"/>
            <p:cNvSpPr/>
            <p:nvPr/>
          </p:nvSpPr>
          <p:spPr>
            <a:xfrm>
              <a:off x="6880033" y="4249101"/>
              <a:ext cx="1088637" cy="1090867"/>
            </a:xfrm>
            <a:prstGeom prst="ellipse">
              <a:avLst/>
            </a:prstGeom>
            <a:solidFill>
              <a:srgbClr val="C3D69B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grpSp>
          <p:nvGrpSpPr>
            <p:cNvPr id="18" name="Group 11"/>
            <p:cNvGrpSpPr>
              <a:grpSpLocks noChangeAspect="1"/>
            </p:cNvGrpSpPr>
            <p:nvPr/>
          </p:nvGrpSpPr>
          <p:grpSpPr bwMode="auto">
            <a:xfrm>
              <a:off x="7039382" y="4477034"/>
              <a:ext cx="769938" cy="635000"/>
              <a:chOff x="4448" y="2806"/>
              <a:chExt cx="485" cy="400"/>
            </a:xfrm>
            <a:solidFill>
              <a:schemeClr val="bg1"/>
            </a:solidFill>
          </p:grpSpPr>
          <p:sp>
            <p:nvSpPr>
              <p:cNvPr id="21" name="Freeform 13"/>
              <p:cNvSpPr>
                <a:spLocks/>
              </p:cNvSpPr>
              <p:nvPr/>
            </p:nvSpPr>
            <p:spPr bwMode="auto">
              <a:xfrm>
                <a:off x="4448" y="3141"/>
                <a:ext cx="220" cy="65"/>
              </a:xfrm>
              <a:custGeom>
                <a:avLst/>
                <a:gdLst>
                  <a:gd name="T0" fmla="*/ 293 w 1542"/>
                  <a:gd name="T1" fmla="*/ 0 h 451"/>
                  <a:gd name="T2" fmla="*/ 1249 w 1542"/>
                  <a:gd name="T3" fmla="*/ 0 h 451"/>
                  <a:gd name="T4" fmla="*/ 1274 w 1542"/>
                  <a:gd name="T5" fmla="*/ 2 h 451"/>
                  <a:gd name="T6" fmla="*/ 1299 w 1542"/>
                  <a:gd name="T7" fmla="*/ 10 h 451"/>
                  <a:gd name="T8" fmla="*/ 1319 w 1542"/>
                  <a:gd name="T9" fmla="*/ 22 h 451"/>
                  <a:gd name="T10" fmla="*/ 1339 w 1542"/>
                  <a:gd name="T11" fmla="*/ 37 h 451"/>
                  <a:gd name="T12" fmla="*/ 1354 w 1542"/>
                  <a:gd name="T13" fmla="*/ 56 h 451"/>
                  <a:gd name="T14" fmla="*/ 1366 w 1542"/>
                  <a:gd name="T15" fmla="*/ 78 h 451"/>
                  <a:gd name="T16" fmla="*/ 1373 w 1542"/>
                  <a:gd name="T17" fmla="*/ 101 h 451"/>
                  <a:gd name="T18" fmla="*/ 1376 w 1542"/>
                  <a:gd name="T19" fmla="*/ 127 h 451"/>
                  <a:gd name="T20" fmla="*/ 1374 w 1542"/>
                  <a:gd name="T21" fmla="*/ 149 h 451"/>
                  <a:gd name="T22" fmla="*/ 1369 w 1542"/>
                  <a:gd name="T23" fmla="*/ 168 h 451"/>
                  <a:gd name="T24" fmla="*/ 1360 w 1542"/>
                  <a:gd name="T25" fmla="*/ 188 h 451"/>
                  <a:gd name="T26" fmla="*/ 1542 w 1542"/>
                  <a:gd name="T27" fmla="*/ 188 h 451"/>
                  <a:gd name="T28" fmla="*/ 1542 w 1542"/>
                  <a:gd name="T29" fmla="*/ 451 h 451"/>
                  <a:gd name="T30" fmla="*/ 0 w 1542"/>
                  <a:gd name="T31" fmla="*/ 451 h 451"/>
                  <a:gd name="T32" fmla="*/ 0 w 1542"/>
                  <a:gd name="T33" fmla="*/ 188 h 451"/>
                  <a:gd name="T34" fmla="*/ 182 w 1542"/>
                  <a:gd name="T35" fmla="*/ 188 h 451"/>
                  <a:gd name="T36" fmla="*/ 173 w 1542"/>
                  <a:gd name="T37" fmla="*/ 168 h 451"/>
                  <a:gd name="T38" fmla="*/ 168 w 1542"/>
                  <a:gd name="T39" fmla="*/ 149 h 451"/>
                  <a:gd name="T40" fmla="*/ 167 w 1542"/>
                  <a:gd name="T41" fmla="*/ 127 h 451"/>
                  <a:gd name="T42" fmla="*/ 169 w 1542"/>
                  <a:gd name="T43" fmla="*/ 101 h 451"/>
                  <a:gd name="T44" fmla="*/ 176 w 1542"/>
                  <a:gd name="T45" fmla="*/ 78 h 451"/>
                  <a:gd name="T46" fmla="*/ 188 w 1542"/>
                  <a:gd name="T47" fmla="*/ 56 h 451"/>
                  <a:gd name="T48" fmla="*/ 204 w 1542"/>
                  <a:gd name="T49" fmla="*/ 37 h 451"/>
                  <a:gd name="T50" fmla="*/ 222 w 1542"/>
                  <a:gd name="T51" fmla="*/ 22 h 451"/>
                  <a:gd name="T52" fmla="*/ 244 w 1542"/>
                  <a:gd name="T53" fmla="*/ 10 h 451"/>
                  <a:gd name="T54" fmla="*/ 268 w 1542"/>
                  <a:gd name="T55" fmla="*/ 2 h 451"/>
                  <a:gd name="T56" fmla="*/ 293 w 1542"/>
                  <a:gd name="T57" fmla="*/ 0 h 4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542" h="451">
                    <a:moveTo>
                      <a:pt x="293" y="0"/>
                    </a:moveTo>
                    <a:lnTo>
                      <a:pt x="1249" y="0"/>
                    </a:lnTo>
                    <a:lnTo>
                      <a:pt x="1274" y="2"/>
                    </a:lnTo>
                    <a:lnTo>
                      <a:pt x="1299" y="10"/>
                    </a:lnTo>
                    <a:lnTo>
                      <a:pt x="1319" y="22"/>
                    </a:lnTo>
                    <a:lnTo>
                      <a:pt x="1339" y="37"/>
                    </a:lnTo>
                    <a:lnTo>
                      <a:pt x="1354" y="56"/>
                    </a:lnTo>
                    <a:lnTo>
                      <a:pt x="1366" y="78"/>
                    </a:lnTo>
                    <a:lnTo>
                      <a:pt x="1373" y="101"/>
                    </a:lnTo>
                    <a:lnTo>
                      <a:pt x="1376" y="127"/>
                    </a:lnTo>
                    <a:lnTo>
                      <a:pt x="1374" y="149"/>
                    </a:lnTo>
                    <a:lnTo>
                      <a:pt x="1369" y="168"/>
                    </a:lnTo>
                    <a:lnTo>
                      <a:pt x="1360" y="188"/>
                    </a:lnTo>
                    <a:lnTo>
                      <a:pt x="1542" y="188"/>
                    </a:lnTo>
                    <a:lnTo>
                      <a:pt x="1542" y="451"/>
                    </a:lnTo>
                    <a:lnTo>
                      <a:pt x="0" y="451"/>
                    </a:lnTo>
                    <a:lnTo>
                      <a:pt x="0" y="188"/>
                    </a:lnTo>
                    <a:lnTo>
                      <a:pt x="182" y="188"/>
                    </a:lnTo>
                    <a:lnTo>
                      <a:pt x="173" y="168"/>
                    </a:lnTo>
                    <a:lnTo>
                      <a:pt x="168" y="149"/>
                    </a:lnTo>
                    <a:lnTo>
                      <a:pt x="167" y="127"/>
                    </a:lnTo>
                    <a:lnTo>
                      <a:pt x="169" y="101"/>
                    </a:lnTo>
                    <a:lnTo>
                      <a:pt x="176" y="78"/>
                    </a:lnTo>
                    <a:lnTo>
                      <a:pt x="188" y="56"/>
                    </a:lnTo>
                    <a:lnTo>
                      <a:pt x="204" y="37"/>
                    </a:lnTo>
                    <a:lnTo>
                      <a:pt x="222" y="22"/>
                    </a:lnTo>
                    <a:lnTo>
                      <a:pt x="244" y="10"/>
                    </a:lnTo>
                    <a:lnTo>
                      <a:pt x="268" y="2"/>
                    </a:lnTo>
                    <a:lnTo>
                      <a:pt x="29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" name="Freeform 14"/>
              <p:cNvSpPr>
                <a:spLocks/>
              </p:cNvSpPr>
              <p:nvPr/>
            </p:nvSpPr>
            <p:spPr bwMode="auto">
              <a:xfrm>
                <a:off x="4614" y="2806"/>
                <a:ext cx="157" cy="119"/>
              </a:xfrm>
              <a:custGeom>
                <a:avLst/>
                <a:gdLst>
                  <a:gd name="T0" fmla="*/ 182 w 1101"/>
                  <a:gd name="T1" fmla="*/ 0 h 837"/>
                  <a:gd name="T2" fmla="*/ 206 w 1101"/>
                  <a:gd name="T3" fmla="*/ 2 h 837"/>
                  <a:gd name="T4" fmla="*/ 228 w 1101"/>
                  <a:gd name="T5" fmla="*/ 9 h 837"/>
                  <a:gd name="T6" fmla="*/ 251 w 1101"/>
                  <a:gd name="T7" fmla="*/ 21 h 837"/>
                  <a:gd name="T8" fmla="*/ 1036 w 1101"/>
                  <a:gd name="T9" fmla="*/ 521 h 837"/>
                  <a:gd name="T10" fmla="*/ 1056 w 1101"/>
                  <a:gd name="T11" fmla="*/ 536 h 837"/>
                  <a:gd name="T12" fmla="*/ 1072 w 1101"/>
                  <a:gd name="T13" fmla="*/ 554 h 837"/>
                  <a:gd name="T14" fmla="*/ 1085 w 1101"/>
                  <a:gd name="T15" fmla="*/ 574 h 837"/>
                  <a:gd name="T16" fmla="*/ 1094 w 1101"/>
                  <a:gd name="T17" fmla="*/ 596 h 837"/>
                  <a:gd name="T18" fmla="*/ 1099 w 1101"/>
                  <a:gd name="T19" fmla="*/ 620 h 837"/>
                  <a:gd name="T20" fmla="*/ 1101 w 1101"/>
                  <a:gd name="T21" fmla="*/ 643 h 837"/>
                  <a:gd name="T22" fmla="*/ 1098 w 1101"/>
                  <a:gd name="T23" fmla="*/ 667 h 837"/>
                  <a:gd name="T24" fmla="*/ 1091 w 1101"/>
                  <a:gd name="T25" fmla="*/ 690 h 837"/>
                  <a:gd name="T26" fmla="*/ 1079 w 1101"/>
                  <a:gd name="T27" fmla="*/ 712 h 837"/>
                  <a:gd name="T28" fmla="*/ 1040 w 1101"/>
                  <a:gd name="T29" fmla="*/ 773 h 837"/>
                  <a:gd name="T30" fmla="*/ 1024 w 1101"/>
                  <a:gd name="T31" fmla="*/ 794 h 837"/>
                  <a:gd name="T32" fmla="*/ 1005 w 1101"/>
                  <a:gd name="T33" fmla="*/ 811 h 837"/>
                  <a:gd name="T34" fmla="*/ 983 w 1101"/>
                  <a:gd name="T35" fmla="*/ 824 h 837"/>
                  <a:gd name="T36" fmla="*/ 960 w 1101"/>
                  <a:gd name="T37" fmla="*/ 833 h 837"/>
                  <a:gd name="T38" fmla="*/ 935 w 1101"/>
                  <a:gd name="T39" fmla="*/ 837 h 837"/>
                  <a:gd name="T40" fmla="*/ 909 w 1101"/>
                  <a:gd name="T41" fmla="*/ 837 h 837"/>
                  <a:gd name="T42" fmla="*/ 885 w 1101"/>
                  <a:gd name="T43" fmla="*/ 832 h 837"/>
                  <a:gd name="T44" fmla="*/ 861 w 1101"/>
                  <a:gd name="T45" fmla="*/ 823 h 837"/>
                  <a:gd name="T46" fmla="*/ 53 w 1101"/>
                  <a:gd name="T47" fmla="*/ 308 h 837"/>
                  <a:gd name="T48" fmla="*/ 34 w 1101"/>
                  <a:gd name="T49" fmla="*/ 291 h 837"/>
                  <a:gd name="T50" fmla="*/ 19 w 1101"/>
                  <a:gd name="T51" fmla="*/ 270 h 837"/>
                  <a:gd name="T52" fmla="*/ 8 w 1101"/>
                  <a:gd name="T53" fmla="*/ 248 h 837"/>
                  <a:gd name="T54" fmla="*/ 2 w 1101"/>
                  <a:gd name="T55" fmla="*/ 224 h 837"/>
                  <a:gd name="T56" fmla="*/ 0 w 1101"/>
                  <a:gd name="T57" fmla="*/ 198 h 837"/>
                  <a:gd name="T58" fmla="*/ 2 w 1101"/>
                  <a:gd name="T59" fmla="*/ 173 h 837"/>
                  <a:gd name="T60" fmla="*/ 9 w 1101"/>
                  <a:gd name="T61" fmla="*/ 149 h 837"/>
                  <a:gd name="T62" fmla="*/ 21 w 1101"/>
                  <a:gd name="T63" fmla="*/ 125 h 837"/>
                  <a:gd name="T64" fmla="*/ 59 w 1101"/>
                  <a:gd name="T65" fmla="*/ 64 h 837"/>
                  <a:gd name="T66" fmla="*/ 75 w 1101"/>
                  <a:gd name="T67" fmla="*/ 44 h 837"/>
                  <a:gd name="T68" fmla="*/ 93 w 1101"/>
                  <a:gd name="T69" fmla="*/ 28 h 837"/>
                  <a:gd name="T70" fmla="*/ 113 w 1101"/>
                  <a:gd name="T71" fmla="*/ 15 h 837"/>
                  <a:gd name="T72" fmla="*/ 135 w 1101"/>
                  <a:gd name="T73" fmla="*/ 6 h 837"/>
                  <a:gd name="T74" fmla="*/ 158 w 1101"/>
                  <a:gd name="T75" fmla="*/ 1 h 837"/>
                  <a:gd name="T76" fmla="*/ 182 w 1101"/>
                  <a:gd name="T77" fmla="*/ 0 h 8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101" h="837">
                    <a:moveTo>
                      <a:pt x="182" y="0"/>
                    </a:moveTo>
                    <a:lnTo>
                      <a:pt x="206" y="2"/>
                    </a:lnTo>
                    <a:lnTo>
                      <a:pt x="228" y="9"/>
                    </a:lnTo>
                    <a:lnTo>
                      <a:pt x="251" y="21"/>
                    </a:lnTo>
                    <a:lnTo>
                      <a:pt x="1036" y="521"/>
                    </a:lnTo>
                    <a:lnTo>
                      <a:pt x="1056" y="536"/>
                    </a:lnTo>
                    <a:lnTo>
                      <a:pt x="1072" y="554"/>
                    </a:lnTo>
                    <a:lnTo>
                      <a:pt x="1085" y="574"/>
                    </a:lnTo>
                    <a:lnTo>
                      <a:pt x="1094" y="596"/>
                    </a:lnTo>
                    <a:lnTo>
                      <a:pt x="1099" y="620"/>
                    </a:lnTo>
                    <a:lnTo>
                      <a:pt x="1101" y="643"/>
                    </a:lnTo>
                    <a:lnTo>
                      <a:pt x="1098" y="667"/>
                    </a:lnTo>
                    <a:lnTo>
                      <a:pt x="1091" y="690"/>
                    </a:lnTo>
                    <a:lnTo>
                      <a:pt x="1079" y="712"/>
                    </a:lnTo>
                    <a:lnTo>
                      <a:pt x="1040" y="773"/>
                    </a:lnTo>
                    <a:lnTo>
                      <a:pt x="1024" y="794"/>
                    </a:lnTo>
                    <a:lnTo>
                      <a:pt x="1005" y="811"/>
                    </a:lnTo>
                    <a:lnTo>
                      <a:pt x="983" y="824"/>
                    </a:lnTo>
                    <a:lnTo>
                      <a:pt x="960" y="833"/>
                    </a:lnTo>
                    <a:lnTo>
                      <a:pt x="935" y="837"/>
                    </a:lnTo>
                    <a:lnTo>
                      <a:pt x="909" y="837"/>
                    </a:lnTo>
                    <a:lnTo>
                      <a:pt x="885" y="832"/>
                    </a:lnTo>
                    <a:lnTo>
                      <a:pt x="861" y="823"/>
                    </a:lnTo>
                    <a:lnTo>
                      <a:pt x="53" y="308"/>
                    </a:lnTo>
                    <a:lnTo>
                      <a:pt x="34" y="291"/>
                    </a:lnTo>
                    <a:lnTo>
                      <a:pt x="19" y="270"/>
                    </a:lnTo>
                    <a:lnTo>
                      <a:pt x="8" y="248"/>
                    </a:lnTo>
                    <a:lnTo>
                      <a:pt x="2" y="224"/>
                    </a:lnTo>
                    <a:lnTo>
                      <a:pt x="0" y="198"/>
                    </a:lnTo>
                    <a:lnTo>
                      <a:pt x="2" y="173"/>
                    </a:lnTo>
                    <a:lnTo>
                      <a:pt x="9" y="149"/>
                    </a:lnTo>
                    <a:lnTo>
                      <a:pt x="21" y="125"/>
                    </a:lnTo>
                    <a:lnTo>
                      <a:pt x="59" y="64"/>
                    </a:lnTo>
                    <a:lnTo>
                      <a:pt x="75" y="44"/>
                    </a:lnTo>
                    <a:lnTo>
                      <a:pt x="93" y="28"/>
                    </a:lnTo>
                    <a:lnTo>
                      <a:pt x="113" y="15"/>
                    </a:lnTo>
                    <a:lnTo>
                      <a:pt x="135" y="6"/>
                    </a:lnTo>
                    <a:lnTo>
                      <a:pt x="158" y="1"/>
                    </a:lnTo>
                    <a:lnTo>
                      <a:pt x="18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3" name="Freeform 15"/>
              <p:cNvSpPr>
                <a:spLocks/>
              </p:cNvSpPr>
              <p:nvPr/>
            </p:nvSpPr>
            <p:spPr bwMode="auto">
              <a:xfrm>
                <a:off x="4550" y="2867"/>
                <a:ext cx="383" cy="279"/>
              </a:xfrm>
              <a:custGeom>
                <a:avLst/>
                <a:gdLst>
                  <a:gd name="T0" fmla="*/ 1228 w 2678"/>
                  <a:gd name="T1" fmla="*/ 514 h 1956"/>
                  <a:gd name="T2" fmla="*/ 1211 w 2678"/>
                  <a:gd name="T3" fmla="*/ 855 h 1956"/>
                  <a:gd name="T4" fmla="*/ 1340 w 2678"/>
                  <a:gd name="T5" fmla="*/ 860 h 1956"/>
                  <a:gd name="T6" fmla="*/ 1539 w 2678"/>
                  <a:gd name="T7" fmla="*/ 967 h 1956"/>
                  <a:gd name="T8" fmla="*/ 1735 w 2678"/>
                  <a:gd name="T9" fmla="*/ 1076 h 1956"/>
                  <a:gd name="T10" fmla="*/ 1930 w 2678"/>
                  <a:gd name="T11" fmla="*/ 1188 h 1956"/>
                  <a:gd name="T12" fmla="*/ 2122 w 2678"/>
                  <a:gd name="T13" fmla="*/ 1305 h 1956"/>
                  <a:gd name="T14" fmla="*/ 2264 w 2678"/>
                  <a:gd name="T15" fmla="*/ 1396 h 1956"/>
                  <a:gd name="T16" fmla="*/ 2405 w 2678"/>
                  <a:gd name="T17" fmla="*/ 1489 h 1956"/>
                  <a:gd name="T18" fmla="*/ 2497 w 2678"/>
                  <a:gd name="T19" fmla="*/ 1554 h 1956"/>
                  <a:gd name="T20" fmla="*/ 2565 w 2678"/>
                  <a:gd name="T21" fmla="*/ 1604 h 1956"/>
                  <a:gd name="T22" fmla="*/ 2607 w 2678"/>
                  <a:gd name="T23" fmla="*/ 1642 h 1956"/>
                  <a:gd name="T24" fmla="*/ 2641 w 2678"/>
                  <a:gd name="T25" fmla="*/ 1693 h 1956"/>
                  <a:gd name="T26" fmla="*/ 2663 w 2678"/>
                  <a:gd name="T27" fmla="*/ 1747 h 1956"/>
                  <a:gd name="T28" fmla="*/ 2674 w 2678"/>
                  <a:gd name="T29" fmla="*/ 1800 h 1956"/>
                  <a:gd name="T30" fmla="*/ 2676 w 2678"/>
                  <a:gd name="T31" fmla="*/ 1822 h 1956"/>
                  <a:gd name="T32" fmla="*/ 2678 w 2678"/>
                  <a:gd name="T33" fmla="*/ 1846 h 1956"/>
                  <a:gd name="T34" fmla="*/ 2676 w 2678"/>
                  <a:gd name="T35" fmla="*/ 1900 h 1956"/>
                  <a:gd name="T36" fmla="*/ 2628 w 2678"/>
                  <a:gd name="T37" fmla="*/ 1924 h 1956"/>
                  <a:gd name="T38" fmla="*/ 2606 w 2678"/>
                  <a:gd name="T39" fmla="*/ 1934 h 1956"/>
                  <a:gd name="T40" fmla="*/ 2584 w 2678"/>
                  <a:gd name="T41" fmla="*/ 1940 h 1956"/>
                  <a:gd name="T42" fmla="*/ 2532 w 2678"/>
                  <a:gd name="T43" fmla="*/ 1952 h 1956"/>
                  <a:gd name="T44" fmla="*/ 2474 w 2678"/>
                  <a:gd name="T45" fmla="*/ 1956 h 1956"/>
                  <a:gd name="T46" fmla="*/ 2414 w 2678"/>
                  <a:gd name="T47" fmla="*/ 1947 h 1956"/>
                  <a:gd name="T48" fmla="*/ 2361 w 2678"/>
                  <a:gd name="T49" fmla="*/ 1924 h 1956"/>
                  <a:gd name="T50" fmla="*/ 2287 w 2678"/>
                  <a:gd name="T51" fmla="*/ 1884 h 1956"/>
                  <a:gd name="T52" fmla="*/ 2189 w 2678"/>
                  <a:gd name="T53" fmla="*/ 1828 h 1956"/>
                  <a:gd name="T54" fmla="*/ 2045 w 2678"/>
                  <a:gd name="T55" fmla="*/ 1742 h 1956"/>
                  <a:gd name="T56" fmla="*/ 1903 w 2678"/>
                  <a:gd name="T57" fmla="*/ 1651 h 1956"/>
                  <a:gd name="T58" fmla="*/ 1716 w 2678"/>
                  <a:gd name="T59" fmla="*/ 1526 h 1956"/>
                  <a:gd name="T60" fmla="*/ 1532 w 2678"/>
                  <a:gd name="T61" fmla="*/ 1398 h 1956"/>
                  <a:gd name="T62" fmla="*/ 1349 w 2678"/>
                  <a:gd name="T63" fmla="*/ 1266 h 1956"/>
                  <a:gd name="T64" fmla="*/ 1168 w 2678"/>
                  <a:gd name="T65" fmla="*/ 1132 h 1956"/>
                  <a:gd name="T66" fmla="*/ 1110 w 2678"/>
                  <a:gd name="T67" fmla="*/ 1015 h 1956"/>
                  <a:gd name="T68" fmla="*/ 808 w 2678"/>
                  <a:gd name="T69" fmla="*/ 1177 h 1956"/>
                  <a:gd name="T70" fmla="*/ 420 w 2678"/>
                  <a:gd name="T71" fmla="*/ 0 h 19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678" h="1956">
                    <a:moveTo>
                      <a:pt x="420" y="0"/>
                    </a:moveTo>
                    <a:lnTo>
                      <a:pt x="1228" y="514"/>
                    </a:lnTo>
                    <a:lnTo>
                      <a:pt x="1057" y="783"/>
                    </a:lnTo>
                    <a:lnTo>
                      <a:pt x="1211" y="855"/>
                    </a:lnTo>
                    <a:lnTo>
                      <a:pt x="1240" y="808"/>
                    </a:lnTo>
                    <a:lnTo>
                      <a:pt x="1340" y="860"/>
                    </a:lnTo>
                    <a:lnTo>
                      <a:pt x="1440" y="913"/>
                    </a:lnTo>
                    <a:lnTo>
                      <a:pt x="1539" y="967"/>
                    </a:lnTo>
                    <a:lnTo>
                      <a:pt x="1638" y="1021"/>
                    </a:lnTo>
                    <a:lnTo>
                      <a:pt x="1735" y="1076"/>
                    </a:lnTo>
                    <a:lnTo>
                      <a:pt x="1833" y="1132"/>
                    </a:lnTo>
                    <a:lnTo>
                      <a:pt x="1930" y="1188"/>
                    </a:lnTo>
                    <a:lnTo>
                      <a:pt x="2027" y="1246"/>
                    </a:lnTo>
                    <a:lnTo>
                      <a:pt x="2122" y="1305"/>
                    </a:lnTo>
                    <a:lnTo>
                      <a:pt x="2217" y="1365"/>
                    </a:lnTo>
                    <a:lnTo>
                      <a:pt x="2264" y="1396"/>
                    </a:lnTo>
                    <a:lnTo>
                      <a:pt x="2312" y="1426"/>
                    </a:lnTo>
                    <a:lnTo>
                      <a:pt x="2405" y="1489"/>
                    </a:lnTo>
                    <a:lnTo>
                      <a:pt x="2451" y="1521"/>
                    </a:lnTo>
                    <a:lnTo>
                      <a:pt x="2497" y="1554"/>
                    </a:lnTo>
                    <a:lnTo>
                      <a:pt x="2542" y="1587"/>
                    </a:lnTo>
                    <a:lnTo>
                      <a:pt x="2565" y="1604"/>
                    </a:lnTo>
                    <a:lnTo>
                      <a:pt x="2587" y="1621"/>
                    </a:lnTo>
                    <a:lnTo>
                      <a:pt x="2607" y="1642"/>
                    </a:lnTo>
                    <a:lnTo>
                      <a:pt x="2626" y="1666"/>
                    </a:lnTo>
                    <a:lnTo>
                      <a:pt x="2641" y="1693"/>
                    </a:lnTo>
                    <a:lnTo>
                      <a:pt x="2655" y="1724"/>
                    </a:lnTo>
                    <a:lnTo>
                      <a:pt x="2663" y="1747"/>
                    </a:lnTo>
                    <a:lnTo>
                      <a:pt x="2669" y="1772"/>
                    </a:lnTo>
                    <a:lnTo>
                      <a:pt x="2674" y="1800"/>
                    </a:lnTo>
                    <a:lnTo>
                      <a:pt x="2675" y="1811"/>
                    </a:lnTo>
                    <a:lnTo>
                      <a:pt x="2676" y="1822"/>
                    </a:lnTo>
                    <a:lnTo>
                      <a:pt x="2677" y="1834"/>
                    </a:lnTo>
                    <a:lnTo>
                      <a:pt x="2678" y="1846"/>
                    </a:lnTo>
                    <a:lnTo>
                      <a:pt x="2678" y="1872"/>
                    </a:lnTo>
                    <a:lnTo>
                      <a:pt x="2676" y="1900"/>
                    </a:lnTo>
                    <a:lnTo>
                      <a:pt x="2651" y="1914"/>
                    </a:lnTo>
                    <a:lnTo>
                      <a:pt x="2628" y="1924"/>
                    </a:lnTo>
                    <a:lnTo>
                      <a:pt x="2616" y="1929"/>
                    </a:lnTo>
                    <a:lnTo>
                      <a:pt x="2606" y="1934"/>
                    </a:lnTo>
                    <a:lnTo>
                      <a:pt x="2595" y="1937"/>
                    </a:lnTo>
                    <a:lnTo>
                      <a:pt x="2584" y="1940"/>
                    </a:lnTo>
                    <a:lnTo>
                      <a:pt x="2558" y="1948"/>
                    </a:lnTo>
                    <a:lnTo>
                      <a:pt x="2532" y="1952"/>
                    </a:lnTo>
                    <a:lnTo>
                      <a:pt x="2508" y="1955"/>
                    </a:lnTo>
                    <a:lnTo>
                      <a:pt x="2474" y="1956"/>
                    </a:lnTo>
                    <a:lnTo>
                      <a:pt x="2443" y="1953"/>
                    </a:lnTo>
                    <a:lnTo>
                      <a:pt x="2414" y="1947"/>
                    </a:lnTo>
                    <a:lnTo>
                      <a:pt x="2387" y="1938"/>
                    </a:lnTo>
                    <a:lnTo>
                      <a:pt x="2361" y="1924"/>
                    </a:lnTo>
                    <a:lnTo>
                      <a:pt x="2336" y="1912"/>
                    </a:lnTo>
                    <a:lnTo>
                      <a:pt x="2287" y="1884"/>
                    </a:lnTo>
                    <a:lnTo>
                      <a:pt x="2239" y="1856"/>
                    </a:lnTo>
                    <a:lnTo>
                      <a:pt x="2189" y="1828"/>
                    </a:lnTo>
                    <a:lnTo>
                      <a:pt x="2093" y="1771"/>
                    </a:lnTo>
                    <a:lnTo>
                      <a:pt x="2045" y="1742"/>
                    </a:lnTo>
                    <a:lnTo>
                      <a:pt x="1998" y="1712"/>
                    </a:lnTo>
                    <a:lnTo>
                      <a:pt x="1903" y="1651"/>
                    </a:lnTo>
                    <a:lnTo>
                      <a:pt x="1809" y="1589"/>
                    </a:lnTo>
                    <a:lnTo>
                      <a:pt x="1716" y="1526"/>
                    </a:lnTo>
                    <a:lnTo>
                      <a:pt x="1624" y="1463"/>
                    </a:lnTo>
                    <a:lnTo>
                      <a:pt x="1532" y="1398"/>
                    </a:lnTo>
                    <a:lnTo>
                      <a:pt x="1440" y="1333"/>
                    </a:lnTo>
                    <a:lnTo>
                      <a:pt x="1349" y="1266"/>
                    </a:lnTo>
                    <a:lnTo>
                      <a:pt x="1259" y="1200"/>
                    </a:lnTo>
                    <a:lnTo>
                      <a:pt x="1168" y="1132"/>
                    </a:lnTo>
                    <a:lnTo>
                      <a:pt x="1079" y="1063"/>
                    </a:lnTo>
                    <a:lnTo>
                      <a:pt x="1110" y="1015"/>
                    </a:lnTo>
                    <a:lnTo>
                      <a:pt x="979" y="907"/>
                    </a:lnTo>
                    <a:lnTo>
                      <a:pt x="808" y="1177"/>
                    </a:lnTo>
                    <a:lnTo>
                      <a:pt x="0" y="663"/>
                    </a:lnTo>
                    <a:lnTo>
                      <a:pt x="42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4" name="Freeform 16"/>
              <p:cNvSpPr>
                <a:spLocks/>
              </p:cNvSpPr>
              <p:nvPr/>
            </p:nvSpPr>
            <p:spPr bwMode="auto">
              <a:xfrm>
                <a:off x="4506" y="2976"/>
                <a:ext cx="157" cy="120"/>
              </a:xfrm>
              <a:custGeom>
                <a:avLst/>
                <a:gdLst>
                  <a:gd name="T0" fmla="*/ 165 w 1101"/>
                  <a:gd name="T1" fmla="*/ 0 h 837"/>
                  <a:gd name="T2" fmla="*/ 191 w 1101"/>
                  <a:gd name="T3" fmla="*/ 0 h 837"/>
                  <a:gd name="T4" fmla="*/ 215 w 1101"/>
                  <a:gd name="T5" fmla="*/ 5 h 837"/>
                  <a:gd name="T6" fmla="*/ 240 w 1101"/>
                  <a:gd name="T7" fmla="*/ 14 h 837"/>
                  <a:gd name="T8" fmla="*/ 1048 w 1101"/>
                  <a:gd name="T9" fmla="*/ 529 h 837"/>
                  <a:gd name="T10" fmla="*/ 1067 w 1101"/>
                  <a:gd name="T11" fmla="*/ 546 h 837"/>
                  <a:gd name="T12" fmla="*/ 1081 w 1101"/>
                  <a:gd name="T13" fmla="*/ 567 h 837"/>
                  <a:gd name="T14" fmla="*/ 1092 w 1101"/>
                  <a:gd name="T15" fmla="*/ 589 h 837"/>
                  <a:gd name="T16" fmla="*/ 1098 w 1101"/>
                  <a:gd name="T17" fmla="*/ 613 h 837"/>
                  <a:gd name="T18" fmla="*/ 1101 w 1101"/>
                  <a:gd name="T19" fmla="*/ 639 h 837"/>
                  <a:gd name="T20" fmla="*/ 1098 w 1101"/>
                  <a:gd name="T21" fmla="*/ 664 h 837"/>
                  <a:gd name="T22" fmla="*/ 1091 w 1101"/>
                  <a:gd name="T23" fmla="*/ 688 h 837"/>
                  <a:gd name="T24" fmla="*/ 1079 w 1101"/>
                  <a:gd name="T25" fmla="*/ 712 h 837"/>
                  <a:gd name="T26" fmla="*/ 1041 w 1101"/>
                  <a:gd name="T27" fmla="*/ 773 h 837"/>
                  <a:gd name="T28" fmla="*/ 1025 w 1101"/>
                  <a:gd name="T29" fmla="*/ 792 h 837"/>
                  <a:gd name="T30" fmla="*/ 1008 w 1101"/>
                  <a:gd name="T31" fmla="*/ 809 h 837"/>
                  <a:gd name="T32" fmla="*/ 987 w 1101"/>
                  <a:gd name="T33" fmla="*/ 822 h 837"/>
                  <a:gd name="T34" fmla="*/ 966 w 1101"/>
                  <a:gd name="T35" fmla="*/ 831 h 837"/>
                  <a:gd name="T36" fmla="*/ 942 w 1101"/>
                  <a:gd name="T37" fmla="*/ 836 h 837"/>
                  <a:gd name="T38" fmla="*/ 918 w 1101"/>
                  <a:gd name="T39" fmla="*/ 837 h 837"/>
                  <a:gd name="T40" fmla="*/ 895 w 1101"/>
                  <a:gd name="T41" fmla="*/ 835 h 837"/>
                  <a:gd name="T42" fmla="*/ 872 w 1101"/>
                  <a:gd name="T43" fmla="*/ 827 h 837"/>
                  <a:gd name="T44" fmla="*/ 849 w 1101"/>
                  <a:gd name="T45" fmla="*/ 816 h 837"/>
                  <a:gd name="T46" fmla="*/ 64 w 1101"/>
                  <a:gd name="T47" fmla="*/ 316 h 837"/>
                  <a:gd name="T48" fmla="*/ 45 w 1101"/>
                  <a:gd name="T49" fmla="*/ 301 h 837"/>
                  <a:gd name="T50" fmla="*/ 28 w 1101"/>
                  <a:gd name="T51" fmla="*/ 283 h 837"/>
                  <a:gd name="T52" fmla="*/ 16 w 1101"/>
                  <a:gd name="T53" fmla="*/ 263 h 837"/>
                  <a:gd name="T54" fmla="*/ 7 w 1101"/>
                  <a:gd name="T55" fmla="*/ 241 h 837"/>
                  <a:gd name="T56" fmla="*/ 1 w 1101"/>
                  <a:gd name="T57" fmla="*/ 217 h 837"/>
                  <a:gd name="T58" fmla="*/ 0 w 1101"/>
                  <a:gd name="T59" fmla="*/ 194 h 837"/>
                  <a:gd name="T60" fmla="*/ 2 w 1101"/>
                  <a:gd name="T61" fmla="*/ 170 h 837"/>
                  <a:gd name="T62" fmla="*/ 10 w 1101"/>
                  <a:gd name="T63" fmla="*/ 147 h 837"/>
                  <a:gd name="T64" fmla="*/ 22 w 1101"/>
                  <a:gd name="T65" fmla="*/ 124 h 837"/>
                  <a:gd name="T66" fmla="*/ 60 w 1101"/>
                  <a:gd name="T67" fmla="*/ 64 h 837"/>
                  <a:gd name="T68" fmla="*/ 77 w 1101"/>
                  <a:gd name="T69" fmla="*/ 43 h 837"/>
                  <a:gd name="T70" fmla="*/ 96 w 1101"/>
                  <a:gd name="T71" fmla="*/ 25 h 837"/>
                  <a:gd name="T72" fmla="*/ 118 w 1101"/>
                  <a:gd name="T73" fmla="*/ 13 h 837"/>
                  <a:gd name="T74" fmla="*/ 141 w 1101"/>
                  <a:gd name="T75" fmla="*/ 4 h 837"/>
                  <a:gd name="T76" fmla="*/ 165 w 1101"/>
                  <a:gd name="T77" fmla="*/ 0 h 8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101" h="837">
                    <a:moveTo>
                      <a:pt x="165" y="0"/>
                    </a:moveTo>
                    <a:lnTo>
                      <a:pt x="191" y="0"/>
                    </a:lnTo>
                    <a:lnTo>
                      <a:pt x="215" y="5"/>
                    </a:lnTo>
                    <a:lnTo>
                      <a:pt x="240" y="14"/>
                    </a:lnTo>
                    <a:lnTo>
                      <a:pt x="1048" y="529"/>
                    </a:lnTo>
                    <a:lnTo>
                      <a:pt x="1067" y="546"/>
                    </a:lnTo>
                    <a:lnTo>
                      <a:pt x="1081" y="567"/>
                    </a:lnTo>
                    <a:lnTo>
                      <a:pt x="1092" y="589"/>
                    </a:lnTo>
                    <a:lnTo>
                      <a:pt x="1098" y="613"/>
                    </a:lnTo>
                    <a:lnTo>
                      <a:pt x="1101" y="639"/>
                    </a:lnTo>
                    <a:lnTo>
                      <a:pt x="1098" y="664"/>
                    </a:lnTo>
                    <a:lnTo>
                      <a:pt x="1091" y="688"/>
                    </a:lnTo>
                    <a:lnTo>
                      <a:pt x="1079" y="712"/>
                    </a:lnTo>
                    <a:lnTo>
                      <a:pt x="1041" y="773"/>
                    </a:lnTo>
                    <a:lnTo>
                      <a:pt x="1025" y="792"/>
                    </a:lnTo>
                    <a:lnTo>
                      <a:pt x="1008" y="809"/>
                    </a:lnTo>
                    <a:lnTo>
                      <a:pt x="987" y="822"/>
                    </a:lnTo>
                    <a:lnTo>
                      <a:pt x="966" y="831"/>
                    </a:lnTo>
                    <a:lnTo>
                      <a:pt x="942" y="836"/>
                    </a:lnTo>
                    <a:lnTo>
                      <a:pt x="918" y="837"/>
                    </a:lnTo>
                    <a:lnTo>
                      <a:pt x="895" y="835"/>
                    </a:lnTo>
                    <a:lnTo>
                      <a:pt x="872" y="827"/>
                    </a:lnTo>
                    <a:lnTo>
                      <a:pt x="849" y="816"/>
                    </a:lnTo>
                    <a:lnTo>
                      <a:pt x="64" y="316"/>
                    </a:lnTo>
                    <a:lnTo>
                      <a:pt x="45" y="301"/>
                    </a:lnTo>
                    <a:lnTo>
                      <a:pt x="28" y="283"/>
                    </a:lnTo>
                    <a:lnTo>
                      <a:pt x="16" y="263"/>
                    </a:lnTo>
                    <a:lnTo>
                      <a:pt x="7" y="241"/>
                    </a:lnTo>
                    <a:lnTo>
                      <a:pt x="1" y="217"/>
                    </a:lnTo>
                    <a:lnTo>
                      <a:pt x="0" y="194"/>
                    </a:lnTo>
                    <a:lnTo>
                      <a:pt x="2" y="170"/>
                    </a:lnTo>
                    <a:lnTo>
                      <a:pt x="10" y="147"/>
                    </a:lnTo>
                    <a:lnTo>
                      <a:pt x="22" y="124"/>
                    </a:lnTo>
                    <a:lnTo>
                      <a:pt x="60" y="64"/>
                    </a:lnTo>
                    <a:lnTo>
                      <a:pt x="77" y="43"/>
                    </a:lnTo>
                    <a:lnTo>
                      <a:pt x="96" y="25"/>
                    </a:lnTo>
                    <a:lnTo>
                      <a:pt x="118" y="13"/>
                    </a:lnTo>
                    <a:lnTo>
                      <a:pt x="141" y="4"/>
                    </a:lnTo>
                    <a:lnTo>
                      <a:pt x="16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grpSp>
        <p:nvGrpSpPr>
          <p:cNvPr id="58" name="Group 57"/>
          <p:cNvGrpSpPr/>
          <p:nvPr/>
        </p:nvGrpSpPr>
        <p:grpSpPr>
          <a:xfrm>
            <a:off x="4686596" y="4271553"/>
            <a:ext cx="864124" cy="876724"/>
            <a:chOff x="4598803" y="4249101"/>
            <a:chExt cx="1088637" cy="1104509"/>
          </a:xfrm>
        </p:grpSpPr>
        <p:sp>
          <p:nvSpPr>
            <p:cNvPr id="127" name="Snip Same Side Corner Rectangle 126"/>
            <p:cNvSpPr/>
            <p:nvPr/>
          </p:nvSpPr>
          <p:spPr>
            <a:xfrm>
              <a:off x="4598803" y="4262743"/>
              <a:ext cx="1088637" cy="1090867"/>
            </a:xfrm>
            <a:prstGeom prst="ellipse">
              <a:avLst/>
            </a:prstGeom>
            <a:solidFill>
              <a:srgbClr val="4B5A65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30" name="Snip Same Side Corner Rectangle 129"/>
            <p:cNvSpPr/>
            <p:nvPr/>
          </p:nvSpPr>
          <p:spPr>
            <a:xfrm>
              <a:off x="4598803" y="4249101"/>
              <a:ext cx="1088637" cy="1090867"/>
            </a:xfrm>
            <a:prstGeom prst="ellipse">
              <a:avLst/>
            </a:prstGeom>
            <a:solidFill>
              <a:srgbClr val="647886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grpSp>
          <p:nvGrpSpPr>
            <p:cNvPr id="25" name="Group 19"/>
            <p:cNvGrpSpPr>
              <a:grpSpLocks noChangeAspect="1"/>
            </p:cNvGrpSpPr>
            <p:nvPr/>
          </p:nvGrpSpPr>
          <p:grpSpPr bwMode="auto">
            <a:xfrm>
              <a:off x="4790696" y="4481003"/>
              <a:ext cx="704850" cy="627062"/>
              <a:chOff x="3030" y="2801"/>
              <a:chExt cx="444" cy="395"/>
            </a:xfrm>
            <a:solidFill>
              <a:schemeClr val="bg1"/>
            </a:solidFill>
          </p:grpSpPr>
          <p:sp>
            <p:nvSpPr>
              <p:cNvPr id="28" name="Freeform 21"/>
              <p:cNvSpPr>
                <a:spLocks/>
              </p:cNvSpPr>
              <p:nvPr/>
            </p:nvSpPr>
            <p:spPr bwMode="auto">
              <a:xfrm>
                <a:off x="3030" y="2801"/>
                <a:ext cx="221" cy="238"/>
              </a:xfrm>
              <a:custGeom>
                <a:avLst/>
                <a:gdLst>
                  <a:gd name="T0" fmla="*/ 985 w 1765"/>
                  <a:gd name="T1" fmla="*/ 4 h 1900"/>
                  <a:gd name="T2" fmla="*/ 1050 w 1765"/>
                  <a:gd name="T3" fmla="*/ 27 h 1900"/>
                  <a:gd name="T4" fmla="*/ 1110 w 1765"/>
                  <a:gd name="T5" fmla="*/ 80 h 1900"/>
                  <a:gd name="T6" fmla="*/ 1149 w 1765"/>
                  <a:gd name="T7" fmla="*/ 170 h 1900"/>
                  <a:gd name="T8" fmla="*/ 1151 w 1765"/>
                  <a:gd name="T9" fmla="*/ 308 h 1900"/>
                  <a:gd name="T10" fmla="*/ 1101 w 1765"/>
                  <a:gd name="T11" fmla="*/ 497 h 1900"/>
                  <a:gd name="T12" fmla="*/ 1067 w 1765"/>
                  <a:gd name="T13" fmla="*/ 636 h 1900"/>
                  <a:gd name="T14" fmla="*/ 1062 w 1765"/>
                  <a:gd name="T15" fmla="*/ 708 h 1900"/>
                  <a:gd name="T16" fmla="*/ 1077 w 1765"/>
                  <a:gd name="T17" fmla="*/ 734 h 1900"/>
                  <a:gd name="T18" fmla="*/ 1098 w 1765"/>
                  <a:gd name="T19" fmla="*/ 732 h 1900"/>
                  <a:gd name="T20" fmla="*/ 1114 w 1765"/>
                  <a:gd name="T21" fmla="*/ 721 h 1900"/>
                  <a:gd name="T22" fmla="*/ 1172 w 1765"/>
                  <a:gd name="T23" fmla="*/ 705 h 1900"/>
                  <a:gd name="T24" fmla="*/ 1223 w 1765"/>
                  <a:gd name="T25" fmla="*/ 697 h 1900"/>
                  <a:gd name="T26" fmla="*/ 1328 w 1765"/>
                  <a:gd name="T27" fmla="*/ 683 h 1900"/>
                  <a:gd name="T28" fmla="*/ 1473 w 1765"/>
                  <a:gd name="T29" fmla="*/ 678 h 1900"/>
                  <a:gd name="T30" fmla="*/ 1616 w 1765"/>
                  <a:gd name="T31" fmla="*/ 698 h 1900"/>
                  <a:gd name="T32" fmla="*/ 1721 w 1765"/>
                  <a:gd name="T33" fmla="*/ 764 h 1900"/>
                  <a:gd name="T34" fmla="*/ 1749 w 1765"/>
                  <a:gd name="T35" fmla="*/ 855 h 1900"/>
                  <a:gd name="T36" fmla="*/ 1726 w 1765"/>
                  <a:gd name="T37" fmla="*/ 929 h 1900"/>
                  <a:gd name="T38" fmla="*/ 1700 w 1765"/>
                  <a:gd name="T39" fmla="*/ 969 h 1900"/>
                  <a:gd name="T40" fmla="*/ 1712 w 1765"/>
                  <a:gd name="T41" fmla="*/ 984 h 1900"/>
                  <a:gd name="T42" fmla="*/ 1748 w 1765"/>
                  <a:gd name="T43" fmla="*/ 1039 h 1900"/>
                  <a:gd name="T44" fmla="*/ 1765 w 1765"/>
                  <a:gd name="T45" fmla="*/ 1127 h 1900"/>
                  <a:gd name="T46" fmla="*/ 1724 w 1765"/>
                  <a:gd name="T47" fmla="*/ 1239 h 1900"/>
                  <a:gd name="T48" fmla="*/ 1711 w 1765"/>
                  <a:gd name="T49" fmla="*/ 1292 h 1900"/>
                  <a:gd name="T50" fmla="*/ 1730 w 1765"/>
                  <a:gd name="T51" fmla="*/ 1366 h 1900"/>
                  <a:gd name="T52" fmla="*/ 1716 w 1765"/>
                  <a:gd name="T53" fmla="*/ 1467 h 1900"/>
                  <a:gd name="T54" fmla="*/ 1628 w 1765"/>
                  <a:gd name="T55" fmla="*/ 1578 h 1900"/>
                  <a:gd name="T56" fmla="*/ 1635 w 1765"/>
                  <a:gd name="T57" fmla="*/ 1599 h 1900"/>
                  <a:gd name="T58" fmla="*/ 1644 w 1765"/>
                  <a:gd name="T59" fmla="*/ 1655 h 1900"/>
                  <a:gd name="T60" fmla="*/ 1631 w 1765"/>
                  <a:gd name="T61" fmla="*/ 1728 h 1900"/>
                  <a:gd name="T62" fmla="*/ 1574 w 1765"/>
                  <a:gd name="T63" fmla="*/ 1801 h 1900"/>
                  <a:gd name="T64" fmla="*/ 1452 w 1765"/>
                  <a:gd name="T65" fmla="*/ 1859 h 1900"/>
                  <a:gd name="T66" fmla="*/ 1276 w 1765"/>
                  <a:gd name="T67" fmla="*/ 1885 h 1900"/>
                  <a:gd name="T68" fmla="*/ 1078 w 1765"/>
                  <a:gd name="T69" fmla="*/ 1877 h 1900"/>
                  <a:gd name="T70" fmla="*/ 834 w 1765"/>
                  <a:gd name="T71" fmla="*/ 1874 h 1900"/>
                  <a:gd name="T72" fmla="*/ 642 w 1765"/>
                  <a:gd name="T73" fmla="*/ 1855 h 1900"/>
                  <a:gd name="T74" fmla="*/ 523 w 1765"/>
                  <a:gd name="T75" fmla="*/ 1811 h 1900"/>
                  <a:gd name="T76" fmla="*/ 466 w 1765"/>
                  <a:gd name="T77" fmla="*/ 1762 h 1900"/>
                  <a:gd name="T78" fmla="*/ 448 w 1765"/>
                  <a:gd name="T79" fmla="*/ 1724 h 1900"/>
                  <a:gd name="T80" fmla="*/ 447 w 1765"/>
                  <a:gd name="T81" fmla="*/ 1743 h 1900"/>
                  <a:gd name="T82" fmla="*/ 429 w 1765"/>
                  <a:gd name="T83" fmla="*/ 1839 h 1900"/>
                  <a:gd name="T84" fmla="*/ 407 w 1765"/>
                  <a:gd name="T85" fmla="*/ 1869 h 1900"/>
                  <a:gd name="T86" fmla="*/ 320 w 1765"/>
                  <a:gd name="T87" fmla="*/ 1900 h 1900"/>
                  <a:gd name="T88" fmla="*/ 84 w 1765"/>
                  <a:gd name="T89" fmla="*/ 1879 h 1900"/>
                  <a:gd name="T90" fmla="*/ 11 w 1765"/>
                  <a:gd name="T91" fmla="*/ 1794 h 1900"/>
                  <a:gd name="T92" fmla="*/ 2 w 1765"/>
                  <a:gd name="T93" fmla="*/ 1053 h 1900"/>
                  <a:gd name="T94" fmla="*/ 57 w 1765"/>
                  <a:gd name="T95" fmla="*/ 956 h 1900"/>
                  <a:gd name="T96" fmla="*/ 166 w 1765"/>
                  <a:gd name="T97" fmla="*/ 916 h 1900"/>
                  <a:gd name="T98" fmla="*/ 388 w 1765"/>
                  <a:gd name="T99" fmla="*/ 931 h 1900"/>
                  <a:gd name="T100" fmla="*/ 447 w 1765"/>
                  <a:gd name="T101" fmla="*/ 901 h 1900"/>
                  <a:gd name="T102" fmla="*/ 534 w 1765"/>
                  <a:gd name="T103" fmla="*/ 785 h 1900"/>
                  <a:gd name="T104" fmla="*/ 632 w 1765"/>
                  <a:gd name="T105" fmla="*/ 667 h 1900"/>
                  <a:gd name="T106" fmla="*/ 723 w 1765"/>
                  <a:gd name="T107" fmla="*/ 519 h 1900"/>
                  <a:gd name="T108" fmla="*/ 798 w 1765"/>
                  <a:gd name="T109" fmla="*/ 372 h 1900"/>
                  <a:gd name="T110" fmla="*/ 853 w 1765"/>
                  <a:gd name="T111" fmla="*/ 253 h 1900"/>
                  <a:gd name="T112" fmla="*/ 879 w 1765"/>
                  <a:gd name="T113" fmla="*/ 192 h 1900"/>
                  <a:gd name="T114" fmla="*/ 878 w 1765"/>
                  <a:gd name="T115" fmla="*/ 169 h 1900"/>
                  <a:gd name="T116" fmla="*/ 876 w 1765"/>
                  <a:gd name="T117" fmla="*/ 103 h 1900"/>
                  <a:gd name="T118" fmla="*/ 891 w 1765"/>
                  <a:gd name="T119" fmla="*/ 33 h 1900"/>
                  <a:gd name="T120" fmla="*/ 943 w 1765"/>
                  <a:gd name="T121" fmla="*/ 0 h 19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765" h="1900">
                    <a:moveTo>
                      <a:pt x="943" y="0"/>
                    </a:moveTo>
                    <a:lnTo>
                      <a:pt x="956" y="0"/>
                    </a:lnTo>
                    <a:lnTo>
                      <a:pt x="970" y="1"/>
                    </a:lnTo>
                    <a:lnTo>
                      <a:pt x="985" y="4"/>
                    </a:lnTo>
                    <a:lnTo>
                      <a:pt x="1000" y="8"/>
                    </a:lnTo>
                    <a:lnTo>
                      <a:pt x="1016" y="13"/>
                    </a:lnTo>
                    <a:lnTo>
                      <a:pt x="1033" y="19"/>
                    </a:lnTo>
                    <a:lnTo>
                      <a:pt x="1050" y="27"/>
                    </a:lnTo>
                    <a:lnTo>
                      <a:pt x="1066" y="38"/>
                    </a:lnTo>
                    <a:lnTo>
                      <a:pt x="1081" y="50"/>
                    </a:lnTo>
                    <a:lnTo>
                      <a:pt x="1096" y="64"/>
                    </a:lnTo>
                    <a:lnTo>
                      <a:pt x="1110" y="80"/>
                    </a:lnTo>
                    <a:lnTo>
                      <a:pt x="1122" y="98"/>
                    </a:lnTo>
                    <a:lnTo>
                      <a:pt x="1134" y="120"/>
                    </a:lnTo>
                    <a:lnTo>
                      <a:pt x="1142" y="143"/>
                    </a:lnTo>
                    <a:lnTo>
                      <a:pt x="1149" y="170"/>
                    </a:lnTo>
                    <a:lnTo>
                      <a:pt x="1154" y="199"/>
                    </a:lnTo>
                    <a:lnTo>
                      <a:pt x="1155" y="233"/>
                    </a:lnTo>
                    <a:lnTo>
                      <a:pt x="1155" y="268"/>
                    </a:lnTo>
                    <a:lnTo>
                      <a:pt x="1151" y="308"/>
                    </a:lnTo>
                    <a:lnTo>
                      <a:pt x="1144" y="351"/>
                    </a:lnTo>
                    <a:lnTo>
                      <a:pt x="1132" y="399"/>
                    </a:lnTo>
                    <a:lnTo>
                      <a:pt x="1117" y="449"/>
                    </a:lnTo>
                    <a:lnTo>
                      <a:pt x="1101" y="497"/>
                    </a:lnTo>
                    <a:lnTo>
                      <a:pt x="1090" y="539"/>
                    </a:lnTo>
                    <a:lnTo>
                      <a:pt x="1080" y="576"/>
                    </a:lnTo>
                    <a:lnTo>
                      <a:pt x="1072" y="608"/>
                    </a:lnTo>
                    <a:lnTo>
                      <a:pt x="1067" y="636"/>
                    </a:lnTo>
                    <a:lnTo>
                      <a:pt x="1063" y="660"/>
                    </a:lnTo>
                    <a:lnTo>
                      <a:pt x="1062" y="679"/>
                    </a:lnTo>
                    <a:lnTo>
                      <a:pt x="1060" y="695"/>
                    </a:lnTo>
                    <a:lnTo>
                      <a:pt x="1062" y="708"/>
                    </a:lnTo>
                    <a:lnTo>
                      <a:pt x="1065" y="719"/>
                    </a:lnTo>
                    <a:lnTo>
                      <a:pt x="1068" y="725"/>
                    </a:lnTo>
                    <a:lnTo>
                      <a:pt x="1071" y="731"/>
                    </a:lnTo>
                    <a:lnTo>
                      <a:pt x="1077" y="734"/>
                    </a:lnTo>
                    <a:lnTo>
                      <a:pt x="1082" y="735"/>
                    </a:lnTo>
                    <a:lnTo>
                      <a:pt x="1087" y="735"/>
                    </a:lnTo>
                    <a:lnTo>
                      <a:pt x="1093" y="734"/>
                    </a:lnTo>
                    <a:lnTo>
                      <a:pt x="1098" y="732"/>
                    </a:lnTo>
                    <a:lnTo>
                      <a:pt x="1103" y="729"/>
                    </a:lnTo>
                    <a:lnTo>
                      <a:pt x="1108" y="726"/>
                    </a:lnTo>
                    <a:lnTo>
                      <a:pt x="1111" y="723"/>
                    </a:lnTo>
                    <a:lnTo>
                      <a:pt x="1114" y="721"/>
                    </a:lnTo>
                    <a:lnTo>
                      <a:pt x="1117" y="719"/>
                    </a:lnTo>
                    <a:lnTo>
                      <a:pt x="1117" y="719"/>
                    </a:lnTo>
                    <a:lnTo>
                      <a:pt x="1146" y="711"/>
                    </a:lnTo>
                    <a:lnTo>
                      <a:pt x="1172" y="705"/>
                    </a:lnTo>
                    <a:lnTo>
                      <a:pt x="1195" y="703"/>
                    </a:lnTo>
                    <a:lnTo>
                      <a:pt x="1199" y="703"/>
                    </a:lnTo>
                    <a:lnTo>
                      <a:pt x="1208" y="701"/>
                    </a:lnTo>
                    <a:lnTo>
                      <a:pt x="1223" y="697"/>
                    </a:lnTo>
                    <a:lnTo>
                      <a:pt x="1244" y="694"/>
                    </a:lnTo>
                    <a:lnTo>
                      <a:pt x="1269" y="691"/>
                    </a:lnTo>
                    <a:lnTo>
                      <a:pt x="1297" y="687"/>
                    </a:lnTo>
                    <a:lnTo>
                      <a:pt x="1328" y="683"/>
                    </a:lnTo>
                    <a:lnTo>
                      <a:pt x="1363" y="680"/>
                    </a:lnTo>
                    <a:lnTo>
                      <a:pt x="1398" y="678"/>
                    </a:lnTo>
                    <a:lnTo>
                      <a:pt x="1435" y="677"/>
                    </a:lnTo>
                    <a:lnTo>
                      <a:pt x="1473" y="678"/>
                    </a:lnTo>
                    <a:lnTo>
                      <a:pt x="1510" y="680"/>
                    </a:lnTo>
                    <a:lnTo>
                      <a:pt x="1547" y="683"/>
                    </a:lnTo>
                    <a:lnTo>
                      <a:pt x="1583" y="690"/>
                    </a:lnTo>
                    <a:lnTo>
                      <a:pt x="1616" y="698"/>
                    </a:lnTo>
                    <a:lnTo>
                      <a:pt x="1648" y="710"/>
                    </a:lnTo>
                    <a:lnTo>
                      <a:pt x="1676" y="724"/>
                    </a:lnTo>
                    <a:lnTo>
                      <a:pt x="1700" y="743"/>
                    </a:lnTo>
                    <a:lnTo>
                      <a:pt x="1721" y="764"/>
                    </a:lnTo>
                    <a:lnTo>
                      <a:pt x="1735" y="787"/>
                    </a:lnTo>
                    <a:lnTo>
                      <a:pt x="1744" y="810"/>
                    </a:lnTo>
                    <a:lnTo>
                      <a:pt x="1749" y="832"/>
                    </a:lnTo>
                    <a:lnTo>
                      <a:pt x="1749" y="855"/>
                    </a:lnTo>
                    <a:lnTo>
                      <a:pt x="1747" y="875"/>
                    </a:lnTo>
                    <a:lnTo>
                      <a:pt x="1741" y="895"/>
                    </a:lnTo>
                    <a:lnTo>
                      <a:pt x="1735" y="913"/>
                    </a:lnTo>
                    <a:lnTo>
                      <a:pt x="1726" y="929"/>
                    </a:lnTo>
                    <a:lnTo>
                      <a:pt x="1719" y="943"/>
                    </a:lnTo>
                    <a:lnTo>
                      <a:pt x="1711" y="955"/>
                    </a:lnTo>
                    <a:lnTo>
                      <a:pt x="1704" y="964"/>
                    </a:lnTo>
                    <a:lnTo>
                      <a:pt x="1700" y="969"/>
                    </a:lnTo>
                    <a:lnTo>
                      <a:pt x="1699" y="971"/>
                    </a:lnTo>
                    <a:lnTo>
                      <a:pt x="1700" y="972"/>
                    </a:lnTo>
                    <a:lnTo>
                      <a:pt x="1706" y="976"/>
                    </a:lnTo>
                    <a:lnTo>
                      <a:pt x="1712" y="984"/>
                    </a:lnTo>
                    <a:lnTo>
                      <a:pt x="1720" y="995"/>
                    </a:lnTo>
                    <a:lnTo>
                      <a:pt x="1729" y="1007"/>
                    </a:lnTo>
                    <a:lnTo>
                      <a:pt x="1738" y="1022"/>
                    </a:lnTo>
                    <a:lnTo>
                      <a:pt x="1748" y="1039"/>
                    </a:lnTo>
                    <a:lnTo>
                      <a:pt x="1755" y="1058"/>
                    </a:lnTo>
                    <a:lnTo>
                      <a:pt x="1762" y="1080"/>
                    </a:lnTo>
                    <a:lnTo>
                      <a:pt x="1765" y="1103"/>
                    </a:lnTo>
                    <a:lnTo>
                      <a:pt x="1765" y="1127"/>
                    </a:lnTo>
                    <a:lnTo>
                      <a:pt x="1762" y="1153"/>
                    </a:lnTo>
                    <a:lnTo>
                      <a:pt x="1754" y="1181"/>
                    </a:lnTo>
                    <a:lnTo>
                      <a:pt x="1742" y="1210"/>
                    </a:lnTo>
                    <a:lnTo>
                      <a:pt x="1724" y="1239"/>
                    </a:lnTo>
                    <a:lnTo>
                      <a:pt x="1699" y="1271"/>
                    </a:lnTo>
                    <a:lnTo>
                      <a:pt x="1701" y="1274"/>
                    </a:lnTo>
                    <a:lnTo>
                      <a:pt x="1706" y="1281"/>
                    </a:lnTo>
                    <a:lnTo>
                      <a:pt x="1711" y="1292"/>
                    </a:lnTo>
                    <a:lnTo>
                      <a:pt x="1717" y="1306"/>
                    </a:lnTo>
                    <a:lnTo>
                      <a:pt x="1723" y="1323"/>
                    </a:lnTo>
                    <a:lnTo>
                      <a:pt x="1727" y="1343"/>
                    </a:lnTo>
                    <a:lnTo>
                      <a:pt x="1730" y="1366"/>
                    </a:lnTo>
                    <a:lnTo>
                      <a:pt x="1731" y="1388"/>
                    </a:lnTo>
                    <a:lnTo>
                      <a:pt x="1730" y="1414"/>
                    </a:lnTo>
                    <a:lnTo>
                      <a:pt x="1725" y="1440"/>
                    </a:lnTo>
                    <a:lnTo>
                      <a:pt x="1716" y="1467"/>
                    </a:lnTo>
                    <a:lnTo>
                      <a:pt x="1702" y="1495"/>
                    </a:lnTo>
                    <a:lnTo>
                      <a:pt x="1684" y="1523"/>
                    </a:lnTo>
                    <a:lnTo>
                      <a:pt x="1659" y="1551"/>
                    </a:lnTo>
                    <a:lnTo>
                      <a:pt x="1628" y="1578"/>
                    </a:lnTo>
                    <a:lnTo>
                      <a:pt x="1629" y="1579"/>
                    </a:lnTo>
                    <a:lnTo>
                      <a:pt x="1630" y="1583"/>
                    </a:lnTo>
                    <a:lnTo>
                      <a:pt x="1632" y="1591"/>
                    </a:lnTo>
                    <a:lnTo>
                      <a:pt x="1635" y="1599"/>
                    </a:lnTo>
                    <a:lnTo>
                      <a:pt x="1639" y="1611"/>
                    </a:lnTo>
                    <a:lnTo>
                      <a:pt x="1641" y="1624"/>
                    </a:lnTo>
                    <a:lnTo>
                      <a:pt x="1643" y="1639"/>
                    </a:lnTo>
                    <a:lnTo>
                      <a:pt x="1644" y="1655"/>
                    </a:lnTo>
                    <a:lnTo>
                      <a:pt x="1643" y="1673"/>
                    </a:lnTo>
                    <a:lnTo>
                      <a:pt x="1641" y="1691"/>
                    </a:lnTo>
                    <a:lnTo>
                      <a:pt x="1638" y="1709"/>
                    </a:lnTo>
                    <a:lnTo>
                      <a:pt x="1631" y="1728"/>
                    </a:lnTo>
                    <a:lnTo>
                      <a:pt x="1621" y="1747"/>
                    </a:lnTo>
                    <a:lnTo>
                      <a:pt x="1610" y="1765"/>
                    </a:lnTo>
                    <a:lnTo>
                      <a:pt x="1593" y="1784"/>
                    </a:lnTo>
                    <a:lnTo>
                      <a:pt x="1574" y="1801"/>
                    </a:lnTo>
                    <a:lnTo>
                      <a:pt x="1550" y="1818"/>
                    </a:lnTo>
                    <a:lnTo>
                      <a:pt x="1522" y="1833"/>
                    </a:lnTo>
                    <a:lnTo>
                      <a:pt x="1490" y="1847"/>
                    </a:lnTo>
                    <a:lnTo>
                      <a:pt x="1452" y="1859"/>
                    </a:lnTo>
                    <a:lnTo>
                      <a:pt x="1409" y="1869"/>
                    </a:lnTo>
                    <a:lnTo>
                      <a:pt x="1367" y="1877"/>
                    </a:lnTo>
                    <a:lnTo>
                      <a:pt x="1323" y="1883"/>
                    </a:lnTo>
                    <a:lnTo>
                      <a:pt x="1276" y="1885"/>
                    </a:lnTo>
                    <a:lnTo>
                      <a:pt x="1228" y="1885"/>
                    </a:lnTo>
                    <a:lnTo>
                      <a:pt x="1178" y="1883"/>
                    </a:lnTo>
                    <a:lnTo>
                      <a:pt x="1128" y="1881"/>
                    </a:lnTo>
                    <a:lnTo>
                      <a:pt x="1078" y="1877"/>
                    </a:lnTo>
                    <a:lnTo>
                      <a:pt x="1014" y="1877"/>
                    </a:lnTo>
                    <a:lnTo>
                      <a:pt x="953" y="1876"/>
                    </a:lnTo>
                    <a:lnTo>
                      <a:pt x="892" y="1876"/>
                    </a:lnTo>
                    <a:lnTo>
                      <a:pt x="834" y="1874"/>
                    </a:lnTo>
                    <a:lnTo>
                      <a:pt x="780" y="1872"/>
                    </a:lnTo>
                    <a:lnTo>
                      <a:pt x="730" y="1869"/>
                    </a:lnTo>
                    <a:lnTo>
                      <a:pt x="683" y="1862"/>
                    </a:lnTo>
                    <a:lnTo>
                      <a:pt x="642" y="1855"/>
                    </a:lnTo>
                    <a:lnTo>
                      <a:pt x="605" y="1845"/>
                    </a:lnTo>
                    <a:lnTo>
                      <a:pt x="574" y="1834"/>
                    </a:lnTo>
                    <a:lnTo>
                      <a:pt x="546" y="1822"/>
                    </a:lnTo>
                    <a:lnTo>
                      <a:pt x="523" y="1811"/>
                    </a:lnTo>
                    <a:lnTo>
                      <a:pt x="504" y="1799"/>
                    </a:lnTo>
                    <a:lnTo>
                      <a:pt x="489" y="1786"/>
                    </a:lnTo>
                    <a:lnTo>
                      <a:pt x="476" y="1774"/>
                    </a:lnTo>
                    <a:lnTo>
                      <a:pt x="466" y="1762"/>
                    </a:lnTo>
                    <a:lnTo>
                      <a:pt x="458" y="1750"/>
                    </a:lnTo>
                    <a:lnTo>
                      <a:pt x="454" y="1741"/>
                    </a:lnTo>
                    <a:lnTo>
                      <a:pt x="450" y="1732"/>
                    </a:lnTo>
                    <a:lnTo>
                      <a:pt x="448" y="1724"/>
                    </a:lnTo>
                    <a:lnTo>
                      <a:pt x="447" y="1719"/>
                    </a:lnTo>
                    <a:lnTo>
                      <a:pt x="447" y="1715"/>
                    </a:lnTo>
                    <a:lnTo>
                      <a:pt x="447" y="1714"/>
                    </a:lnTo>
                    <a:lnTo>
                      <a:pt x="447" y="1743"/>
                    </a:lnTo>
                    <a:lnTo>
                      <a:pt x="446" y="1773"/>
                    </a:lnTo>
                    <a:lnTo>
                      <a:pt x="441" y="1799"/>
                    </a:lnTo>
                    <a:lnTo>
                      <a:pt x="436" y="1821"/>
                    </a:lnTo>
                    <a:lnTo>
                      <a:pt x="429" y="1839"/>
                    </a:lnTo>
                    <a:lnTo>
                      <a:pt x="423" y="1852"/>
                    </a:lnTo>
                    <a:lnTo>
                      <a:pt x="416" y="1861"/>
                    </a:lnTo>
                    <a:lnTo>
                      <a:pt x="411" y="1868"/>
                    </a:lnTo>
                    <a:lnTo>
                      <a:pt x="407" y="1869"/>
                    </a:lnTo>
                    <a:lnTo>
                      <a:pt x="388" y="1881"/>
                    </a:lnTo>
                    <a:lnTo>
                      <a:pt x="367" y="1890"/>
                    </a:lnTo>
                    <a:lnTo>
                      <a:pt x="344" y="1898"/>
                    </a:lnTo>
                    <a:lnTo>
                      <a:pt x="320" y="1900"/>
                    </a:lnTo>
                    <a:lnTo>
                      <a:pt x="166" y="1900"/>
                    </a:lnTo>
                    <a:lnTo>
                      <a:pt x="137" y="1898"/>
                    </a:lnTo>
                    <a:lnTo>
                      <a:pt x="110" y="1890"/>
                    </a:lnTo>
                    <a:lnTo>
                      <a:pt x="84" y="1879"/>
                    </a:lnTo>
                    <a:lnTo>
                      <a:pt x="60" y="1862"/>
                    </a:lnTo>
                    <a:lnTo>
                      <a:pt x="41" y="1843"/>
                    </a:lnTo>
                    <a:lnTo>
                      <a:pt x="24" y="1820"/>
                    </a:lnTo>
                    <a:lnTo>
                      <a:pt x="11" y="1794"/>
                    </a:lnTo>
                    <a:lnTo>
                      <a:pt x="3" y="1765"/>
                    </a:lnTo>
                    <a:lnTo>
                      <a:pt x="0" y="1735"/>
                    </a:lnTo>
                    <a:lnTo>
                      <a:pt x="0" y="1081"/>
                    </a:lnTo>
                    <a:lnTo>
                      <a:pt x="2" y="1053"/>
                    </a:lnTo>
                    <a:lnTo>
                      <a:pt x="10" y="1025"/>
                    </a:lnTo>
                    <a:lnTo>
                      <a:pt x="22" y="1000"/>
                    </a:lnTo>
                    <a:lnTo>
                      <a:pt x="38" y="976"/>
                    </a:lnTo>
                    <a:lnTo>
                      <a:pt x="57" y="956"/>
                    </a:lnTo>
                    <a:lnTo>
                      <a:pt x="81" y="940"/>
                    </a:lnTo>
                    <a:lnTo>
                      <a:pt x="107" y="927"/>
                    </a:lnTo>
                    <a:lnTo>
                      <a:pt x="135" y="918"/>
                    </a:lnTo>
                    <a:lnTo>
                      <a:pt x="166" y="916"/>
                    </a:lnTo>
                    <a:lnTo>
                      <a:pt x="320" y="916"/>
                    </a:lnTo>
                    <a:lnTo>
                      <a:pt x="344" y="917"/>
                    </a:lnTo>
                    <a:lnTo>
                      <a:pt x="367" y="923"/>
                    </a:lnTo>
                    <a:lnTo>
                      <a:pt x="388" y="931"/>
                    </a:lnTo>
                    <a:lnTo>
                      <a:pt x="407" y="942"/>
                    </a:lnTo>
                    <a:lnTo>
                      <a:pt x="423" y="955"/>
                    </a:lnTo>
                    <a:lnTo>
                      <a:pt x="434" y="930"/>
                    </a:lnTo>
                    <a:lnTo>
                      <a:pt x="447" y="901"/>
                    </a:lnTo>
                    <a:lnTo>
                      <a:pt x="463" y="871"/>
                    </a:lnTo>
                    <a:lnTo>
                      <a:pt x="484" y="838"/>
                    </a:lnTo>
                    <a:lnTo>
                      <a:pt x="509" y="805"/>
                    </a:lnTo>
                    <a:lnTo>
                      <a:pt x="534" y="785"/>
                    </a:lnTo>
                    <a:lnTo>
                      <a:pt x="559" y="759"/>
                    </a:lnTo>
                    <a:lnTo>
                      <a:pt x="584" y="731"/>
                    </a:lnTo>
                    <a:lnTo>
                      <a:pt x="608" y="699"/>
                    </a:lnTo>
                    <a:lnTo>
                      <a:pt x="632" y="667"/>
                    </a:lnTo>
                    <a:lnTo>
                      <a:pt x="656" y="632"/>
                    </a:lnTo>
                    <a:lnTo>
                      <a:pt x="679" y="595"/>
                    </a:lnTo>
                    <a:lnTo>
                      <a:pt x="701" y="557"/>
                    </a:lnTo>
                    <a:lnTo>
                      <a:pt x="723" y="519"/>
                    </a:lnTo>
                    <a:lnTo>
                      <a:pt x="743" y="482"/>
                    </a:lnTo>
                    <a:lnTo>
                      <a:pt x="763" y="444"/>
                    </a:lnTo>
                    <a:lnTo>
                      <a:pt x="781" y="407"/>
                    </a:lnTo>
                    <a:lnTo>
                      <a:pt x="798" y="372"/>
                    </a:lnTo>
                    <a:lnTo>
                      <a:pt x="814" y="338"/>
                    </a:lnTo>
                    <a:lnTo>
                      <a:pt x="830" y="307"/>
                    </a:lnTo>
                    <a:lnTo>
                      <a:pt x="843" y="278"/>
                    </a:lnTo>
                    <a:lnTo>
                      <a:pt x="853" y="253"/>
                    </a:lnTo>
                    <a:lnTo>
                      <a:pt x="863" y="231"/>
                    </a:lnTo>
                    <a:lnTo>
                      <a:pt x="871" y="213"/>
                    </a:lnTo>
                    <a:lnTo>
                      <a:pt x="876" y="200"/>
                    </a:lnTo>
                    <a:lnTo>
                      <a:pt x="879" y="192"/>
                    </a:lnTo>
                    <a:lnTo>
                      <a:pt x="880" y="189"/>
                    </a:lnTo>
                    <a:lnTo>
                      <a:pt x="880" y="186"/>
                    </a:lnTo>
                    <a:lnTo>
                      <a:pt x="879" y="180"/>
                    </a:lnTo>
                    <a:lnTo>
                      <a:pt x="878" y="169"/>
                    </a:lnTo>
                    <a:lnTo>
                      <a:pt x="877" y="156"/>
                    </a:lnTo>
                    <a:lnTo>
                      <a:pt x="876" y="140"/>
                    </a:lnTo>
                    <a:lnTo>
                      <a:pt x="875" y="123"/>
                    </a:lnTo>
                    <a:lnTo>
                      <a:pt x="876" y="103"/>
                    </a:lnTo>
                    <a:lnTo>
                      <a:pt x="877" y="85"/>
                    </a:lnTo>
                    <a:lnTo>
                      <a:pt x="880" y="67"/>
                    </a:lnTo>
                    <a:lnTo>
                      <a:pt x="885" y="48"/>
                    </a:lnTo>
                    <a:lnTo>
                      <a:pt x="891" y="33"/>
                    </a:lnTo>
                    <a:lnTo>
                      <a:pt x="901" y="19"/>
                    </a:lnTo>
                    <a:lnTo>
                      <a:pt x="912" y="9"/>
                    </a:lnTo>
                    <a:lnTo>
                      <a:pt x="926" y="2"/>
                    </a:lnTo>
                    <a:lnTo>
                      <a:pt x="94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9" name="Freeform 22"/>
              <p:cNvSpPr>
                <a:spLocks/>
              </p:cNvSpPr>
              <p:nvPr/>
            </p:nvSpPr>
            <p:spPr bwMode="auto">
              <a:xfrm>
                <a:off x="3120" y="2910"/>
                <a:ext cx="287" cy="286"/>
              </a:xfrm>
              <a:custGeom>
                <a:avLst/>
                <a:gdLst>
                  <a:gd name="T0" fmla="*/ 1209 w 2291"/>
                  <a:gd name="T1" fmla="*/ 0 h 2289"/>
                  <a:gd name="T2" fmla="*/ 2291 w 2291"/>
                  <a:gd name="T3" fmla="*/ 0 h 2289"/>
                  <a:gd name="T4" fmla="*/ 2291 w 2291"/>
                  <a:gd name="T5" fmla="*/ 2289 h 2289"/>
                  <a:gd name="T6" fmla="*/ 0 w 2291"/>
                  <a:gd name="T7" fmla="*/ 2289 h 2289"/>
                  <a:gd name="T8" fmla="*/ 0 w 2291"/>
                  <a:gd name="T9" fmla="*/ 1209 h 2289"/>
                  <a:gd name="T10" fmla="*/ 257 w 2291"/>
                  <a:gd name="T11" fmla="*/ 1209 h 2289"/>
                  <a:gd name="T12" fmla="*/ 257 w 2291"/>
                  <a:gd name="T13" fmla="*/ 2034 h 2289"/>
                  <a:gd name="T14" fmla="*/ 2034 w 2291"/>
                  <a:gd name="T15" fmla="*/ 2034 h 2289"/>
                  <a:gd name="T16" fmla="*/ 2034 w 2291"/>
                  <a:gd name="T17" fmla="*/ 256 h 2289"/>
                  <a:gd name="T18" fmla="*/ 1209 w 2291"/>
                  <a:gd name="T19" fmla="*/ 256 h 2289"/>
                  <a:gd name="T20" fmla="*/ 1209 w 2291"/>
                  <a:gd name="T21" fmla="*/ 0 h 2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91" h="2289">
                    <a:moveTo>
                      <a:pt x="1209" y="0"/>
                    </a:moveTo>
                    <a:lnTo>
                      <a:pt x="2291" y="0"/>
                    </a:lnTo>
                    <a:lnTo>
                      <a:pt x="2291" y="2289"/>
                    </a:lnTo>
                    <a:lnTo>
                      <a:pt x="0" y="2289"/>
                    </a:lnTo>
                    <a:lnTo>
                      <a:pt x="0" y="1209"/>
                    </a:lnTo>
                    <a:lnTo>
                      <a:pt x="257" y="1209"/>
                    </a:lnTo>
                    <a:lnTo>
                      <a:pt x="257" y="2034"/>
                    </a:lnTo>
                    <a:lnTo>
                      <a:pt x="2034" y="2034"/>
                    </a:lnTo>
                    <a:lnTo>
                      <a:pt x="2034" y="256"/>
                    </a:lnTo>
                    <a:lnTo>
                      <a:pt x="1209" y="256"/>
                    </a:lnTo>
                    <a:lnTo>
                      <a:pt x="120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0" name="Freeform 23"/>
              <p:cNvSpPr>
                <a:spLocks/>
              </p:cNvSpPr>
              <p:nvPr/>
            </p:nvSpPr>
            <p:spPr bwMode="auto">
              <a:xfrm>
                <a:off x="3209" y="2927"/>
                <a:ext cx="265" cy="218"/>
              </a:xfrm>
              <a:custGeom>
                <a:avLst/>
                <a:gdLst>
                  <a:gd name="T0" fmla="*/ 1974 w 2119"/>
                  <a:gd name="T1" fmla="*/ 4 h 1744"/>
                  <a:gd name="T2" fmla="*/ 2031 w 2119"/>
                  <a:gd name="T3" fmla="*/ 35 h 1744"/>
                  <a:gd name="T4" fmla="*/ 2085 w 2119"/>
                  <a:gd name="T5" fmla="*/ 89 h 1744"/>
                  <a:gd name="T6" fmla="*/ 2113 w 2119"/>
                  <a:gd name="T7" fmla="*/ 139 h 1744"/>
                  <a:gd name="T8" fmla="*/ 2118 w 2119"/>
                  <a:gd name="T9" fmla="*/ 187 h 1744"/>
                  <a:gd name="T10" fmla="*/ 2100 w 2119"/>
                  <a:gd name="T11" fmla="*/ 237 h 1744"/>
                  <a:gd name="T12" fmla="*/ 2061 w 2119"/>
                  <a:gd name="T13" fmla="*/ 289 h 1744"/>
                  <a:gd name="T14" fmla="*/ 2005 w 2119"/>
                  <a:gd name="T15" fmla="*/ 349 h 1744"/>
                  <a:gd name="T16" fmla="*/ 0 w 2119"/>
                  <a:gd name="T17" fmla="*/ 1109 h 1744"/>
                  <a:gd name="T18" fmla="*/ 612 w 2119"/>
                  <a:gd name="T19" fmla="*/ 1253 h 1744"/>
                  <a:gd name="T20" fmla="*/ 620 w 2119"/>
                  <a:gd name="T21" fmla="*/ 1244 h 1744"/>
                  <a:gd name="T22" fmla="*/ 644 w 2119"/>
                  <a:gd name="T23" fmla="*/ 1221 h 1744"/>
                  <a:gd name="T24" fmla="*/ 681 w 2119"/>
                  <a:gd name="T25" fmla="*/ 1183 h 1744"/>
                  <a:gd name="T26" fmla="*/ 730 w 2119"/>
                  <a:gd name="T27" fmla="*/ 1133 h 1744"/>
                  <a:gd name="T28" fmla="*/ 790 w 2119"/>
                  <a:gd name="T29" fmla="*/ 1074 h 1744"/>
                  <a:gd name="T30" fmla="*/ 859 w 2119"/>
                  <a:gd name="T31" fmla="*/ 1005 h 1744"/>
                  <a:gd name="T32" fmla="*/ 933 w 2119"/>
                  <a:gd name="T33" fmla="*/ 930 h 1744"/>
                  <a:gd name="T34" fmla="*/ 1014 w 2119"/>
                  <a:gd name="T35" fmla="*/ 850 h 1744"/>
                  <a:gd name="T36" fmla="*/ 1098 w 2119"/>
                  <a:gd name="T37" fmla="*/ 766 h 1744"/>
                  <a:gd name="T38" fmla="*/ 1183 w 2119"/>
                  <a:gd name="T39" fmla="*/ 680 h 1744"/>
                  <a:gd name="T40" fmla="*/ 1269 w 2119"/>
                  <a:gd name="T41" fmla="*/ 594 h 1744"/>
                  <a:gd name="T42" fmla="*/ 1353 w 2119"/>
                  <a:gd name="T43" fmla="*/ 510 h 1744"/>
                  <a:gd name="T44" fmla="*/ 1434 w 2119"/>
                  <a:gd name="T45" fmla="*/ 430 h 1744"/>
                  <a:gd name="T46" fmla="*/ 1509 w 2119"/>
                  <a:gd name="T47" fmla="*/ 354 h 1744"/>
                  <a:gd name="T48" fmla="*/ 1578 w 2119"/>
                  <a:gd name="T49" fmla="*/ 285 h 1744"/>
                  <a:gd name="T50" fmla="*/ 1639 w 2119"/>
                  <a:gd name="T51" fmla="*/ 225 h 1744"/>
                  <a:gd name="T52" fmla="*/ 1688 w 2119"/>
                  <a:gd name="T53" fmla="*/ 174 h 1744"/>
                  <a:gd name="T54" fmla="*/ 1727 w 2119"/>
                  <a:gd name="T55" fmla="*/ 136 h 1744"/>
                  <a:gd name="T56" fmla="*/ 1751 w 2119"/>
                  <a:gd name="T57" fmla="*/ 112 h 1744"/>
                  <a:gd name="T58" fmla="*/ 1760 w 2119"/>
                  <a:gd name="T59" fmla="*/ 103 h 1744"/>
                  <a:gd name="T60" fmla="*/ 1827 w 2119"/>
                  <a:gd name="T61" fmla="*/ 44 h 1744"/>
                  <a:gd name="T62" fmla="*/ 1888 w 2119"/>
                  <a:gd name="T63" fmla="*/ 8 h 1744"/>
                  <a:gd name="T64" fmla="*/ 1946 w 2119"/>
                  <a:gd name="T65" fmla="*/ 0 h 1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119" h="1744">
                    <a:moveTo>
                      <a:pt x="1946" y="0"/>
                    </a:moveTo>
                    <a:lnTo>
                      <a:pt x="1974" y="4"/>
                    </a:lnTo>
                    <a:lnTo>
                      <a:pt x="2002" y="17"/>
                    </a:lnTo>
                    <a:lnTo>
                      <a:pt x="2031" y="35"/>
                    </a:lnTo>
                    <a:lnTo>
                      <a:pt x="2060" y="62"/>
                    </a:lnTo>
                    <a:lnTo>
                      <a:pt x="2085" y="89"/>
                    </a:lnTo>
                    <a:lnTo>
                      <a:pt x="2102" y="114"/>
                    </a:lnTo>
                    <a:lnTo>
                      <a:pt x="2113" y="139"/>
                    </a:lnTo>
                    <a:lnTo>
                      <a:pt x="2119" y="163"/>
                    </a:lnTo>
                    <a:lnTo>
                      <a:pt x="2118" y="187"/>
                    </a:lnTo>
                    <a:lnTo>
                      <a:pt x="2111" y="212"/>
                    </a:lnTo>
                    <a:lnTo>
                      <a:pt x="2100" y="237"/>
                    </a:lnTo>
                    <a:lnTo>
                      <a:pt x="2083" y="263"/>
                    </a:lnTo>
                    <a:lnTo>
                      <a:pt x="2061" y="289"/>
                    </a:lnTo>
                    <a:lnTo>
                      <a:pt x="2036" y="319"/>
                    </a:lnTo>
                    <a:lnTo>
                      <a:pt x="2005" y="349"/>
                    </a:lnTo>
                    <a:lnTo>
                      <a:pt x="646" y="1744"/>
                    </a:lnTo>
                    <a:lnTo>
                      <a:pt x="0" y="1109"/>
                    </a:lnTo>
                    <a:lnTo>
                      <a:pt x="234" y="876"/>
                    </a:lnTo>
                    <a:lnTo>
                      <a:pt x="612" y="1253"/>
                    </a:lnTo>
                    <a:lnTo>
                      <a:pt x="614" y="1251"/>
                    </a:lnTo>
                    <a:lnTo>
                      <a:pt x="620" y="1244"/>
                    </a:lnTo>
                    <a:lnTo>
                      <a:pt x="630" y="1235"/>
                    </a:lnTo>
                    <a:lnTo>
                      <a:pt x="644" y="1221"/>
                    </a:lnTo>
                    <a:lnTo>
                      <a:pt x="660" y="1203"/>
                    </a:lnTo>
                    <a:lnTo>
                      <a:pt x="681" y="1183"/>
                    </a:lnTo>
                    <a:lnTo>
                      <a:pt x="704" y="1160"/>
                    </a:lnTo>
                    <a:lnTo>
                      <a:pt x="730" y="1133"/>
                    </a:lnTo>
                    <a:lnTo>
                      <a:pt x="759" y="1105"/>
                    </a:lnTo>
                    <a:lnTo>
                      <a:pt x="790" y="1074"/>
                    </a:lnTo>
                    <a:lnTo>
                      <a:pt x="823" y="1041"/>
                    </a:lnTo>
                    <a:lnTo>
                      <a:pt x="859" y="1005"/>
                    </a:lnTo>
                    <a:lnTo>
                      <a:pt x="895" y="968"/>
                    </a:lnTo>
                    <a:lnTo>
                      <a:pt x="933" y="930"/>
                    </a:lnTo>
                    <a:lnTo>
                      <a:pt x="973" y="891"/>
                    </a:lnTo>
                    <a:lnTo>
                      <a:pt x="1014" y="850"/>
                    </a:lnTo>
                    <a:lnTo>
                      <a:pt x="1056" y="808"/>
                    </a:lnTo>
                    <a:lnTo>
                      <a:pt x="1098" y="766"/>
                    </a:lnTo>
                    <a:lnTo>
                      <a:pt x="1140" y="723"/>
                    </a:lnTo>
                    <a:lnTo>
                      <a:pt x="1183" y="680"/>
                    </a:lnTo>
                    <a:lnTo>
                      <a:pt x="1226" y="638"/>
                    </a:lnTo>
                    <a:lnTo>
                      <a:pt x="1269" y="594"/>
                    </a:lnTo>
                    <a:lnTo>
                      <a:pt x="1312" y="552"/>
                    </a:lnTo>
                    <a:lnTo>
                      <a:pt x="1353" y="510"/>
                    </a:lnTo>
                    <a:lnTo>
                      <a:pt x="1394" y="469"/>
                    </a:lnTo>
                    <a:lnTo>
                      <a:pt x="1434" y="430"/>
                    </a:lnTo>
                    <a:lnTo>
                      <a:pt x="1472" y="391"/>
                    </a:lnTo>
                    <a:lnTo>
                      <a:pt x="1509" y="354"/>
                    </a:lnTo>
                    <a:lnTo>
                      <a:pt x="1545" y="319"/>
                    </a:lnTo>
                    <a:lnTo>
                      <a:pt x="1578" y="285"/>
                    </a:lnTo>
                    <a:lnTo>
                      <a:pt x="1609" y="254"/>
                    </a:lnTo>
                    <a:lnTo>
                      <a:pt x="1639" y="225"/>
                    </a:lnTo>
                    <a:lnTo>
                      <a:pt x="1664" y="198"/>
                    </a:lnTo>
                    <a:lnTo>
                      <a:pt x="1688" y="174"/>
                    </a:lnTo>
                    <a:lnTo>
                      <a:pt x="1709" y="154"/>
                    </a:lnTo>
                    <a:lnTo>
                      <a:pt x="1727" y="136"/>
                    </a:lnTo>
                    <a:lnTo>
                      <a:pt x="1741" y="122"/>
                    </a:lnTo>
                    <a:lnTo>
                      <a:pt x="1751" y="112"/>
                    </a:lnTo>
                    <a:lnTo>
                      <a:pt x="1758" y="105"/>
                    </a:lnTo>
                    <a:lnTo>
                      <a:pt x="1760" y="103"/>
                    </a:lnTo>
                    <a:lnTo>
                      <a:pt x="1795" y="70"/>
                    </a:lnTo>
                    <a:lnTo>
                      <a:pt x="1827" y="44"/>
                    </a:lnTo>
                    <a:lnTo>
                      <a:pt x="1859" y="23"/>
                    </a:lnTo>
                    <a:lnTo>
                      <a:pt x="1888" y="8"/>
                    </a:lnTo>
                    <a:lnTo>
                      <a:pt x="1917" y="1"/>
                    </a:lnTo>
                    <a:lnTo>
                      <a:pt x="194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grpSp>
        <p:nvGrpSpPr>
          <p:cNvPr id="57" name="Group 56"/>
          <p:cNvGrpSpPr/>
          <p:nvPr/>
        </p:nvGrpSpPr>
        <p:grpSpPr>
          <a:xfrm>
            <a:off x="3557182" y="4271553"/>
            <a:ext cx="864124" cy="876724"/>
            <a:chOff x="3458188" y="4249101"/>
            <a:chExt cx="1088637" cy="1104509"/>
          </a:xfrm>
        </p:grpSpPr>
        <p:sp>
          <p:nvSpPr>
            <p:cNvPr id="122" name="Snip Same Side Corner Rectangle 121"/>
            <p:cNvSpPr/>
            <p:nvPr/>
          </p:nvSpPr>
          <p:spPr>
            <a:xfrm>
              <a:off x="3458188" y="4262743"/>
              <a:ext cx="1088637" cy="1090867"/>
            </a:xfrm>
            <a:prstGeom prst="ellipse">
              <a:avLst/>
            </a:prstGeom>
            <a:solidFill>
              <a:srgbClr val="25A8E3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25" name="Snip Same Side Corner Rectangle 124"/>
            <p:cNvSpPr/>
            <p:nvPr/>
          </p:nvSpPr>
          <p:spPr>
            <a:xfrm>
              <a:off x="3458188" y="4249101"/>
              <a:ext cx="1088637" cy="1090867"/>
            </a:xfrm>
            <a:prstGeom prst="ellipse">
              <a:avLst/>
            </a:prstGeom>
            <a:solidFill>
              <a:srgbClr val="89CFF0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grpSp>
          <p:nvGrpSpPr>
            <p:cNvPr id="31" name="Group 26"/>
            <p:cNvGrpSpPr>
              <a:grpSpLocks noChangeAspect="1"/>
            </p:cNvGrpSpPr>
            <p:nvPr/>
          </p:nvGrpSpPr>
          <p:grpSpPr bwMode="auto">
            <a:xfrm>
              <a:off x="3643050" y="4503910"/>
              <a:ext cx="718912" cy="581248"/>
              <a:chOff x="2286" y="2867"/>
              <a:chExt cx="470" cy="380"/>
            </a:xfrm>
            <a:solidFill>
              <a:schemeClr val="bg1"/>
            </a:solidFill>
          </p:grpSpPr>
          <p:sp>
            <p:nvSpPr>
              <p:cNvPr id="34" name="Freeform 28"/>
              <p:cNvSpPr>
                <a:spLocks/>
              </p:cNvSpPr>
              <p:nvPr/>
            </p:nvSpPr>
            <p:spPr bwMode="auto">
              <a:xfrm>
                <a:off x="2286" y="2989"/>
                <a:ext cx="285" cy="258"/>
              </a:xfrm>
              <a:custGeom>
                <a:avLst/>
                <a:gdLst>
                  <a:gd name="T0" fmla="*/ 101 w 2277"/>
                  <a:gd name="T1" fmla="*/ 0 h 2064"/>
                  <a:gd name="T2" fmla="*/ 714 w 2277"/>
                  <a:gd name="T3" fmla="*/ 0 h 2064"/>
                  <a:gd name="T4" fmla="*/ 731 w 2277"/>
                  <a:gd name="T5" fmla="*/ 4 h 2064"/>
                  <a:gd name="T6" fmla="*/ 746 w 2277"/>
                  <a:gd name="T7" fmla="*/ 12 h 2064"/>
                  <a:gd name="T8" fmla="*/ 758 w 2277"/>
                  <a:gd name="T9" fmla="*/ 23 h 2064"/>
                  <a:gd name="T10" fmla="*/ 766 w 2277"/>
                  <a:gd name="T11" fmla="*/ 38 h 2064"/>
                  <a:gd name="T12" fmla="*/ 769 w 2277"/>
                  <a:gd name="T13" fmla="*/ 55 h 2064"/>
                  <a:gd name="T14" fmla="*/ 769 w 2277"/>
                  <a:gd name="T15" fmla="*/ 965 h 2064"/>
                  <a:gd name="T16" fmla="*/ 771 w 2277"/>
                  <a:gd name="T17" fmla="*/ 1005 h 2064"/>
                  <a:gd name="T18" fmla="*/ 782 w 2277"/>
                  <a:gd name="T19" fmla="*/ 1043 h 2064"/>
                  <a:gd name="T20" fmla="*/ 796 w 2277"/>
                  <a:gd name="T21" fmla="*/ 1079 h 2064"/>
                  <a:gd name="T22" fmla="*/ 816 w 2277"/>
                  <a:gd name="T23" fmla="*/ 1111 h 2064"/>
                  <a:gd name="T24" fmla="*/ 841 w 2277"/>
                  <a:gd name="T25" fmla="*/ 1139 h 2064"/>
                  <a:gd name="T26" fmla="*/ 869 w 2277"/>
                  <a:gd name="T27" fmla="*/ 1164 h 2064"/>
                  <a:gd name="T28" fmla="*/ 902 w 2277"/>
                  <a:gd name="T29" fmla="*/ 1185 h 2064"/>
                  <a:gd name="T30" fmla="*/ 938 w 2277"/>
                  <a:gd name="T31" fmla="*/ 1200 h 2064"/>
                  <a:gd name="T32" fmla="*/ 975 w 2277"/>
                  <a:gd name="T33" fmla="*/ 1209 h 2064"/>
                  <a:gd name="T34" fmla="*/ 1015 w 2277"/>
                  <a:gd name="T35" fmla="*/ 1212 h 2064"/>
                  <a:gd name="T36" fmla="*/ 2223 w 2277"/>
                  <a:gd name="T37" fmla="*/ 1212 h 2064"/>
                  <a:gd name="T38" fmla="*/ 2240 w 2277"/>
                  <a:gd name="T39" fmla="*/ 1215 h 2064"/>
                  <a:gd name="T40" fmla="*/ 2255 w 2277"/>
                  <a:gd name="T41" fmla="*/ 1223 h 2064"/>
                  <a:gd name="T42" fmla="*/ 2266 w 2277"/>
                  <a:gd name="T43" fmla="*/ 1234 h 2064"/>
                  <a:gd name="T44" fmla="*/ 2274 w 2277"/>
                  <a:gd name="T45" fmla="*/ 1250 h 2064"/>
                  <a:gd name="T46" fmla="*/ 2277 w 2277"/>
                  <a:gd name="T47" fmla="*/ 1267 h 2064"/>
                  <a:gd name="T48" fmla="*/ 2277 w 2277"/>
                  <a:gd name="T49" fmla="*/ 1526 h 2064"/>
                  <a:gd name="T50" fmla="*/ 2274 w 2277"/>
                  <a:gd name="T51" fmla="*/ 1549 h 2064"/>
                  <a:gd name="T52" fmla="*/ 2266 w 2277"/>
                  <a:gd name="T53" fmla="*/ 1571 h 2064"/>
                  <a:gd name="T54" fmla="*/ 2255 w 2277"/>
                  <a:gd name="T55" fmla="*/ 1589 h 2064"/>
                  <a:gd name="T56" fmla="*/ 2239 w 2277"/>
                  <a:gd name="T57" fmla="*/ 1605 h 2064"/>
                  <a:gd name="T58" fmla="*/ 2220 w 2277"/>
                  <a:gd name="T59" fmla="*/ 1618 h 2064"/>
                  <a:gd name="T60" fmla="*/ 2198 w 2277"/>
                  <a:gd name="T61" fmla="*/ 1625 h 2064"/>
                  <a:gd name="T62" fmla="*/ 2175 w 2277"/>
                  <a:gd name="T63" fmla="*/ 1628 h 2064"/>
                  <a:gd name="T64" fmla="*/ 998 w 2277"/>
                  <a:gd name="T65" fmla="*/ 1628 h 2064"/>
                  <a:gd name="T66" fmla="*/ 981 w 2277"/>
                  <a:gd name="T67" fmla="*/ 1630 h 2064"/>
                  <a:gd name="T68" fmla="*/ 965 w 2277"/>
                  <a:gd name="T69" fmla="*/ 1638 h 2064"/>
                  <a:gd name="T70" fmla="*/ 954 w 2277"/>
                  <a:gd name="T71" fmla="*/ 1651 h 2064"/>
                  <a:gd name="T72" fmla="*/ 677 w 2277"/>
                  <a:gd name="T73" fmla="*/ 2042 h 2064"/>
                  <a:gd name="T74" fmla="*/ 664 w 2277"/>
                  <a:gd name="T75" fmla="*/ 2054 h 2064"/>
                  <a:gd name="T76" fmla="*/ 649 w 2277"/>
                  <a:gd name="T77" fmla="*/ 2062 h 2064"/>
                  <a:gd name="T78" fmla="*/ 632 w 2277"/>
                  <a:gd name="T79" fmla="*/ 2064 h 2064"/>
                  <a:gd name="T80" fmla="*/ 615 w 2277"/>
                  <a:gd name="T81" fmla="*/ 2062 h 2064"/>
                  <a:gd name="T82" fmla="*/ 599 w 2277"/>
                  <a:gd name="T83" fmla="*/ 2054 h 2064"/>
                  <a:gd name="T84" fmla="*/ 587 w 2277"/>
                  <a:gd name="T85" fmla="*/ 2042 h 2064"/>
                  <a:gd name="T86" fmla="*/ 311 w 2277"/>
                  <a:gd name="T87" fmla="*/ 1651 h 2064"/>
                  <a:gd name="T88" fmla="*/ 299 w 2277"/>
                  <a:gd name="T89" fmla="*/ 1638 h 2064"/>
                  <a:gd name="T90" fmla="*/ 283 w 2277"/>
                  <a:gd name="T91" fmla="*/ 1630 h 2064"/>
                  <a:gd name="T92" fmla="*/ 265 w 2277"/>
                  <a:gd name="T93" fmla="*/ 1628 h 2064"/>
                  <a:gd name="T94" fmla="*/ 101 w 2277"/>
                  <a:gd name="T95" fmla="*/ 1628 h 2064"/>
                  <a:gd name="T96" fmla="*/ 79 w 2277"/>
                  <a:gd name="T97" fmla="*/ 1625 h 2064"/>
                  <a:gd name="T98" fmla="*/ 57 w 2277"/>
                  <a:gd name="T99" fmla="*/ 1618 h 2064"/>
                  <a:gd name="T100" fmla="*/ 39 w 2277"/>
                  <a:gd name="T101" fmla="*/ 1605 h 2064"/>
                  <a:gd name="T102" fmla="*/ 23 w 2277"/>
                  <a:gd name="T103" fmla="*/ 1589 h 2064"/>
                  <a:gd name="T104" fmla="*/ 10 w 2277"/>
                  <a:gd name="T105" fmla="*/ 1571 h 2064"/>
                  <a:gd name="T106" fmla="*/ 2 w 2277"/>
                  <a:gd name="T107" fmla="*/ 1549 h 2064"/>
                  <a:gd name="T108" fmla="*/ 0 w 2277"/>
                  <a:gd name="T109" fmla="*/ 1526 h 2064"/>
                  <a:gd name="T110" fmla="*/ 0 w 2277"/>
                  <a:gd name="T111" fmla="*/ 103 h 2064"/>
                  <a:gd name="T112" fmla="*/ 2 w 2277"/>
                  <a:gd name="T113" fmla="*/ 79 h 2064"/>
                  <a:gd name="T114" fmla="*/ 10 w 2277"/>
                  <a:gd name="T115" fmla="*/ 58 h 2064"/>
                  <a:gd name="T116" fmla="*/ 23 w 2277"/>
                  <a:gd name="T117" fmla="*/ 39 h 2064"/>
                  <a:gd name="T118" fmla="*/ 39 w 2277"/>
                  <a:gd name="T119" fmla="*/ 23 h 2064"/>
                  <a:gd name="T120" fmla="*/ 57 w 2277"/>
                  <a:gd name="T121" fmla="*/ 11 h 2064"/>
                  <a:gd name="T122" fmla="*/ 79 w 2277"/>
                  <a:gd name="T123" fmla="*/ 4 h 2064"/>
                  <a:gd name="T124" fmla="*/ 101 w 2277"/>
                  <a:gd name="T125" fmla="*/ 0 h 20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277" h="2064">
                    <a:moveTo>
                      <a:pt x="101" y="0"/>
                    </a:moveTo>
                    <a:lnTo>
                      <a:pt x="714" y="0"/>
                    </a:lnTo>
                    <a:lnTo>
                      <a:pt x="731" y="4"/>
                    </a:lnTo>
                    <a:lnTo>
                      <a:pt x="746" y="12"/>
                    </a:lnTo>
                    <a:lnTo>
                      <a:pt x="758" y="23"/>
                    </a:lnTo>
                    <a:lnTo>
                      <a:pt x="766" y="38"/>
                    </a:lnTo>
                    <a:lnTo>
                      <a:pt x="769" y="55"/>
                    </a:lnTo>
                    <a:lnTo>
                      <a:pt x="769" y="965"/>
                    </a:lnTo>
                    <a:lnTo>
                      <a:pt x="771" y="1005"/>
                    </a:lnTo>
                    <a:lnTo>
                      <a:pt x="782" y="1043"/>
                    </a:lnTo>
                    <a:lnTo>
                      <a:pt x="796" y="1079"/>
                    </a:lnTo>
                    <a:lnTo>
                      <a:pt x="816" y="1111"/>
                    </a:lnTo>
                    <a:lnTo>
                      <a:pt x="841" y="1139"/>
                    </a:lnTo>
                    <a:lnTo>
                      <a:pt x="869" y="1164"/>
                    </a:lnTo>
                    <a:lnTo>
                      <a:pt x="902" y="1185"/>
                    </a:lnTo>
                    <a:lnTo>
                      <a:pt x="938" y="1200"/>
                    </a:lnTo>
                    <a:lnTo>
                      <a:pt x="975" y="1209"/>
                    </a:lnTo>
                    <a:lnTo>
                      <a:pt x="1015" y="1212"/>
                    </a:lnTo>
                    <a:lnTo>
                      <a:pt x="2223" y="1212"/>
                    </a:lnTo>
                    <a:lnTo>
                      <a:pt x="2240" y="1215"/>
                    </a:lnTo>
                    <a:lnTo>
                      <a:pt x="2255" y="1223"/>
                    </a:lnTo>
                    <a:lnTo>
                      <a:pt x="2266" y="1234"/>
                    </a:lnTo>
                    <a:lnTo>
                      <a:pt x="2274" y="1250"/>
                    </a:lnTo>
                    <a:lnTo>
                      <a:pt x="2277" y="1267"/>
                    </a:lnTo>
                    <a:lnTo>
                      <a:pt x="2277" y="1526"/>
                    </a:lnTo>
                    <a:lnTo>
                      <a:pt x="2274" y="1549"/>
                    </a:lnTo>
                    <a:lnTo>
                      <a:pt x="2266" y="1571"/>
                    </a:lnTo>
                    <a:lnTo>
                      <a:pt x="2255" y="1589"/>
                    </a:lnTo>
                    <a:lnTo>
                      <a:pt x="2239" y="1605"/>
                    </a:lnTo>
                    <a:lnTo>
                      <a:pt x="2220" y="1618"/>
                    </a:lnTo>
                    <a:lnTo>
                      <a:pt x="2198" y="1625"/>
                    </a:lnTo>
                    <a:lnTo>
                      <a:pt x="2175" y="1628"/>
                    </a:lnTo>
                    <a:lnTo>
                      <a:pt x="998" y="1628"/>
                    </a:lnTo>
                    <a:lnTo>
                      <a:pt x="981" y="1630"/>
                    </a:lnTo>
                    <a:lnTo>
                      <a:pt x="965" y="1638"/>
                    </a:lnTo>
                    <a:lnTo>
                      <a:pt x="954" y="1651"/>
                    </a:lnTo>
                    <a:lnTo>
                      <a:pt x="677" y="2042"/>
                    </a:lnTo>
                    <a:lnTo>
                      <a:pt x="664" y="2054"/>
                    </a:lnTo>
                    <a:lnTo>
                      <a:pt x="649" y="2062"/>
                    </a:lnTo>
                    <a:lnTo>
                      <a:pt x="632" y="2064"/>
                    </a:lnTo>
                    <a:lnTo>
                      <a:pt x="615" y="2062"/>
                    </a:lnTo>
                    <a:lnTo>
                      <a:pt x="599" y="2054"/>
                    </a:lnTo>
                    <a:lnTo>
                      <a:pt x="587" y="2042"/>
                    </a:lnTo>
                    <a:lnTo>
                      <a:pt x="311" y="1651"/>
                    </a:lnTo>
                    <a:lnTo>
                      <a:pt x="299" y="1638"/>
                    </a:lnTo>
                    <a:lnTo>
                      <a:pt x="283" y="1630"/>
                    </a:lnTo>
                    <a:lnTo>
                      <a:pt x="265" y="1628"/>
                    </a:lnTo>
                    <a:lnTo>
                      <a:pt x="101" y="1628"/>
                    </a:lnTo>
                    <a:lnTo>
                      <a:pt x="79" y="1625"/>
                    </a:lnTo>
                    <a:lnTo>
                      <a:pt x="57" y="1618"/>
                    </a:lnTo>
                    <a:lnTo>
                      <a:pt x="39" y="1605"/>
                    </a:lnTo>
                    <a:lnTo>
                      <a:pt x="23" y="1589"/>
                    </a:lnTo>
                    <a:lnTo>
                      <a:pt x="10" y="1571"/>
                    </a:lnTo>
                    <a:lnTo>
                      <a:pt x="2" y="1549"/>
                    </a:lnTo>
                    <a:lnTo>
                      <a:pt x="0" y="1526"/>
                    </a:lnTo>
                    <a:lnTo>
                      <a:pt x="0" y="103"/>
                    </a:lnTo>
                    <a:lnTo>
                      <a:pt x="2" y="79"/>
                    </a:lnTo>
                    <a:lnTo>
                      <a:pt x="10" y="58"/>
                    </a:lnTo>
                    <a:lnTo>
                      <a:pt x="23" y="39"/>
                    </a:lnTo>
                    <a:lnTo>
                      <a:pt x="39" y="23"/>
                    </a:lnTo>
                    <a:lnTo>
                      <a:pt x="57" y="11"/>
                    </a:lnTo>
                    <a:lnTo>
                      <a:pt x="79" y="4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5" name="Freeform 29"/>
              <p:cNvSpPr>
                <a:spLocks noEditPoints="1"/>
              </p:cNvSpPr>
              <p:nvPr/>
            </p:nvSpPr>
            <p:spPr bwMode="auto">
              <a:xfrm>
                <a:off x="2403" y="2867"/>
                <a:ext cx="353" cy="323"/>
              </a:xfrm>
              <a:custGeom>
                <a:avLst/>
                <a:gdLst>
                  <a:gd name="T0" fmla="*/ 1327 w 2828"/>
                  <a:gd name="T1" fmla="*/ 315 h 2583"/>
                  <a:gd name="T2" fmla="*/ 1201 w 2828"/>
                  <a:gd name="T3" fmla="*/ 506 h 2583"/>
                  <a:gd name="T4" fmla="*/ 1103 w 2828"/>
                  <a:gd name="T5" fmla="*/ 640 h 2583"/>
                  <a:gd name="T6" fmla="*/ 1100 w 2828"/>
                  <a:gd name="T7" fmla="*/ 805 h 2583"/>
                  <a:gd name="T8" fmla="*/ 1163 w 2828"/>
                  <a:gd name="T9" fmla="*/ 925 h 2583"/>
                  <a:gd name="T10" fmla="*/ 1265 w 2828"/>
                  <a:gd name="T11" fmla="*/ 1001 h 2583"/>
                  <a:gd name="T12" fmla="*/ 1376 w 2828"/>
                  <a:gd name="T13" fmla="*/ 1047 h 2583"/>
                  <a:gd name="T14" fmla="*/ 1501 w 2828"/>
                  <a:gd name="T15" fmla="*/ 1086 h 2583"/>
                  <a:gd name="T16" fmla="*/ 1577 w 2828"/>
                  <a:gd name="T17" fmla="*/ 1126 h 2583"/>
                  <a:gd name="T18" fmla="*/ 1594 w 2828"/>
                  <a:gd name="T19" fmla="*/ 1174 h 2583"/>
                  <a:gd name="T20" fmla="*/ 1556 w 2828"/>
                  <a:gd name="T21" fmla="*/ 1223 h 2583"/>
                  <a:gd name="T22" fmla="*/ 1480 w 2828"/>
                  <a:gd name="T23" fmla="*/ 1243 h 2583"/>
                  <a:gd name="T24" fmla="*/ 1372 w 2828"/>
                  <a:gd name="T25" fmla="*/ 1235 h 2583"/>
                  <a:gd name="T26" fmla="*/ 1252 w 2828"/>
                  <a:gd name="T27" fmla="*/ 1168 h 2583"/>
                  <a:gd name="T28" fmla="*/ 1193 w 2828"/>
                  <a:gd name="T29" fmla="*/ 1126 h 2583"/>
                  <a:gd name="T30" fmla="*/ 1053 w 2828"/>
                  <a:gd name="T31" fmla="*/ 1262 h 2583"/>
                  <a:gd name="T32" fmla="*/ 1057 w 2828"/>
                  <a:gd name="T33" fmla="*/ 1284 h 2583"/>
                  <a:gd name="T34" fmla="*/ 1198 w 2828"/>
                  <a:gd name="T35" fmla="*/ 1400 h 2583"/>
                  <a:gd name="T36" fmla="*/ 1327 w 2828"/>
                  <a:gd name="T37" fmla="*/ 1576 h 2583"/>
                  <a:gd name="T38" fmla="*/ 1526 w 2828"/>
                  <a:gd name="T39" fmla="*/ 1599 h 2583"/>
                  <a:gd name="T40" fmla="*/ 1548 w 2828"/>
                  <a:gd name="T41" fmla="*/ 1456 h 2583"/>
                  <a:gd name="T42" fmla="*/ 1714 w 2828"/>
                  <a:gd name="T43" fmla="*/ 1384 h 2583"/>
                  <a:gd name="T44" fmla="*/ 1803 w 2828"/>
                  <a:gd name="T45" fmla="*/ 1256 h 2583"/>
                  <a:gd name="T46" fmla="*/ 1806 w 2828"/>
                  <a:gd name="T47" fmla="*/ 1098 h 2583"/>
                  <a:gd name="T48" fmla="*/ 1747 w 2828"/>
                  <a:gd name="T49" fmla="*/ 984 h 2583"/>
                  <a:gd name="T50" fmla="*/ 1651 w 2828"/>
                  <a:gd name="T51" fmla="*/ 911 h 2583"/>
                  <a:gd name="T52" fmla="*/ 1542 w 2828"/>
                  <a:gd name="T53" fmla="*/ 867 h 2583"/>
                  <a:gd name="T54" fmla="*/ 1417 w 2828"/>
                  <a:gd name="T55" fmla="*/ 828 h 2583"/>
                  <a:gd name="T56" fmla="*/ 1335 w 2828"/>
                  <a:gd name="T57" fmla="*/ 786 h 2583"/>
                  <a:gd name="T58" fmla="*/ 1311 w 2828"/>
                  <a:gd name="T59" fmla="*/ 738 h 2583"/>
                  <a:gd name="T60" fmla="*/ 1334 w 2828"/>
                  <a:gd name="T61" fmla="*/ 681 h 2583"/>
                  <a:gd name="T62" fmla="*/ 1409 w 2828"/>
                  <a:gd name="T63" fmla="*/ 653 h 2583"/>
                  <a:gd name="T64" fmla="*/ 1504 w 2828"/>
                  <a:gd name="T65" fmla="*/ 649 h 2583"/>
                  <a:gd name="T66" fmla="*/ 1634 w 2828"/>
                  <a:gd name="T67" fmla="*/ 691 h 2583"/>
                  <a:gd name="T68" fmla="*/ 1700 w 2828"/>
                  <a:gd name="T69" fmla="*/ 717 h 2583"/>
                  <a:gd name="T70" fmla="*/ 1805 w 2828"/>
                  <a:gd name="T71" fmla="*/ 547 h 2583"/>
                  <a:gd name="T72" fmla="*/ 1718 w 2828"/>
                  <a:gd name="T73" fmla="*/ 486 h 2583"/>
                  <a:gd name="T74" fmla="*/ 1548 w 2828"/>
                  <a:gd name="T75" fmla="*/ 433 h 2583"/>
                  <a:gd name="T76" fmla="*/ 1526 w 2828"/>
                  <a:gd name="T77" fmla="*/ 293 h 2583"/>
                  <a:gd name="T78" fmla="*/ 2717 w 2828"/>
                  <a:gd name="T79" fmla="*/ 2 h 2583"/>
                  <a:gd name="T80" fmla="*/ 2804 w 2828"/>
                  <a:gd name="T81" fmla="*/ 60 h 2583"/>
                  <a:gd name="T82" fmla="*/ 2828 w 2828"/>
                  <a:gd name="T83" fmla="*/ 1889 h 2583"/>
                  <a:gd name="T84" fmla="*/ 2787 w 2828"/>
                  <a:gd name="T85" fmla="*/ 1987 h 2583"/>
                  <a:gd name="T86" fmla="*/ 2690 w 2828"/>
                  <a:gd name="T87" fmla="*/ 2027 h 2583"/>
                  <a:gd name="T88" fmla="*/ 2443 w 2828"/>
                  <a:gd name="T89" fmla="*/ 2051 h 2583"/>
                  <a:gd name="T90" fmla="*/ 2037 w 2828"/>
                  <a:gd name="T91" fmla="*/ 2583 h 2583"/>
                  <a:gd name="T92" fmla="*/ 1632 w 2828"/>
                  <a:gd name="T93" fmla="*/ 2051 h 2583"/>
                  <a:gd name="T94" fmla="*/ 138 w 2828"/>
                  <a:gd name="T95" fmla="*/ 2027 h 2583"/>
                  <a:gd name="T96" fmla="*/ 41 w 2828"/>
                  <a:gd name="T97" fmla="*/ 1987 h 2583"/>
                  <a:gd name="T98" fmla="*/ 0 w 2828"/>
                  <a:gd name="T99" fmla="*/ 1889 h 2583"/>
                  <a:gd name="T100" fmla="*/ 24 w 2828"/>
                  <a:gd name="T101" fmla="*/ 60 h 2583"/>
                  <a:gd name="T102" fmla="*/ 111 w 2828"/>
                  <a:gd name="T103" fmla="*/ 2 h 25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828" h="2583">
                    <a:moveTo>
                      <a:pt x="1350" y="293"/>
                    </a:moveTo>
                    <a:lnTo>
                      <a:pt x="1339" y="295"/>
                    </a:lnTo>
                    <a:lnTo>
                      <a:pt x="1331" y="303"/>
                    </a:lnTo>
                    <a:lnTo>
                      <a:pt x="1327" y="315"/>
                    </a:lnTo>
                    <a:lnTo>
                      <a:pt x="1327" y="445"/>
                    </a:lnTo>
                    <a:lnTo>
                      <a:pt x="1281" y="461"/>
                    </a:lnTo>
                    <a:lnTo>
                      <a:pt x="1239" y="482"/>
                    </a:lnTo>
                    <a:lnTo>
                      <a:pt x="1201" y="506"/>
                    </a:lnTo>
                    <a:lnTo>
                      <a:pt x="1168" y="534"/>
                    </a:lnTo>
                    <a:lnTo>
                      <a:pt x="1141" y="566"/>
                    </a:lnTo>
                    <a:lnTo>
                      <a:pt x="1119" y="601"/>
                    </a:lnTo>
                    <a:lnTo>
                      <a:pt x="1103" y="640"/>
                    </a:lnTo>
                    <a:lnTo>
                      <a:pt x="1094" y="681"/>
                    </a:lnTo>
                    <a:lnTo>
                      <a:pt x="1090" y="724"/>
                    </a:lnTo>
                    <a:lnTo>
                      <a:pt x="1093" y="766"/>
                    </a:lnTo>
                    <a:lnTo>
                      <a:pt x="1100" y="805"/>
                    </a:lnTo>
                    <a:lnTo>
                      <a:pt x="1111" y="839"/>
                    </a:lnTo>
                    <a:lnTo>
                      <a:pt x="1126" y="871"/>
                    </a:lnTo>
                    <a:lnTo>
                      <a:pt x="1143" y="900"/>
                    </a:lnTo>
                    <a:lnTo>
                      <a:pt x="1163" y="925"/>
                    </a:lnTo>
                    <a:lnTo>
                      <a:pt x="1186" y="948"/>
                    </a:lnTo>
                    <a:lnTo>
                      <a:pt x="1211" y="967"/>
                    </a:lnTo>
                    <a:lnTo>
                      <a:pt x="1237" y="985"/>
                    </a:lnTo>
                    <a:lnTo>
                      <a:pt x="1265" y="1001"/>
                    </a:lnTo>
                    <a:lnTo>
                      <a:pt x="1293" y="1015"/>
                    </a:lnTo>
                    <a:lnTo>
                      <a:pt x="1321" y="1026"/>
                    </a:lnTo>
                    <a:lnTo>
                      <a:pt x="1349" y="1037"/>
                    </a:lnTo>
                    <a:lnTo>
                      <a:pt x="1376" y="1047"/>
                    </a:lnTo>
                    <a:lnTo>
                      <a:pt x="1401" y="1055"/>
                    </a:lnTo>
                    <a:lnTo>
                      <a:pt x="1427" y="1063"/>
                    </a:lnTo>
                    <a:lnTo>
                      <a:pt x="1466" y="1075"/>
                    </a:lnTo>
                    <a:lnTo>
                      <a:pt x="1501" y="1086"/>
                    </a:lnTo>
                    <a:lnTo>
                      <a:pt x="1528" y="1097"/>
                    </a:lnTo>
                    <a:lnTo>
                      <a:pt x="1550" y="1107"/>
                    </a:lnTo>
                    <a:lnTo>
                      <a:pt x="1566" y="1117"/>
                    </a:lnTo>
                    <a:lnTo>
                      <a:pt x="1577" y="1126"/>
                    </a:lnTo>
                    <a:lnTo>
                      <a:pt x="1586" y="1137"/>
                    </a:lnTo>
                    <a:lnTo>
                      <a:pt x="1591" y="1148"/>
                    </a:lnTo>
                    <a:lnTo>
                      <a:pt x="1593" y="1161"/>
                    </a:lnTo>
                    <a:lnTo>
                      <a:pt x="1594" y="1174"/>
                    </a:lnTo>
                    <a:lnTo>
                      <a:pt x="1591" y="1189"/>
                    </a:lnTo>
                    <a:lnTo>
                      <a:pt x="1584" y="1203"/>
                    </a:lnTo>
                    <a:lnTo>
                      <a:pt x="1572" y="1214"/>
                    </a:lnTo>
                    <a:lnTo>
                      <a:pt x="1556" y="1223"/>
                    </a:lnTo>
                    <a:lnTo>
                      <a:pt x="1539" y="1230"/>
                    </a:lnTo>
                    <a:lnTo>
                      <a:pt x="1520" y="1236"/>
                    </a:lnTo>
                    <a:lnTo>
                      <a:pt x="1501" y="1239"/>
                    </a:lnTo>
                    <a:lnTo>
                      <a:pt x="1480" y="1243"/>
                    </a:lnTo>
                    <a:lnTo>
                      <a:pt x="1461" y="1244"/>
                    </a:lnTo>
                    <a:lnTo>
                      <a:pt x="1442" y="1245"/>
                    </a:lnTo>
                    <a:lnTo>
                      <a:pt x="1407" y="1241"/>
                    </a:lnTo>
                    <a:lnTo>
                      <a:pt x="1372" y="1235"/>
                    </a:lnTo>
                    <a:lnTo>
                      <a:pt x="1337" y="1223"/>
                    </a:lnTo>
                    <a:lnTo>
                      <a:pt x="1305" y="1208"/>
                    </a:lnTo>
                    <a:lnTo>
                      <a:pt x="1276" y="1189"/>
                    </a:lnTo>
                    <a:lnTo>
                      <a:pt x="1252" y="1168"/>
                    </a:lnTo>
                    <a:lnTo>
                      <a:pt x="1218" y="1132"/>
                    </a:lnTo>
                    <a:lnTo>
                      <a:pt x="1210" y="1127"/>
                    </a:lnTo>
                    <a:lnTo>
                      <a:pt x="1202" y="1125"/>
                    </a:lnTo>
                    <a:lnTo>
                      <a:pt x="1193" y="1126"/>
                    </a:lnTo>
                    <a:lnTo>
                      <a:pt x="1186" y="1131"/>
                    </a:lnTo>
                    <a:lnTo>
                      <a:pt x="1059" y="1252"/>
                    </a:lnTo>
                    <a:lnTo>
                      <a:pt x="1055" y="1256"/>
                    </a:lnTo>
                    <a:lnTo>
                      <a:pt x="1053" y="1262"/>
                    </a:lnTo>
                    <a:lnTo>
                      <a:pt x="1052" y="1268"/>
                    </a:lnTo>
                    <a:lnTo>
                      <a:pt x="1052" y="1273"/>
                    </a:lnTo>
                    <a:lnTo>
                      <a:pt x="1054" y="1279"/>
                    </a:lnTo>
                    <a:lnTo>
                      <a:pt x="1057" y="1284"/>
                    </a:lnTo>
                    <a:lnTo>
                      <a:pt x="1092" y="1320"/>
                    </a:lnTo>
                    <a:lnTo>
                      <a:pt x="1123" y="1350"/>
                    </a:lnTo>
                    <a:lnTo>
                      <a:pt x="1159" y="1376"/>
                    </a:lnTo>
                    <a:lnTo>
                      <a:pt x="1198" y="1400"/>
                    </a:lnTo>
                    <a:lnTo>
                      <a:pt x="1239" y="1420"/>
                    </a:lnTo>
                    <a:lnTo>
                      <a:pt x="1282" y="1437"/>
                    </a:lnTo>
                    <a:lnTo>
                      <a:pt x="1327" y="1451"/>
                    </a:lnTo>
                    <a:lnTo>
                      <a:pt x="1327" y="1576"/>
                    </a:lnTo>
                    <a:lnTo>
                      <a:pt x="1331" y="1589"/>
                    </a:lnTo>
                    <a:lnTo>
                      <a:pt x="1339" y="1597"/>
                    </a:lnTo>
                    <a:lnTo>
                      <a:pt x="1350" y="1599"/>
                    </a:lnTo>
                    <a:lnTo>
                      <a:pt x="1526" y="1599"/>
                    </a:lnTo>
                    <a:lnTo>
                      <a:pt x="1537" y="1597"/>
                    </a:lnTo>
                    <a:lnTo>
                      <a:pt x="1545" y="1589"/>
                    </a:lnTo>
                    <a:lnTo>
                      <a:pt x="1548" y="1576"/>
                    </a:lnTo>
                    <a:lnTo>
                      <a:pt x="1548" y="1456"/>
                    </a:lnTo>
                    <a:lnTo>
                      <a:pt x="1596" y="1444"/>
                    </a:lnTo>
                    <a:lnTo>
                      <a:pt x="1640" y="1428"/>
                    </a:lnTo>
                    <a:lnTo>
                      <a:pt x="1678" y="1408"/>
                    </a:lnTo>
                    <a:lnTo>
                      <a:pt x="1714" y="1384"/>
                    </a:lnTo>
                    <a:lnTo>
                      <a:pt x="1743" y="1356"/>
                    </a:lnTo>
                    <a:lnTo>
                      <a:pt x="1768" y="1327"/>
                    </a:lnTo>
                    <a:lnTo>
                      <a:pt x="1788" y="1293"/>
                    </a:lnTo>
                    <a:lnTo>
                      <a:pt x="1803" y="1256"/>
                    </a:lnTo>
                    <a:lnTo>
                      <a:pt x="1812" y="1216"/>
                    </a:lnTo>
                    <a:lnTo>
                      <a:pt x="1814" y="1175"/>
                    </a:lnTo>
                    <a:lnTo>
                      <a:pt x="1813" y="1134"/>
                    </a:lnTo>
                    <a:lnTo>
                      <a:pt x="1806" y="1098"/>
                    </a:lnTo>
                    <a:lnTo>
                      <a:pt x="1797" y="1065"/>
                    </a:lnTo>
                    <a:lnTo>
                      <a:pt x="1783" y="1035"/>
                    </a:lnTo>
                    <a:lnTo>
                      <a:pt x="1766" y="1008"/>
                    </a:lnTo>
                    <a:lnTo>
                      <a:pt x="1747" y="984"/>
                    </a:lnTo>
                    <a:lnTo>
                      <a:pt x="1725" y="962"/>
                    </a:lnTo>
                    <a:lnTo>
                      <a:pt x="1702" y="943"/>
                    </a:lnTo>
                    <a:lnTo>
                      <a:pt x="1677" y="927"/>
                    </a:lnTo>
                    <a:lnTo>
                      <a:pt x="1651" y="911"/>
                    </a:lnTo>
                    <a:lnTo>
                      <a:pt x="1624" y="899"/>
                    </a:lnTo>
                    <a:lnTo>
                      <a:pt x="1596" y="887"/>
                    </a:lnTo>
                    <a:lnTo>
                      <a:pt x="1569" y="877"/>
                    </a:lnTo>
                    <a:lnTo>
                      <a:pt x="1542" y="867"/>
                    </a:lnTo>
                    <a:lnTo>
                      <a:pt x="1515" y="859"/>
                    </a:lnTo>
                    <a:lnTo>
                      <a:pt x="1490" y="851"/>
                    </a:lnTo>
                    <a:lnTo>
                      <a:pt x="1452" y="839"/>
                    </a:lnTo>
                    <a:lnTo>
                      <a:pt x="1417" y="828"/>
                    </a:lnTo>
                    <a:lnTo>
                      <a:pt x="1390" y="817"/>
                    </a:lnTo>
                    <a:lnTo>
                      <a:pt x="1367" y="806"/>
                    </a:lnTo>
                    <a:lnTo>
                      <a:pt x="1350" y="796"/>
                    </a:lnTo>
                    <a:lnTo>
                      <a:pt x="1335" y="786"/>
                    </a:lnTo>
                    <a:lnTo>
                      <a:pt x="1325" y="776"/>
                    </a:lnTo>
                    <a:lnTo>
                      <a:pt x="1318" y="764"/>
                    </a:lnTo>
                    <a:lnTo>
                      <a:pt x="1314" y="752"/>
                    </a:lnTo>
                    <a:lnTo>
                      <a:pt x="1311" y="738"/>
                    </a:lnTo>
                    <a:lnTo>
                      <a:pt x="1311" y="723"/>
                    </a:lnTo>
                    <a:lnTo>
                      <a:pt x="1314" y="707"/>
                    </a:lnTo>
                    <a:lnTo>
                      <a:pt x="1322" y="692"/>
                    </a:lnTo>
                    <a:lnTo>
                      <a:pt x="1334" y="681"/>
                    </a:lnTo>
                    <a:lnTo>
                      <a:pt x="1350" y="671"/>
                    </a:lnTo>
                    <a:lnTo>
                      <a:pt x="1368" y="663"/>
                    </a:lnTo>
                    <a:lnTo>
                      <a:pt x="1388" y="657"/>
                    </a:lnTo>
                    <a:lnTo>
                      <a:pt x="1409" y="653"/>
                    </a:lnTo>
                    <a:lnTo>
                      <a:pt x="1430" y="649"/>
                    </a:lnTo>
                    <a:lnTo>
                      <a:pt x="1450" y="648"/>
                    </a:lnTo>
                    <a:lnTo>
                      <a:pt x="1470" y="647"/>
                    </a:lnTo>
                    <a:lnTo>
                      <a:pt x="1504" y="649"/>
                    </a:lnTo>
                    <a:lnTo>
                      <a:pt x="1540" y="656"/>
                    </a:lnTo>
                    <a:lnTo>
                      <a:pt x="1575" y="665"/>
                    </a:lnTo>
                    <a:lnTo>
                      <a:pt x="1607" y="676"/>
                    </a:lnTo>
                    <a:lnTo>
                      <a:pt x="1634" y="691"/>
                    </a:lnTo>
                    <a:lnTo>
                      <a:pt x="1675" y="717"/>
                    </a:lnTo>
                    <a:lnTo>
                      <a:pt x="1683" y="721"/>
                    </a:lnTo>
                    <a:lnTo>
                      <a:pt x="1692" y="721"/>
                    </a:lnTo>
                    <a:lnTo>
                      <a:pt x="1700" y="717"/>
                    </a:lnTo>
                    <a:lnTo>
                      <a:pt x="1707" y="711"/>
                    </a:lnTo>
                    <a:lnTo>
                      <a:pt x="1801" y="564"/>
                    </a:lnTo>
                    <a:lnTo>
                      <a:pt x="1805" y="556"/>
                    </a:lnTo>
                    <a:lnTo>
                      <a:pt x="1805" y="547"/>
                    </a:lnTo>
                    <a:lnTo>
                      <a:pt x="1801" y="539"/>
                    </a:lnTo>
                    <a:lnTo>
                      <a:pt x="1795" y="533"/>
                    </a:lnTo>
                    <a:lnTo>
                      <a:pt x="1754" y="506"/>
                    </a:lnTo>
                    <a:lnTo>
                      <a:pt x="1718" y="486"/>
                    </a:lnTo>
                    <a:lnTo>
                      <a:pt x="1679" y="468"/>
                    </a:lnTo>
                    <a:lnTo>
                      <a:pt x="1637" y="453"/>
                    </a:lnTo>
                    <a:lnTo>
                      <a:pt x="1593" y="442"/>
                    </a:lnTo>
                    <a:lnTo>
                      <a:pt x="1548" y="433"/>
                    </a:lnTo>
                    <a:lnTo>
                      <a:pt x="1548" y="315"/>
                    </a:lnTo>
                    <a:lnTo>
                      <a:pt x="1545" y="303"/>
                    </a:lnTo>
                    <a:lnTo>
                      <a:pt x="1537" y="295"/>
                    </a:lnTo>
                    <a:lnTo>
                      <a:pt x="1526" y="293"/>
                    </a:lnTo>
                    <a:lnTo>
                      <a:pt x="1350" y="293"/>
                    </a:lnTo>
                    <a:close/>
                    <a:moveTo>
                      <a:pt x="138" y="0"/>
                    </a:moveTo>
                    <a:lnTo>
                      <a:pt x="2690" y="0"/>
                    </a:lnTo>
                    <a:lnTo>
                      <a:pt x="2717" y="2"/>
                    </a:lnTo>
                    <a:lnTo>
                      <a:pt x="2744" y="10"/>
                    </a:lnTo>
                    <a:lnTo>
                      <a:pt x="2768" y="24"/>
                    </a:lnTo>
                    <a:lnTo>
                      <a:pt x="2787" y="40"/>
                    </a:lnTo>
                    <a:lnTo>
                      <a:pt x="2804" y="60"/>
                    </a:lnTo>
                    <a:lnTo>
                      <a:pt x="2817" y="84"/>
                    </a:lnTo>
                    <a:lnTo>
                      <a:pt x="2826" y="110"/>
                    </a:lnTo>
                    <a:lnTo>
                      <a:pt x="2828" y="138"/>
                    </a:lnTo>
                    <a:lnTo>
                      <a:pt x="2828" y="1889"/>
                    </a:lnTo>
                    <a:lnTo>
                      <a:pt x="2826" y="1918"/>
                    </a:lnTo>
                    <a:lnTo>
                      <a:pt x="2817" y="1943"/>
                    </a:lnTo>
                    <a:lnTo>
                      <a:pt x="2804" y="1967"/>
                    </a:lnTo>
                    <a:lnTo>
                      <a:pt x="2787" y="1987"/>
                    </a:lnTo>
                    <a:lnTo>
                      <a:pt x="2766" y="2005"/>
                    </a:lnTo>
                    <a:lnTo>
                      <a:pt x="2744" y="2017"/>
                    </a:lnTo>
                    <a:lnTo>
                      <a:pt x="2717" y="2025"/>
                    </a:lnTo>
                    <a:lnTo>
                      <a:pt x="2690" y="2027"/>
                    </a:lnTo>
                    <a:lnTo>
                      <a:pt x="2488" y="2027"/>
                    </a:lnTo>
                    <a:lnTo>
                      <a:pt x="2471" y="2031"/>
                    </a:lnTo>
                    <a:lnTo>
                      <a:pt x="2455" y="2039"/>
                    </a:lnTo>
                    <a:lnTo>
                      <a:pt x="2443" y="2051"/>
                    </a:lnTo>
                    <a:lnTo>
                      <a:pt x="2082" y="2560"/>
                    </a:lnTo>
                    <a:lnTo>
                      <a:pt x="2070" y="2573"/>
                    </a:lnTo>
                    <a:lnTo>
                      <a:pt x="2054" y="2581"/>
                    </a:lnTo>
                    <a:lnTo>
                      <a:pt x="2037" y="2583"/>
                    </a:lnTo>
                    <a:lnTo>
                      <a:pt x="2020" y="2581"/>
                    </a:lnTo>
                    <a:lnTo>
                      <a:pt x="2005" y="2573"/>
                    </a:lnTo>
                    <a:lnTo>
                      <a:pt x="1993" y="2560"/>
                    </a:lnTo>
                    <a:lnTo>
                      <a:pt x="1632" y="2051"/>
                    </a:lnTo>
                    <a:lnTo>
                      <a:pt x="1619" y="2039"/>
                    </a:lnTo>
                    <a:lnTo>
                      <a:pt x="1604" y="2031"/>
                    </a:lnTo>
                    <a:lnTo>
                      <a:pt x="1587" y="2027"/>
                    </a:lnTo>
                    <a:lnTo>
                      <a:pt x="138" y="2027"/>
                    </a:lnTo>
                    <a:lnTo>
                      <a:pt x="111" y="2025"/>
                    </a:lnTo>
                    <a:lnTo>
                      <a:pt x="84" y="2017"/>
                    </a:lnTo>
                    <a:lnTo>
                      <a:pt x="60" y="2005"/>
                    </a:lnTo>
                    <a:lnTo>
                      <a:pt x="41" y="1987"/>
                    </a:lnTo>
                    <a:lnTo>
                      <a:pt x="24" y="1967"/>
                    </a:lnTo>
                    <a:lnTo>
                      <a:pt x="11" y="1943"/>
                    </a:lnTo>
                    <a:lnTo>
                      <a:pt x="2" y="1918"/>
                    </a:lnTo>
                    <a:lnTo>
                      <a:pt x="0" y="1889"/>
                    </a:lnTo>
                    <a:lnTo>
                      <a:pt x="0" y="138"/>
                    </a:lnTo>
                    <a:lnTo>
                      <a:pt x="2" y="110"/>
                    </a:lnTo>
                    <a:lnTo>
                      <a:pt x="11" y="84"/>
                    </a:lnTo>
                    <a:lnTo>
                      <a:pt x="24" y="60"/>
                    </a:lnTo>
                    <a:lnTo>
                      <a:pt x="41" y="40"/>
                    </a:lnTo>
                    <a:lnTo>
                      <a:pt x="60" y="24"/>
                    </a:lnTo>
                    <a:lnTo>
                      <a:pt x="84" y="10"/>
                    </a:lnTo>
                    <a:lnTo>
                      <a:pt x="111" y="2"/>
                    </a:lnTo>
                    <a:lnTo>
                      <a:pt x="13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grpSp>
        <p:nvGrpSpPr>
          <p:cNvPr id="56" name="Group 55"/>
          <p:cNvGrpSpPr/>
          <p:nvPr/>
        </p:nvGrpSpPr>
        <p:grpSpPr>
          <a:xfrm>
            <a:off x="2427768" y="4271553"/>
            <a:ext cx="864124" cy="876724"/>
            <a:chOff x="2317573" y="4249101"/>
            <a:chExt cx="1088637" cy="1104509"/>
          </a:xfrm>
        </p:grpSpPr>
        <p:sp>
          <p:nvSpPr>
            <p:cNvPr id="113" name="Snip Same Side Corner Rectangle 112"/>
            <p:cNvSpPr/>
            <p:nvPr/>
          </p:nvSpPr>
          <p:spPr>
            <a:xfrm>
              <a:off x="2317573" y="4262743"/>
              <a:ext cx="1088637" cy="1090867"/>
            </a:xfrm>
            <a:prstGeom prst="ellipse">
              <a:avLst/>
            </a:prstGeom>
            <a:solidFill>
              <a:srgbClr val="88A945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20" name="Snip Same Side Corner Rectangle 119"/>
            <p:cNvSpPr/>
            <p:nvPr/>
          </p:nvSpPr>
          <p:spPr>
            <a:xfrm>
              <a:off x="2317573" y="4249101"/>
              <a:ext cx="1088637" cy="1090867"/>
            </a:xfrm>
            <a:prstGeom prst="ellipse">
              <a:avLst/>
            </a:prstGeom>
            <a:solidFill>
              <a:srgbClr val="C3D69B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26718" y="4459362"/>
              <a:ext cx="670346" cy="670344"/>
            </a:xfrm>
            <a:custGeom>
              <a:avLst/>
              <a:gdLst>
                <a:gd name="T0" fmla="*/ 1328 w 3653"/>
                <a:gd name="T1" fmla="*/ 3004 h 3653"/>
                <a:gd name="T2" fmla="*/ 1366 w 3653"/>
                <a:gd name="T3" fmla="*/ 3026 h 3653"/>
                <a:gd name="T4" fmla="*/ 1389 w 3653"/>
                <a:gd name="T5" fmla="*/ 3065 h 3653"/>
                <a:gd name="T6" fmla="*/ 1389 w 3653"/>
                <a:gd name="T7" fmla="*/ 3110 h 3653"/>
                <a:gd name="T8" fmla="*/ 1366 w 3653"/>
                <a:gd name="T9" fmla="*/ 3149 h 3653"/>
                <a:gd name="T10" fmla="*/ 1328 w 3653"/>
                <a:gd name="T11" fmla="*/ 3171 h 3653"/>
                <a:gd name="T12" fmla="*/ 1281 w 3653"/>
                <a:gd name="T13" fmla="*/ 3171 h 3653"/>
                <a:gd name="T14" fmla="*/ 1243 w 3653"/>
                <a:gd name="T15" fmla="*/ 3149 h 3653"/>
                <a:gd name="T16" fmla="*/ 1220 w 3653"/>
                <a:gd name="T17" fmla="*/ 3110 h 3653"/>
                <a:gd name="T18" fmla="*/ 1220 w 3653"/>
                <a:gd name="T19" fmla="*/ 3065 h 3653"/>
                <a:gd name="T20" fmla="*/ 1243 w 3653"/>
                <a:gd name="T21" fmla="*/ 3026 h 3653"/>
                <a:gd name="T22" fmla="*/ 1281 w 3653"/>
                <a:gd name="T23" fmla="*/ 3004 h 3653"/>
                <a:gd name="T24" fmla="*/ 1523 w 3653"/>
                <a:gd name="T25" fmla="*/ 957 h 3653"/>
                <a:gd name="T26" fmla="*/ 2653 w 3653"/>
                <a:gd name="T27" fmla="*/ 2261 h 3653"/>
                <a:gd name="T28" fmla="*/ 1913 w 3653"/>
                <a:gd name="T29" fmla="*/ 3653 h 3653"/>
                <a:gd name="T30" fmla="*/ 1131 w 3653"/>
                <a:gd name="T31" fmla="*/ 2522 h 3653"/>
                <a:gd name="T32" fmla="*/ 391 w 3653"/>
                <a:gd name="T33" fmla="*/ 3653 h 3653"/>
                <a:gd name="T34" fmla="*/ 0 w 3653"/>
                <a:gd name="T35" fmla="*/ 2261 h 3653"/>
                <a:gd name="T36" fmla="*/ 2653 w 3653"/>
                <a:gd name="T37" fmla="*/ 914 h 3653"/>
                <a:gd name="T38" fmla="*/ 2609 w 3653"/>
                <a:gd name="T39" fmla="*/ 926 h 3653"/>
                <a:gd name="T40" fmla="*/ 2578 w 3653"/>
                <a:gd name="T41" fmla="*/ 957 h 3653"/>
                <a:gd name="T42" fmla="*/ 2566 w 3653"/>
                <a:gd name="T43" fmla="*/ 1000 h 3653"/>
                <a:gd name="T44" fmla="*/ 2578 w 3653"/>
                <a:gd name="T45" fmla="*/ 1044 h 3653"/>
                <a:gd name="T46" fmla="*/ 2609 w 3653"/>
                <a:gd name="T47" fmla="*/ 1075 h 3653"/>
                <a:gd name="T48" fmla="*/ 2653 w 3653"/>
                <a:gd name="T49" fmla="*/ 1087 h 3653"/>
                <a:gd name="T50" fmla="*/ 2696 w 3653"/>
                <a:gd name="T51" fmla="*/ 1075 h 3653"/>
                <a:gd name="T52" fmla="*/ 2727 w 3653"/>
                <a:gd name="T53" fmla="*/ 1044 h 3653"/>
                <a:gd name="T54" fmla="*/ 2739 w 3653"/>
                <a:gd name="T55" fmla="*/ 1000 h 3653"/>
                <a:gd name="T56" fmla="*/ 2727 w 3653"/>
                <a:gd name="T57" fmla="*/ 957 h 3653"/>
                <a:gd name="T58" fmla="*/ 2696 w 3653"/>
                <a:gd name="T59" fmla="*/ 926 h 3653"/>
                <a:gd name="T60" fmla="*/ 2653 w 3653"/>
                <a:gd name="T61" fmla="*/ 914 h 3653"/>
                <a:gd name="T62" fmla="*/ 3131 w 3653"/>
                <a:gd name="T63" fmla="*/ 0 h 3653"/>
                <a:gd name="T64" fmla="*/ 2958 w 3653"/>
                <a:gd name="T65" fmla="*/ 1218 h 3653"/>
                <a:gd name="T66" fmla="*/ 2357 w 3653"/>
                <a:gd name="T67" fmla="*/ 1445 h 3653"/>
                <a:gd name="T68" fmla="*/ 2435 w 3653"/>
                <a:gd name="T69" fmla="*/ 1093 h 3653"/>
                <a:gd name="T70" fmla="*/ 3131 w 3653"/>
                <a:gd name="T71" fmla="*/ 0 h 3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653" h="3653">
                  <a:moveTo>
                    <a:pt x="1304" y="3001"/>
                  </a:moveTo>
                  <a:lnTo>
                    <a:pt x="1328" y="3004"/>
                  </a:lnTo>
                  <a:lnTo>
                    <a:pt x="1349" y="3013"/>
                  </a:lnTo>
                  <a:lnTo>
                    <a:pt x="1366" y="3026"/>
                  </a:lnTo>
                  <a:lnTo>
                    <a:pt x="1380" y="3044"/>
                  </a:lnTo>
                  <a:lnTo>
                    <a:pt x="1389" y="3065"/>
                  </a:lnTo>
                  <a:lnTo>
                    <a:pt x="1392" y="3087"/>
                  </a:lnTo>
                  <a:lnTo>
                    <a:pt x="1389" y="3110"/>
                  </a:lnTo>
                  <a:lnTo>
                    <a:pt x="1380" y="3131"/>
                  </a:lnTo>
                  <a:lnTo>
                    <a:pt x="1366" y="3149"/>
                  </a:lnTo>
                  <a:lnTo>
                    <a:pt x="1349" y="3162"/>
                  </a:lnTo>
                  <a:lnTo>
                    <a:pt x="1328" y="3171"/>
                  </a:lnTo>
                  <a:lnTo>
                    <a:pt x="1304" y="3175"/>
                  </a:lnTo>
                  <a:lnTo>
                    <a:pt x="1281" y="3171"/>
                  </a:lnTo>
                  <a:lnTo>
                    <a:pt x="1261" y="3162"/>
                  </a:lnTo>
                  <a:lnTo>
                    <a:pt x="1243" y="3149"/>
                  </a:lnTo>
                  <a:lnTo>
                    <a:pt x="1229" y="3131"/>
                  </a:lnTo>
                  <a:lnTo>
                    <a:pt x="1220" y="3110"/>
                  </a:lnTo>
                  <a:lnTo>
                    <a:pt x="1218" y="3087"/>
                  </a:lnTo>
                  <a:lnTo>
                    <a:pt x="1220" y="3065"/>
                  </a:lnTo>
                  <a:lnTo>
                    <a:pt x="1229" y="3044"/>
                  </a:lnTo>
                  <a:lnTo>
                    <a:pt x="1243" y="3026"/>
                  </a:lnTo>
                  <a:lnTo>
                    <a:pt x="1261" y="3013"/>
                  </a:lnTo>
                  <a:lnTo>
                    <a:pt x="1281" y="3004"/>
                  </a:lnTo>
                  <a:lnTo>
                    <a:pt x="1304" y="3001"/>
                  </a:lnTo>
                  <a:close/>
                  <a:moveTo>
                    <a:pt x="1523" y="957"/>
                  </a:moveTo>
                  <a:lnTo>
                    <a:pt x="3044" y="2261"/>
                  </a:lnTo>
                  <a:lnTo>
                    <a:pt x="2653" y="2261"/>
                  </a:lnTo>
                  <a:lnTo>
                    <a:pt x="2653" y="3653"/>
                  </a:lnTo>
                  <a:lnTo>
                    <a:pt x="1913" y="3653"/>
                  </a:lnTo>
                  <a:lnTo>
                    <a:pt x="1913" y="2522"/>
                  </a:lnTo>
                  <a:lnTo>
                    <a:pt x="1131" y="2522"/>
                  </a:lnTo>
                  <a:lnTo>
                    <a:pt x="1131" y="3653"/>
                  </a:lnTo>
                  <a:lnTo>
                    <a:pt x="391" y="3653"/>
                  </a:lnTo>
                  <a:lnTo>
                    <a:pt x="391" y="2261"/>
                  </a:lnTo>
                  <a:lnTo>
                    <a:pt x="0" y="2261"/>
                  </a:lnTo>
                  <a:lnTo>
                    <a:pt x="1523" y="957"/>
                  </a:lnTo>
                  <a:close/>
                  <a:moveTo>
                    <a:pt x="2653" y="914"/>
                  </a:moveTo>
                  <a:lnTo>
                    <a:pt x="2630" y="917"/>
                  </a:lnTo>
                  <a:lnTo>
                    <a:pt x="2609" y="926"/>
                  </a:lnTo>
                  <a:lnTo>
                    <a:pt x="2591" y="939"/>
                  </a:lnTo>
                  <a:lnTo>
                    <a:pt x="2578" y="957"/>
                  </a:lnTo>
                  <a:lnTo>
                    <a:pt x="2569" y="977"/>
                  </a:lnTo>
                  <a:lnTo>
                    <a:pt x="2566" y="1000"/>
                  </a:lnTo>
                  <a:lnTo>
                    <a:pt x="2569" y="1023"/>
                  </a:lnTo>
                  <a:lnTo>
                    <a:pt x="2578" y="1044"/>
                  </a:lnTo>
                  <a:lnTo>
                    <a:pt x="2591" y="1062"/>
                  </a:lnTo>
                  <a:lnTo>
                    <a:pt x="2609" y="1075"/>
                  </a:lnTo>
                  <a:lnTo>
                    <a:pt x="2630" y="1084"/>
                  </a:lnTo>
                  <a:lnTo>
                    <a:pt x="2653" y="1087"/>
                  </a:lnTo>
                  <a:lnTo>
                    <a:pt x="2676" y="1084"/>
                  </a:lnTo>
                  <a:lnTo>
                    <a:pt x="2696" y="1075"/>
                  </a:lnTo>
                  <a:lnTo>
                    <a:pt x="2714" y="1062"/>
                  </a:lnTo>
                  <a:lnTo>
                    <a:pt x="2727" y="1044"/>
                  </a:lnTo>
                  <a:lnTo>
                    <a:pt x="2736" y="1023"/>
                  </a:lnTo>
                  <a:lnTo>
                    <a:pt x="2739" y="1000"/>
                  </a:lnTo>
                  <a:lnTo>
                    <a:pt x="2736" y="977"/>
                  </a:lnTo>
                  <a:lnTo>
                    <a:pt x="2727" y="957"/>
                  </a:lnTo>
                  <a:lnTo>
                    <a:pt x="2714" y="939"/>
                  </a:lnTo>
                  <a:lnTo>
                    <a:pt x="2696" y="926"/>
                  </a:lnTo>
                  <a:lnTo>
                    <a:pt x="2676" y="917"/>
                  </a:lnTo>
                  <a:lnTo>
                    <a:pt x="2653" y="914"/>
                  </a:lnTo>
                  <a:close/>
                  <a:moveTo>
                    <a:pt x="3131" y="0"/>
                  </a:moveTo>
                  <a:lnTo>
                    <a:pt x="3131" y="0"/>
                  </a:lnTo>
                  <a:lnTo>
                    <a:pt x="3653" y="522"/>
                  </a:lnTo>
                  <a:lnTo>
                    <a:pt x="2958" y="1218"/>
                  </a:lnTo>
                  <a:lnTo>
                    <a:pt x="2558" y="1218"/>
                  </a:lnTo>
                  <a:lnTo>
                    <a:pt x="2357" y="1445"/>
                  </a:lnTo>
                  <a:lnTo>
                    <a:pt x="2225" y="1331"/>
                  </a:lnTo>
                  <a:lnTo>
                    <a:pt x="2435" y="1093"/>
                  </a:lnTo>
                  <a:lnTo>
                    <a:pt x="2435" y="652"/>
                  </a:lnTo>
                  <a:lnTo>
                    <a:pt x="313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1298354" y="4271553"/>
            <a:ext cx="864124" cy="876724"/>
            <a:chOff x="1176958" y="4249101"/>
            <a:chExt cx="1088637" cy="1104509"/>
          </a:xfrm>
        </p:grpSpPr>
        <p:sp>
          <p:nvSpPr>
            <p:cNvPr id="108" name="Snip Same Side Corner Rectangle 107"/>
            <p:cNvSpPr/>
            <p:nvPr/>
          </p:nvSpPr>
          <p:spPr>
            <a:xfrm>
              <a:off x="1176958" y="4262743"/>
              <a:ext cx="1088637" cy="1090867"/>
            </a:xfrm>
            <a:prstGeom prst="ellipse">
              <a:avLst/>
            </a:prstGeom>
            <a:solidFill>
              <a:srgbClr val="2D7BC9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11" name="Snip Same Side Corner Rectangle 110"/>
            <p:cNvSpPr/>
            <p:nvPr/>
          </p:nvSpPr>
          <p:spPr>
            <a:xfrm>
              <a:off x="1176958" y="4249101"/>
              <a:ext cx="1088637" cy="1090867"/>
            </a:xfrm>
            <a:prstGeom prst="ellipse">
              <a:avLst/>
            </a:prstGeom>
            <a:solidFill>
              <a:srgbClr val="7DAFE2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3" name="Freeform 39"/>
            <p:cNvSpPr>
              <a:spLocks noEditPoints="1"/>
            </p:cNvSpPr>
            <p:nvPr/>
          </p:nvSpPr>
          <p:spPr bwMode="auto">
            <a:xfrm>
              <a:off x="1368851" y="4427028"/>
              <a:ext cx="704850" cy="735013"/>
            </a:xfrm>
            <a:custGeom>
              <a:avLst/>
              <a:gdLst>
                <a:gd name="T0" fmla="*/ 2247 w 3551"/>
                <a:gd name="T1" fmla="*/ 521 h 3708"/>
                <a:gd name="T2" fmla="*/ 2246 w 3551"/>
                <a:gd name="T3" fmla="*/ 840 h 3708"/>
                <a:gd name="T4" fmla="*/ 2342 w 3551"/>
                <a:gd name="T5" fmla="*/ 1321 h 3708"/>
                <a:gd name="T6" fmla="*/ 2552 w 3551"/>
                <a:gd name="T7" fmla="*/ 1821 h 3708"/>
                <a:gd name="T8" fmla="*/ 2793 w 3551"/>
                <a:gd name="T9" fmla="*/ 2175 h 3708"/>
                <a:gd name="T10" fmla="*/ 3009 w 3551"/>
                <a:gd name="T11" fmla="*/ 2396 h 3708"/>
                <a:gd name="T12" fmla="*/ 3142 w 3551"/>
                <a:gd name="T13" fmla="*/ 2475 h 3708"/>
                <a:gd name="T14" fmla="*/ 3188 w 3551"/>
                <a:gd name="T15" fmla="*/ 2356 h 3708"/>
                <a:gd name="T16" fmla="*/ 3165 w 3551"/>
                <a:gd name="T17" fmla="*/ 2001 h 3708"/>
                <a:gd name="T18" fmla="*/ 3019 w 3551"/>
                <a:gd name="T19" fmla="*/ 1482 h 3708"/>
                <a:gd name="T20" fmla="*/ 2791 w 3551"/>
                <a:gd name="T21" fmla="*/ 1017 h 3708"/>
                <a:gd name="T22" fmla="*/ 2555 w 3551"/>
                <a:gd name="T23" fmla="*/ 682 h 3708"/>
                <a:gd name="T24" fmla="*/ 2365 w 3551"/>
                <a:gd name="T25" fmla="*/ 485 h 3708"/>
                <a:gd name="T26" fmla="*/ 2253 w 3551"/>
                <a:gd name="T27" fmla="*/ 3 h 3708"/>
                <a:gd name="T28" fmla="*/ 2514 w 3551"/>
                <a:gd name="T29" fmla="*/ 140 h 3708"/>
                <a:gd name="T30" fmla="*/ 2808 w 3551"/>
                <a:gd name="T31" fmla="*/ 450 h 3708"/>
                <a:gd name="T32" fmla="*/ 3095 w 3551"/>
                <a:gd name="T33" fmla="*/ 893 h 3708"/>
                <a:gd name="T34" fmla="*/ 3336 w 3551"/>
                <a:gd name="T35" fmla="*/ 1417 h 3708"/>
                <a:gd name="T36" fmla="*/ 3489 w 3551"/>
                <a:gd name="T37" fmla="*/ 1927 h 3708"/>
                <a:gd name="T38" fmla="*/ 3550 w 3551"/>
                <a:gd name="T39" fmla="*/ 2372 h 3708"/>
                <a:gd name="T40" fmla="*/ 3514 w 3551"/>
                <a:gd name="T41" fmla="*/ 2706 h 3708"/>
                <a:gd name="T42" fmla="*/ 3381 w 3551"/>
                <a:gd name="T43" fmla="*/ 2879 h 3708"/>
                <a:gd name="T44" fmla="*/ 3197 w 3551"/>
                <a:gd name="T45" fmla="*/ 2887 h 3708"/>
                <a:gd name="T46" fmla="*/ 3009 w 3551"/>
                <a:gd name="T47" fmla="*/ 2793 h 3708"/>
                <a:gd name="T48" fmla="*/ 2775 w 3551"/>
                <a:gd name="T49" fmla="*/ 2656 h 3708"/>
                <a:gd name="T50" fmla="*/ 2457 w 3551"/>
                <a:gd name="T51" fmla="*/ 2535 h 3708"/>
                <a:gd name="T52" fmla="*/ 2018 w 3551"/>
                <a:gd name="T53" fmla="*/ 2490 h 3708"/>
                <a:gd name="T54" fmla="*/ 1702 w 3551"/>
                <a:gd name="T55" fmla="*/ 2547 h 3708"/>
                <a:gd name="T56" fmla="*/ 1629 w 3551"/>
                <a:gd name="T57" fmla="*/ 2697 h 3708"/>
                <a:gd name="T58" fmla="*/ 1701 w 3551"/>
                <a:gd name="T59" fmla="*/ 2875 h 3708"/>
                <a:gd name="T60" fmla="*/ 1798 w 3551"/>
                <a:gd name="T61" fmla="*/ 3096 h 3708"/>
                <a:gd name="T62" fmla="*/ 1880 w 3551"/>
                <a:gd name="T63" fmla="*/ 3230 h 3708"/>
                <a:gd name="T64" fmla="*/ 2005 w 3551"/>
                <a:gd name="T65" fmla="*/ 3317 h 3708"/>
                <a:gd name="T66" fmla="*/ 2037 w 3551"/>
                <a:gd name="T67" fmla="*/ 3448 h 3708"/>
                <a:gd name="T68" fmla="*/ 1916 w 3551"/>
                <a:gd name="T69" fmla="*/ 3553 h 3708"/>
                <a:gd name="T70" fmla="*/ 1702 w 3551"/>
                <a:gd name="T71" fmla="*/ 3634 h 3708"/>
                <a:gd name="T72" fmla="*/ 1518 w 3551"/>
                <a:gd name="T73" fmla="*/ 3703 h 3708"/>
                <a:gd name="T74" fmla="*/ 1386 w 3551"/>
                <a:gd name="T75" fmla="*/ 3657 h 3708"/>
                <a:gd name="T76" fmla="*/ 1285 w 3551"/>
                <a:gd name="T77" fmla="*/ 3507 h 3708"/>
                <a:gd name="T78" fmla="*/ 1182 w 3551"/>
                <a:gd name="T79" fmla="*/ 3272 h 3708"/>
                <a:gd name="T80" fmla="*/ 1072 w 3551"/>
                <a:gd name="T81" fmla="*/ 3017 h 3708"/>
                <a:gd name="T82" fmla="*/ 979 w 3551"/>
                <a:gd name="T83" fmla="*/ 2924 h 3708"/>
                <a:gd name="T84" fmla="*/ 835 w 3551"/>
                <a:gd name="T85" fmla="*/ 2887 h 3708"/>
                <a:gd name="T86" fmla="*/ 716 w 3551"/>
                <a:gd name="T87" fmla="*/ 2797 h 3708"/>
                <a:gd name="T88" fmla="*/ 614 w 3551"/>
                <a:gd name="T89" fmla="*/ 2830 h 3708"/>
                <a:gd name="T90" fmla="*/ 450 w 3551"/>
                <a:gd name="T91" fmla="*/ 2863 h 3708"/>
                <a:gd name="T92" fmla="*/ 204 w 3551"/>
                <a:gd name="T93" fmla="*/ 2758 h 3708"/>
                <a:gd name="T94" fmla="*/ 38 w 3551"/>
                <a:gd name="T95" fmla="*/ 2552 h 3708"/>
                <a:gd name="T96" fmla="*/ 2 w 3551"/>
                <a:gd name="T97" fmla="*/ 2310 h 3708"/>
                <a:gd name="T98" fmla="*/ 80 w 3551"/>
                <a:gd name="T99" fmla="*/ 2074 h 3708"/>
                <a:gd name="T100" fmla="*/ 476 w 3551"/>
                <a:gd name="T101" fmla="*/ 1857 h 3708"/>
                <a:gd name="T102" fmla="*/ 1125 w 3551"/>
                <a:gd name="T103" fmla="*/ 1503 h 3708"/>
                <a:gd name="T104" fmla="*/ 1538 w 3551"/>
                <a:gd name="T105" fmla="*/ 1163 h 3708"/>
                <a:gd name="T106" fmla="*/ 1775 w 3551"/>
                <a:gd name="T107" fmla="*/ 848 h 3708"/>
                <a:gd name="T108" fmla="*/ 1892 w 3551"/>
                <a:gd name="T109" fmla="*/ 567 h 3708"/>
                <a:gd name="T110" fmla="*/ 1950 w 3551"/>
                <a:gd name="T111" fmla="*/ 330 h 3708"/>
                <a:gd name="T112" fmla="*/ 2006 w 3551"/>
                <a:gd name="T113" fmla="*/ 147 h 3708"/>
                <a:gd name="T114" fmla="*/ 2118 w 3551"/>
                <a:gd name="T115" fmla="*/ 26 h 3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551" h="3708">
                  <a:moveTo>
                    <a:pt x="2288" y="441"/>
                  </a:moveTo>
                  <a:lnTo>
                    <a:pt x="2279" y="441"/>
                  </a:lnTo>
                  <a:lnTo>
                    <a:pt x="2270" y="449"/>
                  </a:lnTo>
                  <a:lnTo>
                    <a:pt x="2261" y="465"/>
                  </a:lnTo>
                  <a:lnTo>
                    <a:pt x="2254" y="489"/>
                  </a:lnTo>
                  <a:lnTo>
                    <a:pt x="2247" y="521"/>
                  </a:lnTo>
                  <a:lnTo>
                    <a:pt x="2243" y="558"/>
                  </a:lnTo>
                  <a:lnTo>
                    <a:pt x="2239" y="604"/>
                  </a:lnTo>
                  <a:lnTo>
                    <a:pt x="2237" y="654"/>
                  </a:lnTo>
                  <a:lnTo>
                    <a:pt x="2238" y="711"/>
                  </a:lnTo>
                  <a:lnTo>
                    <a:pt x="2240" y="773"/>
                  </a:lnTo>
                  <a:lnTo>
                    <a:pt x="2246" y="840"/>
                  </a:lnTo>
                  <a:lnTo>
                    <a:pt x="2254" y="910"/>
                  </a:lnTo>
                  <a:lnTo>
                    <a:pt x="2264" y="987"/>
                  </a:lnTo>
                  <a:lnTo>
                    <a:pt x="2278" y="1065"/>
                  </a:lnTo>
                  <a:lnTo>
                    <a:pt x="2296" y="1147"/>
                  </a:lnTo>
                  <a:lnTo>
                    <a:pt x="2317" y="1233"/>
                  </a:lnTo>
                  <a:lnTo>
                    <a:pt x="2342" y="1321"/>
                  </a:lnTo>
                  <a:lnTo>
                    <a:pt x="2371" y="1411"/>
                  </a:lnTo>
                  <a:lnTo>
                    <a:pt x="2404" y="1502"/>
                  </a:lnTo>
                  <a:lnTo>
                    <a:pt x="2441" y="1594"/>
                  </a:lnTo>
                  <a:lnTo>
                    <a:pt x="2477" y="1674"/>
                  </a:lnTo>
                  <a:lnTo>
                    <a:pt x="2514" y="1749"/>
                  </a:lnTo>
                  <a:lnTo>
                    <a:pt x="2552" y="1821"/>
                  </a:lnTo>
                  <a:lnTo>
                    <a:pt x="2592" y="1888"/>
                  </a:lnTo>
                  <a:lnTo>
                    <a:pt x="2632" y="1953"/>
                  </a:lnTo>
                  <a:lnTo>
                    <a:pt x="2672" y="2014"/>
                  </a:lnTo>
                  <a:lnTo>
                    <a:pt x="2712" y="2071"/>
                  </a:lnTo>
                  <a:lnTo>
                    <a:pt x="2753" y="2125"/>
                  </a:lnTo>
                  <a:lnTo>
                    <a:pt x="2793" y="2175"/>
                  </a:lnTo>
                  <a:lnTo>
                    <a:pt x="2832" y="2222"/>
                  </a:lnTo>
                  <a:lnTo>
                    <a:pt x="2870" y="2264"/>
                  </a:lnTo>
                  <a:lnTo>
                    <a:pt x="2907" y="2303"/>
                  </a:lnTo>
                  <a:lnTo>
                    <a:pt x="2942" y="2338"/>
                  </a:lnTo>
                  <a:lnTo>
                    <a:pt x="2977" y="2369"/>
                  </a:lnTo>
                  <a:lnTo>
                    <a:pt x="3009" y="2396"/>
                  </a:lnTo>
                  <a:lnTo>
                    <a:pt x="3038" y="2419"/>
                  </a:lnTo>
                  <a:lnTo>
                    <a:pt x="3066" y="2438"/>
                  </a:lnTo>
                  <a:lnTo>
                    <a:pt x="3090" y="2453"/>
                  </a:lnTo>
                  <a:lnTo>
                    <a:pt x="3110" y="2465"/>
                  </a:lnTo>
                  <a:lnTo>
                    <a:pt x="3128" y="2471"/>
                  </a:lnTo>
                  <a:lnTo>
                    <a:pt x="3142" y="2475"/>
                  </a:lnTo>
                  <a:lnTo>
                    <a:pt x="3152" y="2474"/>
                  </a:lnTo>
                  <a:lnTo>
                    <a:pt x="3162" y="2466"/>
                  </a:lnTo>
                  <a:lnTo>
                    <a:pt x="3171" y="2450"/>
                  </a:lnTo>
                  <a:lnTo>
                    <a:pt x="3177" y="2426"/>
                  </a:lnTo>
                  <a:lnTo>
                    <a:pt x="3183" y="2395"/>
                  </a:lnTo>
                  <a:lnTo>
                    <a:pt x="3188" y="2356"/>
                  </a:lnTo>
                  <a:lnTo>
                    <a:pt x="3190" y="2312"/>
                  </a:lnTo>
                  <a:lnTo>
                    <a:pt x="3190" y="2261"/>
                  </a:lnTo>
                  <a:lnTo>
                    <a:pt x="3188" y="2204"/>
                  </a:lnTo>
                  <a:lnTo>
                    <a:pt x="3183" y="2141"/>
                  </a:lnTo>
                  <a:lnTo>
                    <a:pt x="3175" y="2074"/>
                  </a:lnTo>
                  <a:lnTo>
                    <a:pt x="3165" y="2001"/>
                  </a:lnTo>
                  <a:lnTo>
                    <a:pt x="3150" y="1924"/>
                  </a:lnTo>
                  <a:lnTo>
                    <a:pt x="3132" y="1842"/>
                  </a:lnTo>
                  <a:lnTo>
                    <a:pt x="3110" y="1757"/>
                  </a:lnTo>
                  <a:lnTo>
                    <a:pt x="3084" y="1668"/>
                  </a:lnTo>
                  <a:lnTo>
                    <a:pt x="3054" y="1577"/>
                  </a:lnTo>
                  <a:lnTo>
                    <a:pt x="3019" y="1482"/>
                  </a:lnTo>
                  <a:lnTo>
                    <a:pt x="2979" y="1384"/>
                  </a:lnTo>
                  <a:lnTo>
                    <a:pt x="2944" y="1306"/>
                  </a:lnTo>
                  <a:lnTo>
                    <a:pt x="2907" y="1229"/>
                  </a:lnTo>
                  <a:lnTo>
                    <a:pt x="2869" y="1155"/>
                  </a:lnTo>
                  <a:lnTo>
                    <a:pt x="2831" y="1085"/>
                  </a:lnTo>
                  <a:lnTo>
                    <a:pt x="2791" y="1017"/>
                  </a:lnTo>
                  <a:lnTo>
                    <a:pt x="2751" y="954"/>
                  </a:lnTo>
                  <a:lnTo>
                    <a:pt x="2711" y="892"/>
                  </a:lnTo>
                  <a:lnTo>
                    <a:pt x="2672" y="834"/>
                  </a:lnTo>
                  <a:lnTo>
                    <a:pt x="2632" y="780"/>
                  </a:lnTo>
                  <a:lnTo>
                    <a:pt x="2593" y="729"/>
                  </a:lnTo>
                  <a:lnTo>
                    <a:pt x="2555" y="682"/>
                  </a:lnTo>
                  <a:lnTo>
                    <a:pt x="2519" y="639"/>
                  </a:lnTo>
                  <a:lnTo>
                    <a:pt x="2485" y="600"/>
                  </a:lnTo>
                  <a:lnTo>
                    <a:pt x="2452" y="565"/>
                  </a:lnTo>
                  <a:lnTo>
                    <a:pt x="2420" y="534"/>
                  </a:lnTo>
                  <a:lnTo>
                    <a:pt x="2391" y="507"/>
                  </a:lnTo>
                  <a:lnTo>
                    <a:pt x="2365" y="485"/>
                  </a:lnTo>
                  <a:lnTo>
                    <a:pt x="2341" y="467"/>
                  </a:lnTo>
                  <a:lnTo>
                    <a:pt x="2320" y="453"/>
                  </a:lnTo>
                  <a:lnTo>
                    <a:pt x="2302" y="444"/>
                  </a:lnTo>
                  <a:lnTo>
                    <a:pt x="2288" y="441"/>
                  </a:lnTo>
                  <a:close/>
                  <a:moveTo>
                    <a:pt x="2215" y="0"/>
                  </a:moveTo>
                  <a:lnTo>
                    <a:pt x="2253" y="3"/>
                  </a:lnTo>
                  <a:lnTo>
                    <a:pt x="2293" y="11"/>
                  </a:lnTo>
                  <a:lnTo>
                    <a:pt x="2334" y="26"/>
                  </a:lnTo>
                  <a:lnTo>
                    <a:pt x="2377" y="47"/>
                  </a:lnTo>
                  <a:lnTo>
                    <a:pt x="2422" y="73"/>
                  </a:lnTo>
                  <a:lnTo>
                    <a:pt x="2468" y="104"/>
                  </a:lnTo>
                  <a:lnTo>
                    <a:pt x="2514" y="140"/>
                  </a:lnTo>
                  <a:lnTo>
                    <a:pt x="2562" y="180"/>
                  </a:lnTo>
                  <a:lnTo>
                    <a:pt x="2610" y="226"/>
                  </a:lnTo>
                  <a:lnTo>
                    <a:pt x="2659" y="276"/>
                  </a:lnTo>
                  <a:lnTo>
                    <a:pt x="2708" y="330"/>
                  </a:lnTo>
                  <a:lnTo>
                    <a:pt x="2759" y="389"/>
                  </a:lnTo>
                  <a:lnTo>
                    <a:pt x="2808" y="450"/>
                  </a:lnTo>
                  <a:lnTo>
                    <a:pt x="2857" y="516"/>
                  </a:lnTo>
                  <a:lnTo>
                    <a:pt x="2906" y="586"/>
                  </a:lnTo>
                  <a:lnTo>
                    <a:pt x="2955" y="659"/>
                  </a:lnTo>
                  <a:lnTo>
                    <a:pt x="3003" y="734"/>
                  </a:lnTo>
                  <a:lnTo>
                    <a:pt x="3050" y="812"/>
                  </a:lnTo>
                  <a:lnTo>
                    <a:pt x="3095" y="893"/>
                  </a:lnTo>
                  <a:lnTo>
                    <a:pt x="3141" y="978"/>
                  </a:lnTo>
                  <a:lnTo>
                    <a:pt x="3184" y="1064"/>
                  </a:lnTo>
                  <a:lnTo>
                    <a:pt x="3225" y="1152"/>
                  </a:lnTo>
                  <a:lnTo>
                    <a:pt x="3267" y="1242"/>
                  </a:lnTo>
                  <a:lnTo>
                    <a:pt x="3303" y="1330"/>
                  </a:lnTo>
                  <a:lnTo>
                    <a:pt x="3336" y="1417"/>
                  </a:lnTo>
                  <a:lnTo>
                    <a:pt x="3368" y="1504"/>
                  </a:lnTo>
                  <a:lnTo>
                    <a:pt x="3398" y="1591"/>
                  </a:lnTo>
                  <a:lnTo>
                    <a:pt x="3424" y="1676"/>
                  </a:lnTo>
                  <a:lnTo>
                    <a:pt x="3448" y="1762"/>
                  </a:lnTo>
                  <a:lnTo>
                    <a:pt x="3470" y="1845"/>
                  </a:lnTo>
                  <a:lnTo>
                    <a:pt x="3489" y="1927"/>
                  </a:lnTo>
                  <a:lnTo>
                    <a:pt x="3505" y="2006"/>
                  </a:lnTo>
                  <a:lnTo>
                    <a:pt x="3520" y="2084"/>
                  </a:lnTo>
                  <a:lnTo>
                    <a:pt x="3531" y="2160"/>
                  </a:lnTo>
                  <a:lnTo>
                    <a:pt x="3539" y="2234"/>
                  </a:lnTo>
                  <a:lnTo>
                    <a:pt x="3546" y="2305"/>
                  </a:lnTo>
                  <a:lnTo>
                    <a:pt x="3550" y="2372"/>
                  </a:lnTo>
                  <a:lnTo>
                    <a:pt x="3551" y="2437"/>
                  </a:lnTo>
                  <a:lnTo>
                    <a:pt x="3548" y="2499"/>
                  </a:lnTo>
                  <a:lnTo>
                    <a:pt x="3544" y="2557"/>
                  </a:lnTo>
                  <a:lnTo>
                    <a:pt x="3537" y="2610"/>
                  </a:lnTo>
                  <a:lnTo>
                    <a:pt x="3527" y="2660"/>
                  </a:lnTo>
                  <a:lnTo>
                    <a:pt x="3514" y="2706"/>
                  </a:lnTo>
                  <a:lnTo>
                    <a:pt x="3499" y="2748"/>
                  </a:lnTo>
                  <a:lnTo>
                    <a:pt x="3481" y="2785"/>
                  </a:lnTo>
                  <a:lnTo>
                    <a:pt x="3461" y="2815"/>
                  </a:lnTo>
                  <a:lnTo>
                    <a:pt x="3437" y="2843"/>
                  </a:lnTo>
                  <a:lnTo>
                    <a:pt x="3410" y="2863"/>
                  </a:lnTo>
                  <a:lnTo>
                    <a:pt x="3381" y="2879"/>
                  </a:lnTo>
                  <a:lnTo>
                    <a:pt x="3349" y="2890"/>
                  </a:lnTo>
                  <a:lnTo>
                    <a:pt x="3318" y="2896"/>
                  </a:lnTo>
                  <a:lnTo>
                    <a:pt x="3287" y="2899"/>
                  </a:lnTo>
                  <a:lnTo>
                    <a:pt x="3257" y="2899"/>
                  </a:lnTo>
                  <a:lnTo>
                    <a:pt x="3228" y="2894"/>
                  </a:lnTo>
                  <a:lnTo>
                    <a:pt x="3197" y="2887"/>
                  </a:lnTo>
                  <a:lnTo>
                    <a:pt x="3167" y="2877"/>
                  </a:lnTo>
                  <a:lnTo>
                    <a:pt x="3136" y="2863"/>
                  </a:lnTo>
                  <a:lnTo>
                    <a:pt x="3106" y="2848"/>
                  </a:lnTo>
                  <a:lnTo>
                    <a:pt x="3075" y="2831"/>
                  </a:lnTo>
                  <a:lnTo>
                    <a:pt x="3042" y="2813"/>
                  </a:lnTo>
                  <a:lnTo>
                    <a:pt x="3009" y="2793"/>
                  </a:lnTo>
                  <a:lnTo>
                    <a:pt x="2973" y="2771"/>
                  </a:lnTo>
                  <a:lnTo>
                    <a:pt x="2937" y="2749"/>
                  </a:lnTo>
                  <a:lnTo>
                    <a:pt x="2899" y="2727"/>
                  </a:lnTo>
                  <a:lnTo>
                    <a:pt x="2859" y="2703"/>
                  </a:lnTo>
                  <a:lnTo>
                    <a:pt x="2818" y="2680"/>
                  </a:lnTo>
                  <a:lnTo>
                    <a:pt x="2775" y="2656"/>
                  </a:lnTo>
                  <a:lnTo>
                    <a:pt x="2728" y="2633"/>
                  </a:lnTo>
                  <a:lnTo>
                    <a:pt x="2680" y="2611"/>
                  </a:lnTo>
                  <a:lnTo>
                    <a:pt x="2628" y="2590"/>
                  </a:lnTo>
                  <a:lnTo>
                    <a:pt x="2575" y="2570"/>
                  </a:lnTo>
                  <a:lnTo>
                    <a:pt x="2518" y="2552"/>
                  </a:lnTo>
                  <a:lnTo>
                    <a:pt x="2457" y="2535"/>
                  </a:lnTo>
                  <a:lnTo>
                    <a:pt x="2393" y="2520"/>
                  </a:lnTo>
                  <a:lnTo>
                    <a:pt x="2326" y="2509"/>
                  </a:lnTo>
                  <a:lnTo>
                    <a:pt x="2255" y="2499"/>
                  </a:lnTo>
                  <a:lnTo>
                    <a:pt x="2180" y="2493"/>
                  </a:lnTo>
                  <a:lnTo>
                    <a:pt x="2101" y="2490"/>
                  </a:lnTo>
                  <a:lnTo>
                    <a:pt x="2018" y="2490"/>
                  </a:lnTo>
                  <a:lnTo>
                    <a:pt x="1931" y="2493"/>
                  </a:lnTo>
                  <a:lnTo>
                    <a:pt x="1839" y="2501"/>
                  </a:lnTo>
                  <a:lnTo>
                    <a:pt x="1800" y="2507"/>
                  </a:lnTo>
                  <a:lnTo>
                    <a:pt x="1763" y="2517"/>
                  </a:lnTo>
                  <a:lnTo>
                    <a:pt x="1730" y="2529"/>
                  </a:lnTo>
                  <a:lnTo>
                    <a:pt x="1702" y="2547"/>
                  </a:lnTo>
                  <a:lnTo>
                    <a:pt x="1677" y="2566"/>
                  </a:lnTo>
                  <a:lnTo>
                    <a:pt x="1656" y="2588"/>
                  </a:lnTo>
                  <a:lnTo>
                    <a:pt x="1640" y="2613"/>
                  </a:lnTo>
                  <a:lnTo>
                    <a:pt x="1630" y="2639"/>
                  </a:lnTo>
                  <a:lnTo>
                    <a:pt x="1626" y="2667"/>
                  </a:lnTo>
                  <a:lnTo>
                    <a:pt x="1629" y="2697"/>
                  </a:lnTo>
                  <a:lnTo>
                    <a:pt x="1638" y="2729"/>
                  </a:lnTo>
                  <a:lnTo>
                    <a:pt x="1647" y="2749"/>
                  </a:lnTo>
                  <a:lnTo>
                    <a:pt x="1658" y="2776"/>
                  </a:lnTo>
                  <a:lnTo>
                    <a:pt x="1671" y="2806"/>
                  </a:lnTo>
                  <a:lnTo>
                    <a:pt x="1686" y="2839"/>
                  </a:lnTo>
                  <a:lnTo>
                    <a:pt x="1701" y="2875"/>
                  </a:lnTo>
                  <a:lnTo>
                    <a:pt x="1718" y="2912"/>
                  </a:lnTo>
                  <a:lnTo>
                    <a:pt x="1734" y="2951"/>
                  </a:lnTo>
                  <a:lnTo>
                    <a:pt x="1751" y="2989"/>
                  </a:lnTo>
                  <a:lnTo>
                    <a:pt x="1768" y="3026"/>
                  </a:lnTo>
                  <a:lnTo>
                    <a:pt x="1784" y="3063"/>
                  </a:lnTo>
                  <a:lnTo>
                    <a:pt x="1798" y="3096"/>
                  </a:lnTo>
                  <a:lnTo>
                    <a:pt x="1811" y="3125"/>
                  </a:lnTo>
                  <a:lnTo>
                    <a:pt x="1823" y="3152"/>
                  </a:lnTo>
                  <a:lnTo>
                    <a:pt x="1832" y="3173"/>
                  </a:lnTo>
                  <a:lnTo>
                    <a:pt x="1844" y="3195"/>
                  </a:lnTo>
                  <a:lnTo>
                    <a:pt x="1860" y="3213"/>
                  </a:lnTo>
                  <a:lnTo>
                    <a:pt x="1880" y="3230"/>
                  </a:lnTo>
                  <a:lnTo>
                    <a:pt x="1900" y="3246"/>
                  </a:lnTo>
                  <a:lnTo>
                    <a:pt x="1922" y="3260"/>
                  </a:lnTo>
                  <a:lnTo>
                    <a:pt x="1945" y="3273"/>
                  </a:lnTo>
                  <a:lnTo>
                    <a:pt x="1966" y="3287"/>
                  </a:lnTo>
                  <a:lnTo>
                    <a:pt x="1987" y="3302"/>
                  </a:lnTo>
                  <a:lnTo>
                    <a:pt x="2005" y="3317"/>
                  </a:lnTo>
                  <a:lnTo>
                    <a:pt x="2020" y="3334"/>
                  </a:lnTo>
                  <a:lnTo>
                    <a:pt x="2032" y="3352"/>
                  </a:lnTo>
                  <a:lnTo>
                    <a:pt x="2040" y="3376"/>
                  </a:lnTo>
                  <a:lnTo>
                    <a:pt x="2043" y="3400"/>
                  </a:lnTo>
                  <a:lnTo>
                    <a:pt x="2043" y="3424"/>
                  </a:lnTo>
                  <a:lnTo>
                    <a:pt x="2037" y="3448"/>
                  </a:lnTo>
                  <a:lnTo>
                    <a:pt x="2028" y="3471"/>
                  </a:lnTo>
                  <a:lnTo>
                    <a:pt x="2014" y="3492"/>
                  </a:lnTo>
                  <a:lnTo>
                    <a:pt x="1995" y="3512"/>
                  </a:lnTo>
                  <a:lnTo>
                    <a:pt x="1971" y="3529"/>
                  </a:lnTo>
                  <a:lnTo>
                    <a:pt x="1941" y="3542"/>
                  </a:lnTo>
                  <a:lnTo>
                    <a:pt x="1916" y="3553"/>
                  </a:lnTo>
                  <a:lnTo>
                    <a:pt x="1887" y="3563"/>
                  </a:lnTo>
                  <a:lnTo>
                    <a:pt x="1853" y="3577"/>
                  </a:lnTo>
                  <a:lnTo>
                    <a:pt x="1818" y="3590"/>
                  </a:lnTo>
                  <a:lnTo>
                    <a:pt x="1779" y="3604"/>
                  </a:lnTo>
                  <a:lnTo>
                    <a:pt x="1740" y="3619"/>
                  </a:lnTo>
                  <a:lnTo>
                    <a:pt x="1702" y="3634"/>
                  </a:lnTo>
                  <a:lnTo>
                    <a:pt x="1664" y="3648"/>
                  </a:lnTo>
                  <a:lnTo>
                    <a:pt x="1627" y="3662"/>
                  </a:lnTo>
                  <a:lnTo>
                    <a:pt x="1594" y="3675"/>
                  </a:lnTo>
                  <a:lnTo>
                    <a:pt x="1564" y="3686"/>
                  </a:lnTo>
                  <a:lnTo>
                    <a:pt x="1538" y="3696"/>
                  </a:lnTo>
                  <a:lnTo>
                    <a:pt x="1518" y="3703"/>
                  </a:lnTo>
                  <a:lnTo>
                    <a:pt x="1497" y="3708"/>
                  </a:lnTo>
                  <a:lnTo>
                    <a:pt x="1476" y="3708"/>
                  </a:lnTo>
                  <a:lnTo>
                    <a:pt x="1453" y="3701"/>
                  </a:lnTo>
                  <a:lnTo>
                    <a:pt x="1430" y="3690"/>
                  </a:lnTo>
                  <a:lnTo>
                    <a:pt x="1407" y="3676"/>
                  </a:lnTo>
                  <a:lnTo>
                    <a:pt x="1386" y="3657"/>
                  </a:lnTo>
                  <a:lnTo>
                    <a:pt x="1364" y="3637"/>
                  </a:lnTo>
                  <a:lnTo>
                    <a:pt x="1344" y="3613"/>
                  </a:lnTo>
                  <a:lnTo>
                    <a:pt x="1326" y="3588"/>
                  </a:lnTo>
                  <a:lnTo>
                    <a:pt x="1310" y="3561"/>
                  </a:lnTo>
                  <a:lnTo>
                    <a:pt x="1296" y="3532"/>
                  </a:lnTo>
                  <a:lnTo>
                    <a:pt x="1285" y="3507"/>
                  </a:lnTo>
                  <a:lnTo>
                    <a:pt x="1273" y="3476"/>
                  </a:lnTo>
                  <a:lnTo>
                    <a:pt x="1257" y="3442"/>
                  </a:lnTo>
                  <a:lnTo>
                    <a:pt x="1239" y="3403"/>
                  </a:lnTo>
                  <a:lnTo>
                    <a:pt x="1221" y="3361"/>
                  </a:lnTo>
                  <a:lnTo>
                    <a:pt x="1203" y="3317"/>
                  </a:lnTo>
                  <a:lnTo>
                    <a:pt x="1182" y="3272"/>
                  </a:lnTo>
                  <a:lnTo>
                    <a:pt x="1163" y="3227"/>
                  </a:lnTo>
                  <a:lnTo>
                    <a:pt x="1142" y="3181"/>
                  </a:lnTo>
                  <a:lnTo>
                    <a:pt x="1123" y="3136"/>
                  </a:lnTo>
                  <a:lnTo>
                    <a:pt x="1105" y="3093"/>
                  </a:lnTo>
                  <a:lnTo>
                    <a:pt x="1088" y="3054"/>
                  </a:lnTo>
                  <a:lnTo>
                    <a:pt x="1072" y="3017"/>
                  </a:lnTo>
                  <a:lnTo>
                    <a:pt x="1057" y="2984"/>
                  </a:lnTo>
                  <a:lnTo>
                    <a:pt x="1045" y="2964"/>
                  </a:lnTo>
                  <a:lnTo>
                    <a:pt x="1032" y="2949"/>
                  </a:lnTo>
                  <a:lnTo>
                    <a:pt x="1017" y="2937"/>
                  </a:lnTo>
                  <a:lnTo>
                    <a:pt x="999" y="2929"/>
                  </a:lnTo>
                  <a:lnTo>
                    <a:pt x="979" y="2924"/>
                  </a:lnTo>
                  <a:lnTo>
                    <a:pt x="959" y="2919"/>
                  </a:lnTo>
                  <a:lnTo>
                    <a:pt x="936" y="2916"/>
                  </a:lnTo>
                  <a:lnTo>
                    <a:pt x="912" y="2912"/>
                  </a:lnTo>
                  <a:lnTo>
                    <a:pt x="888" y="2907"/>
                  </a:lnTo>
                  <a:lnTo>
                    <a:pt x="862" y="2899"/>
                  </a:lnTo>
                  <a:lnTo>
                    <a:pt x="835" y="2887"/>
                  </a:lnTo>
                  <a:lnTo>
                    <a:pt x="808" y="2872"/>
                  </a:lnTo>
                  <a:lnTo>
                    <a:pt x="782" y="2852"/>
                  </a:lnTo>
                  <a:lnTo>
                    <a:pt x="753" y="2826"/>
                  </a:lnTo>
                  <a:lnTo>
                    <a:pt x="726" y="2793"/>
                  </a:lnTo>
                  <a:lnTo>
                    <a:pt x="724" y="2794"/>
                  </a:lnTo>
                  <a:lnTo>
                    <a:pt x="716" y="2797"/>
                  </a:lnTo>
                  <a:lnTo>
                    <a:pt x="703" y="2801"/>
                  </a:lnTo>
                  <a:lnTo>
                    <a:pt x="688" y="2805"/>
                  </a:lnTo>
                  <a:lnTo>
                    <a:pt x="671" y="2811"/>
                  </a:lnTo>
                  <a:lnTo>
                    <a:pt x="652" y="2818"/>
                  </a:lnTo>
                  <a:lnTo>
                    <a:pt x="632" y="2825"/>
                  </a:lnTo>
                  <a:lnTo>
                    <a:pt x="614" y="2830"/>
                  </a:lnTo>
                  <a:lnTo>
                    <a:pt x="597" y="2836"/>
                  </a:lnTo>
                  <a:lnTo>
                    <a:pt x="582" y="2842"/>
                  </a:lnTo>
                  <a:lnTo>
                    <a:pt x="572" y="2846"/>
                  </a:lnTo>
                  <a:lnTo>
                    <a:pt x="532" y="2858"/>
                  </a:lnTo>
                  <a:lnTo>
                    <a:pt x="492" y="2863"/>
                  </a:lnTo>
                  <a:lnTo>
                    <a:pt x="450" y="2863"/>
                  </a:lnTo>
                  <a:lnTo>
                    <a:pt x="407" y="2856"/>
                  </a:lnTo>
                  <a:lnTo>
                    <a:pt x="365" y="2845"/>
                  </a:lnTo>
                  <a:lnTo>
                    <a:pt x="324" y="2829"/>
                  </a:lnTo>
                  <a:lnTo>
                    <a:pt x="283" y="2810"/>
                  </a:lnTo>
                  <a:lnTo>
                    <a:pt x="243" y="2786"/>
                  </a:lnTo>
                  <a:lnTo>
                    <a:pt x="204" y="2758"/>
                  </a:lnTo>
                  <a:lnTo>
                    <a:pt x="169" y="2729"/>
                  </a:lnTo>
                  <a:lnTo>
                    <a:pt x="136" y="2696"/>
                  </a:lnTo>
                  <a:lnTo>
                    <a:pt x="105" y="2662"/>
                  </a:lnTo>
                  <a:lnTo>
                    <a:pt x="79" y="2626"/>
                  </a:lnTo>
                  <a:lnTo>
                    <a:pt x="56" y="2590"/>
                  </a:lnTo>
                  <a:lnTo>
                    <a:pt x="38" y="2552"/>
                  </a:lnTo>
                  <a:lnTo>
                    <a:pt x="24" y="2516"/>
                  </a:lnTo>
                  <a:lnTo>
                    <a:pt x="14" y="2477"/>
                  </a:lnTo>
                  <a:lnTo>
                    <a:pt x="6" y="2437"/>
                  </a:lnTo>
                  <a:lnTo>
                    <a:pt x="2" y="2395"/>
                  </a:lnTo>
                  <a:lnTo>
                    <a:pt x="0" y="2352"/>
                  </a:lnTo>
                  <a:lnTo>
                    <a:pt x="2" y="2310"/>
                  </a:lnTo>
                  <a:lnTo>
                    <a:pt x="7" y="2266"/>
                  </a:lnTo>
                  <a:lnTo>
                    <a:pt x="16" y="2224"/>
                  </a:lnTo>
                  <a:lnTo>
                    <a:pt x="27" y="2183"/>
                  </a:lnTo>
                  <a:lnTo>
                    <a:pt x="41" y="2144"/>
                  </a:lnTo>
                  <a:lnTo>
                    <a:pt x="59" y="2108"/>
                  </a:lnTo>
                  <a:lnTo>
                    <a:pt x="80" y="2074"/>
                  </a:lnTo>
                  <a:lnTo>
                    <a:pt x="105" y="2043"/>
                  </a:lnTo>
                  <a:lnTo>
                    <a:pt x="132" y="2017"/>
                  </a:lnTo>
                  <a:lnTo>
                    <a:pt x="163" y="1994"/>
                  </a:lnTo>
                  <a:lnTo>
                    <a:pt x="197" y="1977"/>
                  </a:lnTo>
                  <a:lnTo>
                    <a:pt x="341" y="1918"/>
                  </a:lnTo>
                  <a:lnTo>
                    <a:pt x="476" y="1857"/>
                  </a:lnTo>
                  <a:lnTo>
                    <a:pt x="604" y="1798"/>
                  </a:lnTo>
                  <a:lnTo>
                    <a:pt x="722" y="1738"/>
                  </a:lnTo>
                  <a:lnTo>
                    <a:pt x="834" y="1678"/>
                  </a:lnTo>
                  <a:lnTo>
                    <a:pt x="938" y="1620"/>
                  </a:lnTo>
                  <a:lnTo>
                    <a:pt x="1035" y="1561"/>
                  </a:lnTo>
                  <a:lnTo>
                    <a:pt x="1125" y="1503"/>
                  </a:lnTo>
                  <a:lnTo>
                    <a:pt x="1209" y="1445"/>
                  </a:lnTo>
                  <a:lnTo>
                    <a:pt x="1286" y="1388"/>
                  </a:lnTo>
                  <a:lnTo>
                    <a:pt x="1358" y="1331"/>
                  </a:lnTo>
                  <a:lnTo>
                    <a:pt x="1423" y="1274"/>
                  </a:lnTo>
                  <a:lnTo>
                    <a:pt x="1484" y="1218"/>
                  </a:lnTo>
                  <a:lnTo>
                    <a:pt x="1538" y="1163"/>
                  </a:lnTo>
                  <a:lnTo>
                    <a:pt x="1589" y="1109"/>
                  </a:lnTo>
                  <a:lnTo>
                    <a:pt x="1634" y="1055"/>
                  </a:lnTo>
                  <a:lnTo>
                    <a:pt x="1675" y="1002"/>
                  </a:lnTo>
                  <a:lnTo>
                    <a:pt x="1712" y="949"/>
                  </a:lnTo>
                  <a:lnTo>
                    <a:pt x="1745" y="898"/>
                  </a:lnTo>
                  <a:lnTo>
                    <a:pt x="1775" y="848"/>
                  </a:lnTo>
                  <a:lnTo>
                    <a:pt x="1801" y="799"/>
                  </a:lnTo>
                  <a:lnTo>
                    <a:pt x="1825" y="750"/>
                  </a:lnTo>
                  <a:lnTo>
                    <a:pt x="1844" y="703"/>
                  </a:lnTo>
                  <a:lnTo>
                    <a:pt x="1863" y="656"/>
                  </a:lnTo>
                  <a:lnTo>
                    <a:pt x="1879" y="611"/>
                  </a:lnTo>
                  <a:lnTo>
                    <a:pt x="1892" y="567"/>
                  </a:lnTo>
                  <a:lnTo>
                    <a:pt x="1905" y="524"/>
                  </a:lnTo>
                  <a:lnTo>
                    <a:pt x="1915" y="483"/>
                  </a:lnTo>
                  <a:lnTo>
                    <a:pt x="1925" y="442"/>
                  </a:lnTo>
                  <a:lnTo>
                    <a:pt x="1935" y="403"/>
                  </a:lnTo>
                  <a:lnTo>
                    <a:pt x="1943" y="366"/>
                  </a:lnTo>
                  <a:lnTo>
                    <a:pt x="1950" y="330"/>
                  </a:lnTo>
                  <a:lnTo>
                    <a:pt x="1958" y="295"/>
                  </a:lnTo>
                  <a:lnTo>
                    <a:pt x="1966" y="262"/>
                  </a:lnTo>
                  <a:lnTo>
                    <a:pt x="1974" y="231"/>
                  </a:lnTo>
                  <a:lnTo>
                    <a:pt x="1984" y="202"/>
                  </a:lnTo>
                  <a:lnTo>
                    <a:pt x="1994" y="173"/>
                  </a:lnTo>
                  <a:lnTo>
                    <a:pt x="2006" y="147"/>
                  </a:lnTo>
                  <a:lnTo>
                    <a:pt x="2019" y="122"/>
                  </a:lnTo>
                  <a:lnTo>
                    <a:pt x="2035" y="99"/>
                  </a:lnTo>
                  <a:lnTo>
                    <a:pt x="2052" y="77"/>
                  </a:lnTo>
                  <a:lnTo>
                    <a:pt x="2071" y="59"/>
                  </a:lnTo>
                  <a:lnTo>
                    <a:pt x="2093" y="42"/>
                  </a:lnTo>
                  <a:lnTo>
                    <a:pt x="2118" y="26"/>
                  </a:lnTo>
                  <a:lnTo>
                    <a:pt x="2147" y="13"/>
                  </a:lnTo>
                  <a:lnTo>
                    <a:pt x="2180" y="3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168940" y="4271552"/>
            <a:ext cx="864124" cy="876724"/>
            <a:chOff x="36343" y="4249101"/>
            <a:chExt cx="1088637" cy="1104508"/>
          </a:xfrm>
        </p:grpSpPr>
        <p:sp>
          <p:nvSpPr>
            <p:cNvPr id="82" name="Snip Same Side Corner Rectangle 81"/>
            <p:cNvSpPr/>
            <p:nvPr/>
          </p:nvSpPr>
          <p:spPr>
            <a:xfrm>
              <a:off x="36343" y="4262742"/>
              <a:ext cx="1088637" cy="1090867"/>
            </a:xfrm>
            <a:prstGeom prst="ellipse">
              <a:avLst/>
            </a:prstGeom>
            <a:solidFill>
              <a:srgbClr val="4B5A65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89" name="Snip Same Side Corner Rectangle 88"/>
            <p:cNvSpPr/>
            <p:nvPr/>
          </p:nvSpPr>
          <p:spPr>
            <a:xfrm>
              <a:off x="36343" y="4249101"/>
              <a:ext cx="1088637" cy="1090867"/>
            </a:xfrm>
            <a:prstGeom prst="ellipse">
              <a:avLst/>
            </a:prstGeom>
            <a:solidFill>
              <a:srgbClr val="647886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grpSp>
          <p:nvGrpSpPr>
            <p:cNvPr id="44" name="Group 42"/>
            <p:cNvGrpSpPr>
              <a:grpSpLocks noChangeAspect="1"/>
            </p:cNvGrpSpPr>
            <p:nvPr/>
          </p:nvGrpSpPr>
          <p:grpSpPr bwMode="auto">
            <a:xfrm>
              <a:off x="245699" y="4492115"/>
              <a:ext cx="669925" cy="604838"/>
              <a:chOff x="134" y="2826"/>
              <a:chExt cx="422" cy="381"/>
            </a:xfrm>
            <a:solidFill>
              <a:schemeClr val="bg1"/>
            </a:solidFill>
          </p:grpSpPr>
          <p:sp>
            <p:nvSpPr>
              <p:cNvPr id="47" name="Freeform 44"/>
              <p:cNvSpPr>
                <a:spLocks/>
              </p:cNvSpPr>
              <p:nvPr/>
            </p:nvSpPr>
            <p:spPr bwMode="auto">
              <a:xfrm>
                <a:off x="235" y="3096"/>
                <a:ext cx="39" cy="111"/>
              </a:xfrm>
              <a:custGeom>
                <a:avLst/>
                <a:gdLst>
                  <a:gd name="T0" fmla="*/ 294 w 314"/>
                  <a:gd name="T1" fmla="*/ 0 h 890"/>
                  <a:gd name="T2" fmla="*/ 302 w 314"/>
                  <a:gd name="T3" fmla="*/ 4 h 890"/>
                  <a:gd name="T4" fmla="*/ 308 w 314"/>
                  <a:gd name="T5" fmla="*/ 11 h 890"/>
                  <a:gd name="T6" fmla="*/ 312 w 314"/>
                  <a:gd name="T7" fmla="*/ 23 h 890"/>
                  <a:gd name="T8" fmla="*/ 314 w 314"/>
                  <a:gd name="T9" fmla="*/ 39 h 890"/>
                  <a:gd name="T10" fmla="*/ 314 w 314"/>
                  <a:gd name="T11" fmla="*/ 890 h 890"/>
                  <a:gd name="T12" fmla="*/ 0 w 314"/>
                  <a:gd name="T13" fmla="*/ 890 h 890"/>
                  <a:gd name="T14" fmla="*/ 0 w 314"/>
                  <a:gd name="T15" fmla="*/ 351 h 890"/>
                  <a:gd name="T16" fmla="*/ 1 w 314"/>
                  <a:gd name="T17" fmla="*/ 330 h 890"/>
                  <a:gd name="T18" fmla="*/ 7 w 314"/>
                  <a:gd name="T19" fmla="*/ 307 h 890"/>
                  <a:gd name="T20" fmla="*/ 15 w 314"/>
                  <a:gd name="T21" fmla="*/ 283 h 890"/>
                  <a:gd name="T22" fmla="*/ 26 w 314"/>
                  <a:gd name="T23" fmla="*/ 261 h 890"/>
                  <a:gd name="T24" fmla="*/ 39 w 314"/>
                  <a:gd name="T25" fmla="*/ 240 h 890"/>
                  <a:gd name="T26" fmla="*/ 52 w 314"/>
                  <a:gd name="T27" fmla="*/ 224 h 890"/>
                  <a:gd name="T28" fmla="*/ 261 w 314"/>
                  <a:gd name="T29" fmla="*/ 17 h 890"/>
                  <a:gd name="T30" fmla="*/ 273 w 314"/>
                  <a:gd name="T31" fmla="*/ 7 h 890"/>
                  <a:gd name="T32" fmla="*/ 285 w 314"/>
                  <a:gd name="T33" fmla="*/ 1 h 890"/>
                  <a:gd name="T34" fmla="*/ 294 w 314"/>
                  <a:gd name="T35" fmla="*/ 0 h 8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14" h="890">
                    <a:moveTo>
                      <a:pt x="294" y="0"/>
                    </a:moveTo>
                    <a:lnTo>
                      <a:pt x="302" y="4"/>
                    </a:lnTo>
                    <a:lnTo>
                      <a:pt x="308" y="11"/>
                    </a:lnTo>
                    <a:lnTo>
                      <a:pt x="312" y="23"/>
                    </a:lnTo>
                    <a:lnTo>
                      <a:pt x="314" y="39"/>
                    </a:lnTo>
                    <a:lnTo>
                      <a:pt x="314" y="890"/>
                    </a:lnTo>
                    <a:lnTo>
                      <a:pt x="0" y="890"/>
                    </a:lnTo>
                    <a:lnTo>
                      <a:pt x="0" y="351"/>
                    </a:lnTo>
                    <a:lnTo>
                      <a:pt x="1" y="330"/>
                    </a:lnTo>
                    <a:lnTo>
                      <a:pt x="7" y="307"/>
                    </a:lnTo>
                    <a:lnTo>
                      <a:pt x="15" y="283"/>
                    </a:lnTo>
                    <a:lnTo>
                      <a:pt x="26" y="261"/>
                    </a:lnTo>
                    <a:lnTo>
                      <a:pt x="39" y="240"/>
                    </a:lnTo>
                    <a:lnTo>
                      <a:pt x="52" y="224"/>
                    </a:lnTo>
                    <a:lnTo>
                      <a:pt x="261" y="17"/>
                    </a:lnTo>
                    <a:lnTo>
                      <a:pt x="273" y="7"/>
                    </a:lnTo>
                    <a:lnTo>
                      <a:pt x="285" y="1"/>
                    </a:lnTo>
                    <a:lnTo>
                      <a:pt x="29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8" name="Freeform 45"/>
              <p:cNvSpPr>
                <a:spLocks/>
              </p:cNvSpPr>
              <p:nvPr/>
            </p:nvSpPr>
            <p:spPr bwMode="auto">
              <a:xfrm>
                <a:off x="408" y="3032"/>
                <a:ext cx="39" cy="175"/>
              </a:xfrm>
              <a:custGeom>
                <a:avLst/>
                <a:gdLst>
                  <a:gd name="T0" fmla="*/ 295 w 315"/>
                  <a:gd name="T1" fmla="*/ 0 h 1400"/>
                  <a:gd name="T2" fmla="*/ 304 w 315"/>
                  <a:gd name="T3" fmla="*/ 3 h 1400"/>
                  <a:gd name="T4" fmla="*/ 310 w 315"/>
                  <a:gd name="T5" fmla="*/ 10 h 1400"/>
                  <a:gd name="T6" fmla="*/ 314 w 315"/>
                  <a:gd name="T7" fmla="*/ 23 h 1400"/>
                  <a:gd name="T8" fmla="*/ 315 w 315"/>
                  <a:gd name="T9" fmla="*/ 38 h 1400"/>
                  <a:gd name="T10" fmla="*/ 315 w 315"/>
                  <a:gd name="T11" fmla="*/ 1400 h 1400"/>
                  <a:gd name="T12" fmla="*/ 0 w 315"/>
                  <a:gd name="T13" fmla="*/ 1400 h 1400"/>
                  <a:gd name="T14" fmla="*/ 0 w 315"/>
                  <a:gd name="T15" fmla="*/ 352 h 1400"/>
                  <a:gd name="T16" fmla="*/ 2 w 315"/>
                  <a:gd name="T17" fmla="*/ 330 h 1400"/>
                  <a:gd name="T18" fmla="*/ 8 w 315"/>
                  <a:gd name="T19" fmla="*/ 307 h 1400"/>
                  <a:gd name="T20" fmla="*/ 16 w 315"/>
                  <a:gd name="T21" fmla="*/ 283 h 1400"/>
                  <a:gd name="T22" fmla="*/ 27 w 315"/>
                  <a:gd name="T23" fmla="*/ 261 h 1400"/>
                  <a:gd name="T24" fmla="*/ 39 w 315"/>
                  <a:gd name="T25" fmla="*/ 240 h 1400"/>
                  <a:gd name="T26" fmla="*/ 54 w 315"/>
                  <a:gd name="T27" fmla="*/ 224 h 1400"/>
                  <a:gd name="T28" fmla="*/ 261 w 315"/>
                  <a:gd name="T29" fmla="*/ 16 h 1400"/>
                  <a:gd name="T30" fmla="*/ 274 w 315"/>
                  <a:gd name="T31" fmla="*/ 6 h 1400"/>
                  <a:gd name="T32" fmla="*/ 285 w 315"/>
                  <a:gd name="T33" fmla="*/ 1 h 1400"/>
                  <a:gd name="T34" fmla="*/ 295 w 315"/>
                  <a:gd name="T35" fmla="*/ 0 h 1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15" h="1400">
                    <a:moveTo>
                      <a:pt x="295" y="0"/>
                    </a:moveTo>
                    <a:lnTo>
                      <a:pt x="304" y="3"/>
                    </a:lnTo>
                    <a:lnTo>
                      <a:pt x="310" y="10"/>
                    </a:lnTo>
                    <a:lnTo>
                      <a:pt x="314" y="23"/>
                    </a:lnTo>
                    <a:lnTo>
                      <a:pt x="315" y="38"/>
                    </a:lnTo>
                    <a:lnTo>
                      <a:pt x="315" y="1400"/>
                    </a:lnTo>
                    <a:lnTo>
                      <a:pt x="0" y="1400"/>
                    </a:lnTo>
                    <a:lnTo>
                      <a:pt x="0" y="352"/>
                    </a:lnTo>
                    <a:lnTo>
                      <a:pt x="2" y="330"/>
                    </a:lnTo>
                    <a:lnTo>
                      <a:pt x="8" y="307"/>
                    </a:lnTo>
                    <a:lnTo>
                      <a:pt x="16" y="283"/>
                    </a:lnTo>
                    <a:lnTo>
                      <a:pt x="27" y="261"/>
                    </a:lnTo>
                    <a:lnTo>
                      <a:pt x="39" y="240"/>
                    </a:lnTo>
                    <a:lnTo>
                      <a:pt x="54" y="224"/>
                    </a:lnTo>
                    <a:lnTo>
                      <a:pt x="261" y="16"/>
                    </a:lnTo>
                    <a:lnTo>
                      <a:pt x="274" y="6"/>
                    </a:lnTo>
                    <a:lnTo>
                      <a:pt x="285" y="1"/>
                    </a:lnTo>
                    <a:lnTo>
                      <a:pt x="29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9" name="Freeform 46"/>
              <p:cNvSpPr>
                <a:spLocks/>
              </p:cNvSpPr>
              <p:nvPr/>
            </p:nvSpPr>
            <p:spPr bwMode="auto">
              <a:xfrm>
                <a:off x="465" y="2978"/>
                <a:ext cx="37" cy="229"/>
              </a:xfrm>
              <a:custGeom>
                <a:avLst/>
                <a:gdLst>
                  <a:gd name="T0" fmla="*/ 272 w 293"/>
                  <a:gd name="T1" fmla="*/ 0 h 1836"/>
                  <a:gd name="T2" fmla="*/ 280 w 293"/>
                  <a:gd name="T3" fmla="*/ 3 h 1836"/>
                  <a:gd name="T4" fmla="*/ 287 w 293"/>
                  <a:gd name="T5" fmla="*/ 11 h 1836"/>
                  <a:gd name="T6" fmla="*/ 291 w 293"/>
                  <a:gd name="T7" fmla="*/ 22 h 1836"/>
                  <a:gd name="T8" fmla="*/ 293 w 293"/>
                  <a:gd name="T9" fmla="*/ 39 h 1836"/>
                  <a:gd name="T10" fmla="*/ 293 w 293"/>
                  <a:gd name="T11" fmla="*/ 1836 h 1836"/>
                  <a:gd name="T12" fmla="*/ 0 w 293"/>
                  <a:gd name="T13" fmla="*/ 1836 h 1836"/>
                  <a:gd name="T14" fmla="*/ 0 w 293"/>
                  <a:gd name="T15" fmla="*/ 329 h 1836"/>
                  <a:gd name="T16" fmla="*/ 2 w 293"/>
                  <a:gd name="T17" fmla="*/ 307 h 1836"/>
                  <a:gd name="T18" fmla="*/ 7 w 293"/>
                  <a:gd name="T19" fmla="*/ 284 h 1836"/>
                  <a:gd name="T20" fmla="*/ 15 w 293"/>
                  <a:gd name="T21" fmla="*/ 260 h 1836"/>
                  <a:gd name="T22" fmla="*/ 27 w 293"/>
                  <a:gd name="T23" fmla="*/ 238 h 1836"/>
                  <a:gd name="T24" fmla="*/ 39 w 293"/>
                  <a:gd name="T25" fmla="*/ 217 h 1836"/>
                  <a:gd name="T26" fmla="*/ 53 w 293"/>
                  <a:gd name="T27" fmla="*/ 201 h 1836"/>
                  <a:gd name="T28" fmla="*/ 239 w 293"/>
                  <a:gd name="T29" fmla="*/ 16 h 1836"/>
                  <a:gd name="T30" fmla="*/ 252 w 293"/>
                  <a:gd name="T31" fmla="*/ 6 h 1836"/>
                  <a:gd name="T32" fmla="*/ 263 w 293"/>
                  <a:gd name="T33" fmla="*/ 1 h 1836"/>
                  <a:gd name="T34" fmla="*/ 272 w 293"/>
                  <a:gd name="T35" fmla="*/ 0 h 18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836">
                    <a:moveTo>
                      <a:pt x="272" y="0"/>
                    </a:moveTo>
                    <a:lnTo>
                      <a:pt x="280" y="3"/>
                    </a:lnTo>
                    <a:lnTo>
                      <a:pt x="287" y="11"/>
                    </a:lnTo>
                    <a:lnTo>
                      <a:pt x="291" y="22"/>
                    </a:lnTo>
                    <a:lnTo>
                      <a:pt x="293" y="39"/>
                    </a:lnTo>
                    <a:lnTo>
                      <a:pt x="293" y="1836"/>
                    </a:lnTo>
                    <a:lnTo>
                      <a:pt x="0" y="1836"/>
                    </a:lnTo>
                    <a:lnTo>
                      <a:pt x="0" y="329"/>
                    </a:lnTo>
                    <a:lnTo>
                      <a:pt x="2" y="307"/>
                    </a:lnTo>
                    <a:lnTo>
                      <a:pt x="7" y="284"/>
                    </a:lnTo>
                    <a:lnTo>
                      <a:pt x="15" y="260"/>
                    </a:lnTo>
                    <a:lnTo>
                      <a:pt x="27" y="238"/>
                    </a:lnTo>
                    <a:lnTo>
                      <a:pt x="39" y="217"/>
                    </a:lnTo>
                    <a:lnTo>
                      <a:pt x="53" y="201"/>
                    </a:lnTo>
                    <a:lnTo>
                      <a:pt x="239" y="16"/>
                    </a:lnTo>
                    <a:lnTo>
                      <a:pt x="252" y="6"/>
                    </a:lnTo>
                    <a:lnTo>
                      <a:pt x="263" y="1"/>
                    </a:lnTo>
                    <a:lnTo>
                      <a:pt x="27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0" name="Freeform 47"/>
              <p:cNvSpPr>
                <a:spLocks/>
              </p:cNvSpPr>
              <p:nvPr/>
            </p:nvSpPr>
            <p:spPr bwMode="auto">
              <a:xfrm>
                <a:off x="350" y="3089"/>
                <a:ext cx="39" cy="118"/>
              </a:xfrm>
              <a:custGeom>
                <a:avLst/>
                <a:gdLst>
                  <a:gd name="T0" fmla="*/ 294 w 314"/>
                  <a:gd name="T1" fmla="*/ 0 h 942"/>
                  <a:gd name="T2" fmla="*/ 303 w 314"/>
                  <a:gd name="T3" fmla="*/ 4 h 942"/>
                  <a:gd name="T4" fmla="*/ 309 w 314"/>
                  <a:gd name="T5" fmla="*/ 11 h 942"/>
                  <a:gd name="T6" fmla="*/ 313 w 314"/>
                  <a:gd name="T7" fmla="*/ 23 h 942"/>
                  <a:gd name="T8" fmla="*/ 314 w 314"/>
                  <a:gd name="T9" fmla="*/ 39 h 942"/>
                  <a:gd name="T10" fmla="*/ 314 w 314"/>
                  <a:gd name="T11" fmla="*/ 942 h 942"/>
                  <a:gd name="T12" fmla="*/ 0 w 314"/>
                  <a:gd name="T13" fmla="*/ 942 h 942"/>
                  <a:gd name="T14" fmla="*/ 0 w 314"/>
                  <a:gd name="T15" fmla="*/ 351 h 942"/>
                  <a:gd name="T16" fmla="*/ 1 w 314"/>
                  <a:gd name="T17" fmla="*/ 327 h 942"/>
                  <a:gd name="T18" fmla="*/ 6 w 314"/>
                  <a:gd name="T19" fmla="*/ 301 h 942"/>
                  <a:gd name="T20" fmla="*/ 12 w 314"/>
                  <a:gd name="T21" fmla="*/ 279 h 942"/>
                  <a:gd name="T22" fmla="*/ 21 w 314"/>
                  <a:gd name="T23" fmla="*/ 259 h 942"/>
                  <a:gd name="T24" fmla="*/ 31 w 314"/>
                  <a:gd name="T25" fmla="*/ 245 h 942"/>
                  <a:gd name="T26" fmla="*/ 41 w 314"/>
                  <a:gd name="T27" fmla="*/ 236 h 942"/>
                  <a:gd name="T28" fmla="*/ 49 w 314"/>
                  <a:gd name="T29" fmla="*/ 227 h 942"/>
                  <a:gd name="T30" fmla="*/ 56 w 314"/>
                  <a:gd name="T31" fmla="*/ 220 h 942"/>
                  <a:gd name="T32" fmla="*/ 61 w 314"/>
                  <a:gd name="T33" fmla="*/ 215 h 942"/>
                  <a:gd name="T34" fmla="*/ 63 w 314"/>
                  <a:gd name="T35" fmla="*/ 214 h 942"/>
                  <a:gd name="T36" fmla="*/ 261 w 314"/>
                  <a:gd name="T37" fmla="*/ 17 h 942"/>
                  <a:gd name="T38" fmla="*/ 273 w 314"/>
                  <a:gd name="T39" fmla="*/ 7 h 942"/>
                  <a:gd name="T40" fmla="*/ 285 w 314"/>
                  <a:gd name="T41" fmla="*/ 1 h 942"/>
                  <a:gd name="T42" fmla="*/ 294 w 314"/>
                  <a:gd name="T43" fmla="*/ 0 h 9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14" h="942">
                    <a:moveTo>
                      <a:pt x="294" y="0"/>
                    </a:moveTo>
                    <a:lnTo>
                      <a:pt x="303" y="4"/>
                    </a:lnTo>
                    <a:lnTo>
                      <a:pt x="309" y="11"/>
                    </a:lnTo>
                    <a:lnTo>
                      <a:pt x="313" y="23"/>
                    </a:lnTo>
                    <a:lnTo>
                      <a:pt x="314" y="39"/>
                    </a:lnTo>
                    <a:lnTo>
                      <a:pt x="314" y="942"/>
                    </a:lnTo>
                    <a:lnTo>
                      <a:pt x="0" y="942"/>
                    </a:lnTo>
                    <a:lnTo>
                      <a:pt x="0" y="351"/>
                    </a:lnTo>
                    <a:lnTo>
                      <a:pt x="1" y="327"/>
                    </a:lnTo>
                    <a:lnTo>
                      <a:pt x="6" y="301"/>
                    </a:lnTo>
                    <a:lnTo>
                      <a:pt x="12" y="279"/>
                    </a:lnTo>
                    <a:lnTo>
                      <a:pt x="21" y="259"/>
                    </a:lnTo>
                    <a:lnTo>
                      <a:pt x="31" y="245"/>
                    </a:lnTo>
                    <a:lnTo>
                      <a:pt x="41" y="236"/>
                    </a:lnTo>
                    <a:lnTo>
                      <a:pt x="49" y="227"/>
                    </a:lnTo>
                    <a:lnTo>
                      <a:pt x="56" y="220"/>
                    </a:lnTo>
                    <a:lnTo>
                      <a:pt x="61" y="215"/>
                    </a:lnTo>
                    <a:lnTo>
                      <a:pt x="63" y="214"/>
                    </a:lnTo>
                    <a:lnTo>
                      <a:pt x="261" y="17"/>
                    </a:lnTo>
                    <a:lnTo>
                      <a:pt x="273" y="7"/>
                    </a:lnTo>
                    <a:lnTo>
                      <a:pt x="285" y="1"/>
                    </a:lnTo>
                    <a:lnTo>
                      <a:pt x="29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1" name="Freeform 48"/>
              <p:cNvSpPr>
                <a:spLocks/>
              </p:cNvSpPr>
              <p:nvPr/>
            </p:nvSpPr>
            <p:spPr bwMode="auto">
              <a:xfrm>
                <a:off x="292" y="3094"/>
                <a:ext cx="40" cy="113"/>
              </a:xfrm>
              <a:custGeom>
                <a:avLst/>
                <a:gdLst>
                  <a:gd name="T0" fmla="*/ 20 w 315"/>
                  <a:gd name="T1" fmla="*/ 0 h 903"/>
                  <a:gd name="T2" fmla="*/ 30 w 315"/>
                  <a:gd name="T3" fmla="*/ 1 h 903"/>
                  <a:gd name="T4" fmla="*/ 41 w 315"/>
                  <a:gd name="T5" fmla="*/ 6 h 903"/>
                  <a:gd name="T6" fmla="*/ 54 w 315"/>
                  <a:gd name="T7" fmla="*/ 16 h 903"/>
                  <a:gd name="T8" fmla="*/ 214 w 315"/>
                  <a:gd name="T9" fmla="*/ 175 h 903"/>
                  <a:gd name="T10" fmla="*/ 265 w 315"/>
                  <a:gd name="T11" fmla="*/ 226 h 903"/>
                  <a:gd name="T12" fmla="*/ 278 w 315"/>
                  <a:gd name="T13" fmla="*/ 241 h 903"/>
                  <a:gd name="T14" fmla="*/ 289 w 315"/>
                  <a:gd name="T15" fmla="*/ 261 h 903"/>
                  <a:gd name="T16" fmla="*/ 299 w 315"/>
                  <a:gd name="T17" fmla="*/ 283 h 903"/>
                  <a:gd name="T18" fmla="*/ 308 w 315"/>
                  <a:gd name="T19" fmla="*/ 305 h 903"/>
                  <a:gd name="T20" fmla="*/ 313 w 315"/>
                  <a:gd name="T21" fmla="*/ 329 h 903"/>
                  <a:gd name="T22" fmla="*/ 315 w 315"/>
                  <a:gd name="T23" fmla="*/ 350 h 903"/>
                  <a:gd name="T24" fmla="*/ 315 w 315"/>
                  <a:gd name="T25" fmla="*/ 903 h 903"/>
                  <a:gd name="T26" fmla="*/ 0 w 315"/>
                  <a:gd name="T27" fmla="*/ 903 h 903"/>
                  <a:gd name="T28" fmla="*/ 0 w 315"/>
                  <a:gd name="T29" fmla="*/ 39 h 903"/>
                  <a:gd name="T30" fmla="*/ 1 w 315"/>
                  <a:gd name="T31" fmla="*/ 22 h 903"/>
                  <a:gd name="T32" fmla="*/ 6 w 315"/>
                  <a:gd name="T33" fmla="*/ 11 h 903"/>
                  <a:gd name="T34" fmla="*/ 12 w 315"/>
                  <a:gd name="T35" fmla="*/ 3 h 903"/>
                  <a:gd name="T36" fmla="*/ 20 w 315"/>
                  <a:gd name="T37" fmla="*/ 0 h 9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5" h="903">
                    <a:moveTo>
                      <a:pt x="20" y="0"/>
                    </a:moveTo>
                    <a:lnTo>
                      <a:pt x="30" y="1"/>
                    </a:lnTo>
                    <a:lnTo>
                      <a:pt x="41" y="6"/>
                    </a:lnTo>
                    <a:lnTo>
                      <a:pt x="54" y="16"/>
                    </a:lnTo>
                    <a:lnTo>
                      <a:pt x="214" y="175"/>
                    </a:lnTo>
                    <a:lnTo>
                      <a:pt x="265" y="226"/>
                    </a:lnTo>
                    <a:lnTo>
                      <a:pt x="278" y="241"/>
                    </a:lnTo>
                    <a:lnTo>
                      <a:pt x="289" y="261"/>
                    </a:lnTo>
                    <a:lnTo>
                      <a:pt x="299" y="283"/>
                    </a:lnTo>
                    <a:lnTo>
                      <a:pt x="308" y="305"/>
                    </a:lnTo>
                    <a:lnTo>
                      <a:pt x="313" y="329"/>
                    </a:lnTo>
                    <a:lnTo>
                      <a:pt x="315" y="350"/>
                    </a:lnTo>
                    <a:lnTo>
                      <a:pt x="315" y="903"/>
                    </a:lnTo>
                    <a:lnTo>
                      <a:pt x="0" y="903"/>
                    </a:lnTo>
                    <a:lnTo>
                      <a:pt x="0" y="39"/>
                    </a:lnTo>
                    <a:lnTo>
                      <a:pt x="1" y="22"/>
                    </a:lnTo>
                    <a:lnTo>
                      <a:pt x="6" y="11"/>
                    </a:lnTo>
                    <a:lnTo>
                      <a:pt x="12" y="3"/>
                    </a:lnTo>
                    <a:lnTo>
                      <a:pt x="2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2" name="Freeform 49"/>
              <p:cNvSpPr>
                <a:spLocks/>
              </p:cNvSpPr>
              <p:nvPr/>
            </p:nvSpPr>
            <p:spPr bwMode="auto">
              <a:xfrm>
                <a:off x="173" y="3153"/>
                <a:ext cx="43" cy="54"/>
              </a:xfrm>
              <a:custGeom>
                <a:avLst/>
                <a:gdLst>
                  <a:gd name="T0" fmla="*/ 331 w 351"/>
                  <a:gd name="T1" fmla="*/ 0 h 431"/>
                  <a:gd name="T2" fmla="*/ 340 w 351"/>
                  <a:gd name="T3" fmla="*/ 3 h 431"/>
                  <a:gd name="T4" fmla="*/ 346 w 351"/>
                  <a:gd name="T5" fmla="*/ 11 h 431"/>
                  <a:gd name="T6" fmla="*/ 350 w 351"/>
                  <a:gd name="T7" fmla="*/ 22 h 431"/>
                  <a:gd name="T8" fmla="*/ 351 w 351"/>
                  <a:gd name="T9" fmla="*/ 39 h 431"/>
                  <a:gd name="T10" fmla="*/ 351 w 351"/>
                  <a:gd name="T11" fmla="*/ 431 h 431"/>
                  <a:gd name="T12" fmla="*/ 0 w 351"/>
                  <a:gd name="T13" fmla="*/ 431 h 431"/>
                  <a:gd name="T14" fmla="*/ 0 w 351"/>
                  <a:gd name="T15" fmla="*/ 372 h 431"/>
                  <a:gd name="T16" fmla="*/ 2 w 351"/>
                  <a:gd name="T17" fmla="*/ 354 h 431"/>
                  <a:gd name="T18" fmla="*/ 8 w 351"/>
                  <a:gd name="T19" fmla="*/ 335 h 431"/>
                  <a:gd name="T20" fmla="*/ 16 w 351"/>
                  <a:gd name="T21" fmla="*/ 315 h 431"/>
                  <a:gd name="T22" fmla="*/ 26 w 351"/>
                  <a:gd name="T23" fmla="*/ 295 h 431"/>
                  <a:gd name="T24" fmla="*/ 39 w 351"/>
                  <a:gd name="T25" fmla="*/ 276 h 431"/>
                  <a:gd name="T26" fmla="*/ 53 w 351"/>
                  <a:gd name="T27" fmla="*/ 260 h 431"/>
                  <a:gd name="T28" fmla="*/ 155 w 351"/>
                  <a:gd name="T29" fmla="*/ 159 h 431"/>
                  <a:gd name="T30" fmla="*/ 297 w 351"/>
                  <a:gd name="T31" fmla="*/ 16 h 431"/>
                  <a:gd name="T32" fmla="*/ 310 w 351"/>
                  <a:gd name="T33" fmla="*/ 6 h 431"/>
                  <a:gd name="T34" fmla="*/ 321 w 351"/>
                  <a:gd name="T35" fmla="*/ 1 h 431"/>
                  <a:gd name="T36" fmla="*/ 331 w 351"/>
                  <a:gd name="T37" fmla="*/ 0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51" h="431">
                    <a:moveTo>
                      <a:pt x="331" y="0"/>
                    </a:moveTo>
                    <a:lnTo>
                      <a:pt x="340" y="3"/>
                    </a:lnTo>
                    <a:lnTo>
                      <a:pt x="346" y="11"/>
                    </a:lnTo>
                    <a:lnTo>
                      <a:pt x="350" y="22"/>
                    </a:lnTo>
                    <a:lnTo>
                      <a:pt x="351" y="39"/>
                    </a:lnTo>
                    <a:lnTo>
                      <a:pt x="351" y="431"/>
                    </a:lnTo>
                    <a:lnTo>
                      <a:pt x="0" y="431"/>
                    </a:lnTo>
                    <a:lnTo>
                      <a:pt x="0" y="372"/>
                    </a:lnTo>
                    <a:lnTo>
                      <a:pt x="2" y="354"/>
                    </a:lnTo>
                    <a:lnTo>
                      <a:pt x="8" y="335"/>
                    </a:lnTo>
                    <a:lnTo>
                      <a:pt x="16" y="315"/>
                    </a:lnTo>
                    <a:lnTo>
                      <a:pt x="26" y="295"/>
                    </a:lnTo>
                    <a:lnTo>
                      <a:pt x="39" y="276"/>
                    </a:lnTo>
                    <a:lnTo>
                      <a:pt x="53" y="260"/>
                    </a:lnTo>
                    <a:lnTo>
                      <a:pt x="155" y="159"/>
                    </a:lnTo>
                    <a:lnTo>
                      <a:pt x="297" y="16"/>
                    </a:lnTo>
                    <a:lnTo>
                      <a:pt x="310" y="6"/>
                    </a:lnTo>
                    <a:lnTo>
                      <a:pt x="321" y="1"/>
                    </a:lnTo>
                    <a:lnTo>
                      <a:pt x="33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3" name="Freeform 50"/>
              <p:cNvSpPr>
                <a:spLocks/>
              </p:cNvSpPr>
              <p:nvPr/>
            </p:nvSpPr>
            <p:spPr bwMode="auto">
              <a:xfrm>
                <a:off x="134" y="2826"/>
                <a:ext cx="422" cy="313"/>
              </a:xfrm>
              <a:custGeom>
                <a:avLst/>
                <a:gdLst>
                  <a:gd name="T0" fmla="*/ 3223 w 3375"/>
                  <a:gd name="T1" fmla="*/ 0 h 2498"/>
                  <a:gd name="T2" fmla="*/ 3280 w 3375"/>
                  <a:gd name="T3" fmla="*/ 12 h 2498"/>
                  <a:gd name="T4" fmla="*/ 3327 w 3375"/>
                  <a:gd name="T5" fmla="*/ 44 h 2498"/>
                  <a:gd name="T6" fmla="*/ 3361 w 3375"/>
                  <a:gd name="T7" fmla="*/ 90 h 2498"/>
                  <a:gd name="T8" fmla="*/ 3375 w 3375"/>
                  <a:gd name="T9" fmla="*/ 144 h 2498"/>
                  <a:gd name="T10" fmla="*/ 3372 w 3375"/>
                  <a:gd name="T11" fmla="*/ 1230 h 2498"/>
                  <a:gd name="T12" fmla="*/ 3362 w 3375"/>
                  <a:gd name="T13" fmla="*/ 1250 h 2498"/>
                  <a:gd name="T14" fmla="*/ 3345 w 3375"/>
                  <a:gd name="T15" fmla="*/ 1253 h 2498"/>
                  <a:gd name="T16" fmla="*/ 3321 w 3375"/>
                  <a:gd name="T17" fmla="*/ 1236 h 2498"/>
                  <a:gd name="T18" fmla="*/ 1689 w 3375"/>
                  <a:gd name="T19" fmla="*/ 2113 h 2498"/>
                  <a:gd name="T20" fmla="*/ 1655 w 3375"/>
                  <a:gd name="T21" fmla="*/ 2132 h 2498"/>
                  <a:gd name="T22" fmla="*/ 1617 w 3375"/>
                  <a:gd name="T23" fmla="*/ 2132 h 2498"/>
                  <a:gd name="T24" fmla="*/ 1582 w 3375"/>
                  <a:gd name="T25" fmla="*/ 2113 h 2498"/>
                  <a:gd name="T26" fmla="*/ 522 w 3375"/>
                  <a:gd name="T27" fmla="*/ 2410 h 2498"/>
                  <a:gd name="T28" fmla="*/ 457 w 3375"/>
                  <a:gd name="T29" fmla="*/ 2458 h 2498"/>
                  <a:gd name="T30" fmla="*/ 385 w 3375"/>
                  <a:gd name="T31" fmla="*/ 2488 h 2498"/>
                  <a:gd name="T32" fmla="*/ 309 w 3375"/>
                  <a:gd name="T33" fmla="*/ 2498 h 2498"/>
                  <a:gd name="T34" fmla="*/ 232 w 3375"/>
                  <a:gd name="T35" fmla="*/ 2488 h 2498"/>
                  <a:gd name="T36" fmla="*/ 160 w 3375"/>
                  <a:gd name="T37" fmla="*/ 2458 h 2498"/>
                  <a:gd name="T38" fmla="*/ 96 w 3375"/>
                  <a:gd name="T39" fmla="*/ 2410 h 2498"/>
                  <a:gd name="T40" fmla="*/ 62 w 3375"/>
                  <a:gd name="T41" fmla="*/ 2372 h 2498"/>
                  <a:gd name="T42" fmla="*/ 23 w 3375"/>
                  <a:gd name="T43" fmla="*/ 2303 h 2498"/>
                  <a:gd name="T44" fmla="*/ 2 w 3375"/>
                  <a:gd name="T45" fmla="*/ 2228 h 2498"/>
                  <a:gd name="T46" fmla="*/ 2 w 3375"/>
                  <a:gd name="T47" fmla="*/ 2152 h 2498"/>
                  <a:gd name="T48" fmla="*/ 23 w 3375"/>
                  <a:gd name="T49" fmla="*/ 2078 h 2498"/>
                  <a:gd name="T50" fmla="*/ 62 w 3375"/>
                  <a:gd name="T51" fmla="*/ 2010 h 2498"/>
                  <a:gd name="T52" fmla="*/ 1148 w 3375"/>
                  <a:gd name="T53" fmla="*/ 924 h 2498"/>
                  <a:gd name="T54" fmla="*/ 1182 w 3375"/>
                  <a:gd name="T55" fmla="*/ 904 h 2498"/>
                  <a:gd name="T56" fmla="*/ 1220 w 3375"/>
                  <a:gd name="T57" fmla="*/ 904 h 2498"/>
                  <a:gd name="T58" fmla="*/ 1255 w 3375"/>
                  <a:gd name="T59" fmla="*/ 924 h 2498"/>
                  <a:gd name="T60" fmla="*/ 2356 w 3375"/>
                  <a:gd name="T61" fmla="*/ 586 h 2498"/>
                  <a:gd name="T62" fmla="*/ 2131 w 3375"/>
                  <a:gd name="T63" fmla="*/ 53 h 2498"/>
                  <a:gd name="T64" fmla="*/ 2115 w 3375"/>
                  <a:gd name="T65" fmla="*/ 30 h 2498"/>
                  <a:gd name="T66" fmla="*/ 2117 w 3375"/>
                  <a:gd name="T67" fmla="*/ 12 h 2498"/>
                  <a:gd name="T68" fmla="*/ 2137 w 3375"/>
                  <a:gd name="T69" fmla="*/ 2 h 2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375" h="2498">
                    <a:moveTo>
                      <a:pt x="2152" y="0"/>
                    </a:moveTo>
                    <a:lnTo>
                      <a:pt x="3223" y="0"/>
                    </a:lnTo>
                    <a:lnTo>
                      <a:pt x="3252" y="3"/>
                    </a:lnTo>
                    <a:lnTo>
                      <a:pt x="3280" y="12"/>
                    </a:lnTo>
                    <a:lnTo>
                      <a:pt x="3305" y="25"/>
                    </a:lnTo>
                    <a:lnTo>
                      <a:pt x="3327" y="44"/>
                    </a:lnTo>
                    <a:lnTo>
                      <a:pt x="3347" y="65"/>
                    </a:lnTo>
                    <a:lnTo>
                      <a:pt x="3361" y="90"/>
                    </a:lnTo>
                    <a:lnTo>
                      <a:pt x="3371" y="116"/>
                    </a:lnTo>
                    <a:lnTo>
                      <a:pt x="3375" y="144"/>
                    </a:lnTo>
                    <a:lnTo>
                      <a:pt x="3375" y="1215"/>
                    </a:lnTo>
                    <a:lnTo>
                      <a:pt x="3372" y="1230"/>
                    </a:lnTo>
                    <a:lnTo>
                      <a:pt x="3368" y="1242"/>
                    </a:lnTo>
                    <a:lnTo>
                      <a:pt x="3362" y="1250"/>
                    </a:lnTo>
                    <a:lnTo>
                      <a:pt x="3354" y="1254"/>
                    </a:lnTo>
                    <a:lnTo>
                      <a:pt x="3345" y="1253"/>
                    </a:lnTo>
                    <a:lnTo>
                      <a:pt x="3333" y="1247"/>
                    </a:lnTo>
                    <a:lnTo>
                      <a:pt x="3321" y="1236"/>
                    </a:lnTo>
                    <a:lnTo>
                      <a:pt x="2946" y="863"/>
                    </a:lnTo>
                    <a:lnTo>
                      <a:pt x="1689" y="2113"/>
                    </a:lnTo>
                    <a:lnTo>
                      <a:pt x="1673" y="2125"/>
                    </a:lnTo>
                    <a:lnTo>
                      <a:pt x="1655" y="2132"/>
                    </a:lnTo>
                    <a:lnTo>
                      <a:pt x="1635" y="2134"/>
                    </a:lnTo>
                    <a:lnTo>
                      <a:pt x="1617" y="2132"/>
                    </a:lnTo>
                    <a:lnTo>
                      <a:pt x="1598" y="2125"/>
                    </a:lnTo>
                    <a:lnTo>
                      <a:pt x="1582" y="2113"/>
                    </a:lnTo>
                    <a:lnTo>
                      <a:pt x="1202" y="1734"/>
                    </a:lnTo>
                    <a:lnTo>
                      <a:pt x="522" y="2410"/>
                    </a:lnTo>
                    <a:lnTo>
                      <a:pt x="491" y="2437"/>
                    </a:lnTo>
                    <a:lnTo>
                      <a:pt x="457" y="2458"/>
                    </a:lnTo>
                    <a:lnTo>
                      <a:pt x="422" y="2476"/>
                    </a:lnTo>
                    <a:lnTo>
                      <a:pt x="385" y="2488"/>
                    </a:lnTo>
                    <a:lnTo>
                      <a:pt x="347" y="2495"/>
                    </a:lnTo>
                    <a:lnTo>
                      <a:pt x="309" y="2498"/>
                    </a:lnTo>
                    <a:lnTo>
                      <a:pt x="270" y="2495"/>
                    </a:lnTo>
                    <a:lnTo>
                      <a:pt x="232" y="2488"/>
                    </a:lnTo>
                    <a:lnTo>
                      <a:pt x="195" y="2476"/>
                    </a:lnTo>
                    <a:lnTo>
                      <a:pt x="160" y="2458"/>
                    </a:lnTo>
                    <a:lnTo>
                      <a:pt x="126" y="2437"/>
                    </a:lnTo>
                    <a:lnTo>
                      <a:pt x="96" y="2410"/>
                    </a:lnTo>
                    <a:lnTo>
                      <a:pt x="88" y="2402"/>
                    </a:lnTo>
                    <a:lnTo>
                      <a:pt x="62" y="2372"/>
                    </a:lnTo>
                    <a:lnTo>
                      <a:pt x="39" y="2339"/>
                    </a:lnTo>
                    <a:lnTo>
                      <a:pt x="23" y="2303"/>
                    </a:lnTo>
                    <a:lnTo>
                      <a:pt x="10" y="2266"/>
                    </a:lnTo>
                    <a:lnTo>
                      <a:pt x="2" y="2228"/>
                    </a:lnTo>
                    <a:lnTo>
                      <a:pt x="0" y="2191"/>
                    </a:lnTo>
                    <a:lnTo>
                      <a:pt x="2" y="2152"/>
                    </a:lnTo>
                    <a:lnTo>
                      <a:pt x="10" y="2115"/>
                    </a:lnTo>
                    <a:lnTo>
                      <a:pt x="23" y="2078"/>
                    </a:lnTo>
                    <a:lnTo>
                      <a:pt x="39" y="2043"/>
                    </a:lnTo>
                    <a:lnTo>
                      <a:pt x="62" y="2010"/>
                    </a:lnTo>
                    <a:lnTo>
                      <a:pt x="88" y="1978"/>
                    </a:lnTo>
                    <a:lnTo>
                      <a:pt x="1148" y="924"/>
                    </a:lnTo>
                    <a:lnTo>
                      <a:pt x="1164" y="912"/>
                    </a:lnTo>
                    <a:lnTo>
                      <a:pt x="1182" y="904"/>
                    </a:lnTo>
                    <a:lnTo>
                      <a:pt x="1202" y="902"/>
                    </a:lnTo>
                    <a:lnTo>
                      <a:pt x="1220" y="904"/>
                    </a:lnTo>
                    <a:lnTo>
                      <a:pt x="1239" y="912"/>
                    </a:lnTo>
                    <a:lnTo>
                      <a:pt x="1255" y="924"/>
                    </a:lnTo>
                    <a:lnTo>
                      <a:pt x="1635" y="1303"/>
                    </a:lnTo>
                    <a:lnTo>
                      <a:pt x="2356" y="586"/>
                    </a:lnTo>
                    <a:lnTo>
                      <a:pt x="2511" y="432"/>
                    </a:lnTo>
                    <a:lnTo>
                      <a:pt x="2131" y="53"/>
                    </a:lnTo>
                    <a:lnTo>
                      <a:pt x="2121" y="41"/>
                    </a:lnTo>
                    <a:lnTo>
                      <a:pt x="2115" y="30"/>
                    </a:lnTo>
                    <a:lnTo>
                      <a:pt x="2114" y="20"/>
                    </a:lnTo>
                    <a:lnTo>
                      <a:pt x="2117" y="12"/>
                    </a:lnTo>
                    <a:lnTo>
                      <a:pt x="2125" y="6"/>
                    </a:lnTo>
                    <a:lnTo>
                      <a:pt x="2137" y="2"/>
                    </a:lnTo>
                    <a:lnTo>
                      <a:pt x="215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9641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" y="1140063"/>
            <a:ext cx="9144000" cy="435837"/>
          </a:xfrm>
          <a:prstGeom prst="rect">
            <a:avLst/>
          </a:prstGeom>
          <a:solidFill>
            <a:srgbClr val="647886"/>
          </a:solidFill>
          <a:ln>
            <a:solidFill>
              <a:srgbClr val="64788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2" name="Group 31"/>
          <p:cNvGrpSpPr/>
          <p:nvPr/>
        </p:nvGrpSpPr>
        <p:grpSpPr>
          <a:xfrm>
            <a:off x="3790163" y="1803597"/>
            <a:ext cx="5310619" cy="4650994"/>
            <a:chOff x="256736" y="1420020"/>
            <a:chExt cx="8620920" cy="2673750"/>
          </a:xfrm>
        </p:grpSpPr>
        <p:sp>
          <p:nvSpPr>
            <p:cNvPr id="33" name="Rounded Rectangle 32"/>
            <p:cNvSpPr/>
            <p:nvPr/>
          </p:nvSpPr>
          <p:spPr>
            <a:xfrm>
              <a:off x="484808" y="1420020"/>
              <a:ext cx="8392848" cy="2673750"/>
            </a:xfrm>
            <a:prstGeom prst="roundRect">
              <a:avLst>
                <a:gd name="adj" fmla="val 1040"/>
              </a:avLst>
            </a:prstGeom>
            <a:solidFill>
              <a:srgbClr val="89CFF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256736" y="1447538"/>
              <a:ext cx="8561543" cy="2599846"/>
            </a:xfrm>
            <a:prstGeom prst="roundRect">
              <a:avLst>
                <a:gd name="adj" fmla="val 1040"/>
              </a:avLst>
            </a:prstGeom>
            <a:solidFill>
              <a:schemeClr val="bg1"/>
            </a:solidFill>
            <a:ln w="0">
              <a:solidFill>
                <a:srgbClr val="89CFF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860" y="158206"/>
            <a:ext cx="7571560" cy="651930"/>
          </a:xfrm>
        </p:spPr>
        <p:txBody>
          <a:bodyPr>
            <a:normAutofit/>
          </a:bodyPr>
          <a:lstStyle/>
          <a:p>
            <a:r>
              <a:rPr lang="en-US" dirty="0"/>
              <a:t>Managing Your Cash Flow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>
                <a:solidFill>
                  <a:prstClr val="white"/>
                </a:solidFill>
              </a:rPr>
              <a:pPr/>
              <a:t>30</a:t>
            </a:fld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097280" y="1108347"/>
            <a:ext cx="6949440" cy="0"/>
          </a:xfrm>
          <a:prstGeom prst="line">
            <a:avLst/>
          </a:prstGeom>
          <a:ln w="34925">
            <a:solidFill>
              <a:srgbClr val="323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767" y="1181412"/>
            <a:ext cx="9136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Professional Property Management Pays Their Own Way!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-2" y="2850776"/>
            <a:ext cx="3767640" cy="2983964"/>
            <a:chOff x="-2" y="3095388"/>
            <a:chExt cx="3767640" cy="2072354"/>
          </a:xfrm>
        </p:grpSpPr>
        <p:sp>
          <p:nvSpPr>
            <p:cNvPr id="22" name="Rectangle 21"/>
            <p:cNvSpPr/>
            <p:nvPr/>
          </p:nvSpPr>
          <p:spPr>
            <a:xfrm>
              <a:off x="-1" y="3095388"/>
              <a:ext cx="3767639" cy="2072354"/>
            </a:xfrm>
            <a:prstGeom prst="rect">
              <a:avLst/>
            </a:prstGeom>
            <a:solidFill>
              <a:srgbClr val="A7C46E"/>
            </a:solidFill>
            <a:ln>
              <a:solidFill>
                <a:srgbClr val="94B74D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182193" y="3095388"/>
              <a:ext cx="3584420" cy="0"/>
            </a:xfrm>
            <a:prstGeom prst="line">
              <a:avLst/>
            </a:prstGeom>
            <a:ln w="34925">
              <a:solidFill>
                <a:srgbClr val="83A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/>
          </p:nvSpPr>
          <p:spPr>
            <a:xfrm>
              <a:off x="-2" y="3663475"/>
              <a:ext cx="3766615" cy="1346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1">
                <a:spcBef>
                  <a:spcPct val="0"/>
                </a:spcBef>
              </a:pPr>
              <a:r>
                <a:rPr lang="en-US" altLang="en-US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Arial" pitchFamily="34" charset="0"/>
                </a:rPr>
                <a:t>Raise RENT </a:t>
              </a:r>
              <a:r>
                <a:rPr lang="en-US" altLang="en-US" sz="24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Arial" pitchFamily="34" charset="0"/>
                </a:rPr>
                <a:t>$50.00 </a:t>
              </a:r>
              <a:r>
                <a:rPr lang="en-US" altLang="en-US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Arial" pitchFamily="34" charset="0"/>
                </a:rPr>
                <a:t>a month per year and it puts </a:t>
              </a:r>
              <a:r>
                <a:rPr lang="en-US" altLang="en-US" sz="24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Arial" pitchFamily="34" charset="0"/>
                </a:rPr>
                <a:t>$12,600 </a:t>
              </a:r>
              <a:r>
                <a:rPr lang="en-US" altLang="en-US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Arial" pitchFamily="34" charset="0"/>
                </a:rPr>
                <a:t>more in your pocket in 6 years</a:t>
              </a:r>
            </a:p>
            <a:p>
              <a:pPr rtl="1">
                <a:spcBef>
                  <a:spcPct val="0"/>
                </a:spcBef>
              </a:pPr>
              <a:endParaRPr lang="en-US" altLang="en-US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endParaRPr>
            </a:p>
            <a:p>
              <a:pPr rtl="1">
                <a:spcBef>
                  <a:spcPct val="0"/>
                </a:spcBef>
              </a:pPr>
              <a:r>
                <a:rPr lang="en-US" altLang="en-US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cs typeface="Arial" pitchFamily="34" charset="0"/>
                </a:rPr>
                <a:t>Repairs  will come, we will build your nest egg in advance </a:t>
              </a:r>
              <a:endParaRPr lang="en-US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534" y="3178781"/>
              <a:ext cx="1357368" cy="392907"/>
            </a:xfrm>
            <a:prstGeom prst="rect">
              <a:avLst/>
            </a:prstGeom>
            <a:solidFill>
              <a:srgbClr val="83A34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9392" y="3176504"/>
              <a:ext cx="1345510" cy="314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>
                <a:spcBef>
                  <a:spcPct val="0"/>
                </a:spcBef>
              </a:pPr>
              <a:r>
                <a:rPr lang="en-US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Example: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317082" y="1944060"/>
            <a:ext cx="4410058" cy="4336718"/>
            <a:chOff x="4197816" y="2038350"/>
            <a:chExt cx="4218287" cy="4148138"/>
          </a:xfrm>
        </p:grpSpPr>
        <p:graphicFrame>
          <p:nvGraphicFramePr>
            <p:cNvPr id="24" name="Object 23"/>
            <p:cNvGraphicFramePr>
              <a:graphicFrameLocks noChangeAspect="1"/>
            </p:cNvGraphicFramePr>
            <p:nvPr>
              <p:extLst/>
            </p:nvPr>
          </p:nvGraphicFramePr>
          <p:xfrm>
            <a:off x="4197816" y="2038350"/>
            <a:ext cx="4195762" cy="41481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53" name="Worksheet" r:id="rId3" imgW="3943401" imgH="2371680" progId="Excel.Sheet.12">
                    <p:embed/>
                  </p:oleObj>
                </mc:Choice>
                <mc:Fallback>
                  <p:oleObj name="Worksheet" r:id="rId3" imgW="3943401" imgH="2371680" progId="Excel.Sheet.1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97816" y="2038350"/>
                          <a:ext cx="4195762" cy="41481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" name="Text Box 2"/>
            <p:cNvSpPr txBox="1">
              <a:spLocks noChangeArrowheads="1"/>
            </p:cNvSpPr>
            <p:nvPr/>
          </p:nvSpPr>
          <p:spPr bwMode="auto">
            <a:xfrm>
              <a:off x="6080118" y="2220946"/>
              <a:ext cx="958850" cy="498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200" u="sng" dirty="0">
                <a:solidFill>
                  <a:srgbClr val="FFFFFF"/>
                </a:solidFill>
                <a:latin typeface="+mj-lt"/>
                <a:cs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600" b="1" u="sng" dirty="0">
                  <a:solidFill>
                    <a:srgbClr val="FF0000"/>
                  </a:solidFill>
                  <a:latin typeface="+mj-lt"/>
                  <a:cs typeface="Arial" pitchFamily="34" charset="0"/>
                </a:rPr>
                <a:t>$12,600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100" b="1" dirty="0">
                  <a:solidFill>
                    <a:srgbClr val="FFFFFF"/>
                  </a:solidFill>
                  <a:latin typeface="+mj-lt"/>
                  <a:cs typeface="Arial" pitchFamily="34" charset="0"/>
                </a:rPr>
                <a:t> </a:t>
              </a:r>
              <a:endParaRPr lang="en-US" altLang="en-US" sz="1100" dirty="0">
                <a:solidFill>
                  <a:srgbClr val="FFFFFF"/>
                </a:solidFill>
                <a:latin typeface="+mj-lt"/>
                <a:cs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100" dirty="0">
                <a:solidFill>
                  <a:srgbClr val="FFFFFF"/>
                </a:solidFill>
                <a:latin typeface="+mj-lt"/>
                <a:cs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1100" b="1" dirty="0">
                <a:solidFill>
                  <a:srgbClr val="FFFFFF"/>
                </a:solidFill>
                <a:latin typeface="+mj-lt"/>
                <a:cs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dirty="0">
                <a:solidFill>
                  <a:prstClr val="black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27" name="Text Box 16"/>
            <p:cNvSpPr txBox="1">
              <a:spLocks noChangeArrowheads="1"/>
            </p:cNvSpPr>
            <p:nvPr/>
          </p:nvSpPr>
          <p:spPr bwMode="auto">
            <a:xfrm>
              <a:off x="7103752" y="2215988"/>
              <a:ext cx="1312351" cy="2585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C00000"/>
                </a:buClr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Calibri" pitchFamily="34" charset="0"/>
                  <a:ea typeface="ヒラギノ角ゴ Pro W3" charset="-128"/>
                </a:defRPr>
              </a:lvl3pPr>
              <a:lvl4pPr marL="1600200" indent="-228600"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Calibri" pitchFamily="34" charset="0"/>
                  <a:ea typeface="ヒラギノ角ゴ Pro W3" charset="-128"/>
                </a:defRPr>
              </a:lvl4pPr>
              <a:lvl5pPr marL="2057400" indent="-228600"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Calibri" pitchFamily="34" charset="0"/>
                  <a:ea typeface="ヒラギノ角ゴ Pro W3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itchFamily="34" charset="0"/>
                  <a:ea typeface="ヒラギノ角ゴ Pro W3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itchFamily="34" charset="0"/>
                  <a:ea typeface="ヒラギノ角ゴ Pro W3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itchFamily="34" charset="0"/>
                  <a:ea typeface="ヒラギノ角ゴ Pro W3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itchFamily="34" charset="0"/>
                  <a:ea typeface="ヒラギノ角ゴ Pro W3" charset="-128"/>
                </a:defRPr>
              </a:lvl9pPr>
            </a:lstStyle>
            <a:p>
              <a:pPr rtl="1">
                <a:spcBef>
                  <a:spcPct val="0"/>
                </a:spcBef>
              </a:pPr>
              <a:r>
                <a:rPr lang="en-US" altLang="en-US" sz="1200" i="1" dirty="0">
                  <a:solidFill>
                    <a:prstClr val="white">
                      <a:lumMod val="50000"/>
                    </a:prstClr>
                  </a:solidFill>
                  <a:latin typeface="+mj-lt"/>
                  <a:cs typeface="Arial" pitchFamily="34" charset="0"/>
                </a:rPr>
                <a:t>Year # 1 - $600</a:t>
              </a:r>
            </a:p>
            <a:p>
              <a:pPr rtl="1">
                <a:spcBef>
                  <a:spcPct val="0"/>
                </a:spcBef>
              </a:pPr>
              <a:r>
                <a:rPr lang="en-US" altLang="en-US" sz="1200" i="1" dirty="0">
                  <a:solidFill>
                    <a:prstClr val="white">
                      <a:lumMod val="50000"/>
                    </a:prstClr>
                  </a:solidFill>
                  <a:latin typeface="+mj-lt"/>
                  <a:cs typeface="Arial" pitchFamily="34" charset="0"/>
                </a:rPr>
                <a:t>Year # 2 - $1,200</a:t>
              </a:r>
            </a:p>
            <a:p>
              <a:pPr rtl="1">
                <a:spcBef>
                  <a:spcPct val="0"/>
                </a:spcBef>
              </a:pPr>
              <a:r>
                <a:rPr lang="en-US" altLang="en-US" sz="1200" i="1" dirty="0">
                  <a:solidFill>
                    <a:prstClr val="white">
                      <a:lumMod val="50000"/>
                    </a:prstClr>
                  </a:solidFill>
                  <a:latin typeface="+mj-lt"/>
                  <a:cs typeface="Arial" pitchFamily="34" charset="0"/>
                </a:rPr>
                <a:t>Year # 3 - $1,800</a:t>
              </a:r>
            </a:p>
            <a:p>
              <a:pPr rtl="1">
                <a:spcBef>
                  <a:spcPct val="0"/>
                </a:spcBef>
              </a:pPr>
              <a:r>
                <a:rPr lang="en-US" altLang="en-US" sz="1200" i="1" dirty="0">
                  <a:solidFill>
                    <a:prstClr val="white">
                      <a:lumMod val="50000"/>
                    </a:prstClr>
                  </a:solidFill>
                  <a:latin typeface="+mj-lt"/>
                  <a:cs typeface="Arial" pitchFamily="34" charset="0"/>
                </a:rPr>
                <a:t>Year # 4 - $2,400</a:t>
              </a:r>
            </a:p>
            <a:p>
              <a:pPr rtl="1">
                <a:spcBef>
                  <a:spcPct val="0"/>
                </a:spcBef>
              </a:pPr>
              <a:r>
                <a:rPr lang="en-US" altLang="en-US" sz="1200" i="1" dirty="0">
                  <a:solidFill>
                    <a:prstClr val="white">
                      <a:lumMod val="50000"/>
                    </a:prstClr>
                  </a:solidFill>
                  <a:latin typeface="+mj-lt"/>
                  <a:cs typeface="Arial" pitchFamily="34" charset="0"/>
                </a:rPr>
                <a:t>Year # 5 - $3,000</a:t>
              </a:r>
            </a:p>
            <a:p>
              <a:pPr rtl="1">
                <a:spcBef>
                  <a:spcPct val="0"/>
                </a:spcBef>
              </a:pPr>
              <a:r>
                <a:rPr lang="en-US" altLang="en-US" sz="1200" i="1" dirty="0">
                  <a:solidFill>
                    <a:prstClr val="white">
                      <a:lumMod val="50000"/>
                    </a:prstClr>
                  </a:solidFill>
                  <a:latin typeface="+mj-lt"/>
                  <a:cs typeface="Arial" pitchFamily="34" charset="0"/>
                </a:rPr>
                <a:t>Year # 6 - $3,600</a:t>
              </a:r>
            </a:p>
            <a:p>
              <a:pPr rtl="1">
                <a:spcBef>
                  <a:spcPct val="0"/>
                </a:spcBef>
              </a:pPr>
              <a:endParaRPr lang="en-US" altLang="en-US" sz="1200" i="1" dirty="0">
                <a:solidFill>
                  <a:prstClr val="white">
                    <a:lumMod val="50000"/>
                  </a:prstClr>
                </a:solidFill>
                <a:latin typeface="+mj-lt"/>
                <a:cs typeface="Arial" pitchFamily="34" charset="0"/>
              </a:endParaRPr>
            </a:p>
            <a:p>
              <a:pPr rtl="1">
                <a:spcBef>
                  <a:spcPct val="0"/>
                </a:spcBef>
              </a:pPr>
              <a:r>
                <a:rPr lang="en-US" altLang="en-US" sz="1200" i="1" dirty="0">
                  <a:solidFill>
                    <a:prstClr val="white">
                      <a:lumMod val="50000"/>
                    </a:prstClr>
                  </a:solidFill>
                  <a:latin typeface="+mj-lt"/>
                  <a:cs typeface="Arial" pitchFamily="34" charset="0"/>
                </a:rPr>
                <a:t>   Total -   $12,600 </a:t>
              </a:r>
              <a:endParaRPr lang="en-US" altLang="en-US" sz="1200" dirty="0">
                <a:solidFill>
                  <a:prstClr val="white">
                    <a:lumMod val="50000"/>
                  </a:prstClr>
                </a:solidFill>
                <a:latin typeface="+mj-lt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872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860" y="158206"/>
            <a:ext cx="7571560" cy="651930"/>
          </a:xfrm>
        </p:spPr>
        <p:txBody>
          <a:bodyPr>
            <a:normAutofit fontScale="90000"/>
          </a:bodyPr>
          <a:lstStyle/>
          <a:p>
            <a:r>
              <a:rPr lang="en-US" dirty="0"/>
              <a:t>Your Management Agreement And How Your Management Fee Is Used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>
                <a:solidFill>
                  <a:prstClr val="white"/>
                </a:solidFill>
              </a:rPr>
              <a:pPr/>
              <a:t>31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2074120"/>
            <a:ext cx="9144000" cy="310561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rgbClr val="89CFF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103541"/>
            <a:ext cx="9144000" cy="303369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17" b="39259"/>
          <a:stretch/>
        </p:blipFill>
        <p:spPr>
          <a:xfrm flipH="1">
            <a:off x="0" y="2090966"/>
            <a:ext cx="9144000" cy="277223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775569" y="2842095"/>
            <a:ext cx="3317632" cy="156966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Fees for full services at 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10% 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management fee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-338939" y="1902474"/>
            <a:ext cx="5707249" cy="3490588"/>
            <a:chOff x="-347139" y="1881631"/>
            <a:chExt cx="5707249" cy="3490588"/>
          </a:xfrm>
        </p:grpSpPr>
        <p:graphicFrame>
          <p:nvGraphicFramePr>
            <p:cNvPr id="23" name="Chart 22"/>
            <p:cNvGraphicFramePr/>
            <p:nvPr>
              <p:extLst>
                <p:ext uri="{D42A27DB-BD31-4B8C-83A1-F6EECF244321}">
                  <p14:modId xmlns:p14="http://schemas.microsoft.com/office/powerpoint/2010/main" val="4119490463"/>
                </p:ext>
              </p:extLst>
            </p:nvPr>
          </p:nvGraphicFramePr>
          <p:xfrm>
            <a:off x="-347139" y="1881631"/>
            <a:ext cx="5707249" cy="349058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24" name="TextBox 23"/>
            <p:cNvSpPr txBox="1"/>
            <p:nvPr/>
          </p:nvSpPr>
          <p:spPr>
            <a:xfrm>
              <a:off x="1653719" y="3647768"/>
              <a:ext cx="1725151" cy="101566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7ACAEE"/>
                  </a:solidFill>
                </a:rPr>
                <a:t>10%</a:t>
              </a:r>
              <a:endParaRPr lang="en-US" sz="6000" dirty="0">
                <a:solidFill>
                  <a:srgbClr val="7ACAEE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927566" y="2506355"/>
            <a:ext cx="1177453" cy="1163922"/>
            <a:chOff x="5459412" y="473075"/>
            <a:chExt cx="4456850" cy="4405627"/>
          </a:xfrm>
        </p:grpSpPr>
        <p:sp>
          <p:nvSpPr>
            <p:cNvPr id="26" name="Freeform 6"/>
            <p:cNvSpPr>
              <a:spLocks noEditPoints="1"/>
            </p:cNvSpPr>
            <p:nvPr/>
          </p:nvSpPr>
          <p:spPr bwMode="auto">
            <a:xfrm>
              <a:off x="5459412" y="473075"/>
              <a:ext cx="3935413" cy="3949700"/>
            </a:xfrm>
            <a:custGeom>
              <a:avLst/>
              <a:gdLst>
                <a:gd name="T0" fmla="*/ 2636 w 4958"/>
                <a:gd name="T1" fmla="*/ 4973 h 4975"/>
                <a:gd name="T2" fmla="*/ 2378 w 4958"/>
                <a:gd name="T3" fmla="*/ 3490 h 4975"/>
                <a:gd name="T4" fmla="*/ 2393 w 4958"/>
                <a:gd name="T5" fmla="*/ 3165 h 4975"/>
                <a:gd name="T6" fmla="*/ 2731 w 4958"/>
                <a:gd name="T7" fmla="*/ 3136 h 4975"/>
                <a:gd name="T8" fmla="*/ 3621 w 4958"/>
                <a:gd name="T9" fmla="*/ 2828 h 4975"/>
                <a:gd name="T10" fmla="*/ 4077 w 4958"/>
                <a:gd name="T11" fmla="*/ 3013 h 4975"/>
                <a:gd name="T12" fmla="*/ 4460 w 4958"/>
                <a:gd name="T13" fmla="*/ 3221 h 4975"/>
                <a:gd name="T14" fmla="*/ 4733 w 4958"/>
                <a:gd name="T15" fmla="*/ 3431 h 4975"/>
                <a:gd name="T16" fmla="*/ 4812 w 4958"/>
                <a:gd name="T17" fmla="*/ 3562 h 4975"/>
                <a:gd name="T18" fmla="*/ 4878 w 4958"/>
                <a:gd name="T19" fmla="*/ 3755 h 4975"/>
                <a:gd name="T20" fmla="*/ 4926 w 4958"/>
                <a:gd name="T21" fmla="*/ 3944 h 4975"/>
                <a:gd name="T22" fmla="*/ 4953 w 4958"/>
                <a:gd name="T23" fmla="*/ 4068 h 4975"/>
                <a:gd name="T24" fmla="*/ 4937 w 4958"/>
                <a:gd name="T25" fmla="*/ 4201 h 4975"/>
                <a:gd name="T26" fmla="*/ 4784 w 4958"/>
                <a:gd name="T27" fmla="*/ 4413 h 4975"/>
                <a:gd name="T28" fmla="*/ 4498 w 4958"/>
                <a:gd name="T29" fmla="*/ 4602 h 4975"/>
                <a:gd name="T30" fmla="*/ 4097 w 4958"/>
                <a:gd name="T31" fmla="*/ 4759 h 4975"/>
                <a:gd name="T32" fmla="*/ 3602 w 4958"/>
                <a:gd name="T33" fmla="*/ 4878 h 4975"/>
                <a:gd name="T34" fmla="*/ 3031 w 4958"/>
                <a:gd name="T35" fmla="*/ 4952 h 4975"/>
                <a:gd name="T36" fmla="*/ 2079 w 4958"/>
                <a:gd name="T37" fmla="*/ 4963 h 4975"/>
                <a:gd name="T38" fmla="*/ 1493 w 4958"/>
                <a:gd name="T39" fmla="*/ 4901 h 4975"/>
                <a:gd name="T40" fmla="*/ 977 w 4958"/>
                <a:gd name="T41" fmla="*/ 4792 h 4975"/>
                <a:gd name="T42" fmla="*/ 550 w 4958"/>
                <a:gd name="T43" fmla="*/ 4644 h 4975"/>
                <a:gd name="T44" fmla="*/ 233 w 4958"/>
                <a:gd name="T45" fmla="*/ 4463 h 4975"/>
                <a:gd name="T46" fmla="*/ 46 w 4958"/>
                <a:gd name="T47" fmla="*/ 4255 h 4975"/>
                <a:gd name="T48" fmla="*/ 2 w 4958"/>
                <a:gd name="T49" fmla="*/ 4083 h 4975"/>
                <a:gd name="T50" fmla="*/ 23 w 4958"/>
                <a:gd name="T51" fmla="*/ 3983 h 4975"/>
                <a:gd name="T52" fmla="*/ 67 w 4958"/>
                <a:gd name="T53" fmla="*/ 3805 h 4975"/>
                <a:gd name="T54" fmla="*/ 129 w 4958"/>
                <a:gd name="T55" fmla="*/ 3607 h 4975"/>
                <a:gd name="T56" fmla="*/ 204 w 4958"/>
                <a:gd name="T57" fmla="*/ 3455 h 4975"/>
                <a:gd name="T58" fmla="*/ 417 w 4958"/>
                <a:gd name="T59" fmla="*/ 3274 h 4975"/>
                <a:gd name="T60" fmla="*/ 777 w 4958"/>
                <a:gd name="T61" fmla="*/ 3064 h 4975"/>
                <a:gd name="T62" fmla="*/ 1218 w 4958"/>
                <a:gd name="T63" fmla="*/ 2871 h 4975"/>
                <a:gd name="T64" fmla="*/ 2479 w 4958"/>
                <a:gd name="T65" fmla="*/ 0 h 4975"/>
                <a:gd name="T66" fmla="*/ 2894 w 4958"/>
                <a:gd name="T67" fmla="*/ 73 h 4975"/>
                <a:gd name="T68" fmla="*/ 3250 w 4958"/>
                <a:gd name="T69" fmla="*/ 279 h 4975"/>
                <a:gd name="T70" fmla="*/ 3523 w 4958"/>
                <a:gd name="T71" fmla="*/ 590 h 4975"/>
                <a:gd name="T72" fmla="*/ 3689 w 4958"/>
                <a:gd name="T73" fmla="*/ 982 h 4975"/>
                <a:gd name="T74" fmla="*/ 3727 w 4958"/>
                <a:gd name="T75" fmla="*/ 1409 h 4975"/>
                <a:gd name="T76" fmla="*/ 3654 w 4958"/>
                <a:gd name="T77" fmla="*/ 1799 h 4975"/>
                <a:gd name="T78" fmla="*/ 3498 w 4958"/>
                <a:gd name="T79" fmla="*/ 2175 h 4975"/>
                <a:gd name="T80" fmla="*/ 3271 w 4958"/>
                <a:gd name="T81" fmla="*/ 2507 h 4975"/>
                <a:gd name="T82" fmla="*/ 2985 w 4958"/>
                <a:gd name="T83" fmla="*/ 2759 h 4975"/>
                <a:gd name="T84" fmla="*/ 2656 w 4958"/>
                <a:gd name="T85" fmla="*/ 2901 h 4975"/>
                <a:gd name="T86" fmla="*/ 2303 w 4958"/>
                <a:gd name="T87" fmla="*/ 2901 h 4975"/>
                <a:gd name="T88" fmla="*/ 1972 w 4958"/>
                <a:gd name="T89" fmla="*/ 2759 h 4975"/>
                <a:gd name="T90" fmla="*/ 1687 w 4958"/>
                <a:gd name="T91" fmla="*/ 2507 h 4975"/>
                <a:gd name="T92" fmla="*/ 1459 w 4958"/>
                <a:gd name="T93" fmla="*/ 2175 h 4975"/>
                <a:gd name="T94" fmla="*/ 1304 w 4958"/>
                <a:gd name="T95" fmla="*/ 1799 h 4975"/>
                <a:gd name="T96" fmla="*/ 1232 w 4958"/>
                <a:gd name="T97" fmla="*/ 1409 h 4975"/>
                <a:gd name="T98" fmla="*/ 1268 w 4958"/>
                <a:gd name="T99" fmla="*/ 982 h 4975"/>
                <a:gd name="T100" fmla="*/ 1435 w 4958"/>
                <a:gd name="T101" fmla="*/ 590 h 4975"/>
                <a:gd name="T102" fmla="*/ 1708 w 4958"/>
                <a:gd name="T103" fmla="*/ 279 h 4975"/>
                <a:gd name="T104" fmla="*/ 2064 w 4958"/>
                <a:gd name="T105" fmla="*/ 73 h 4975"/>
                <a:gd name="T106" fmla="*/ 2479 w 4958"/>
                <a:gd name="T107" fmla="*/ 0 h 4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958" h="4975">
                  <a:moveTo>
                    <a:pt x="2813" y="3114"/>
                  </a:moveTo>
                  <a:lnTo>
                    <a:pt x="2579" y="3490"/>
                  </a:lnTo>
                  <a:lnTo>
                    <a:pt x="2790" y="4967"/>
                  </a:lnTo>
                  <a:lnTo>
                    <a:pt x="2636" y="4973"/>
                  </a:lnTo>
                  <a:lnTo>
                    <a:pt x="2479" y="4975"/>
                  </a:lnTo>
                  <a:lnTo>
                    <a:pt x="2322" y="4973"/>
                  </a:lnTo>
                  <a:lnTo>
                    <a:pt x="2168" y="4967"/>
                  </a:lnTo>
                  <a:lnTo>
                    <a:pt x="2378" y="3490"/>
                  </a:lnTo>
                  <a:lnTo>
                    <a:pt x="2147" y="3114"/>
                  </a:lnTo>
                  <a:lnTo>
                    <a:pt x="2227" y="3136"/>
                  </a:lnTo>
                  <a:lnTo>
                    <a:pt x="2310" y="3154"/>
                  </a:lnTo>
                  <a:lnTo>
                    <a:pt x="2393" y="3165"/>
                  </a:lnTo>
                  <a:lnTo>
                    <a:pt x="2479" y="3168"/>
                  </a:lnTo>
                  <a:lnTo>
                    <a:pt x="2565" y="3165"/>
                  </a:lnTo>
                  <a:lnTo>
                    <a:pt x="2648" y="3154"/>
                  </a:lnTo>
                  <a:lnTo>
                    <a:pt x="2731" y="3136"/>
                  </a:lnTo>
                  <a:lnTo>
                    <a:pt x="2813" y="3114"/>
                  </a:lnTo>
                  <a:close/>
                  <a:moveTo>
                    <a:pt x="3378" y="2751"/>
                  </a:moveTo>
                  <a:lnTo>
                    <a:pt x="3501" y="2789"/>
                  </a:lnTo>
                  <a:lnTo>
                    <a:pt x="3621" y="2828"/>
                  </a:lnTo>
                  <a:lnTo>
                    <a:pt x="3739" y="2872"/>
                  </a:lnTo>
                  <a:lnTo>
                    <a:pt x="3855" y="2916"/>
                  </a:lnTo>
                  <a:lnTo>
                    <a:pt x="3968" y="2964"/>
                  </a:lnTo>
                  <a:lnTo>
                    <a:pt x="4077" y="3013"/>
                  </a:lnTo>
                  <a:lnTo>
                    <a:pt x="4181" y="3064"/>
                  </a:lnTo>
                  <a:lnTo>
                    <a:pt x="4281" y="3115"/>
                  </a:lnTo>
                  <a:lnTo>
                    <a:pt x="4374" y="3168"/>
                  </a:lnTo>
                  <a:lnTo>
                    <a:pt x="4460" y="3221"/>
                  </a:lnTo>
                  <a:lnTo>
                    <a:pt x="4542" y="3274"/>
                  </a:lnTo>
                  <a:lnTo>
                    <a:pt x="4614" y="3327"/>
                  </a:lnTo>
                  <a:lnTo>
                    <a:pt x="4677" y="3379"/>
                  </a:lnTo>
                  <a:lnTo>
                    <a:pt x="4733" y="3431"/>
                  </a:lnTo>
                  <a:lnTo>
                    <a:pt x="4754" y="3455"/>
                  </a:lnTo>
                  <a:lnTo>
                    <a:pt x="4774" y="3485"/>
                  </a:lnTo>
                  <a:lnTo>
                    <a:pt x="4794" y="3521"/>
                  </a:lnTo>
                  <a:lnTo>
                    <a:pt x="4812" y="3562"/>
                  </a:lnTo>
                  <a:lnTo>
                    <a:pt x="4830" y="3607"/>
                  </a:lnTo>
                  <a:lnTo>
                    <a:pt x="4846" y="3656"/>
                  </a:lnTo>
                  <a:lnTo>
                    <a:pt x="4863" y="3704"/>
                  </a:lnTo>
                  <a:lnTo>
                    <a:pt x="4878" y="3755"/>
                  </a:lnTo>
                  <a:lnTo>
                    <a:pt x="4892" y="3805"/>
                  </a:lnTo>
                  <a:lnTo>
                    <a:pt x="4905" y="3853"/>
                  </a:lnTo>
                  <a:lnTo>
                    <a:pt x="4916" y="3900"/>
                  </a:lnTo>
                  <a:lnTo>
                    <a:pt x="4926" y="3944"/>
                  </a:lnTo>
                  <a:lnTo>
                    <a:pt x="4935" y="3983"/>
                  </a:lnTo>
                  <a:lnTo>
                    <a:pt x="4943" y="4018"/>
                  </a:lnTo>
                  <a:lnTo>
                    <a:pt x="4949" y="4047"/>
                  </a:lnTo>
                  <a:lnTo>
                    <a:pt x="4953" y="4068"/>
                  </a:lnTo>
                  <a:lnTo>
                    <a:pt x="4956" y="4083"/>
                  </a:lnTo>
                  <a:lnTo>
                    <a:pt x="4958" y="4087"/>
                  </a:lnTo>
                  <a:lnTo>
                    <a:pt x="4952" y="4145"/>
                  </a:lnTo>
                  <a:lnTo>
                    <a:pt x="4937" y="4201"/>
                  </a:lnTo>
                  <a:lnTo>
                    <a:pt x="4913" y="4255"/>
                  </a:lnTo>
                  <a:lnTo>
                    <a:pt x="4880" y="4309"/>
                  </a:lnTo>
                  <a:lnTo>
                    <a:pt x="4836" y="4362"/>
                  </a:lnTo>
                  <a:lnTo>
                    <a:pt x="4784" y="4413"/>
                  </a:lnTo>
                  <a:lnTo>
                    <a:pt x="4724" y="4463"/>
                  </a:lnTo>
                  <a:lnTo>
                    <a:pt x="4656" y="4510"/>
                  </a:lnTo>
                  <a:lnTo>
                    <a:pt x="4581" y="4557"/>
                  </a:lnTo>
                  <a:lnTo>
                    <a:pt x="4498" y="4602"/>
                  </a:lnTo>
                  <a:lnTo>
                    <a:pt x="4407" y="4644"/>
                  </a:lnTo>
                  <a:lnTo>
                    <a:pt x="4311" y="4685"/>
                  </a:lnTo>
                  <a:lnTo>
                    <a:pt x="4207" y="4723"/>
                  </a:lnTo>
                  <a:lnTo>
                    <a:pt x="4097" y="4759"/>
                  </a:lnTo>
                  <a:lnTo>
                    <a:pt x="3982" y="4792"/>
                  </a:lnTo>
                  <a:lnTo>
                    <a:pt x="3860" y="4824"/>
                  </a:lnTo>
                  <a:lnTo>
                    <a:pt x="3733" y="4853"/>
                  </a:lnTo>
                  <a:lnTo>
                    <a:pt x="3602" y="4878"/>
                  </a:lnTo>
                  <a:lnTo>
                    <a:pt x="3466" y="4901"/>
                  </a:lnTo>
                  <a:lnTo>
                    <a:pt x="3326" y="4921"/>
                  </a:lnTo>
                  <a:lnTo>
                    <a:pt x="3181" y="4937"/>
                  </a:lnTo>
                  <a:lnTo>
                    <a:pt x="3031" y="4952"/>
                  </a:lnTo>
                  <a:lnTo>
                    <a:pt x="2879" y="4963"/>
                  </a:lnTo>
                  <a:lnTo>
                    <a:pt x="3378" y="2751"/>
                  </a:lnTo>
                  <a:close/>
                  <a:moveTo>
                    <a:pt x="1579" y="2751"/>
                  </a:moveTo>
                  <a:lnTo>
                    <a:pt x="2079" y="4963"/>
                  </a:lnTo>
                  <a:lnTo>
                    <a:pt x="1927" y="4952"/>
                  </a:lnTo>
                  <a:lnTo>
                    <a:pt x="1778" y="4937"/>
                  </a:lnTo>
                  <a:lnTo>
                    <a:pt x="1633" y="4921"/>
                  </a:lnTo>
                  <a:lnTo>
                    <a:pt x="1493" y="4901"/>
                  </a:lnTo>
                  <a:lnTo>
                    <a:pt x="1357" y="4878"/>
                  </a:lnTo>
                  <a:lnTo>
                    <a:pt x="1224" y="4853"/>
                  </a:lnTo>
                  <a:lnTo>
                    <a:pt x="1097" y="4824"/>
                  </a:lnTo>
                  <a:lnTo>
                    <a:pt x="977" y="4792"/>
                  </a:lnTo>
                  <a:lnTo>
                    <a:pt x="860" y="4759"/>
                  </a:lnTo>
                  <a:lnTo>
                    <a:pt x="750" y="4723"/>
                  </a:lnTo>
                  <a:lnTo>
                    <a:pt x="648" y="4685"/>
                  </a:lnTo>
                  <a:lnTo>
                    <a:pt x="550" y="4644"/>
                  </a:lnTo>
                  <a:lnTo>
                    <a:pt x="461" y="4602"/>
                  </a:lnTo>
                  <a:lnTo>
                    <a:pt x="378" y="4557"/>
                  </a:lnTo>
                  <a:lnTo>
                    <a:pt x="301" y="4510"/>
                  </a:lnTo>
                  <a:lnTo>
                    <a:pt x="233" y="4463"/>
                  </a:lnTo>
                  <a:lnTo>
                    <a:pt x="174" y="4413"/>
                  </a:lnTo>
                  <a:lnTo>
                    <a:pt x="123" y="4362"/>
                  </a:lnTo>
                  <a:lnTo>
                    <a:pt x="79" y="4309"/>
                  </a:lnTo>
                  <a:lnTo>
                    <a:pt x="46" y="4255"/>
                  </a:lnTo>
                  <a:lnTo>
                    <a:pt x="20" y="4201"/>
                  </a:lnTo>
                  <a:lnTo>
                    <a:pt x="7" y="4145"/>
                  </a:lnTo>
                  <a:lnTo>
                    <a:pt x="0" y="4087"/>
                  </a:lnTo>
                  <a:lnTo>
                    <a:pt x="2" y="4083"/>
                  </a:lnTo>
                  <a:lnTo>
                    <a:pt x="5" y="4068"/>
                  </a:lnTo>
                  <a:lnTo>
                    <a:pt x="10" y="4047"/>
                  </a:lnTo>
                  <a:lnTo>
                    <a:pt x="16" y="4018"/>
                  </a:lnTo>
                  <a:lnTo>
                    <a:pt x="23" y="3983"/>
                  </a:lnTo>
                  <a:lnTo>
                    <a:pt x="32" y="3944"/>
                  </a:lnTo>
                  <a:lnTo>
                    <a:pt x="43" y="3900"/>
                  </a:lnTo>
                  <a:lnTo>
                    <a:pt x="53" y="3853"/>
                  </a:lnTo>
                  <a:lnTo>
                    <a:pt x="67" y="3805"/>
                  </a:lnTo>
                  <a:lnTo>
                    <a:pt x="80" y="3755"/>
                  </a:lnTo>
                  <a:lnTo>
                    <a:pt x="96" y="3704"/>
                  </a:lnTo>
                  <a:lnTo>
                    <a:pt x="112" y="3656"/>
                  </a:lnTo>
                  <a:lnTo>
                    <a:pt x="129" y="3607"/>
                  </a:lnTo>
                  <a:lnTo>
                    <a:pt x="147" y="3562"/>
                  </a:lnTo>
                  <a:lnTo>
                    <a:pt x="165" y="3521"/>
                  </a:lnTo>
                  <a:lnTo>
                    <a:pt x="185" y="3485"/>
                  </a:lnTo>
                  <a:lnTo>
                    <a:pt x="204" y="3455"/>
                  </a:lnTo>
                  <a:lnTo>
                    <a:pt x="224" y="3431"/>
                  </a:lnTo>
                  <a:lnTo>
                    <a:pt x="280" y="3379"/>
                  </a:lnTo>
                  <a:lnTo>
                    <a:pt x="344" y="3327"/>
                  </a:lnTo>
                  <a:lnTo>
                    <a:pt x="417" y="3274"/>
                  </a:lnTo>
                  <a:lnTo>
                    <a:pt x="497" y="3221"/>
                  </a:lnTo>
                  <a:lnTo>
                    <a:pt x="584" y="3168"/>
                  </a:lnTo>
                  <a:lnTo>
                    <a:pt x="678" y="3115"/>
                  </a:lnTo>
                  <a:lnTo>
                    <a:pt x="777" y="3064"/>
                  </a:lnTo>
                  <a:lnTo>
                    <a:pt x="882" y="3013"/>
                  </a:lnTo>
                  <a:lnTo>
                    <a:pt x="990" y="2964"/>
                  </a:lnTo>
                  <a:lnTo>
                    <a:pt x="1103" y="2916"/>
                  </a:lnTo>
                  <a:lnTo>
                    <a:pt x="1218" y="2871"/>
                  </a:lnTo>
                  <a:lnTo>
                    <a:pt x="1337" y="2828"/>
                  </a:lnTo>
                  <a:lnTo>
                    <a:pt x="1458" y="2789"/>
                  </a:lnTo>
                  <a:lnTo>
                    <a:pt x="1579" y="2751"/>
                  </a:lnTo>
                  <a:close/>
                  <a:moveTo>
                    <a:pt x="2479" y="0"/>
                  </a:moveTo>
                  <a:lnTo>
                    <a:pt x="2586" y="6"/>
                  </a:lnTo>
                  <a:lnTo>
                    <a:pt x="2692" y="19"/>
                  </a:lnTo>
                  <a:lnTo>
                    <a:pt x="2795" y="42"/>
                  </a:lnTo>
                  <a:lnTo>
                    <a:pt x="2894" y="73"/>
                  </a:lnTo>
                  <a:lnTo>
                    <a:pt x="2989" y="114"/>
                  </a:lnTo>
                  <a:lnTo>
                    <a:pt x="3081" y="163"/>
                  </a:lnTo>
                  <a:lnTo>
                    <a:pt x="3167" y="217"/>
                  </a:lnTo>
                  <a:lnTo>
                    <a:pt x="3250" y="279"/>
                  </a:lnTo>
                  <a:lnTo>
                    <a:pt x="3327" y="348"/>
                  </a:lnTo>
                  <a:lnTo>
                    <a:pt x="3398" y="424"/>
                  </a:lnTo>
                  <a:lnTo>
                    <a:pt x="3464" y="504"/>
                  </a:lnTo>
                  <a:lnTo>
                    <a:pt x="3523" y="590"/>
                  </a:lnTo>
                  <a:lnTo>
                    <a:pt x="3576" y="682"/>
                  </a:lnTo>
                  <a:lnTo>
                    <a:pt x="3621" y="778"/>
                  </a:lnTo>
                  <a:lnTo>
                    <a:pt x="3659" y="878"/>
                  </a:lnTo>
                  <a:lnTo>
                    <a:pt x="3689" y="982"/>
                  </a:lnTo>
                  <a:lnTo>
                    <a:pt x="3712" y="1089"/>
                  </a:lnTo>
                  <a:lnTo>
                    <a:pt x="3725" y="1201"/>
                  </a:lnTo>
                  <a:lnTo>
                    <a:pt x="3730" y="1314"/>
                  </a:lnTo>
                  <a:lnTo>
                    <a:pt x="3727" y="1409"/>
                  </a:lnTo>
                  <a:lnTo>
                    <a:pt x="3718" y="1506"/>
                  </a:lnTo>
                  <a:lnTo>
                    <a:pt x="3703" y="1603"/>
                  </a:lnTo>
                  <a:lnTo>
                    <a:pt x="3682" y="1701"/>
                  </a:lnTo>
                  <a:lnTo>
                    <a:pt x="3654" y="1799"/>
                  </a:lnTo>
                  <a:lnTo>
                    <a:pt x="3623" y="1896"/>
                  </a:lnTo>
                  <a:lnTo>
                    <a:pt x="3587" y="1991"/>
                  </a:lnTo>
                  <a:lnTo>
                    <a:pt x="3544" y="2084"/>
                  </a:lnTo>
                  <a:lnTo>
                    <a:pt x="3498" y="2175"/>
                  </a:lnTo>
                  <a:lnTo>
                    <a:pt x="3448" y="2264"/>
                  </a:lnTo>
                  <a:lnTo>
                    <a:pt x="3392" y="2348"/>
                  </a:lnTo>
                  <a:lnTo>
                    <a:pt x="3333" y="2430"/>
                  </a:lnTo>
                  <a:lnTo>
                    <a:pt x="3271" y="2507"/>
                  </a:lnTo>
                  <a:lnTo>
                    <a:pt x="3203" y="2578"/>
                  </a:lnTo>
                  <a:lnTo>
                    <a:pt x="3134" y="2644"/>
                  </a:lnTo>
                  <a:lnTo>
                    <a:pt x="3062" y="2705"/>
                  </a:lnTo>
                  <a:lnTo>
                    <a:pt x="2985" y="2759"/>
                  </a:lnTo>
                  <a:lnTo>
                    <a:pt x="2906" y="2806"/>
                  </a:lnTo>
                  <a:lnTo>
                    <a:pt x="2825" y="2847"/>
                  </a:lnTo>
                  <a:lnTo>
                    <a:pt x="2742" y="2878"/>
                  </a:lnTo>
                  <a:lnTo>
                    <a:pt x="2656" y="2901"/>
                  </a:lnTo>
                  <a:lnTo>
                    <a:pt x="2568" y="2916"/>
                  </a:lnTo>
                  <a:lnTo>
                    <a:pt x="2479" y="2921"/>
                  </a:lnTo>
                  <a:lnTo>
                    <a:pt x="2390" y="2916"/>
                  </a:lnTo>
                  <a:lnTo>
                    <a:pt x="2303" y="2901"/>
                  </a:lnTo>
                  <a:lnTo>
                    <a:pt x="2217" y="2878"/>
                  </a:lnTo>
                  <a:lnTo>
                    <a:pt x="2132" y="2847"/>
                  </a:lnTo>
                  <a:lnTo>
                    <a:pt x="2051" y="2806"/>
                  </a:lnTo>
                  <a:lnTo>
                    <a:pt x="1972" y="2759"/>
                  </a:lnTo>
                  <a:lnTo>
                    <a:pt x="1897" y="2705"/>
                  </a:lnTo>
                  <a:lnTo>
                    <a:pt x="1824" y="2644"/>
                  </a:lnTo>
                  <a:lnTo>
                    <a:pt x="1754" y="2578"/>
                  </a:lnTo>
                  <a:lnTo>
                    <a:pt x="1687" y="2507"/>
                  </a:lnTo>
                  <a:lnTo>
                    <a:pt x="1625" y="2430"/>
                  </a:lnTo>
                  <a:lnTo>
                    <a:pt x="1565" y="2348"/>
                  </a:lnTo>
                  <a:lnTo>
                    <a:pt x="1511" y="2264"/>
                  </a:lnTo>
                  <a:lnTo>
                    <a:pt x="1459" y="2175"/>
                  </a:lnTo>
                  <a:lnTo>
                    <a:pt x="1414" y="2084"/>
                  </a:lnTo>
                  <a:lnTo>
                    <a:pt x="1372" y="1991"/>
                  </a:lnTo>
                  <a:lnTo>
                    <a:pt x="1336" y="1896"/>
                  </a:lnTo>
                  <a:lnTo>
                    <a:pt x="1304" y="1799"/>
                  </a:lnTo>
                  <a:lnTo>
                    <a:pt x="1277" y="1701"/>
                  </a:lnTo>
                  <a:lnTo>
                    <a:pt x="1256" y="1603"/>
                  </a:lnTo>
                  <a:lnTo>
                    <a:pt x="1241" y="1506"/>
                  </a:lnTo>
                  <a:lnTo>
                    <a:pt x="1232" y="1409"/>
                  </a:lnTo>
                  <a:lnTo>
                    <a:pt x="1229" y="1314"/>
                  </a:lnTo>
                  <a:lnTo>
                    <a:pt x="1233" y="1201"/>
                  </a:lnTo>
                  <a:lnTo>
                    <a:pt x="1247" y="1089"/>
                  </a:lnTo>
                  <a:lnTo>
                    <a:pt x="1268" y="982"/>
                  </a:lnTo>
                  <a:lnTo>
                    <a:pt x="1299" y="878"/>
                  </a:lnTo>
                  <a:lnTo>
                    <a:pt x="1337" y="778"/>
                  </a:lnTo>
                  <a:lnTo>
                    <a:pt x="1382" y="682"/>
                  </a:lnTo>
                  <a:lnTo>
                    <a:pt x="1435" y="590"/>
                  </a:lnTo>
                  <a:lnTo>
                    <a:pt x="1494" y="504"/>
                  </a:lnTo>
                  <a:lnTo>
                    <a:pt x="1559" y="424"/>
                  </a:lnTo>
                  <a:lnTo>
                    <a:pt x="1631" y="348"/>
                  </a:lnTo>
                  <a:lnTo>
                    <a:pt x="1708" y="279"/>
                  </a:lnTo>
                  <a:lnTo>
                    <a:pt x="1790" y="217"/>
                  </a:lnTo>
                  <a:lnTo>
                    <a:pt x="1877" y="163"/>
                  </a:lnTo>
                  <a:lnTo>
                    <a:pt x="1969" y="114"/>
                  </a:lnTo>
                  <a:lnTo>
                    <a:pt x="2064" y="73"/>
                  </a:lnTo>
                  <a:lnTo>
                    <a:pt x="2164" y="42"/>
                  </a:lnTo>
                  <a:lnTo>
                    <a:pt x="2265" y="19"/>
                  </a:lnTo>
                  <a:lnTo>
                    <a:pt x="2371" y="6"/>
                  </a:lnTo>
                  <a:lnTo>
                    <a:pt x="2479" y="0"/>
                  </a:lnTo>
                  <a:close/>
                </a:path>
              </a:pathLst>
            </a:custGeom>
            <a:solidFill>
              <a:srgbClr val="89CFF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Oval 26"/>
            <p:cNvSpPr/>
            <p:nvPr/>
          </p:nvSpPr>
          <p:spPr>
            <a:xfrm>
              <a:off x="8475256" y="3281082"/>
              <a:ext cx="1441006" cy="1441000"/>
            </a:xfrm>
            <a:prstGeom prst="ellipse">
              <a:avLst/>
            </a:prstGeom>
            <a:solidFill>
              <a:srgbClr val="89CFF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521637" y="3131228"/>
              <a:ext cx="1348229" cy="174747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$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325433" y="2700668"/>
            <a:ext cx="1468270" cy="1943103"/>
            <a:chOff x="4325433" y="2700668"/>
            <a:chExt cx="1468270" cy="1943103"/>
          </a:xfrm>
        </p:grpSpPr>
        <p:pic>
          <p:nvPicPr>
            <p:cNvPr id="108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5433" y="2700668"/>
              <a:ext cx="715117" cy="3557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9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8586" y="2700668"/>
              <a:ext cx="715117" cy="3557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0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8586" y="3097515"/>
              <a:ext cx="715117" cy="3557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1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0896" y="3097515"/>
              <a:ext cx="715117" cy="3557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2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8586" y="3494362"/>
              <a:ext cx="715117" cy="3557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3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0896" y="3494362"/>
              <a:ext cx="715117" cy="3557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4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8586" y="3891209"/>
              <a:ext cx="715117" cy="3557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5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0896" y="3891209"/>
              <a:ext cx="715117" cy="3557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6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8586" y="4288056"/>
              <a:ext cx="715117" cy="3557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7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0896" y="4288056"/>
              <a:ext cx="715117" cy="3557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1639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3995667"/>
            <a:ext cx="9144000" cy="1626513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rgbClr val="89CFF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0" y="1353065"/>
            <a:ext cx="9144000" cy="1626513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rgbClr val="A7C46E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860" y="158206"/>
            <a:ext cx="7571560" cy="651930"/>
          </a:xfrm>
        </p:spPr>
        <p:txBody>
          <a:bodyPr>
            <a:normAutofit/>
          </a:bodyPr>
          <a:lstStyle/>
          <a:p>
            <a:r>
              <a:rPr lang="en-US" dirty="0"/>
              <a:t>Management One Fees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>
                <a:solidFill>
                  <a:prstClr val="white"/>
                </a:solidFill>
              </a:rPr>
              <a:pPr/>
              <a:t>32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469341" y="1627712"/>
            <a:ext cx="5564591" cy="107721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     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Management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fees goes to staff salaries</a:t>
            </a:r>
          </a:p>
        </p:txBody>
      </p:sp>
      <p:sp>
        <p:nvSpPr>
          <p:cNvPr id="53" name="Rectangle 52"/>
          <p:cNvSpPr/>
          <p:nvPr/>
        </p:nvSpPr>
        <p:spPr>
          <a:xfrm>
            <a:off x="3693690" y="4270314"/>
            <a:ext cx="5450308" cy="107721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   Leaving the company with     </a:t>
            </a:r>
          </a:p>
          <a:p>
            <a:pPr algn="ctr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 6%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in 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management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fees</a:t>
            </a:r>
          </a:p>
        </p:txBody>
      </p:sp>
      <p:grpSp>
        <p:nvGrpSpPr>
          <p:cNvPr id="138" name="Group 137"/>
          <p:cNvGrpSpPr/>
          <p:nvPr/>
        </p:nvGrpSpPr>
        <p:grpSpPr>
          <a:xfrm>
            <a:off x="-417334" y="1052009"/>
            <a:ext cx="3700628" cy="2263327"/>
            <a:chOff x="-347139" y="766469"/>
            <a:chExt cx="5707249" cy="3490588"/>
          </a:xfrm>
        </p:grpSpPr>
        <p:graphicFrame>
          <p:nvGraphicFramePr>
            <p:cNvPr id="139" name="Chart 138"/>
            <p:cNvGraphicFramePr/>
            <p:nvPr>
              <p:extLst>
                <p:ext uri="{D42A27DB-BD31-4B8C-83A1-F6EECF244321}">
                  <p14:modId xmlns:p14="http://schemas.microsoft.com/office/powerpoint/2010/main" val="1219534266"/>
                </p:ext>
              </p:extLst>
            </p:nvPr>
          </p:nvGraphicFramePr>
          <p:xfrm>
            <a:off x="-347139" y="766469"/>
            <a:ext cx="5707249" cy="349058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40" name="TextBox 139"/>
            <p:cNvSpPr txBox="1"/>
            <p:nvPr/>
          </p:nvSpPr>
          <p:spPr>
            <a:xfrm>
              <a:off x="1707736" y="2367664"/>
              <a:ext cx="1597497" cy="124480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94B74D"/>
                  </a:solidFill>
                </a:rPr>
                <a:t>4%</a:t>
              </a:r>
              <a:endParaRPr lang="en-US" sz="5400" dirty="0">
                <a:solidFill>
                  <a:srgbClr val="94B74D"/>
                </a:solidFill>
              </a:endParaRPr>
            </a:p>
          </p:txBody>
        </p:sp>
        <p:sp>
          <p:nvSpPr>
            <p:cNvPr id="141" name="Freeform 6"/>
            <p:cNvSpPr>
              <a:spLocks noEditPoints="1"/>
            </p:cNvSpPr>
            <p:nvPr/>
          </p:nvSpPr>
          <p:spPr bwMode="auto">
            <a:xfrm>
              <a:off x="1969345" y="1466689"/>
              <a:ext cx="1074279" cy="1039442"/>
            </a:xfrm>
            <a:custGeom>
              <a:avLst/>
              <a:gdLst>
                <a:gd name="T0" fmla="*/ 2045 w 3516"/>
                <a:gd name="T1" fmla="*/ 1572 h 3401"/>
                <a:gd name="T2" fmla="*/ 2109 w 3516"/>
                <a:gd name="T3" fmla="*/ 1614 h 3401"/>
                <a:gd name="T4" fmla="*/ 2180 w 3516"/>
                <a:gd name="T5" fmla="*/ 1851 h 3401"/>
                <a:gd name="T6" fmla="*/ 2182 w 3516"/>
                <a:gd name="T7" fmla="*/ 2099 h 3401"/>
                <a:gd name="T8" fmla="*/ 2089 w 3516"/>
                <a:gd name="T9" fmla="*/ 2247 h 3401"/>
                <a:gd name="T10" fmla="*/ 2051 w 3516"/>
                <a:gd name="T11" fmla="*/ 2535 h 3401"/>
                <a:gd name="T12" fmla="*/ 2332 w 3516"/>
                <a:gd name="T13" fmla="*/ 2697 h 3401"/>
                <a:gd name="T14" fmla="*/ 2606 w 3516"/>
                <a:gd name="T15" fmla="*/ 3221 h 3401"/>
                <a:gd name="T16" fmla="*/ 1364 w 3516"/>
                <a:gd name="T17" fmla="*/ 3361 h 3401"/>
                <a:gd name="T18" fmla="*/ 1024 w 3516"/>
                <a:gd name="T19" fmla="*/ 2819 h 3401"/>
                <a:gd name="T20" fmla="*/ 1425 w 3516"/>
                <a:gd name="T21" fmla="*/ 2563 h 3401"/>
                <a:gd name="T22" fmla="*/ 1442 w 3516"/>
                <a:gd name="T23" fmla="*/ 2277 h 3401"/>
                <a:gd name="T24" fmla="*/ 1351 w 3516"/>
                <a:gd name="T25" fmla="*/ 2056 h 3401"/>
                <a:gd name="T26" fmla="*/ 1388 w 3516"/>
                <a:gd name="T27" fmla="*/ 1926 h 3401"/>
                <a:gd name="T28" fmla="*/ 1520 w 3516"/>
                <a:gd name="T29" fmla="*/ 1565 h 3401"/>
                <a:gd name="T30" fmla="*/ 776 w 3516"/>
                <a:gd name="T31" fmla="*/ 1454 h 3401"/>
                <a:gd name="T32" fmla="*/ 966 w 3516"/>
                <a:gd name="T33" fmla="*/ 1567 h 3401"/>
                <a:gd name="T34" fmla="*/ 1045 w 3516"/>
                <a:gd name="T35" fmla="*/ 1628 h 3401"/>
                <a:gd name="T36" fmla="*/ 1068 w 3516"/>
                <a:gd name="T37" fmla="*/ 1914 h 3401"/>
                <a:gd name="T38" fmla="*/ 1029 w 3516"/>
                <a:gd name="T39" fmla="*/ 2120 h 3401"/>
                <a:gd name="T40" fmla="*/ 956 w 3516"/>
                <a:gd name="T41" fmla="*/ 2304 h 3401"/>
                <a:gd name="T42" fmla="*/ 1008 w 3516"/>
                <a:gd name="T43" fmla="*/ 2397 h 3401"/>
                <a:gd name="T44" fmla="*/ 1013 w 3516"/>
                <a:gd name="T45" fmla="*/ 2666 h 3401"/>
                <a:gd name="T46" fmla="*/ 691 w 3516"/>
                <a:gd name="T47" fmla="*/ 3112 h 3401"/>
                <a:gd name="T48" fmla="*/ 19 w 3516"/>
                <a:gd name="T49" fmla="*/ 2688 h 3401"/>
                <a:gd name="T50" fmla="*/ 379 w 3516"/>
                <a:gd name="T51" fmla="*/ 2431 h 3401"/>
                <a:gd name="T52" fmla="*/ 462 w 3516"/>
                <a:gd name="T53" fmla="*/ 2229 h 3401"/>
                <a:gd name="T54" fmla="*/ 364 w 3516"/>
                <a:gd name="T55" fmla="*/ 1985 h 3401"/>
                <a:gd name="T56" fmla="*/ 388 w 3516"/>
                <a:gd name="T57" fmla="*/ 1846 h 3401"/>
                <a:gd name="T58" fmla="*/ 581 w 3516"/>
                <a:gd name="T59" fmla="*/ 1490 h 3401"/>
                <a:gd name="T60" fmla="*/ 2941 w 3516"/>
                <a:gd name="T61" fmla="*/ 1476 h 3401"/>
                <a:gd name="T62" fmla="*/ 3055 w 3516"/>
                <a:gd name="T63" fmla="*/ 1575 h 3401"/>
                <a:gd name="T64" fmla="*/ 3144 w 3516"/>
                <a:gd name="T65" fmla="*/ 1696 h 3401"/>
                <a:gd name="T66" fmla="*/ 3157 w 3516"/>
                <a:gd name="T67" fmla="*/ 1954 h 3401"/>
                <a:gd name="T68" fmla="*/ 3082 w 3516"/>
                <a:gd name="T69" fmla="*/ 2140 h 3401"/>
                <a:gd name="T70" fmla="*/ 3034 w 3516"/>
                <a:gd name="T71" fmla="*/ 2373 h 3401"/>
                <a:gd name="T72" fmla="*/ 3232 w 3516"/>
                <a:gd name="T73" fmla="*/ 2486 h 3401"/>
                <a:gd name="T74" fmla="*/ 3516 w 3516"/>
                <a:gd name="T75" fmla="*/ 2760 h 3401"/>
                <a:gd name="T76" fmla="*/ 2724 w 3516"/>
                <a:gd name="T77" fmla="*/ 2950 h 3401"/>
                <a:gd name="T78" fmla="*/ 2344 w 3516"/>
                <a:gd name="T79" fmla="*/ 2564 h 3401"/>
                <a:gd name="T80" fmla="*/ 2556 w 3516"/>
                <a:gd name="T81" fmla="*/ 2381 h 3401"/>
                <a:gd name="T82" fmla="*/ 2506 w 3516"/>
                <a:gd name="T83" fmla="*/ 2116 h 3401"/>
                <a:gd name="T84" fmla="*/ 2443 w 3516"/>
                <a:gd name="T85" fmla="*/ 1913 h 3401"/>
                <a:gd name="T86" fmla="*/ 2486 w 3516"/>
                <a:gd name="T87" fmla="*/ 1687 h 3401"/>
                <a:gd name="T88" fmla="*/ 2716 w 3516"/>
                <a:gd name="T89" fmla="*/ 1468 h 3401"/>
                <a:gd name="T90" fmla="*/ 1710 w 3516"/>
                <a:gd name="T91" fmla="*/ 237 h 3401"/>
                <a:gd name="T92" fmla="*/ 1577 w 3516"/>
                <a:gd name="T93" fmla="*/ 367 h 3401"/>
                <a:gd name="T94" fmla="*/ 1725 w 3516"/>
                <a:gd name="T95" fmla="*/ 608 h 3401"/>
                <a:gd name="T96" fmla="*/ 1788 w 3516"/>
                <a:gd name="T97" fmla="*/ 745 h 3401"/>
                <a:gd name="T98" fmla="*/ 1583 w 3516"/>
                <a:gd name="T99" fmla="*/ 726 h 3401"/>
                <a:gd name="T100" fmla="*/ 1646 w 3516"/>
                <a:gd name="T101" fmla="*/ 850 h 3401"/>
                <a:gd name="T102" fmla="*/ 1731 w 3516"/>
                <a:gd name="T103" fmla="*/ 949 h 3401"/>
                <a:gd name="T104" fmla="*/ 1855 w 3516"/>
                <a:gd name="T105" fmla="*/ 837 h 3401"/>
                <a:gd name="T106" fmla="*/ 1918 w 3516"/>
                <a:gd name="T107" fmla="*/ 568 h 3401"/>
                <a:gd name="T108" fmla="*/ 1703 w 3516"/>
                <a:gd name="T109" fmla="*/ 408 h 3401"/>
                <a:gd name="T110" fmla="*/ 1901 w 3516"/>
                <a:gd name="T111" fmla="*/ 399 h 3401"/>
                <a:gd name="T112" fmla="*/ 1829 w 3516"/>
                <a:gd name="T113" fmla="*/ 263 h 3401"/>
                <a:gd name="T114" fmla="*/ 1760 w 3516"/>
                <a:gd name="T115" fmla="*/ 177 h 3401"/>
                <a:gd name="T116" fmla="*/ 2214 w 3516"/>
                <a:gd name="T117" fmla="*/ 231 h 3401"/>
                <a:gd name="T118" fmla="*/ 2246 w 3516"/>
                <a:gd name="T119" fmla="*/ 848 h 3401"/>
                <a:gd name="T120" fmla="*/ 1698 w 3516"/>
                <a:gd name="T121" fmla="*/ 1123 h 3401"/>
                <a:gd name="T122" fmla="*/ 1225 w 3516"/>
                <a:gd name="T123" fmla="*/ 741 h 3401"/>
                <a:gd name="T124" fmla="*/ 1382 w 3516"/>
                <a:gd name="T125" fmla="*/ 145 h 3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516" h="3401">
                  <a:moveTo>
                    <a:pt x="1795" y="1455"/>
                  </a:moveTo>
                  <a:lnTo>
                    <a:pt x="1834" y="1458"/>
                  </a:lnTo>
                  <a:lnTo>
                    <a:pt x="1870" y="1464"/>
                  </a:lnTo>
                  <a:lnTo>
                    <a:pt x="1902" y="1474"/>
                  </a:lnTo>
                  <a:lnTo>
                    <a:pt x="1932" y="1486"/>
                  </a:lnTo>
                  <a:lnTo>
                    <a:pt x="1958" y="1498"/>
                  </a:lnTo>
                  <a:lnTo>
                    <a:pt x="1983" y="1514"/>
                  </a:lnTo>
                  <a:lnTo>
                    <a:pt x="2003" y="1529"/>
                  </a:lnTo>
                  <a:lnTo>
                    <a:pt x="2020" y="1545"/>
                  </a:lnTo>
                  <a:lnTo>
                    <a:pt x="2034" y="1559"/>
                  </a:lnTo>
                  <a:lnTo>
                    <a:pt x="2045" y="1572"/>
                  </a:lnTo>
                  <a:lnTo>
                    <a:pt x="2052" y="1582"/>
                  </a:lnTo>
                  <a:lnTo>
                    <a:pt x="2055" y="1589"/>
                  </a:lnTo>
                  <a:lnTo>
                    <a:pt x="2057" y="1591"/>
                  </a:lnTo>
                  <a:lnTo>
                    <a:pt x="2058" y="1591"/>
                  </a:lnTo>
                  <a:lnTo>
                    <a:pt x="2062" y="1591"/>
                  </a:lnTo>
                  <a:lnTo>
                    <a:pt x="2066" y="1592"/>
                  </a:lnTo>
                  <a:lnTo>
                    <a:pt x="2072" y="1594"/>
                  </a:lnTo>
                  <a:lnTo>
                    <a:pt x="2081" y="1598"/>
                  </a:lnTo>
                  <a:lnTo>
                    <a:pt x="2089" y="1602"/>
                  </a:lnTo>
                  <a:lnTo>
                    <a:pt x="2099" y="1607"/>
                  </a:lnTo>
                  <a:lnTo>
                    <a:pt x="2109" y="1614"/>
                  </a:lnTo>
                  <a:lnTo>
                    <a:pt x="2119" y="1622"/>
                  </a:lnTo>
                  <a:lnTo>
                    <a:pt x="2129" y="1633"/>
                  </a:lnTo>
                  <a:lnTo>
                    <a:pt x="2139" y="1646"/>
                  </a:lnTo>
                  <a:lnTo>
                    <a:pt x="2148" y="1662"/>
                  </a:lnTo>
                  <a:lnTo>
                    <a:pt x="2158" y="1679"/>
                  </a:lnTo>
                  <a:lnTo>
                    <a:pt x="2165" y="1700"/>
                  </a:lnTo>
                  <a:lnTo>
                    <a:pt x="2171" y="1723"/>
                  </a:lnTo>
                  <a:lnTo>
                    <a:pt x="2177" y="1750"/>
                  </a:lnTo>
                  <a:lnTo>
                    <a:pt x="2180" y="1780"/>
                  </a:lnTo>
                  <a:lnTo>
                    <a:pt x="2181" y="1814"/>
                  </a:lnTo>
                  <a:lnTo>
                    <a:pt x="2180" y="1851"/>
                  </a:lnTo>
                  <a:lnTo>
                    <a:pt x="2176" y="1892"/>
                  </a:lnTo>
                  <a:lnTo>
                    <a:pt x="2169" y="1938"/>
                  </a:lnTo>
                  <a:lnTo>
                    <a:pt x="2160" y="1988"/>
                  </a:lnTo>
                  <a:lnTo>
                    <a:pt x="2168" y="1991"/>
                  </a:lnTo>
                  <a:lnTo>
                    <a:pt x="2175" y="1998"/>
                  </a:lnTo>
                  <a:lnTo>
                    <a:pt x="2181" y="2006"/>
                  </a:lnTo>
                  <a:lnTo>
                    <a:pt x="2185" y="2018"/>
                  </a:lnTo>
                  <a:lnTo>
                    <a:pt x="2187" y="2032"/>
                  </a:lnTo>
                  <a:lnTo>
                    <a:pt x="2188" y="2051"/>
                  </a:lnTo>
                  <a:lnTo>
                    <a:pt x="2186" y="2072"/>
                  </a:lnTo>
                  <a:lnTo>
                    <a:pt x="2182" y="2099"/>
                  </a:lnTo>
                  <a:lnTo>
                    <a:pt x="2174" y="2130"/>
                  </a:lnTo>
                  <a:lnTo>
                    <a:pt x="2164" y="2164"/>
                  </a:lnTo>
                  <a:lnTo>
                    <a:pt x="2153" y="2191"/>
                  </a:lnTo>
                  <a:lnTo>
                    <a:pt x="2144" y="2212"/>
                  </a:lnTo>
                  <a:lnTo>
                    <a:pt x="2134" y="2229"/>
                  </a:lnTo>
                  <a:lnTo>
                    <a:pt x="2125" y="2240"/>
                  </a:lnTo>
                  <a:lnTo>
                    <a:pt x="2116" y="2247"/>
                  </a:lnTo>
                  <a:lnTo>
                    <a:pt x="2109" y="2251"/>
                  </a:lnTo>
                  <a:lnTo>
                    <a:pt x="2101" y="2251"/>
                  </a:lnTo>
                  <a:lnTo>
                    <a:pt x="2095" y="2250"/>
                  </a:lnTo>
                  <a:lnTo>
                    <a:pt x="2089" y="2247"/>
                  </a:lnTo>
                  <a:lnTo>
                    <a:pt x="2082" y="2280"/>
                  </a:lnTo>
                  <a:lnTo>
                    <a:pt x="2073" y="2314"/>
                  </a:lnTo>
                  <a:lnTo>
                    <a:pt x="2061" y="2348"/>
                  </a:lnTo>
                  <a:lnTo>
                    <a:pt x="2047" y="2381"/>
                  </a:lnTo>
                  <a:lnTo>
                    <a:pt x="2047" y="2411"/>
                  </a:lnTo>
                  <a:lnTo>
                    <a:pt x="2047" y="2440"/>
                  </a:lnTo>
                  <a:lnTo>
                    <a:pt x="2047" y="2523"/>
                  </a:lnTo>
                  <a:lnTo>
                    <a:pt x="2047" y="2526"/>
                  </a:lnTo>
                  <a:lnTo>
                    <a:pt x="2048" y="2530"/>
                  </a:lnTo>
                  <a:lnTo>
                    <a:pt x="2050" y="2533"/>
                  </a:lnTo>
                  <a:lnTo>
                    <a:pt x="2051" y="2535"/>
                  </a:lnTo>
                  <a:lnTo>
                    <a:pt x="2053" y="2537"/>
                  </a:lnTo>
                  <a:lnTo>
                    <a:pt x="2065" y="2542"/>
                  </a:lnTo>
                  <a:lnTo>
                    <a:pt x="2081" y="2551"/>
                  </a:lnTo>
                  <a:lnTo>
                    <a:pt x="2102" y="2562"/>
                  </a:lnTo>
                  <a:lnTo>
                    <a:pt x="2126" y="2574"/>
                  </a:lnTo>
                  <a:lnTo>
                    <a:pt x="2153" y="2589"/>
                  </a:lnTo>
                  <a:lnTo>
                    <a:pt x="2184" y="2606"/>
                  </a:lnTo>
                  <a:lnTo>
                    <a:pt x="2218" y="2626"/>
                  </a:lnTo>
                  <a:lnTo>
                    <a:pt x="2255" y="2648"/>
                  </a:lnTo>
                  <a:lnTo>
                    <a:pt x="2293" y="2672"/>
                  </a:lnTo>
                  <a:lnTo>
                    <a:pt x="2332" y="2697"/>
                  </a:lnTo>
                  <a:lnTo>
                    <a:pt x="2374" y="2725"/>
                  </a:lnTo>
                  <a:lnTo>
                    <a:pt x="2416" y="2754"/>
                  </a:lnTo>
                  <a:lnTo>
                    <a:pt x="2459" y="2785"/>
                  </a:lnTo>
                  <a:lnTo>
                    <a:pt x="2503" y="2818"/>
                  </a:lnTo>
                  <a:lnTo>
                    <a:pt x="2545" y="2853"/>
                  </a:lnTo>
                  <a:lnTo>
                    <a:pt x="2567" y="2874"/>
                  </a:lnTo>
                  <a:lnTo>
                    <a:pt x="2584" y="2899"/>
                  </a:lnTo>
                  <a:lnTo>
                    <a:pt x="2595" y="2925"/>
                  </a:lnTo>
                  <a:lnTo>
                    <a:pt x="2603" y="2954"/>
                  </a:lnTo>
                  <a:lnTo>
                    <a:pt x="2606" y="2984"/>
                  </a:lnTo>
                  <a:lnTo>
                    <a:pt x="2606" y="3221"/>
                  </a:lnTo>
                  <a:lnTo>
                    <a:pt x="2496" y="3263"/>
                  </a:lnTo>
                  <a:lnTo>
                    <a:pt x="2387" y="3303"/>
                  </a:lnTo>
                  <a:lnTo>
                    <a:pt x="2276" y="3336"/>
                  </a:lnTo>
                  <a:lnTo>
                    <a:pt x="2163" y="3361"/>
                  </a:lnTo>
                  <a:lnTo>
                    <a:pt x="2050" y="3382"/>
                  </a:lnTo>
                  <a:lnTo>
                    <a:pt x="1935" y="3395"/>
                  </a:lnTo>
                  <a:lnTo>
                    <a:pt x="1821" y="3401"/>
                  </a:lnTo>
                  <a:lnTo>
                    <a:pt x="1706" y="3401"/>
                  </a:lnTo>
                  <a:lnTo>
                    <a:pt x="1591" y="3395"/>
                  </a:lnTo>
                  <a:lnTo>
                    <a:pt x="1477" y="3382"/>
                  </a:lnTo>
                  <a:lnTo>
                    <a:pt x="1364" y="3361"/>
                  </a:lnTo>
                  <a:lnTo>
                    <a:pt x="1251" y="3336"/>
                  </a:lnTo>
                  <a:lnTo>
                    <a:pt x="1140" y="3303"/>
                  </a:lnTo>
                  <a:lnTo>
                    <a:pt x="1030" y="3263"/>
                  </a:lnTo>
                  <a:lnTo>
                    <a:pt x="921" y="3221"/>
                  </a:lnTo>
                  <a:lnTo>
                    <a:pt x="921" y="2984"/>
                  </a:lnTo>
                  <a:lnTo>
                    <a:pt x="923" y="2953"/>
                  </a:lnTo>
                  <a:lnTo>
                    <a:pt x="930" y="2924"/>
                  </a:lnTo>
                  <a:lnTo>
                    <a:pt x="943" y="2898"/>
                  </a:lnTo>
                  <a:lnTo>
                    <a:pt x="960" y="2873"/>
                  </a:lnTo>
                  <a:lnTo>
                    <a:pt x="980" y="2853"/>
                  </a:lnTo>
                  <a:lnTo>
                    <a:pt x="1024" y="2819"/>
                  </a:lnTo>
                  <a:lnTo>
                    <a:pt x="1067" y="2787"/>
                  </a:lnTo>
                  <a:lnTo>
                    <a:pt x="1109" y="2756"/>
                  </a:lnTo>
                  <a:lnTo>
                    <a:pt x="1152" y="2727"/>
                  </a:lnTo>
                  <a:lnTo>
                    <a:pt x="1192" y="2699"/>
                  </a:lnTo>
                  <a:lnTo>
                    <a:pt x="1233" y="2674"/>
                  </a:lnTo>
                  <a:lnTo>
                    <a:pt x="1271" y="2650"/>
                  </a:lnTo>
                  <a:lnTo>
                    <a:pt x="1307" y="2629"/>
                  </a:lnTo>
                  <a:lnTo>
                    <a:pt x="1341" y="2609"/>
                  </a:lnTo>
                  <a:lnTo>
                    <a:pt x="1372" y="2592"/>
                  </a:lnTo>
                  <a:lnTo>
                    <a:pt x="1400" y="2577"/>
                  </a:lnTo>
                  <a:lnTo>
                    <a:pt x="1425" y="2563"/>
                  </a:lnTo>
                  <a:lnTo>
                    <a:pt x="1445" y="2552"/>
                  </a:lnTo>
                  <a:lnTo>
                    <a:pt x="1461" y="2544"/>
                  </a:lnTo>
                  <a:lnTo>
                    <a:pt x="1472" y="2537"/>
                  </a:lnTo>
                  <a:lnTo>
                    <a:pt x="1476" y="2536"/>
                  </a:lnTo>
                  <a:lnTo>
                    <a:pt x="1479" y="2534"/>
                  </a:lnTo>
                  <a:lnTo>
                    <a:pt x="1484" y="2531"/>
                  </a:lnTo>
                  <a:lnTo>
                    <a:pt x="1491" y="2530"/>
                  </a:lnTo>
                  <a:lnTo>
                    <a:pt x="1491" y="2406"/>
                  </a:lnTo>
                  <a:lnTo>
                    <a:pt x="1469" y="2363"/>
                  </a:lnTo>
                  <a:lnTo>
                    <a:pt x="1453" y="2320"/>
                  </a:lnTo>
                  <a:lnTo>
                    <a:pt x="1442" y="2277"/>
                  </a:lnTo>
                  <a:lnTo>
                    <a:pt x="1434" y="2236"/>
                  </a:lnTo>
                  <a:lnTo>
                    <a:pt x="1427" y="2233"/>
                  </a:lnTo>
                  <a:lnTo>
                    <a:pt x="1419" y="2229"/>
                  </a:lnTo>
                  <a:lnTo>
                    <a:pt x="1412" y="2220"/>
                  </a:lnTo>
                  <a:lnTo>
                    <a:pt x="1402" y="2209"/>
                  </a:lnTo>
                  <a:lnTo>
                    <a:pt x="1394" y="2193"/>
                  </a:lnTo>
                  <a:lnTo>
                    <a:pt x="1384" y="2171"/>
                  </a:lnTo>
                  <a:lnTo>
                    <a:pt x="1373" y="2145"/>
                  </a:lnTo>
                  <a:lnTo>
                    <a:pt x="1363" y="2112"/>
                  </a:lnTo>
                  <a:lnTo>
                    <a:pt x="1355" y="2082"/>
                  </a:lnTo>
                  <a:lnTo>
                    <a:pt x="1351" y="2056"/>
                  </a:lnTo>
                  <a:lnTo>
                    <a:pt x="1349" y="2035"/>
                  </a:lnTo>
                  <a:lnTo>
                    <a:pt x="1350" y="2017"/>
                  </a:lnTo>
                  <a:lnTo>
                    <a:pt x="1352" y="2002"/>
                  </a:lnTo>
                  <a:lnTo>
                    <a:pt x="1355" y="1990"/>
                  </a:lnTo>
                  <a:lnTo>
                    <a:pt x="1361" y="1982"/>
                  </a:lnTo>
                  <a:lnTo>
                    <a:pt x="1367" y="1974"/>
                  </a:lnTo>
                  <a:lnTo>
                    <a:pt x="1374" y="1970"/>
                  </a:lnTo>
                  <a:lnTo>
                    <a:pt x="1382" y="1968"/>
                  </a:lnTo>
                  <a:lnTo>
                    <a:pt x="1390" y="1967"/>
                  </a:lnTo>
                  <a:lnTo>
                    <a:pt x="1399" y="1967"/>
                  </a:lnTo>
                  <a:lnTo>
                    <a:pt x="1388" y="1926"/>
                  </a:lnTo>
                  <a:lnTo>
                    <a:pt x="1382" y="1887"/>
                  </a:lnTo>
                  <a:lnTo>
                    <a:pt x="1380" y="1847"/>
                  </a:lnTo>
                  <a:lnTo>
                    <a:pt x="1383" y="1809"/>
                  </a:lnTo>
                  <a:lnTo>
                    <a:pt x="1391" y="1771"/>
                  </a:lnTo>
                  <a:lnTo>
                    <a:pt x="1401" y="1736"/>
                  </a:lnTo>
                  <a:lnTo>
                    <a:pt x="1414" y="1703"/>
                  </a:lnTo>
                  <a:lnTo>
                    <a:pt x="1431" y="1672"/>
                  </a:lnTo>
                  <a:lnTo>
                    <a:pt x="1449" y="1645"/>
                  </a:lnTo>
                  <a:lnTo>
                    <a:pt x="1469" y="1619"/>
                  </a:lnTo>
                  <a:lnTo>
                    <a:pt x="1491" y="1594"/>
                  </a:lnTo>
                  <a:lnTo>
                    <a:pt x="1520" y="1565"/>
                  </a:lnTo>
                  <a:lnTo>
                    <a:pt x="1551" y="1539"/>
                  </a:lnTo>
                  <a:lnTo>
                    <a:pt x="1582" y="1517"/>
                  </a:lnTo>
                  <a:lnTo>
                    <a:pt x="1610" y="1500"/>
                  </a:lnTo>
                  <a:lnTo>
                    <a:pt x="1640" y="1484"/>
                  </a:lnTo>
                  <a:lnTo>
                    <a:pt x="1671" y="1471"/>
                  </a:lnTo>
                  <a:lnTo>
                    <a:pt x="1697" y="1463"/>
                  </a:lnTo>
                  <a:lnTo>
                    <a:pt x="1724" y="1459"/>
                  </a:lnTo>
                  <a:lnTo>
                    <a:pt x="1753" y="1457"/>
                  </a:lnTo>
                  <a:lnTo>
                    <a:pt x="1795" y="1455"/>
                  </a:lnTo>
                  <a:close/>
                  <a:moveTo>
                    <a:pt x="742" y="1452"/>
                  </a:moveTo>
                  <a:lnTo>
                    <a:pt x="776" y="1454"/>
                  </a:lnTo>
                  <a:lnTo>
                    <a:pt x="807" y="1460"/>
                  </a:lnTo>
                  <a:lnTo>
                    <a:pt x="834" y="1469"/>
                  </a:lnTo>
                  <a:lnTo>
                    <a:pt x="859" y="1478"/>
                  </a:lnTo>
                  <a:lnTo>
                    <a:pt x="881" y="1488"/>
                  </a:lnTo>
                  <a:lnTo>
                    <a:pt x="907" y="1504"/>
                  </a:lnTo>
                  <a:lnTo>
                    <a:pt x="926" y="1519"/>
                  </a:lnTo>
                  <a:lnTo>
                    <a:pt x="942" y="1534"/>
                  </a:lnTo>
                  <a:lnTo>
                    <a:pt x="954" y="1546"/>
                  </a:lnTo>
                  <a:lnTo>
                    <a:pt x="961" y="1557"/>
                  </a:lnTo>
                  <a:lnTo>
                    <a:pt x="965" y="1564"/>
                  </a:lnTo>
                  <a:lnTo>
                    <a:pt x="966" y="1567"/>
                  </a:lnTo>
                  <a:lnTo>
                    <a:pt x="967" y="1567"/>
                  </a:lnTo>
                  <a:lnTo>
                    <a:pt x="971" y="1567"/>
                  </a:lnTo>
                  <a:lnTo>
                    <a:pt x="976" y="1568"/>
                  </a:lnTo>
                  <a:lnTo>
                    <a:pt x="982" y="1570"/>
                  </a:lnTo>
                  <a:lnTo>
                    <a:pt x="990" y="1573"/>
                  </a:lnTo>
                  <a:lnTo>
                    <a:pt x="998" y="1577"/>
                  </a:lnTo>
                  <a:lnTo>
                    <a:pt x="1008" y="1584"/>
                  </a:lnTo>
                  <a:lnTo>
                    <a:pt x="1018" y="1591"/>
                  </a:lnTo>
                  <a:lnTo>
                    <a:pt x="1027" y="1601"/>
                  </a:lnTo>
                  <a:lnTo>
                    <a:pt x="1036" y="1613"/>
                  </a:lnTo>
                  <a:lnTo>
                    <a:pt x="1045" y="1628"/>
                  </a:lnTo>
                  <a:lnTo>
                    <a:pt x="1053" y="1645"/>
                  </a:lnTo>
                  <a:lnTo>
                    <a:pt x="1060" y="1665"/>
                  </a:lnTo>
                  <a:lnTo>
                    <a:pt x="1065" y="1687"/>
                  </a:lnTo>
                  <a:lnTo>
                    <a:pt x="1070" y="1714"/>
                  </a:lnTo>
                  <a:lnTo>
                    <a:pt x="1072" y="1745"/>
                  </a:lnTo>
                  <a:lnTo>
                    <a:pt x="1072" y="1779"/>
                  </a:lnTo>
                  <a:lnTo>
                    <a:pt x="1069" y="1817"/>
                  </a:lnTo>
                  <a:lnTo>
                    <a:pt x="1063" y="1859"/>
                  </a:lnTo>
                  <a:lnTo>
                    <a:pt x="1055" y="1907"/>
                  </a:lnTo>
                  <a:lnTo>
                    <a:pt x="1062" y="1910"/>
                  </a:lnTo>
                  <a:lnTo>
                    <a:pt x="1068" y="1914"/>
                  </a:lnTo>
                  <a:lnTo>
                    <a:pt x="1073" y="1922"/>
                  </a:lnTo>
                  <a:lnTo>
                    <a:pt x="1076" y="1931"/>
                  </a:lnTo>
                  <a:lnTo>
                    <a:pt x="1078" y="1944"/>
                  </a:lnTo>
                  <a:lnTo>
                    <a:pt x="1078" y="1960"/>
                  </a:lnTo>
                  <a:lnTo>
                    <a:pt x="1077" y="1979"/>
                  </a:lnTo>
                  <a:lnTo>
                    <a:pt x="1073" y="2003"/>
                  </a:lnTo>
                  <a:lnTo>
                    <a:pt x="1065" y="2031"/>
                  </a:lnTo>
                  <a:lnTo>
                    <a:pt x="1056" y="2063"/>
                  </a:lnTo>
                  <a:lnTo>
                    <a:pt x="1047" y="2087"/>
                  </a:lnTo>
                  <a:lnTo>
                    <a:pt x="1038" y="2106"/>
                  </a:lnTo>
                  <a:lnTo>
                    <a:pt x="1029" y="2120"/>
                  </a:lnTo>
                  <a:lnTo>
                    <a:pt x="1021" y="2129"/>
                  </a:lnTo>
                  <a:lnTo>
                    <a:pt x="1012" y="2134"/>
                  </a:lnTo>
                  <a:lnTo>
                    <a:pt x="1005" y="2135"/>
                  </a:lnTo>
                  <a:lnTo>
                    <a:pt x="997" y="2134"/>
                  </a:lnTo>
                  <a:lnTo>
                    <a:pt x="991" y="2130"/>
                  </a:lnTo>
                  <a:lnTo>
                    <a:pt x="986" y="2158"/>
                  </a:lnTo>
                  <a:lnTo>
                    <a:pt x="978" y="2186"/>
                  </a:lnTo>
                  <a:lnTo>
                    <a:pt x="967" y="2215"/>
                  </a:lnTo>
                  <a:lnTo>
                    <a:pt x="956" y="2243"/>
                  </a:lnTo>
                  <a:lnTo>
                    <a:pt x="956" y="2275"/>
                  </a:lnTo>
                  <a:lnTo>
                    <a:pt x="956" y="2304"/>
                  </a:lnTo>
                  <a:lnTo>
                    <a:pt x="956" y="2329"/>
                  </a:lnTo>
                  <a:lnTo>
                    <a:pt x="956" y="2349"/>
                  </a:lnTo>
                  <a:lnTo>
                    <a:pt x="956" y="2363"/>
                  </a:lnTo>
                  <a:lnTo>
                    <a:pt x="957" y="2367"/>
                  </a:lnTo>
                  <a:lnTo>
                    <a:pt x="958" y="2369"/>
                  </a:lnTo>
                  <a:lnTo>
                    <a:pt x="959" y="2372"/>
                  </a:lnTo>
                  <a:lnTo>
                    <a:pt x="961" y="2374"/>
                  </a:lnTo>
                  <a:lnTo>
                    <a:pt x="963" y="2374"/>
                  </a:lnTo>
                  <a:lnTo>
                    <a:pt x="974" y="2379"/>
                  </a:lnTo>
                  <a:lnTo>
                    <a:pt x="989" y="2388"/>
                  </a:lnTo>
                  <a:lnTo>
                    <a:pt x="1008" y="2397"/>
                  </a:lnTo>
                  <a:lnTo>
                    <a:pt x="1030" y="2409"/>
                  </a:lnTo>
                  <a:lnTo>
                    <a:pt x="1057" y="2424"/>
                  </a:lnTo>
                  <a:lnTo>
                    <a:pt x="1086" y="2440"/>
                  </a:lnTo>
                  <a:lnTo>
                    <a:pt x="1118" y="2459"/>
                  </a:lnTo>
                  <a:lnTo>
                    <a:pt x="1152" y="2480"/>
                  </a:lnTo>
                  <a:lnTo>
                    <a:pt x="1188" y="2502"/>
                  </a:lnTo>
                  <a:lnTo>
                    <a:pt x="1225" y="2526"/>
                  </a:lnTo>
                  <a:lnTo>
                    <a:pt x="1175" y="2556"/>
                  </a:lnTo>
                  <a:lnTo>
                    <a:pt x="1123" y="2590"/>
                  </a:lnTo>
                  <a:lnTo>
                    <a:pt x="1069" y="2627"/>
                  </a:lnTo>
                  <a:lnTo>
                    <a:pt x="1013" y="2666"/>
                  </a:lnTo>
                  <a:lnTo>
                    <a:pt x="956" y="2709"/>
                  </a:lnTo>
                  <a:lnTo>
                    <a:pt x="899" y="2754"/>
                  </a:lnTo>
                  <a:lnTo>
                    <a:pt x="873" y="2779"/>
                  </a:lnTo>
                  <a:lnTo>
                    <a:pt x="849" y="2808"/>
                  </a:lnTo>
                  <a:lnTo>
                    <a:pt x="829" y="2839"/>
                  </a:lnTo>
                  <a:lnTo>
                    <a:pt x="814" y="2872"/>
                  </a:lnTo>
                  <a:lnTo>
                    <a:pt x="802" y="2906"/>
                  </a:lnTo>
                  <a:lnTo>
                    <a:pt x="796" y="2942"/>
                  </a:lnTo>
                  <a:lnTo>
                    <a:pt x="793" y="2980"/>
                  </a:lnTo>
                  <a:lnTo>
                    <a:pt x="793" y="3108"/>
                  </a:lnTo>
                  <a:lnTo>
                    <a:pt x="691" y="3112"/>
                  </a:lnTo>
                  <a:lnTo>
                    <a:pt x="589" y="3109"/>
                  </a:lnTo>
                  <a:lnTo>
                    <a:pt x="488" y="3100"/>
                  </a:lnTo>
                  <a:lnTo>
                    <a:pt x="387" y="3084"/>
                  </a:lnTo>
                  <a:lnTo>
                    <a:pt x="287" y="3062"/>
                  </a:lnTo>
                  <a:lnTo>
                    <a:pt x="189" y="3033"/>
                  </a:lnTo>
                  <a:lnTo>
                    <a:pt x="92" y="2998"/>
                  </a:lnTo>
                  <a:lnTo>
                    <a:pt x="0" y="2963"/>
                  </a:lnTo>
                  <a:lnTo>
                    <a:pt x="0" y="2760"/>
                  </a:lnTo>
                  <a:lnTo>
                    <a:pt x="2" y="2736"/>
                  </a:lnTo>
                  <a:lnTo>
                    <a:pt x="9" y="2711"/>
                  </a:lnTo>
                  <a:lnTo>
                    <a:pt x="19" y="2688"/>
                  </a:lnTo>
                  <a:lnTo>
                    <a:pt x="34" y="2667"/>
                  </a:lnTo>
                  <a:lnTo>
                    <a:pt x="53" y="2650"/>
                  </a:lnTo>
                  <a:lnTo>
                    <a:pt x="93" y="2619"/>
                  </a:lnTo>
                  <a:lnTo>
                    <a:pt x="132" y="2588"/>
                  </a:lnTo>
                  <a:lnTo>
                    <a:pt x="172" y="2561"/>
                  </a:lnTo>
                  <a:lnTo>
                    <a:pt x="210" y="2534"/>
                  </a:lnTo>
                  <a:lnTo>
                    <a:pt x="248" y="2509"/>
                  </a:lnTo>
                  <a:lnTo>
                    <a:pt x="284" y="2486"/>
                  </a:lnTo>
                  <a:lnTo>
                    <a:pt x="319" y="2466"/>
                  </a:lnTo>
                  <a:lnTo>
                    <a:pt x="351" y="2447"/>
                  </a:lnTo>
                  <a:lnTo>
                    <a:pt x="379" y="2431"/>
                  </a:lnTo>
                  <a:lnTo>
                    <a:pt x="406" y="2416"/>
                  </a:lnTo>
                  <a:lnTo>
                    <a:pt x="429" y="2404"/>
                  </a:lnTo>
                  <a:lnTo>
                    <a:pt x="449" y="2394"/>
                  </a:lnTo>
                  <a:lnTo>
                    <a:pt x="463" y="2387"/>
                  </a:lnTo>
                  <a:lnTo>
                    <a:pt x="474" y="2381"/>
                  </a:lnTo>
                  <a:lnTo>
                    <a:pt x="477" y="2378"/>
                  </a:lnTo>
                  <a:lnTo>
                    <a:pt x="479" y="2376"/>
                  </a:lnTo>
                  <a:lnTo>
                    <a:pt x="481" y="2373"/>
                  </a:lnTo>
                  <a:lnTo>
                    <a:pt x="482" y="2371"/>
                  </a:lnTo>
                  <a:lnTo>
                    <a:pt x="482" y="2264"/>
                  </a:lnTo>
                  <a:lnTo>
                    <a:pt x="462" y="2229"/>
                  </a:lnTo>
                  <a:lnTo>
                    <a:pt x="449" y="2192"/>
                  </a:lnTo>
                  <a:lnTo>
                    <a:pt x="439" y="2154"/>
                  </a:lnTo>
                  <a:lnTo>
                    <a:pt x="432" y="2119"/>
                  </a:lnTo>
                  <a:lnTo>
                    <a:pt x="424" y="2117"/>
                  </a:lnTo>
                  <a:lnTo>
                    <a:pt x="416" y="2113"/>
                  </a:lnTo>
                  <a:lnTo>
                    <a:pt x="407" y="2103"/>
                  </a:lnTo>
                  <a:lnTo>
                    <a:pt x="398" y="2089"/>
                  </a:lnTo>
                  <a:lnTo>
                    <a:pt x="390" y="2069"/>
                  </a:lnTo>
                  <a:lnTo>
                    <a:pt x="380" y="2044"/>
                  </a:lnTo>
                  <a:lnTo>
                    <a:pt x="372" y="2012"/>
                  </a:lnTo>
                  <a:lnTo>
                    <a:pt x="364" y="1985"/>
                  </a:lnTo>
                  <a:lnTo>
                    <a:pt x="360" y="1961"/>
                  </a:lnTo>
                  <a:lnTo>
                    <a:pt x="359" y="1942"/>
                  </a:lnTo>
                  <a:lnTo>
                    <a:pt x="360" y="1926"/>
                  </a:lnTo>
                  <a:lnTo>
                    <a:pt x="362" y="1913"/>
                  </a:lnTo>
                  <a:lnTo>
                    <a:pt x="367" y="1904"/>
                  </a:lnTo>
                  <a:lnTo>
                    <a:pt x="373" y="1896"/>
                  </a:lnTo>
                  <a:lnTo>
                    <a:pt x="379" y="1892"/>
                  </a:lnTo>
                  <a:lnTo>
                    <a:pt x="386" y="1890"/>
                  </a:lnTo>
                  <a:lnTo>
                    <a:pt x="393" y="1889"/>
                  </a:lnTo>
                  <a:lnTo>
                    <a:pt x="401" y="1889"/>
                  </a:lnTo>
                  <a:lnTo>
                    <a:pt x="388" y="1846"/>
                  </a:lnTo>
                  <a:lnTo>
                    <a:pt x="384" y="1805"/>
                  </a:lnTo>
                  <a:lnTo>
                    <a:pt x="385" y="1763"/>
                  </a:lnTo>
                  <a:lnTo>
                    <a:pt x="393" y="1722"/>
                  </a:lnTo>
                  <a:lnTo>
                    <a:pt x="404" y="1685"/>
                  </a:lnTo>
                  <a:lnTo>
                    <a:pt x="419" y="1652"/>
                  </a:lnTo>
                  <a:lnTo>
                    <a:pt x="437" y="1622"/>
                  </a:lnTo>
                  <a:lnTo>
                    <a:pt x="457" y="1597"/>
                  </a:lnTo>
                  <a:lnTo>
                    <a:pt x="478" y="1573"/>
                  </a:lnTo>
                  <a:lnTo>
                    <a:pt x="516" y="1538"/>
                  </a:lnTo>
                  <a:lnTo>
                    <a:pt x="556" y="1506"/>
                  </a:lnTo>
                  <a:lnTo>
                    <a:pt x="581" y="1490"/>
                  </a:lnTo>
                  <a:lnTo>
                    <a:pt x="606" y="1476"/>
                  </a:lnTo>
                  <a:lnTo>
                    <a:pt x="634" y="1468"/>
                  </a:lnTo>
                  <a:lnTo>
                    <a:pt x="656" y="1461"/>
                  </a:lnTo>
                  <a:lnTo>
                    <a:pt x="680" y="1457"/>
                  </a:lnTo>
                  <a:lnTo>
                    <a:pt x="704" y="1453"/>
                  </a:lnTo>
                  <a:lnTo>
                    <a:pt x="742" y="1452"/>
                  </a:lnTo>
                  <a:close/>
                  <a:moveTo>
                    <a:pt x="2823" y="1452"/>
                  </a:moveTo>
                  <a:lnTo>
                    <a:pt x="2858" y="1454"/>
                  </a:lnTo>
                  <a:lnTo>
                    <a:pt x="2888" y="1459"/>
                  </a:lnTo>
                  <a:lnTo>
                    <a:pt x="2916" y="1466"/>
                  </a:lnTo>
                  <a:lnTo>
                    <a:pt x="2941" y="1476"/>
                  </a:lnTo>
                  <a:lnTo>
                    <a:pt x="2963" y="1488"/>
                  </a:lnTo>
                  <a:lnTo>
                    <a:pt x="2988" y="1504"/>
                  </a:lnTo>
                  <a:lnTo>
                    <a:pt x="3008" y="1521"/>
                  </a:lnTo>
                  <a:lnTo>
                    <a:pt x="3023" y="1537"/>
                  </a:lnTo>
                  <a:lnTo>
                    <a:pt x="3033" y="1551"/>
                  </a:lnTo>
                  <a:lnTo>
                    <a:pt x="3040" y="1562"/>
                  </a:lnTo>
                  <a:lnTo>
                    <a:pt x="3044" y="1571"/>
                  </a:lnTo>
                  <a:lnTo>
                    <a:pt x="3045" y="1573"/>
                  </a:lnTo>
                  <a:lnTo>
                    <a:pt x="3046" y="1573"/>
                  </a:lnTo>
                  <a:lnTo>
                    <a:pt x="3049" y="1574"/>
                  </a:lnTo>
                  <a:lnTo>
                    <a:pt x="3055" y="1575"/>
                  </a:lnTo>
                  <a:lnTo>
                    <a:pt x="3061" y="1577"/>
                  </a:lnTo>
                  <a:lnTo>
                    <a:pt x="3069" y="1581"/>
                  </a:lnTo>
                  <a:lnTo>
                    <a:pt x="3077" y="1585"/>
                  </a:lnTo>
                  <a:lnTo>
                    <a:pt x="3086" y="1591"/>
                  </a:lnTo>
                  <a:lnTo>
                    <a:pt x="3095" y="1599"/>
                  </a:lnTo>
                  <a:lnTo>
                    <a:pt x="3105" y="1609"/>
                  </a:lnTo>
                  <a:lnTo>
                    <a:pt x="3114" y="1621"/>
                  </a:lnTo>
                  <a:lnTo>
                    <a:pt x="3123" y="1636"/>
                  </a:lnTo>
                  <a:lnTo>
                    <a:pt x="3131" y="1653"/>
                  </a:lnTo>
                  <a:lnTo>
                    <a:pt x="3139" y="1673"/>
                  </a:lnTo>
                  <a:lnTo>
                    <a:pt x="3144" y="1696"/>
                  </a:lnTo>
                  <a:lnTo>
                    <a:pt x="3148" y="1722"/>
                  </a:lnTo>
                  <a:lnTo>
                    <a:pt x="3151" y="1753"/>
                  </a:lnTo>
                  <a:lnTo>
                    <a:pt x="3149" y="1786"/>
                  </a:lnTo>
                  <a:lnTo>
                    <a:pt x="3147" y="1825"/>
                  </a:lnTo>
                  <a:lnTo>
                    <a:pt x="3142" y="1867"/>
                  </a:lnTo>
                  <a:lnTo>
                    <a:pt x="3134" y="1913"/>
                  </a:lnTo>
                  <a:lnTo>
                    <a:pt x="3140" y="1918"/>
                  </a:lnTo>
                  <a:lnTo>
                    <a:pt x="3146" y="1924"/>
                  </a:lnTo>
                  <a:lnTo>
                    <a:pt x="3152" y="1931"/>
                  </a:lnTo>
                  <a:lnTo>
                    <a:pt x="3155" y="1942"/>
                  </a:lnTo>
                  <a:lnTo>
                    <a:pt x="3157" y="1954"/>
                  </a:lnTo>
                  <a:lnTo>
                    <a:pt x="3157" y="1970"/>
                  </a:lnTo>
                  <a:lnTo>
                    <a:pt x="3155" y="1989"/>
                  </a:lnTo>
                  <a:lnTo>
                    <a:pt x="3151" y="2011"/>
                  </a:lnTo>
                  <a:lnTo>
                    <a:pt x="3144" y="2038"/>
                  </a:lnTo>
                  <a:lnTo>
                    <a:pt x="3134" y="2069"/>
                  </a:lnTo>
                  <a:lnTo>
                    <a:pt x="3124" y="2095"/>
                  </a:lnTo>
                  <a:lnTo>
                    <a:pt x="3114" y="2113"/>
                  </a:lnTo>
                  <a:lnTo>
                    <a:pt x="3106" y="2127"/>
                  </a:lnTo>
                  <a:lnTo>
                    <a:pt x="3097" y="2135"/>
                  </a:lnTo>
                  <a:lnTo>
                    <a:pt x="3090" y="2139"/>
                  </a:lnTo>
                  <a:lnTo>
                    <a:pt x="3082" y="2140"/>
                  </a:lnTo>
                  <a:lnTo>
                    <a:pt x="3076" y="2139"/>
                  </a:lnTo>
                  <a:lnTo>
                    <a:pt x="3070" y="2137"/>
                  </a:lnTo>
                  <a:lnTo>
                    <a:pt x="3061" y="2174"/>
                  </a:lnTo>
                  <a:lnTo>
                    <a:pt x="3049" y="2211"/>
                  </a:lnTo>
                  <a:lnTo>
                    <a:pt x="3034" y="2250"/>
                  </a:lnTo>
                  <a:lnTo>
                    <a:pt x="3034" y="2280"/>
                  </a:lnTo>
                  <a:lnTo>
                    <a:pt x="3034" y="2309"/>
                  </a:lnTo>
                  <a:lnTo>
                    <a:pt x="3034" y="2335"/>
                  </a:lnTo>
                  <a:lnTo>
                    <a:pt x="3034" y="2356"/>
                  </a:lnTo>
                  <a:lnTo>
                    <a:pt x="3034" y="2371"/>
                  </a:lnTo>
                  <a:lnTo>
                    <a:pt x="3034" y="2373"/>
                  </a:lnTo>
                  <a:lnTo>
                    <a:pt x="3037" y="2376"/>
                  </a:lnTo>
                  <a:lnTo>
                    <a:pt x="3039" y="2378"/>
                  </a:lnTo>
                  <a:lnTo>
                    <a:pt x="3042" y="2381"/>
                  </a:lnTo>
                  <a:lnTo>
                    <a:pt x="3053" y="2387"/>
                  </a:lnTo>
                  <a:lnTo>
                    <a:pt x="3067" y="2394"/>
                  </a:lnTo>
                  <a:lnTo>
                    <a:pt x="3087" y="2404"/>
                  </a:lnTo>
                  <a:lnTo>
                    <a:pt x="3110" y="2416"/>
                  </a:lnTo>
                  <a:lnTo>
                    <a:pt x="3136" y="2431"/>
                  </a:lnTo>
                  <a:lnTo>
                    <a:pt x="3165" y="2447"/>
                  </a:lnTo>
                  <a:lnTo>
                    <a:pt x="3197" y="2466"/>
                  </a:lnTo>
                  <a:lnTo>
                    <a:pt x="3232" y="2486"/>
                  </a:lnTo>
                  <a:lnTo>
                    <a:pt x="3268" y="2509"/>
                  </a:lnTo>
                  <a:lnTo>
                    <a:pt x="3305" y="2534"/>
                  </a:lnTo>
                  <a:lnTo>
                    <a:pt x="3344" y="2561"/>
                  </a:lnTo>
                  <a:lnTo>
                    <a:pt x="3384" y="2588"/>
                  </a:lnTo>
                  <a:lnTo>
                    <a:pt x="3423" y="2619"/>
                  </a:lnTo>
                  <a:lnTo>
                    <a:pt x="3463" y="2650"/>
                  </a:lnTo>
                  <a:lnTo>
                    <a:pt x="3482" y="2667"/>
                  </a:lnTo>
                  <a:lnTo>
                    <a:pt x="3497" y="2688"/>
                  </a:lnTo>
                  <a:lnTo>
                    <a:pt x="3507" y="2711"/>
                  </a:lnTo>
                  <a:lnTo>
                    <a:pt x="3514" y="2736"/>
                  </a:lnTo>
                  <a:lnTo>
                    <a:pt x="3516" y="2760"/>
                  </a:lnTo>
                  <a:lnTo>
                    <a:pt x="3516" y="2963"/>
                  </a:lnTo>
                  <a:lnTo>
                    <a:pt x="3423" y="2998"/>
                  </a:lnTo>
                  <a:lnTo>
                    <a:pt x="3327" y="3033"/>
                  </a:lnTo>
                  <a:lnTo>
                    <a:pt x="3229" y="3062"/>
                  </a:lnTo>
                  <a:lnTo>
                    <a:pt x="3130" y="3084"/>
                  </a:lnTo>
                  <a:lnTo>
                    <a:pt x="3030" y="3101"/>
                  </a:lnTo>
                  <a:lnTo>
                    <a:pt x="2929" y="3112"/>
                  </a:lnTo>
                  <a:lnTo>
                    <a:pt x="2828" y="3116"/>
                  </a:lnTo>
                  <a:lnTo>
                    <a:pt x="2726" y="3115"/>
                  </a:lnTo>
                  <a:lnTo>
                    <a:pt x="2726" y="2987"/>
                  </a:lnTo>
                  <a:lnTo>
                    <a:pt x="2724" y="2950"/>
                  </a:lnTo>
                  <a:lnTo>
                    <a:pt x="2717" y="2914"/>
                  </a:lnTo>
                  <a:lnTo>
                    <a:pt x="2705" y="2878"/>
                  </a:lnTo>
                  <a:lnTo>
                    <a:pt x="2690" y="2845"/>
                  </a:lnTo>
                  <a:lnTo>
                    <a:pt x="2670" y="2814"/>
                  </a:lnTo>
                  <a:lnTo>
                    <a:pt x="2647" y="2787"/>
                  </a:lnTo>
                  <a:lnTo>
                    <a:pt x="2620" y="2760"/>
                  </a:lnTo>
                  <a:lnTo>
                    <a:pt x="2563" y="2715"/>
                  </a:lnTo>
                  <a:lnTo>
                    <a:pt x="2506" y="2674"/>
                  </a:lnTo>
                  <a:lnTo>
                    <a:pt x="2451" y="2634"/>
                  </a:lnTo>
                  <a:lnTo>
                    <a:pt x="2396" y="2597"/>
                  </a:lnTo>
                  <a:lnTo>
                    <a:pt x="2344" y="2564"/>
                  </a:lnTo>
                  <a:lnTo>
                    <a:pt x="2294" y="2534"/>
                  </a:lnTo>
                  <a:lnTo>
                    <a:pt x="2332" y="2509"/>
                  </a:lnTo>
                  <a:lnTo>
                    <a:pt x="2367" y="2487"/>
                  </a:lnTo>
                  <a:lnTo>
                    <a:pt x="2402" y="2466"/>
                  </a:lnTo>
                  <a:lnTo>
                    <a:pt x="2433" y="2448"/>
                  </a:lnTo>
                  <a:lnTo>
                    <a:pt x="2462" y="2431"/>
                  </a:lnTo>
                  <a:lnTo>
                    <a:pt x="2489" y="2417"/>
                  </a:lnTo>
                  <a:lnTo>
                    <a:pt x="2511" y="2405"/>
                  </a:lnTo>
                  <a:lnTo>
                    <a:pt x="2530" y="2394"/>
                  </a:lnTo>
                  <a:lnTo>
                    <a:pt x="2545" y="2387"/>
                  </a:lnTo>
                  <a:lnTo>
                    <a:pt x="2556" y="2381"/>
                  </a:lnTo>
                  <a:lnTo>
                    <a:pt x="2558" y="2380"/>
                  </a:lnTo>
                  <a:lnTo>
                    <a:pt x="2560" y="2378"/>
                  </a:lnTo>
                  <a:lnTo>
                    <a:pt x="2562" y="2376"/>
                  </a:lnTo>
                  <a:lnTo>
                    <a:pt x="2563" y="2373"/>
                  </a:lnTo>
                  <a:lnTo>
                    <a:pt x="2563" y="2371"/>
                  </a:lnTo>
                  <a:lnTo>
                    <a:pt x="2563" y="2264"/>
                  </a:lnTo>
                  <a:lnTo>
                    <a:pt x="2544" y="2229"/>
                  </a:lnTo>
                  <a:lnTo>
                    <a:pt x="2530" y="2192"/>
                  </a:lnTo>
                  <a:lnTo>
                    <a:pt x="2521" y="2154"/>
                  </a:lnTo>
                  <a:lnTo>
                    <a:pt x="2513" y="2119"/>
                  </a:lnTo>
                  <a:lnTo>
                    <a:pt x="2506" y="2116"/>
                  </a:lnTo>
                  <a:lnTo>
                    <a:pt x="2497" y="2111"/>
                  </a:lnTo>
                  <a:lnTo>
                    <a:pt x="2489" y="2101"/>
                  </a:lnTo>
                  <a:lnTo>
                    <a:pt x="2480" y="2088"/>
                  </a:lnTo>
                  <a:lnTo>
                    <a:pt x="2472" y="2069"/>
                  </a:lnTo>
                  <a:lnTo>
                    <a:pt x="2462" y="2044"/>
                  </a:lnTo>
                  <a:lnTo>
                    <a:pt x="2454" y="2012"/>
                  </a:lnTo>
                  <a:lnTo>
                    <a:pt x="2446" y="1985"/>
                  </a:lnTo>
                  <a:lnTo>
                    <a:pt x="2442" y="1961"/>
                  </a:lnTo>
                  <a:lnTo>
                    <a:pt x="2440" y="1942"/>
                  </a:lnTo>
                  <a:lnTo>
                    <a:pt x="2441" y="1926"/>
                  </a:lnTo>
                  <a:lnTo>
                    <a:pt x="2443" y="1913"/>
                  </a:lnTo>
                  <a:lnTo>
                    <a:pt x="2447" y="1904"/>
                  </a:lnTo>
                  <a:lnTo>
                    <a:pt x="2453" y="1896"/>
                  </a:lnTo>
                  <a:lnTo>
                    <a:pt x="2459" y="1892"/>
                  </a:lnTo>
                  <a:lnTo>
                    <a:pt x="2467" y="1890"/>
                  </a:lnTo>
                  <a:lnTo>
                    <a:pt x="2474" y="1889"/>
                  </a:lnTo>
                  <a:lnTo>
                    <a:pt x="2481" y="1889"/>
                  </a:lnTo>
                  <a:lnTo>
                    <a:pt x="2470" y="1846"/>
                  </a:lnTo>
                  <a:lnTo>
                    <a:pt x="2465" y="1805"/>
                  </a:lnTo>
                  <a:lnTo>
                    <a:pt x="2467" y="1763"/>
                  </a:lnTo>
                  <a:lnTo>
                    <a:pt x="2475" y="1722"/>
                  </a:lnTo>
                  <a:lnTo>
                    <a:pt x="2486" y="1687"/>
                  </a:lnTo>
                  <a:lnTo>
                    <a:pt x="2500" y="1655"/>
                  </a:lnTo>
                  <a:lnTo>
                    <a:pt x="2518" y="1625"/>
                  </a:lnTo>
                  <a:lnTo>
                    <a:pt x="2538" y="1598"/>
                  </a:lnTo>
                  <a:lnTo>
                    <a:pt x="2560" y="1573"/>
                  </a:lnTo>
                  <a:lnTo>
                    <a:pt x="2577" y="1553"/>
                  </a:lnTo>
                  <a:lnTo>
                    <a:pt x="2597" y="1536"/>
                  </a:lnTo>
                  <a:lnTo>
                    <a:pt x="2617" y="1520"/>
                  </a:lnTo>
                  <a:lnTo>
                    <a:pt x="2638" y="1506"/>
                  </a:lnTo>
                  <a:lnTo>
                    <a:pt x="2663" y="1492"/>
                  </a:lnTo>
                  <a:lnTo>
                    <a:pt x="2688" y="1478"/>
                  </a:lnTo>
                  <a:lnTo>
                    <a:pt x="2716" y="1468"/>
                  </a:lnTo>
                  <a:lnTo>
                    <a:pt x="2738" y="1460"/>
                  </a:lnTo>
                  <a:lnTo>
                    <a:pt x="2762" y="1455"/>
                  </a:lnTo>
                  <a:lnTo>
                    <a:pt x="2786" y="1453"/>
                  </a:lnTo>
                  <a:lnTo>
                    <a:pt x="2823" y="1452"/>
                  </a:lnTo>
                  <a:close/>
                  <a:moveTo>
                    <a:pt x="1739" y="177"/>
                  </a:moveTo>
                  <a:lnTo>
                    <a:pt x="1727" y="177"/>
                  </a:lnTo>
                  <a:lnTo>
                    <a:pt x="1720" y="180"/>
                  </a:lnTo>
                  <a:lnTo>
                    <a:pt x="1714" y="185"/>
                  </a:lnTo>
                  <a:lnTo>
                    <a:pt x="1711" y="193"/>
                  </a:lnTo>
                  <a:lnTo>
                    <a:pt x="1710" y="206"/>
                  </a:lnTo>
                  <a:lnTo>
                    <a:pt x="1710" y="237"/>
                  </a:lnTo>
                  <a:lnTo>
                    <a:pt x="1710" y="251"/>
                  </a:lnTo>
                  <a:lnTo>
                    <a:pt x="1709" y="259"/>
                  </a:lnTo>
                  <a:lnTo>
                    <a:pt x="1707" y="265"/>
                  </a:lnTo>
                  <a:lnTo>
                    <a:pt x="1702" y="269"/>
                  </a:lnTo>
                  <a:lnTo>
                    <a:pt x="1694" y="272"/>
                  </a:lnTo>
                  <a:lnTo>
                    <a:pt x="1681" y="276"/>
                  </a:lnTo>
                  <a:lnTo>
                    <a:pt x="1654" y="288"/>
                  </a:lnTo>
                  <a:lnTo>
                    <a:pt x="1628" y="304"/>
                  </a:lnTo>
                  <a:lnTo>
                    <a:pt x="1607" y="322"/>
                  </a:lnTo>
                  <a:lnTo>
                    <a:pt x="1590" y="344"/>
                  </a:lnTo>
                  <a:lnTo>
                    <a:pt x="1577" y="367"/>
                  </a:lnTo>
                  <a:lnTo>
                    <a:pt x="1568" y="395"/>
                  </a:lnTo>
                  <a:lnTo>
                    <a:pt x="1565" y="426"/>
                  </a:lnTo>
                  <a:lnTo>
                    <a:pt x="1566" y="452"/>
                  </a:lnTo>
                  <a:lnTo>
                    <a:pt x="1572" y="478"/>
                  </a:lnTo>
                  <a:lnTo>
                    <a:pt x="1580" y="501"/>
                  </a:lnTo>
                  <a:lnTo>
                    <a:pt x="1594" y="522"/>
                  </a:lnTo>
                  <a:lnTo>
                    <a:pt x="1611" y="541"/>
                  </a:lnTo>
                  <a:lnTo>
                    <a:pt x="1630" y="558"/>
                  </a:lnTo>
                  <a:lnTo>
                    <a:pt x="1654" y="574"/>
                  </a:lnTo>
                  <a:lnTo>
                    <a:pt x="1689" y="592"/>
                  </a:lnTo>
                  <a:lnTo>
                    <a:pt x="1725" y="608"/>
                  </a:lnTo>
                  <a:lnTo>
                    <a:pt x="1763" y="624"/>
                  </a:lnTo>
                  <a:lnTo>
                    <a:pt x="1777" y="630"/>
                  </a:lnTo>
                  <a:lnTo>
                    <a:pt x="1790" y="639"/>
                  </a:lnTo>
                  <a:lnTo>
                    <a:pt x="1802" y="649"/>
                  </a:lnTo>
                  <a:lnTo>
                    <a:pt x="1814" y="661"/>
                  </a:lnTo>
                  <a:lnTo>
                    <a:pt x="1822" y="676"/>
                  </a:lnTo>
                  <a:lnTo>
                    <a:pt x="1825" y="692"/>
                  </a:lnTo>
                  <a:lnTo>
                    <a:pt x="1823" y="708"/>
                  </a:lnTo>
                  <a:lnTo>
                    <a:pt x="1816" y="722"/>
                  </a:lnTo>
                  <a:lnTo>
                    <a:pt x="1804" y="735"/>
                  </a:lnTo>
                  <a:lnTo>
                    <a:pt x="1788" y="745"/>
                  </a:lnTo>
                  <a:lnTo>
                    <a:pt x="1772" y="750"/>
                  </a:lnTo>
                  <a:lnTo>
                    <a:pt x="1754" y="753"/>
                  </a:lnTo>
                  <a:lnTo>
                    <a:pt x="1736" y="754"/>
                  </a:lnTo>
                  <a:lnTo>
                    <a:pt x="1718" y="755"/>
                  </a:lnTo>
                  <a:lnTo>
                    <a:pt x="1679" y="749"/>
                  </a:lnTo>
                  <a:lnTo>
                    <a:pt x="1644" y="738"/>
                  </a:lnTo>
                  <a:lnTo>
                    <a:pt x="1611" y="723"/>
                  </a:lnTo>
                  <a:lnTo>
                    <a:pt x="1600" y="718"/>
                  </a:lnTo>
                  <a:lnTo>
                    <a:pt x="1593" y="717"/>
                  </a:lnTo>
                  <a:lnTo>
                    <a:pt x="1588" y="720"/>
                  </a:lnTo>
                  <a:lnTo>
                    <a:pt x="1583" y="726"/>
                  </a:lnTo>
                  <a:lnTo>
                    <a:pt x="1579" y="737"/>
                  </a:lnTo>
                  <a:lnTo>
                    <a:pt x="1573" y="755"/>
                  </a:lnTo>
                  <a:lnTo>
                    <a:pt x="1567" y="773"/>
                  </a:lnTo>
                  <a:lnTo>
                    <a:pt x="1561" y="794"/>
                  </a:lnTo>
                  <a:lnTo>
                    <a:pt x="1559" y="803"/>
                  </a:lnTo>
                  <a:lnTo>
                    <a:pt x="1559" y="811"/>
                  </a:lnTo>
                  <a:lnTo>
                    <a:pt x="1562" y="817"/>
                  </a:lnTo>
                  <a:lnTo>
                    <a:pt x="1570" y="823"/>
                  </a:lnTo>
                  <a:lnTo>
                    <a:pt x="1582" y="829"/>
                  </a:lnTo>
                  <a:lnTo>
                    <a:pt x="1614" y="842"/>
                  </a:lnTo>
                  <a:lnTo>
                    <a:pt x="1646" y="850"/>
                  </a:lnTo>
                  <a:lnTo>
                    <a:pt x="1678" y="858"/>
                  </a:lnTo>
                  <a:lnTo>
                    <a:pt x="1691" y="860"/>
                  </a:lnTo>
                  <a:lnTo>
                    <a:pt x="1699" y="862"/>
                  </a:lnTo>
                  <a:lnTo>
                    <a:pt x="1704" y="867"/>
                  </a:lnTo>
                  <a:lnTo>
                    <a:pt x="1706" y="876"/>
                  </a:lnTo>
                  <a:lnTo>
                    <a:pt x="1707" y="890"/>
                  </a:lnTo>
                  <a:lnTo>
                    <a:pt x="1707" y="925"/>
                  </a:lnTo>
                  <a:lnTo>
                    <a:pt x="1708" y="934"/>
                  </a:lnTo>
                  <a:lnTo>
                    <a:pt x="1712" y="943"/>
                  </a:lnTo>
                  <a:lnTo>
                    <a:pt x="1720" y="948"/>
                  </a:lnTo>
                  <a:lnTo>
                    <a:pt x="1731" y="949"/>
                  </a:lnTo>
                  <a:lnTo>
                    <a:pt x="1785" y="949"/>
                  </a:lnTo>
                  <a:lnTo>
                    <a:pt x="1794" y="948"/>
                  </a:lnTo>
                  <a:lnTo>
                    <a:pt x="1801" y="944"/>
                  </a:lnTo>
                  <a:lnTo>
                    <a:pt x="1805" y="936"/>
                  </a:lnTo>
                  <a:lnTo>
                    <a:pt x="1806" y="925"/>
                  </a:lnTo>
                  <a:lnTo>
                    <a:pt x="1806" y="876"/>
                  </a:lnTo>
                  <a:lnTo>
                    <a:pt x="1807" y="864"/>
                  </a:lnTo>
                  <a:lnTo>
                    <a:pt x="1811" y="855"/>
                  </a:lnTo>
                  <a:lnTo>
                    <a:pt x="1818" y="850"/>
                  </a:lnTo>
                  <a:lnTo>
                    <a:pt x="1827" y="847"/>
                  </a:lnTo>
                  <a:lnTo>
                    <a:pt x="1855" y="837"/>
                  </a:lnTo>
                  <a:lnTo>
                    <a:pt x="1881" y="823"/>
                  </a:lnTo>
                  <a:lnTo>
                    <a:pt x="1903" y="806"/>
                  </a:lnTo>
                  <a:lnTo>
                    <a:pt x="1922" y="786"/>
                  </a:lnTo>
                  <a:lnTo>
                    <a:pt x="1940" y="761"/>
                  </a:lnTo>
                  <a:lnTo>
                    <a:pt x="1952" y="734"/>
                  </a:lnTo>
                  <a:lnTo>
                    <a:pt x="1958" y="705"/>
                  </a:lnTo>
                  <a:lnTo>
                    <a:pt x="1960" y="675"/>
                  </a:lnTo>
                  <a:lnTo>
                    <a:pt x="1957" y="646"/>
                  </a:lnTo>
                  <a:lnTo>
                    <a:pt x="1949" y="619"/>
                  </a:lnTo>
                  <a:lnTo>
                    <a:pt x="1936" y="592"/>
                  </a:lnTo>
                  <a:lnTo>
                    <a:pt x="1918" y="568"/>
                  </a:lnTo>
                  <a:lnTo>
                    <a:pt x="1895" y="546"/>
                  </a:lnTo>
                  <a:lnTo>
                    <a:pt x="1870" y="528"/>
                  </a:lnTo>
                  <a:lnTo>
                    <a:pt x="1838" y="512"/>
                  </a:lnTo>
                  <a:lnTo>
                    <a:pt x="1806" y="499"/>
                  </a:lnTo>
                  <a:lnTo>
                    <a:pt x="1774" y="485"/>
                  </a:lnTo>
                  <a:lnTo>
                    <a:pt x="1747" y="473"/>
                  </a:lnTo>
                  <a:lnTo>
                    <a:pt x="1721" y="457"/>
                  </a:lnTo>
                  <a:lnTo>
                    <a:pt x="1709" y="446"/>
                  </a:lnTo>
                  <a:lnTo>
                    <a:pt x="1703" y="433"/>
                  </a:lnTo>
                  <a:lnTo>
                    <a:pt x="1700" y="420"/>
                  </a:lnTo>
                  <a:lnTo>
                    <a:pt x="1703" y="408"/>
                  </a:lnTo>
                  <a:lnTo>
                    <a:pt x="1708" y="395"/>
                  </a:lnTo>
                  <a:lnTo>
                    <a:pt x="1718" y="384"/>
                  </a:lnTo>
                  <a:lnTo>
                    <a:pt x="1731" y="376"/>
                  </a:lnTo>
                  <a:lnTo>
                    <a:pt x="1747" y="370"/>
                  </a:lnTo>
                  <a:lnTo>
                    <a:pt x="1763" y="368"/>
                  </a:lnTo>
                  <a:lnTo>
                    <a:pt x="1794" y="368"/>
                  </a:lnTo>
                  <a:lnTo>
                    <a:pt x="1825" y="373"/>
                  </a:lnTo>
                  <a:lnTo>
                    <a:pt x="1854" y="382"/>
                  </a:lnTo>
                  <a:lnTo>
                    <a:pt x="1884" y="394"/>
                  </a:lnTo>
                  <a:lnTo>
                    <a:pt x="1893" y="398"/>
                  </a:lnTo>
                  <a:lnTo>
                    <a:pt x="1901" y="399"/>
                  </a:lnTo>
                  <a:lnTo>
                    <a:pt x="1906" y="397"/>
                  </a:lnTo>
                  <a:lnTo>
                    <a:pt x="1911" y="389"/>
                  </a:lnTo>
                  <a:lnTo>
                    <a:pt x="1916" y="379"/>
                  </a:lnTo>
                  <a:lnTo>
                    <a:pt x="1933" y="316"/>
                  </a:lnTo>
                  <a:lnTo>
                    <a:pt x="1935" y="305"/>
                  </a:lnTo>
                  <a:lnTo>
                    <a:pt x="1933" y="297"/>
                  </a:lnTo>
                  <a:lnTo>
                    <a:pt x="1927" y="291"/>
                  </a:lnTo>
                  <a:lnTo>
                    <a:pt x="1919" y="287"/>
                  </a:lnTo>
                  <a:lnTo>
                    <a:pt x="1882" y="273"/>
                  </a:lnTo>
                  <a:lnTo>
                    <a:pt x="1844" y="266"/>
                  </a:lnTo>
                  <a:lnTo>
                    <a:pt x="1829" y="263"/>
                  </a:lnTo>
                  <a:lnTo>
                    <a:pt x="1820" y="259"/>
                  </a:lnTo>
                  <a:lnTo>
                    <a:pt x="1813" y="255"/>
                  </a:lnTo>
                  <a:lnTo>
                    <a:pt x="1810" y="250"/>
                  </a:lnTo>
                  <a:lnTo>
                    <a:pt x="1809" y="240"/>
                  </a:lnTo>
                  <a:lnTo>
                    <a:pt x="1809" y="226"/>
                  </a:lnTo>
                  <a:lnTo>
                    <a:pt x="1809" y="206"/>
                  </a:lnTo>
                  <a:lnTo>
                    <a:pt x="1807" y="192"/>
                  </a:lnTo>
                  <a:lnTo>
                    <a:pt x="1803" y="184"/>
                  </a:lnTo>
                  <a:lnTo>
                    <a:pt x="1794" y="179"/>
                  </a:lnTo>
                  <a:lnTo>
                    <a:pt x="1780" y="177"/>
                  </a:lnTo>
                  <a:lnTo>
                    <a:pt x="1760" y="177"/>
                  </a:lnTo>
                  <a:lnTo>
                    <a:pt x="1739" y="177"/>
                  </a:lnTo>
                  <a:close/>
                  <a:moveTo>
                    <a:pt x="1760" y="0"/>
                  </a:moveTo>
                  <a:lnTo>
                    <a:pt x="1821" y="3"/>
                  </a:lnTo>
                  <a:lnTo>
                    <a:pt x="1881" y="13"/>
                  </a:lnTo>
                  <a:lnTo>
                    <a:pt x="1938" y="29"/>
                  </a:lnTo>
                  <a:lnTo>
                    <a:pt x="1992" y="50"/>
                  </a:lnTo>
                  <a:lnTo>
                    <a:pt x="2045" y="77"/>
                  </a:lnTo>
                  <a:lnTo>
                    <a:pt x="2093" y="109"/>
                  </a:lnTo>
                  <a:lnTo>
                    <a:pt x="2137" y="145"/>
                  </a:lnTo>
                  <a:lnTo>
                    <a:pt x="2178" y="186"/>
                  </a:lnTo>
                  <a:lnTo>
                    <a:pt x="2214" y="231"/>
                  </a:lnTo>
                  <a:lnTo>
                    <a:pt x="2246" y="279"/>
                  </a:lnTo>
                  <a:lnTo>
                    <a:pt x="2273" y="331"/>
                  </a:lnTo>
                  <a:lnTo>
                    <a:pt x="2294" y="385"/>
                  </a:lnTo>
                  <a:lnTo>
                    <a:pt x="2310" y="443"/>
                  </a:lnTo>
                  <a:lnTo>
                    <a:pt x="2319" y="501"/>
                  </a:lnTo>
                  <a:lnTo>
                    <a:pt x="2323" y="563"/>
                  </a:lnTo>
                  <a:lnTo>
                    <a:pt x="2319" y="625"/>
                  </a:lnTo>
                  <a:lnTo>
                    <a:pt x="2310" y="685"/>
                  </a:lnTo>
                  <a:lnTo>
                    <a:pt x="2294" y="741"/>
                  </a:lnTo>
                  <a:lnTo>
                    <a:pt x="2273" y="797"/>
                  </a:lnTo>
                  <a:lnTo>
                    <a:pt x="2246" y="848"/>
                  </a:lnTo>
                  <a:lnTo>
                    <a:pt x="2214" y="896"/>
                  </a:lnTo>
                  <a:lnTo>
                    <a:pt x="2178" y="941"/>
                  </a:lnTo>
                  <a:lnTo>
                    <a:pt x="2137" y="982"/>
                  </a:lnTo>
                  <a:lnTo>
                    <a:pt x="2093" y="1019"/>
                  </a:lnTo>
                  <a:lnTo>
                    <a:pt x="2045" y="1051"/>
                  </a:lnTo>
                  <a:lnTo>
                    <a:pt x="1992" y="1077"/>
                  </a:lnTo>
                  <a:lnTo>
                    <a:pt x="1938" y="1099"/>
                  </a:lnTo>
                  <a:lnTo>
                    <a:pt x="1881" y="1114"/>
                  </a:lnTo>
                  <a:lnTo>
                    <a:pt x="1821" y="1123"/>
                  </a:lnTo>
                  <a:lnTo>
                    <a:pt x="1760" y="1127"/>
                  </a:lnTo>
                  <a:lnTo>
                    <a:pt x="1698" y="1123"/>
                  </a:lnTo>
                  <a:lnTo>
                    <a:pt x="1639" y="1114"/>
                  </a:lnTo>
                  <a:lnTo>
                    <a:pt x="1581" y="1099"/>
                  </a:lnTo>
                  <a:lnTo>
                    <a:pt x="1527" y="1077"/>
                  </a:lnTo>
                  <a:lnTo>
                    <a:pt x="1476" y="1051"/>
                  </a:lnTo>
                  <a:lnTo>
                    <a:pt x="1427" y="1019"/>
                  </a:lnTo>
                  <a:lnTo>
                    <a:pt x="1382" y="982"/>
                  </a:lnTo>
                  <a:lnTo>
                    <a:pt x="1341" y="941"/>
                  </a:lnTo>
                  <a:lnTo>
                    <a:pt x="1305" y="896"/>
                  </a:lnTo>
                  <a:lnTo>
                    <a:pt x="1273" y="848"/>
                  </a:lnTo>
                  <a:lnTo>
                    <a:pt x="1247" y="797"/>
                  </a:lnTo>
                  <a:lnTo>
                    <a:pt x="1225" y="741"/>
                  </a:lnTo>
                  <a:lnTo>
                    <a:pt x="1209" y="685"/>
                  </a:lnTo>
                  <a:lnTo>
                    <a:pt x="1200" y="625"/>
                  </a:lnTo>
                  <a:lnTo>
                    <a:pt x="1197" y="563"/>
                  </a:lnTo>
                  <a:lnTo>
                    <a:pt x="1200" y="501"/>
                  </a:lnTo>
                  <a:lnTo>
                    <a:pt x="1209" y="443"/>
                  </a:lnTo>
                  <a:lnTo>
                    <a:pt x="1225" y="385"/>
                  </a:lnTo>
                  <a:lnTo>
                    <a:pt x="1247" y="331"/>
                  </a:lnTo>
                  <a:lnTo>
                    <a:pt x="1273" y="279"/>
                  </a:lnTo>
                  <a:lnTo>
                    <a:pt x="1305" y="231"/>
                  </a:lnTo>
                  <a:lnTo>
                    <a:pt x="1341" y="186"/>
                  </a:lnTo>
                  <a:lnTo>
                    <a:pt x="1382" y="145"/>
                  </a:lnTo>
                  <a:lnTo>
                    <a:pt x="1427" y="109"/>
                  </a:lnTo>
                  <a:lnTo>
                    <a:pt x="1476" y="77"/>
                  </a:lnTo>
                  <a:lnTo>
                    <a:pt x="1527" y="50"/>
                  </a:lnTo>
                  <a:lnTo>
                    <a:pt x="1581" y="29"/>
                  </a:lnTo>
                  <a:lnTo>
                    <a:pt x="1639" y="13"/>
                  </a:lnTo>
                  <a:lnTo>
                    <a:pt x="1698" y="3"/>
                  </a:lnTo>
                  <a:lnTo>
                    <a:pt x="1760" y="0"/>
                  </a:lnTo>
                  <a:close/>
                </a:path>
              </a:pathLst>
            </a:custGeom>
            <a:solidFill>
              <a:srgbClr val="94B74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42" name="Group 141"/>
          <p:cNvGrpSpPr/>
          <p:nvPr/>
        </p:nvGrpSpPr>
        <p:grpSpPr>
          <a:xfrm>
            <a:off x="-412197" y="3674496"/>
            <a:ext cx="3691648" cy="2257834"/>
            <a:chOff x="3898959" y="3249878"/>
            <a:chExt cx="5707249" cy="3490588"/>
          </a:xfrm>
        </p:grpSpPr>
        <p:graphicFrame>
          <p:nvGraphicFramePr>
            <p:cNvPr id="143" name="Chart 142"/>
            <p:cNvGraphicFramePr/>
            <p:nvPr>
              <p:extLst>
                <p:ext uri="{D42A27DB-BD31-4B8C-83A1-F6EECF244321}">
                  <p14:modId xmlns:p14="http://schemas.microsoft.com/office/powerpoint/2010/main" val="3368839932"/>
                </p:ext>
              </p:extLst>
            </p:nvPr>
          </p:nvGraphicFramePr>
          <p:xfrm>
            <a:off x="3898959" y="3249878"/>
            <a:ext cx="5707249" cy="349058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44" name="TextBox 143"/>
            <p:cNvSpPr txBox="1"/>
            <p:nvPr/>
          </p:nvSpPr>
          <p:spPr>
            <a:xfrm>
              <a:off x="5951891" y="4890817"/>
              <a:ext cx="1601384" cy="12478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7ACAEE"/>
                  </a:solidFill>
                </a:rPr>
                <a:t>6%</a:t>
              </a:r>
              <a:endParaRPr lang="en-US" sz="5400" dirty="0">
                <a:solidFill>
                  <a:srgbClr val="7ACAEE"/>
                </a:solidFill>
              </a:endParaRPr>
            </a:p>
          </p:txBody>
        </p:sp>
        <p:sp>
          <p:nvSpPr>
            <p:cNvPr id="145" name="Freeform 11"/>
            <p:cNvSpPr>
              <a:spLocks noEditPoints="1"/>
            </p:cNvSpPr>
            <p:nvPr/>
          </p:nvSpPr>
          <p:spPr bwMode="auto">
            <a:xfrm>
              <a:off x="6289076" y="3995031"/>
              <a:ext cx="949901" cy="949901"/>
            </a:xfrm>
            <a:custGeom>
              <a:avLst/>
              <a:gdLst>
                <a:gd name="T0" fmla="*/ 2200 w 4554"/>
                <a:gd name="T1" fmla="*/ 2644 h 4554"/>
                <a:gd name="T2" fmla="*/ 2240 w 4554"/>
                <a:gd name="T3" fmla="*/ 3228 h 4554"/>
                <a:gd name="T4" fmla="*/ 2360 w 4554"/>
                <a:gd name="T5" fmla="*/ 2672 h 4554"/>
                <a:gd name="T6" fmla="*/ 2283 w 4554"/>
                <a:gd name="T7" fmla="*/ 2610 h 4554"/>
                <a:gd name="T8" fmla="*/ 1637 w 4554"/>
                <a:gd name="T9" fmla="*/ 1561 h 4554"/>
                <a:gd name="T10" fmla="*/ 1330 w 4554"/>
                <a:gd name="T11" fmla="*/ 2350 h 4554"/>
                <a:gd name="T12" fmla="*/ 1565 w 4554"/>
                <a:gd name="T13" fmla="*/ 2810 h 4554"/>
                <a:gd name="T14" fmla="*/ 1909 w 4554"/>
                <a:gd name="T15" fmla="*/ 2541 h 4554"/>
                <a:gd name="T16" fmla="*/ 2034 w 4554"/>
                <a:gd name="T17" fmla="*/ 2465 h 4554"/>
                <a:gd name="T18" fmla="*/ 1935 w 4554"/>
                <a:gd name="T19" fmla="*/ 2143 h 4554"/>
                <a:gd name="T20" fmla="*/ 1944 w 4554"/>
                <a:gd name="T21" fmla="*/ 1983 h 4554"/>
                <a:gd name="T22" fmla="*/ 2034 w 4554"/>
                <a:gd name="T23" fmla="*/ 1666 h 4554"/>
                <a:gd name="T24" fmla="*/ 2305 w 4554"/>
                <a:gd name="T25" fmla="*/ 1547 h 4554"/>
                <a:gd name="T26" fmla="*/ 2525 w 4554"/>
                <a:gd name="T27" fmla="*/ 1663 h 4554"/>
                <a:gd name="T28" fmla="*/ 2596 w 4554"/>
                <a:gd name="T29" fmla="*/ 1711 h 4554"/>
                <a:gd name="T30" fmla="*/ 2623 w 4554"/>
                <a:gd name="T31" fmla="*/ 2008 h 4554"/>
                <a:gd name="T32" fmla="*/ 2599 w 4554"/>
                <a:gd name="T33" fmla="*/ 2215 h 4554"/>
                <a:gd name="T34" fmla="*/ 2520 w 4554"/>
                <a:gd name="T35" fmla="*/ 2480 h 4554"/>
                <a:gd name="T36" fmla="*/ 2645 w 4554"/>
                <a:gd name="T37" fmla="*/ 2556 h 4554"/>
                <a:gd name="T38" fmla="*/ 2989 w 4554"/>
                <a:gd name="T39" fmla="*/ 2825 h 4554"/>
                <a:gd name="T40" fmla="*/ 3224 w 4554"/>
                <a:gd name="T41" fmla="*/ 2365 h 4554"/>
                <a:gd name="T42" fmla="*/ 2948 w 4554"/>
                <a:gd name="T43" fmla="*/ 1598 h 4554"/>
                <a:gd name="T44" fmla="*/ 2276 w 4554"/>
                <a:gd name="T45" fmla="*/ 0 h 4554"/>
                <a:gd name="T46" fmla="*/ 2670 w 4554"/>
                <a:gd name="T47" fmla="*/ 339 h 4554"/>
                <a:gd name="T48" fmla="*/ 2416 w 4554"/>
                <a:gd name="T49" fmla="*/ 767 h 4554"/>
                <a:gd name="T50" fmla="*/ 3242 w 4554"/>
                <a:gd name="T51" fmla="*/ 1114 h 4554"/>
                <a:gd name="T52" fmla="*/ 3363 w 4554"/>
                <a:gd name="T53" fmla="*/ 635 h 4554"/>
                <a:gd name="T54" fmla="*/ 3842 w 4554"/>
                <a:gd name="T55" fmla="*/ 635 h 4554"/>
                <a:gd name="T56" fmla="*/ 3970 w 4554"/>
                <a:gd name="T57" fmla="*/ 1100 h 4554"/>
                <a:gd name="T58" fmla="*/ 3538 w 4554"/>
                <a:gd name="T59" fmla="*/ 1343 h 4554"/>
                <a:gd name="T60" fmla="*/ 3518 w 4554"/>
                <a:gd name="T61" fmla="*/ 2066 h 4554"/>
                <a:gd name="T62" fmla="*/ 4053 w 4554"/>
                <a:gd name="T63" fmla="*/ 1893 h 4554"/>
                <a:gd name="T64" fmla="*/ 4517 w 4554"/>
                <a:gd name="T65" fmla="*/ 2109 h 4554"/>
                <a:gd name="T66" fmla="*/ 4373 w 4554"/>
                <a:gd name="T67" fmla="*/ 2611 h 4554"/>
                <a:gd name="T68" fmla="*/ 3878 w 4554"/>
                <a:gd name="T69" fmla="*/ 2563 h 4554"/>
                <a:gd name="T70" fmla="*/ 3313 w 4554"/>
                <a:gd name="T71" fmla="*/ 2981 h 4554"/>
                <a:gd name="T72" fmla="*/ 3820 w 4554"/>
                <a:gd name="T73" fmla="*/ 3269 h 4554"/>
                <a:gd name="T74" fmla="*/ 3965 w 4554"/>
                <a:gd name="T75" fmla="*/ 3772 h 4554"/>
                <a:gd name="T76" fmla="*/ 3487 w 4554"/>
                <a:gd name="T77" fmla="*/ 3984 h 4554"/>
                <a:gd name="T78" fmla="*/ 3209 w 4554"/>
                <a:gd name="T79" fmla="*/ 3560 h 4554"/>
                <a:gd name="T80" fmla="*/ 2520 w 4554"/>
                <a:gd name="T81" fmla="*/ 3505 h 4554"/>
                <a:gd name="T82" fmla="*/ 2670 w 4554"/>
                <a:gd name="T83" fmla="*/ 4100 h 4554"/>
                <a:gd name="T84" fmla="*/ 2392 w 4554"/>
                <a:gd name="T85" fmla="*/ 4537 h 4554"/>
                <a:gd name="T86" fmla="*/ 1915 w 4554"/>
                <a:gd name="T87" fmla="*/ 4325 h 4554"/>
                <a:gd name="T88" fmla="*/ 2045 w 4554"/>
                <a:gd name="T89" fmla="*/ 3838 h 4554"/>
                <a:gd name="T90" fmla="*/ 1564 w 4554"/>
                <a:gd name="T91" fmla="*/ 3311 h 4554"/>
                <a:gd name="T92" fmla="*/ 1285 w 4554"/>
                <a:gd name="T93" fmla="*/ 3821 h 4554"/>
                <a:gd name="T94" fmla="*/ 782 w 4554"/>
                <a:gd name="T95" fmla="*/ 3965 h 4554"/>
                <a:gd name="T96" fmla="*/ 570 w 4554"/>
                <a:gd name="T97" fmla="*/ 3489 h 4554"/>
                <a:gd name="T98" fmla="*/ 994 w 4554"/>
                <a:gd name="T99" fmla="*/ 3209 h 4554"/>
                <a:gd name="T100" fmla="*/ 1065 w 4554"/>
                <a:gd name="T101" fmla="*/ 2611 h 4554"/>
                <a:gd name="T102" fmla="*/ 506 w 4554"/>
                <a:gd name="T103" fmla="*/ 2681 h 4554"/>
                <a:gd name="T104" fmla="*/ 37 w 4554"/>
                <a:gd name="T105" fmla="*/ 2467 h 4554"/>
                <a:gd name="T106" fmla="*/ 181 w 4554"/>
                <a:gd name="T107" fmla="*/ 1965 h 4554"/>
                <a:gd name="T108" fmla="*/ 682 w 4554"/>
                <a:gd name="T109" fmla="*/ 2027 h 4554"/>
                <a:gd name="T110" fmla="*/ 1196 w 4554"/>
                <a:gd name="T111" fmla="*/ 1642 h 4554"/>
                <a:gd name="T112" fmla="*/ 782 w 4554"/>
                <a:gd name="T113" fmla="*/ 1312 h 4554"/>
                <a:gd name="T114" fmla="*/ 570 w 4554"/>
                <a:gd name="T115" fmla="*/ 835 h 4554"/>
                <a:gd name="T116" fmla="*/ 1010 w 4554"/>
                <a:gd name="T117" fmla="*/ 558 h 4554"/>
                <a:gd name="T118" fmla="*/ 1348 w 4554"/>
                <a:gd name="T119" fmla="*/ 951 h 4554"/>
                <a:gd name="T120" fmla="*/ 1935 w 4554"/>
                <a:gd name="T121" fmla="*/ 1074 h 4554"/>
                <a:gd name="T122" fmla="*/ 1895 w 4554"/>
                <a:gd name="T123" fmla="*/ 508 h 4554"/>
                <a:gd name="T124" fmla="*/ 2109 w 4554"/>
                <a:gd name="T125" fmla="*/ 37 h 4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554" h="4554">
                  <a:moveTo>
                    <a:pt x="2276" y="2608"/>
                  </a:moveTo>
                  <a:lnTo>
                    <a:pt x="2271" y="2610"/>
                  </a:lnTo>
                  <a:lnTo>
                    <a:pt x="2265" y="2610"/>
                  </a:lnTo>
                  <a:lnTo>
                    <a:pt x="2255" y="2611"/>
                  </a:lnTo>
                  <a:lnTo>
                    <a:pt x="2245" y="2612"/>
                  </a:lnTo>
                  <a:lnTo>
                    <a:pt x="2236" y="2616"/>
                  </a:lnTo>
                  <a:lnTo>
                    <a:pt x="2225" y="2621"/>
                  </a:lnTo>
                  <a:lnTo>
                    <a:pt x="2215" y="2626"/>
                  </a:lnTo>
                  <a:lnTo>
                    <a:pt x="2207" y="2634"/>
                  </a:lnTo>
                  <a:lnTo>
                    <a:pt x="2200" y="2644"/>
                  </a:lnTo>
                  <a:lnTo>
                    <a:pt x="2196" y="2657"/>
                  </a:lnTo>
                  <a:lnTo>
                    <a:pt x="2194" y="2672"/>
                  </a:lnTo>
                  <a:lnTo>
                    <a:pt x="2196" y="2690"/>
                  </a:lnTo>
                  <a:lnTo>
                    <a:pt x="2201" y="2710"/>
                  </a:lnTo>
                  <a:lnTo>
                    <a:pt x="2212" y="2734"/>
                  </a:lnTo>
                  <a:lnTo>
                    <a:pt x="2227" y="2761"/>
                  </a:lnTo>
                  <a:lnTo>
                    <a:pt x="2247" y="2793"/>
                  </a:lnTo>
                  <a:lnTo>
                    <a:pt x="2174" y="3221"/>
                  </a:lnTo>
                  <a:lnTo>
                    <a:pt x="2205" y="3225"/>
                  </a:lnTo>
                  <a:lnTo>
                    <a:pt x="2240" y="3228"/>
                  </a:lnTo>
                  <a:lnTo>
                    <a:pt x="2276" y="3228"/>
                  </a:lnTo>
                  <a:lnTo>
                    <a:pt x="2313" y="3228"/>
                  </a:lnTo>
                  <a:lnTo>
                    <a:pt x="2349" y="3225"/>
                  </a:lnTo>
                  <a:lnTo>
                    <a:pt x="2381" y="3221"/>
                  </a:lnTo>
                  <a:lnTo>
                    <a:pt x="2306" y="2793"/>
                  </a:lnTo>
                  <a:lnTo>
                    <a:pt x="2327" y="2761"/>
                  </a:lnTo>
                  <a:lnTo>
                    <a:pt x="2342" y="2734"/>
                  </a:lnTo>
                  <a:lnTo>
                    <a:pt x="2352" y="2710"/>
                  </a:lnTo>
                  <a:lnTo>
                    <a:pt x="2357" y="2690"/>
                  </a:lnTo>
                  <a:lnTo>
                    <a:pt x="2360" y="2672"/>
                  </a:lnTo>
                  <a:lnTo>
                    <a:pt x="2358" y="2657"/>
                  </a:lnTo>
                  <a:lnTo>
                    <a:pt x="2353" y="2644"/>
                  </a:lnTo>
                  <a:lnTo>
                    <a:pt x="2347" y="2634"/>
                  </a:lnTo>
                  <a:lnTo>
                    <a:pt x="2339" y="2626"/>
                  </a:lnTo>
                  <a:lnTo>
                    <a:pt x="2329" y="2621"/>
                  </a:lnTo>
                  <a:lnTo>
                    <a:pt x="2318" y="2616"/>
                  </a:lnTo>
                  <a:lnTo>
                    <a:pt x="2309" y="2612"/>
                  </a:lnTo>
                  <a:lnTo>
                    <a:pt x="2299" y="2611"/>
                  </a:lnTo>
                  <a:lnTo>
                    <a:pt x="2289" y="2610"/>
                  </a:lnTo>
                  <a:lnTo>
                    <a:pt x="2283" y="2610"/>
                  </a:lnTo>
                  <a:lnTo>
                    <a:pt x="2276" y="2608"/>
                  </a:lnTo>
                  <a:close/>
                  <a:moveTo>
                    <a:pt x="2276" y="1312"/>
                  </a:moveTo>
                  <a:lnTo>
                    <a:pt x="2186" y="1317"/>
                  </a:lnTo>
                  <a:lnTo>
                    <a:pt x="2096" y="1329"/>
                  </a:lnTo>
                  <a:lnTo>
                    <a:pt x="2011" y="1350"/>
                  </a:lnTo>
                  <a:lnTo>
                    <a:pt x="1928" y="1379"/>
                  </a:lnTo>
                  <a:lnTo>
                    <a:pt x="1848" y="1415"/>
                  </a:lnTo>
                  <a:lnTo>
                    <a:pt x="1773" y="1457"/>
                  </a:lnTo>
                  <a:lnTo>
                    <a:pt x="1703" y="1506"/>
                  </a:lnTo>
                  <a:lnTo>
                    <a:pt x="1637" y="1561"/>
                  </a:lnTo>
                  <a:lnTo>
                    <a:pt x="1576" y="1622"/>
                  </a:lnTo>
                  <a:lnTo>
                    <a:pt x="1521" y="1688"/>
                  </a:lnTo>
                  <a:lnTo>
                    <a:pt x="1471" y="1760"/>
                  </a:lnTo>
                  <a:lnTo>
                    <a:pt x="1428" y="1834"/>
                  </a:lnTo>
                  <a:lnTo>
                    <a:pt x="1392" y="1914"/>
                  </a:lnTo>
                  <a:lnTo>
                    <a:pt x="1365" y="1997"/>
                  </a:lnTo>
                  <a:lnTo>
                    <a:pt x="1344" y="2082"/>
                  </a:lnTo>
                  <a:lnTo>
                    <a:pt x="1330" y="2171"/>
                  </a:lnTo>
                  <a:lnTo>
                    <a:pt x="1326" y="2262"/>
                  </a:lnTo>
                  <a:lnTo>
                    <a:pt x="1330" y="2350"/>
                  </a:lnTo>
                  <a:lnTo>
                    <a:pt x="1343" y="2434"/>
                  </a:lnTo>
                  <a:lnTo>
                    <a:pt x="1362" y="2517"/>
                  </a:lnTo>
                  <a:lnTo>
                    <a:pt x="1388" y="2597"/>
                  </a:lnTo>
                  <a:lnTo>
                    <a:pt x="1421" y="2673"/>
                  </a:lnTo>
                  <a:lnTo>
                    <a:pt x="1460" y="2746"/>
                  </a:lnTo>
                  <a:lnTo>
                    <a:pt x="1504" y="2815"/>
                  </a:lnTo>
                  <a:lnTo>
                    <a:pt x="1555" y="2881"/>
                  </a:lnTo>
                  <a:lnTo>
                    <a:pt x="1555" y="2859"/>
                  </a:lnTo>
                  <a:lnTo>
                    <a:pt x="1557" y="2833"/>
                  </a:lnTo>
                  <a:lnTo>
                    <a:pt x="1565" y="2810"/>
                  </a:lnTo>
                  <a:lnTo>
                    <a:pt x="1576" y="2788"/>
                  </a:lnTo>
                  <a:lnTo>
                    <a:pt x="1590" y="2767"/>
                  </a:lnTo>
                  <a:lnTo>
                    <a:pt x="1606" y="2749"/>
                  </a:lnTo>
                  <a:lnTo>
                    <a:pt x="1652" y="2712"/>
                  </a:lnTo>
                  <a:lnTo>
                    <a:pt x="1699" y="2676"/>
                  </a:lnTo>
                  <a:lnTo>
                    <a:pt x="1744" y="2644"/>
                  </a:lnTo>
                  <a:lnTo>
                    <a:pt x="1788" y="2614"/>
                  </a:lnTo>
                  <a:lnTo>
                    <a:pt x="1831" y="2588"/>
                  </a:lnTo>
                  <a:lnTo>
                    <a:pt x="1871" y="2563"/>
                  </a:lnTo>
                  <a:lnTo>
                    <a:pt x="1909" y="2541"/>
                  </a:lnTo>
                  <a:lnTo>
                    <a:pt x="1942" y="2523"/>
                  </a:lnTo>
                  <a:lnTo>
                    <a:pt x="1971" y="2506"/>
                  </a:lnTo>
                  <a:lnTo>
                    <a:pt x="1995" y="2494"/>
                  </a:lnTo>
                  <a:lnTo>
                    <a:pt x="2013" y="2483"/>
                  </a:lnTo>
                  <a:lnTo>
                    <a:pt x="2026" y="2476"/>
                  </a:lnTo>
                  <a:lnTo>
                    <a:pt x="2030" y="2473"/>
                  </a:lnTo>
                  <a:lnTo>
                    <a:pt x="2031" y="2470"/>
                  </a:lnTo>
                  <a:lnTo>
                    <a:pt x="2033" y="2469"/>
                  </a:lnTo>
                  <a:lnTo>
                    <a:pt x="2033" y="2467"/>
                  </a:lnTo>
                  <a:lnTo>
                    <a:pt x="2034" y="2465"/>
                  </a:lnTo>
                  <a:lnTo>
                    <a:pt x="2034" y="2462"/>
                  </a:lnTo>
                  <a:lnTo>
                    <a:pt x="2034" y="2358"/>
                  </a:lnTo>
                  <a:lnTo>
                    <a:pt x="2009" y="2307"/>
                  </a:lnTo>
                  <a:lnTo>
                    <a:pt x="1993" y="2258"/>
                  </a:lnTo>
                  <a:lnTo>
                    <a:pt x="1982" y="2211"/>
                  </a:lnTo>
                  <a:lnTo>
                    <a:pt x="1975" y="2209"/>
                  </a:lnTo>
                  <a:lnTo>
                    <a:pt x="1965" y="2202"/>
                  </a:lnTo>
                  <a:lnTo>
                    <a:pt x="1955" y="2190"/>
                  </a:lnTo>
                  <a:lnTo>
                    <a:pt x="1944" y="2171"/>
                  </a:lnTo>
                  <a:lnTo>
                    <a:pt x="1935" y="2143"/>
                  </a:lnTo>
                  <a:lnTo>
                    <a:pt x="1924" y="2107"/>
                  </a:lnTo>
                  <a:lnTo>
                    <a:pt x="1915" y="2077"/>
                  </a:lnTo>
                  <a:lnTo>
                    <a:pt x="1913" y="2052"/>
                  </a:lnTo>
                  <a:lnTo>
                    <a:pt x="1911" y="2031"/>
                  </a:lnTo>
                  <a:lnTo>
                    <a:pt x="1913" y="2016"/>
                  </a:lnTo>
                  <a:lnTo>
                    <a:pt x="1915" y="2004"/>
                  </a:lnTo>
                  <a:lnTo>
                    <a:pt x="1921" y="1994"/>
                  </a:lnTo>
                  <a:lnTo>
                    <a:pt x="1928" y="1989"/>
                  </a:lnTo>
                  <a:lnTo>
                    <a:pt x="1935" y="1984"/>
                  </a:lnTo>
                  <a:lnTo>
                    <a:pt x="1944" y="1983"/>
                  </a:lnTo>
                  <a:lnTo>
                    <a:pt x="1953" y="1983"/>
                  </a:lnTo>
                  <a:lnTo>
                    <a:pt x="1940" y="1939"/>
                  </a:lnTo>
                  <a:lnTo>
                    <a:pt x="1935" y="1895"/>
                  </a:lnTo>
                  <a:lnTo>
                    <a:pt x="1938" y="1853"/>
                  </a:lnTo>
                  <a:lnTo>
                    <a:pt x="1946" y="1813"/>
                  </a:lnTo>
                  <a:lnTo>
                    <a:pt x="1957" y="1779"/>
                  </a:lnTo>
                  <a:lnTo>
                    <a:pt x="1972" y="1746"/>
                  </a:lnTo>
                  <a:lnTo>
                    <a:pt x="1991" y="1717"/>
                  </a:lnTo>
                  <a:lnTo>
                    <a:pt x="2012" y="1689"/>
                  </a:lnTo>
                  <a:lnTo>
                    <a:pt x="2034" y="1666"/>
                  </a:lnTo>
                  <a:lnTo>
                    <a:pt x="2058" y="1638"/>
                  </a:lnTo>
                  <a:lnTo>
                    <a:pt x="2085" y="1616"/>
                  </a:lnTo>
                  <a:lnTo>
                    <a:pt x="2114" y="1599"/>
                  </a:lnTo>
                  <a:lnTo>
                    <a:pt x="2138" y="1584"/>
                  </a:lnTo>
                  <a:lnTo>
                    <a:pt x="2161" y="1572"/>
                  </a:lnTo>
                  <a:lnTo>
                    <a:pt x="2189" y="1562"/>
                  </a:lnTo>
                  <a:lnTo>
                    <a:pt x="2212" y="1555"/>
                  </a:lnTo>
                  <a:lnTo>
                    <a:pt x="2238" y="1550"/>
                  </a:lnTo>
                  <a:lnTo>
                    <a:pt x="2262" y="1548"/>
                  </a:lnTo>
                  <a:lnTo>
                    <a:pt x="2305" y="1547"/>
                  </a:lnTo>
                  <a:lnTo>
                    <a:pt x="2343" y="1551"/>
                  </a:lnTo>
                  <a:lnTo>
                    <a:pt x="2379" y="1559"/>
                  </a:lnTo>
                  <a:lnTo>
                    <a:pt x="2411" y="1572"/>
                  </a:lnTo>
                  <a:lnTo>
                    <a:pt x="2438" y="1584"/>
                  </a:lnTo>
                  <a:lnTo>
                    <a:pt x="2465" y="1601"/>
                  </a:lnTo>
                  <a:lnTo>
                    <a:pt x="2485" y="1617"/>
                  </a:lnTo>
                  <a:lnTo>
                    <a:pt x="2502" y="1633"/>
                  </a:lnTo>
                  <a:lnTo>
                    <a:pt x="2513" y="1645"/>
                  </a:lnTo>
                  <a:lnTo>
                    <a:pt x="2521" y="1656"/>
                  </a:lnTo>
                  <a:lnTo>
                    <a:pt x="2525" y="1663"/>
                  </a:lnTo>
                  <a:lnTo>
                    <a:pt x="2527" y="1666"/>
                  </a:lnTo>
                  <a:lnTo>
                    <a:pt x="2528" y="1666"/>
                  </a:lnTo>
                  <a:lnTo>
                    <a:pt x="2532" y="1666"/>
                  </a:lnTo>
                  <a:lnTo>
                    <a:pt x="2538" y="1667"/>
                  </a:lnTo>
                  <a:lnTo>
                    <a:pt x="2546" y="1670"/>
                  </a:lnTo>
                  <a:lnTo>
                    <a:pt x="2556" y="1674"/>
                  </a:lnTo>
                  <a:lnTo>
                    <a:pt x="2565" y="1679"/>
                  </a:lnTo>
                  <a:lnTo>
                    <a:pt x="2575" y="1688"/>
                  </a:lnTo>
                  <a:lnTo>
                    <a:pt x="2586" y="1697"/>
                  </a:lnTo>
                  <a:lnTo>
                    <a:pt x="2596" y="1711"/>
                  </a:lnTo>
                  <a:lnTo>
                    <a:pt x="2607" y="1726"/>
                  </a:lnTo>
                  <a:lnTo>
                    <a:pt x="2615" y="1746"/>
                  </a:lnTo>
                  <a:lnTo>
                    <a:pt x="2622" y="1769"/>
                  </a:lnTo>
                  <a:lnTo>
                    <a:pt x="2628" y="1797"/>
                  </a:lnTo>
                  <a:lnTo>
                    <a:pt x="2632" y="1829"/>
                  </a:lnTo>
                  <a:lnTo>
                    <a:pt x="2632" y="1864"/>
                  </a:lnTo>
                  <a:lnTo>
                    <a:pt x="2630" y="1906"/>
                  </a:lnTo>
                  <a:lnTo>
                    <a:pt x="2625" y="1953"/>
                  </a:lnTo>
                  <a:lnTo>
                    <a:pt x="2615" y="2005"/>
                  </a:lnTo>
                  <a:lnTo>
                    <a:pt x="2623" y="2008"/>
                  </a:lnTo>
                  <a:lnTo>
                    <a:pt x="2630" y="2015"/>
                  </a:lnTo>
                  <a:lnTo>
                    <a:pt x="2636" y="2024"/>
                  </a:lnTo>
                  <a:lnTo>
                    <a:pt x="2640" y="2037"/>
                  </a:lnTo>
                  <a:lnTo>
                    <a:pt x="2641" y="2053"/>
                  </a:lnTo>
                  <a:lnTo>
                    <a:pt x="2640" y="2074"/>
                  </a:lnTo>
                  <a:lnTo>
                    <a:pt x="2637" y="2099"/>
                  </a:lnTo>
                  <a:lnTo>
                    <a:pt x="2630" y="2129"/>
                  </a:lnTo>
                  <a:lnTo>
                    <a:pt x="2619" y="2167"/>
                  </a:lnTo>
                  <a:lnTo>
                    <a:pt x="2608" y="2194"/>
                  </a:lnTo>
                  <a:lnTo>
                    <a:pt x="2599" y="2215"/>
                  </a:lnTo>
                  <a:lnTo>
                    <a:pt x="2588" y="2229"/>
                  </a:lnTo>
                  <a:lnTo>
                    <a:pt x="2579" y="2236"/>
                  </a:lnTo>
                  <a:lnTo>
                    <a:pt x="2571" y="2238"/>
                  </a:lnTo>
                  <a:lnTo>
                    <a:pt x="2563" y="2237"/>
                  </a:lnTo>
                  <a:lnTo>
                    <a:pt x="2557" y="2233"/>
                  </a:lnTo>
                  <a:lnTo>
                    <a:pt x="2547" y="2271"/>
                  </a:lnTo>
                  <a:lnTo>
                    <a:pt x="2535" y="2312"/>
                  </a:lnTo>
                  <a:lnTo>
                    <a:pt x="2520" y="2352"/>
                  </a:lnTo>
                  <a:lnTo>
                    <a:pt x="2520" y="2476"/>
                  </a:lnTo>
                  <a:lnTo>
                    <a:pt x="2520" y="2480"/>
                  </a:lnTo>
                  <a:lnTo>
                    <a:pt x="2520" y="2483"/>
                  </a:lnTo>
                  <a:lnTo>
                    <a:pt x="2521" y="2487"/>
                  </a:lnTo>
                  <a:lnTo>
                    <a:pt x="2523" y="2488"/>
                  </a:lnTo>
                  <a:lnTo>
                    <a:pt x="2524" y="2491"/>
                  </a:lnTo>
                  <a:lnTo>
                    <a:pt x="2527" y="2491"/>
                  </a:lnTo>
                  <a:lnTo>
                    <a:pt x="2539" y="2498"/>
                  </a:lnTo>
                  <a:lnTo>
                    <a:pt x="2559" y="2507"/>
                  </a:lnTo>
                  <a:lnTo>
                    <a:pt x="2582" y="2521"/>
                  </a:lnTo>
                  <a:lnTo>
                    <a:pt x="2611" y="2536"/>
                  </a:lnTo>
                  <a:lnTo>
                    <a:pt x="2645" y="2556"/>
                  </a:lnTo>
                  <a:lnTo>
                    <a:pt x="2683" y="2578"/>
                  </a:lnTo>
                  <a:lnTo>
                    <a:pt x="2723" y="2601"/>
                  </a:lnTo>
                  <a:lnTo>
                    <a:pt x="2764" y="2629"/>
                  </a:lnTo>
                  <a:lnTo>
                    <a:pt x="2810" y="2659"/>
                  </a:lnTo>
                  <a:lnTo>
                    <a:pt x="2855" y="2691"/>
                  </a:lnTo>
                  <a:lnTo>
                    <a:pt x="2901" y="2726"/>
                  </a:lnTo>
                  <a:lnTo>
                    <a:pt x="2948" y="2764"/>
                  </a:lnTo>
                  <a:lnTo>
                    <a:pt x="2964" y="2782"/>
                  </a:lnTo>
                  <a:lnTo>
                    <a:pt x="2978" y="2803"/>
                  </a:lnTo>
                  <a:lnTo>
                    <a:pt x="2989" y="2825"/>
                  </a:lnTo>
                  <a:lnTo>
                    <a:pt x="2996" y="2848"/>
                  </a:lnTo>
                  <a:lnTo>
                    <a:pt x="2999" y="2875"/>
                  </a:lnTo>
                  <a:lnTo>
                    <a:pt x="2999" y="2897"/>
                  </a:lnTo>
                  <a:lnTo>
                    <a:pt x="3048" y="2833"/>
                  </a:lnTo>
                  <a:lnTo>
                    <a:pt x="3094" y="2764"/>
                  </a:lnTo>
                  <a:lnTo>
                    <a:pt x="3133" y="2691"/>
                  </a:lnTo>
                  <a:lnTo>
                    <a:pt x="3166" y="2614"/>
                  </a:lnTo>
                  <a:lnTo>
                    <a:pt x="3192" y="2534"/>
                  </a:lnTo>
                  <a:lnTo>
                    <a:pt x="3211" y="2451"/>
                  </a:lnTo>
                  <a:lnTo>
                    <a:pt x="3224" y="2365"/>
                  </a:lnTo>
                  <a:lnTo>
                    <a:pt x="3228" y="2277"/>
                  </a:lnTo>
                  <a:lnTo>
                    <a:pt x="3224" y="2191"/>
                  </a:lnTo>
                  <a:lnTo>
                    <a:pt x="3211" y="2106"/>
                  </a:lnTo>
                  <a:lnTo>
                    <a:pt x="3193" y="2024"/>
                  </a:lnTo>
                  <a:lnTo>
                    <a:pt x="3167" y="1944"/>
                  </a:lnTo>
                  <a:lnTo>
                    <a:pt x="3135" y="1867"/>
                  </a:lnTo>
                  <a:lnTo>
                    <a:pt x="3097" y="1794"/>
                  </a:lnTo>
                  <a:lnTo>
                    <a:pt x="3053" y="1725"/>
                  </a:lnTo>
                  <a:lnTo>
                    <a:pt x="3003" y="1659"/>
                  </a:lnTo>
                  <a:lnTo>
                    <a:pt x="2948" y="1598"/>
                  </a:lnTo>
                  <a:lnTo>
                    <a:pt x="2888" y="1543"/>
                  </a:lnTo>
                  <a:lnTo>
                    <a:pt x="2825" y="1492"/>
                  </a:lnTo>
                  <a:lnTo>
                    <a:pt x="2756" y="1446"/>
                  </a:lnTo>
                  <a:lnTo>
                    <a:pt x="2684" y="1406"/>
                  </a:lnTo>
                  <a:lnTo>
                    <a:pt x="2608" y="1373"/>
                  </a:lnTo>
                  <a:lnTo>
                    <a:pt x="2530" y="1347"/>
                  </a:lnTo>
                  <a:lnTo>
                    <a:pt x="2447" y="1328"/>
                  </a:lnTo>
                  <a:lnTo>
                    <a:pt x="2363" y="1317"/>
                  </a:lnTo>
                  <a:lnTo>
                    <a:pt x="2276" y="1312"/>
                  </a:lnTo>
                  <a:close/>
                  <a:moveTo>
                    <a:pt x="2276" y="0"/>
                  </a:moveTo>
                  <a:lnTo>
                    <a:pt x="2336" y="4"/>
                  </a:lnTo>
                  <a:lnTo>
                    <a:pt x="2392" y="17"/>
                  </a:lnTo>
                  <a:lnTo>
                    <a:pt x="2445" y="37"/>
                  </a:lnTo>
                  <a:lnTo>
                    <a:pt x="2494" y="65"/>
                  </a:lnTo>
                  <a:lnTo>
                    <a:pt x="2538" y="98"/>
                  </a:lnTo>
                  <a:lnTo>
                    <a:pt x="2578" y="137"/>
                  </a:lnTo>
                  <a:lnTo>
                    <a:pt x="2611" y="181"/>
                  </a:lnTo>
                  <a:lnTo>
                    <a:pt x="2639" y="230"/>
                  </a:lnTo>
                  <a:lnTo>
                    <a:pt x="2658" y="283"/>
                  </a:lnTo>
                  <a:lnTo>
                    <a:pt x="2670" y="339"/>
                  </a:lnTo>
                  <a:lnTo>
                    <a:pt x="2674" y="399"/>
                  </a:lnTo>
                  <a:lnTo>
                    <a:pt x="2670" y="454"/>
                  </a:lnTo>
                  <a:lnTo>
                    <a:pt x="2659" y="506"/>
                  </a:lnTo>
                  <a:lnTo>
                    <a:pt x="2640" y="556"/>
                  </a:lnTo>
                  <a:lnTo>
                    <a:pt x="2615" y="602"/>
                  </a:lnTo>
                  <a:lnTo>
                    <a:pt x="2585" y="644"/>
                  </a:lnTo>
                  <a:lnTo>
                    <a:pt x="2549" y="683"/>
                  </a:lnTo>
                  <a:lnTo>
                    <a:pt x="2509" y="716"/>
                  </a:lnTo>
                  <a:lnTo>
                    <a:pt x="2465" y="744"/>
                  </a:lnTo>
                  <a:lnTo>
                    <a:pt x="2416" y="767"/>
                  </a:lnTo>
                  <a:lnTo>
                    <a:pt x="2416" y="1032"/>
                  </a:lnTo>
                  <a:lnTo>
                    <a:pt x="2507" y="1043"/>
                  </a:lnTo>
                  <a:lnTo>
                    <a:pt x="2594" y="1063"/>
                  </a:lnTo>
                  <a:lnTo>
                    <a:pt x="2680" y="1087"/>
                  </a:lnTo>
                  <a:lnTo>
                    <a:pt x="2763" y="1118"/>
                  </a:lnTo>
                  <a:lnTo>
                    <a:pt x="2841" y="1154"/>
                  </a:lnTo>
                  <a:lnTo>
                    <a:pt x="2917" y="1196"/>
                  </a:lnTo>
                  <a:lnTo>
                    <a:pt x="2989" y="1245"/>
                  </a:lnTo>
                  <a:lnTo>
                    <a:pt x="3058" y="1297"/>
                  </a:lnTo>
                  <a:lnTo>
                    <a:pt x="3242" y="1114"/>
                  </a:lnTo>
                  <a:lnTo>
                    <a:pt x="3224" y="1063"/>
                  </a:lnTo>
                  <a:lnTo>
                    <a:pt x="3211" y="1012"/>
                  </a:lnTo>
                  <a:lnTo>
                    <a:pt x="3207" y="959"/>
                  </a:lnTo>
                  <a:lnTo>
                    <a:pt x="3210" y="907"/>
                  </a:lnTo>
                  <a:lnTo>
                    <a:pt x="3220" y="856"/>
                  </a:lnTo>
                  <a:lnTo>
                    <a:pt x="3235" y="805"/>
                  </a:lnTo>
                  <a:lnTo>
                    <a:pt x="3258" y="758"/>
                  </a:lnTo>
                  <a:lnTo>
                    <a:pt x="3287" y="712"/>
                  </a:lnTo>
                  <a:lnTo>
                    <a:pt x="3323" y="671"/>
                  </a:lnTo>
                  <a:lnTo>
                    <a:pt x="3363" y="635"/>
                  </a:lnTo>
                  <a:lnTo>
                    <a:pt x="3407" y="606"/>
                  </a:lnTo>
                  <a:lnTo>
                    <a:pt x="3454" y="584"/>
                  </a:lnTo>
                  <a:lnTo>
                    <a:pt x="3502" y="567"/>
                  </a:lnTo>
                  <a:lnTo>
                    <a:pt x="3552" y="558"/>
                  </a:lnTo>
                  <a:lnTo>
                    <a:pt x="3603" y="555"/>
                  </a:lnTo>
                  <a:lnTo>
                    <a:pt x="3654" y="558"/>
                  </a:lnTo>
                  <a:lnTo>
                    <a:pt x="3704" y="567"/>
                  </a:lnTo>
                  <a:lnTo>
                    <a:pt x="3752" y="584"/>
                  </a:lnTo>
                  <a:lnTo>
                    <a:pt x="3799" y="606"/>
                  </a:lnTo>
                  <a:lnTo>
                    <a:pt x="3842" y="635"/>
                  </a:lnTo>
                  <a:lnTo>
                    <a:pt x="3883" y="671"/>
                  </a:lnTo>
                  <a:lnTo>
                    <a:pt x="3919" y="712"/>
                  </a:lnTo>
                  <a:lnTo>
                    <a:pt x="3948" y="755"/>
                  </a:lnTo>
                  <a:lnTo>
                    <a:pt x="3970" y="802"/>
                  </a:lnTo>
                  <a:lnTo>
                    <a:pt x="3987" y="850"/>
                  </a:lnTo>
                  <a:lnTo>
                    <a:pt x="3996" y="900"/>
                  </a:lnTo>
                  <a:lnTo>
                    <a:pt x="3999" y="951"/>
                  </a:lnTo>
                  <a:lnTo>
                    <a:pt x="3996" y="1002"/>
                  </a:lnTo>
                  <a:lnTo>
                    <a:pt x="3987" y="1052"/>
                  </a:lnTo>
                  <a:lnTo>
                    <a:pt x="3970" y="1100"/>
                  </a:lnTo>
                  <a:lnTo>
                    <a:pt x="3948" y="1147"/>
                  </a:lnTo>
                  <a:lnTo>
                    <a:pt x="3919" y="1191"/>
                  </a:lnTo>
                  <a:lnTo>
                    <a:pt x="3883" y="1231"/>
                  </a:lnTo>
                  <a:lnTo>
                    <a:pt x="3839" y="1267"/>
                  </a:lnTo>
                  <a:lnTo>
                    <a:pt x="3792" y="1296"/>
                  </a:lnTo>
                  <a:lnTo>
                    <a:pt x="3744" y="1319"/>
                  </a:lnTo>
                  <a:lnTo>
                    <a:pt x="3693" y="1334"/>
                  </a:lnTo>
                  <a:lnTo>
                    <a:pt x="3642" y="1344"/>
                  </a:lnTo>
                  <a:lnTo>
                    <a:pt x="3589" y="1347"/>
                  </a:lnTo>
                  <a:lnTo>
                    <a:pt x="3538" y="1343"/>
                  </a:lnTo>
                  <a:lnTo>
                    <a:pt x="3489" y="1330"/>
                  </a:lnTo>
                  <a:lnTo>
                    <a:pt x="3440" y="1312"/>
                  </a:lnTo>
                  <a:lnTo>
                    <a:pt x="3257" y="1496"/>
                  </a:lnTo>
                  <a:lnTo>
                    <a:pt x="3312" y="1568"/>
                  </a:lnTo>
                  <a:lnTo>
                    <a:pt x="3362" y="1642"/>
                  </a:lnTo>
                  <a:lnTo>
                    <a:pt x="3406" y="1721"/>
                  </a:lnTo>
                  <a:lnTo>
                    <a:pt x="3443" y="1802"/>
                  </a:lnTo>
                  <a:lnTo>
                    <a:pt x="3475" y="1888"/>
                  </a:lnTo>
                  <a:lnTo>
                    <a:pt x="3500" y="1976"/>
                  </a:lnTo>
                  <a:lnTo>
                    <a:pt x="3518" y="2066"/>
                  </a:lnTo>
                  <a:lnTo>
                    <a:pt x="3530" y="2160"/>
                  </a:lnTo>
                  <a:lnTo>
                    <a:pt x="3780" y="2160"/>
                  </a:lnTo>
                  <a:lnTo>
                    <a:pt x="3796" y="2111"/>
                  </a:lnTo>
                  <a:lnTo>
                    <a:pt x="3818" y="2069"/>
                  </a:lnTo>
                  <a:lnTo>
                    <a:pt x="3847" y="2027"/>
                  </a:lnTo>
                  <a:lnTo>
                    <a:pt x="3881" y="1991"/>
                  </a:lnTo>
                  <a:lnTo>
                    <a:pt x="3918" y="1958"/>
                  </a:lnTo>
                  <a:lnTo>
                    <a:pt x="3959" y="1931"/>
                  </a:lnTo>
                  <a:lnTo>
                    <a:pt x="4005" y="1909"/>
                  </a:lnTo>
                  <a:lnTo>
                    <a:pt x="4053" y="1893"/>
                  </a:lnTo>
                  <a:lnTo>
                    <a:pt x="4103" y="1882"/>
                  </a:lnTo>
                  <a:lnTo>
                    <a:pt x="4155" y="1880"/>
                  </a:lnTo>
                  <a:lnTo>
                    <a:pt x="4215" y="1884"/>
                  </a:lnTo>
                  <a:lnTo>
                    <a:pt x="4271" y="1896"/>
                  </a:lnTo>
                  <a:lnTo>
                    <a:pt x="4324" y="1915"/>
                  </a:lnTo>
                  <a:lnTo>
                    <a:pt x="4373" y="1943"/>
                  </a:lnTo>
                  <a:lnTo>
                    <a:pt x="4417" y="1976"/>
                  </a:lnTo>
                  <a:lnTo>
                    <a:pt x="4456" y="2016"/>
                  </a:lnTo>
                  <a:lnTo>
                    <a:pt x="4489" y="2060"/>
                  </a:lnTo>
                  <a:lnTo>
                    <a:pt x="4517" y="2109"/>
                  </a:lnTo>
                  <a:lnTo>
                    <a:pt x="4537" y="2162"/>
                  </a:lnTo>
                  <a:lnTo>
                    <a:pt x="4550" y="2218"/>
                  </a:lnTo>
                  <a:lnTo>
                    <a:pt x="4554" y="2277"/>
                  </a:lnTo>
                  <a:lnTo>
                    <a:pt x="4550" y="2336"/>
                  </a:lnTo>
                  <a:lnTo>
                    <a:pt x="4537" y="2393"/>
                  </a:lnTo>
                  <a:lnTo>
                    <a:pt x="4517" y="2445"/>
                  </a:lnTo>
                  <a:lnTo>
                    <a:pt x="4489" y="2495"/>
                  </a:lnTo>
                  <a:lnTo>
                    <a:pt x="4456" y="2539"/>
                  </a:lnTo>
                  <a:lnTo>
                    <a:pt x="4417" y="2578"/>
                  </a:lnTo>
                  <a:lnTo>
                    <a:pt x="4373" y="2611"/>
                  </a:lnTo>
                  <a:lnTo>
                    <a:pt x="4324" y="2639"/>
                  </a:lnTo>
                  <a:lnTo>
                    <a:pt x="4271" y="2658"/>
                  </a:lnTo>
                  <a:lnTo>
                    <a:pt x="4215" y="2670"/>
                  </a:lnTo>
                  <a:lnTo>
                    <a:pt x="4155" y="2674"/>
                  </a:lnTo>
                  <a:lnTo>
                    <a:pt x="4103" y="2672"/>
                  </a:lnTo>
                  <a:lnTo>
                    <a:pt x="4052" y="2662"/>
                  </a:lnTo>
                  <a:lnTo>
                    <a:pt x="4003" y="2645"/>
                  </a:lnTo>
                  <a:lnTo>
                    <a:pt x="3958" y="2623"/>
                  </a:lnTo>
                  <a:lnTo>
                    <a:pt x="3916" y="2596"/>
                  </a:lnTo>
                  <a:lnTo>
                    <a:pt x="3878" y="2563"/>
                  </a:lnTo>
                  <a:lnTo>
                    <a:pt x="3845" y="2525"/>
                  </a:lnTo>
                  <a:lnTo>
                    <a:pt x="3817" y="2484"/>
                  </a:lnTo>
                  <a:lnTo>
                    <a:pt x="3795" y="2440"/>
                  </a:lnTo>
                  <a:lnTo>
                    <a:pt x="3522" y="2440"/>
                  </a:lnTo>
                  <a:lnTo>
                    <a:pt x="3505" y="2536"/>
                  </a:lnTo>
                  <a:lnTo>
                    <a:pt x="3480" y="2630"/>
                  </a:lnTo>
                  <a:lnTo>
                    <a:pt x="3450" y="2723"/>
                  </a:lnTo>
                  <a:lnTo>
                    <a:pt x="3411" y="2812"/>
                  </a:lnTo>
                  <a:lnTo>
                    <a:pt x="3366" y="2898"/>
                  </a:lnTo>
                  <a:lnTo>
                    <a:pt x="3313" y="2981"/>
                  </a:lnTo>
                  <a:lnTo>
                    <a:pt x="3257" y="3058"/>
                  </a:lnTo>
                  <a:lnTo>
                    <a:pt x="3440" y="3243"/>
                  </a:lnTo>
                  <a:lnTo>
                    <a:pt x="3476" y="3228"/>
                  </a:lnTo>
                  <a:lnTo>
                    <a:pt x="3516" y="3215"/>
                  </a:lnTo>
                  <a:lnTo>
                    <a:pt x="3559" y="3209"/>
                  </a:lnTo>
                  <a:lnTo>
                    <a:pt x="3603" y="3206"/>
                  </a:lnTo>
                  <a:lnTo>
                    <a:pt x="3663" y="3210"/>
                  </a:lnTo>
                  <a:lnTo>
                    <a:pt x="3719" y="3222"/>
                  </a:lnTo>
                  <a:lnTo>
                    <a:pt x="3772" y="3243"/>
                  </a:lnTo>
                  <a:lnTo>
                    <a:pt x="3820" y="3269"/>
                  </a:lnTo>
                  <a:lnTo>
                    <a:pt x="3864" y="3302"/>
                  </a:lnTo>
                  <a:lnTo>
                    <a:pt x="3904" y="3342"/>
                  </a:lnTo>
                  <a:lnTo>
                    <a:pt x="3937" y="3387"/>
                  </a:lnTo>
                  <a:lnTo>
                    <a:pt x="3965" y="3435"/>
                  </a:lnTo>
                  <a:lnTo>
                    <a:pt x="3984" y="3489"/>
                  </a:lnTo>
                  <a:lnTo>
                    <a:pt x="3996" y="3544"/>
                  </a:lnTo>
                  <a:lnTo>
                    <a:pt x="4001" y="3603"/>
                  </a:lnTo>
                  <a:lnTo>
                    <a:pt x="3996" y="3663"/>
                  </a:lnTo>
                  <a:lnTo>
                    <a:pt x="3984" y="3719"/>
                  </a:lnTo>
                  <a:lnTo>
                    <a:pt x="3965" y="3772"/>
                  </a:lnTo>
                  <a:lnTo>
                    <a:pt x="3937" y="3821"/>
                  </a:lnTo>
                  <a:lnTo>
                    <a:pt x="3904" y="3865"/>
                  </a:lnTo>
                  <a:lnTo>
                    <a:pt x="3864" y="3904"/>
                  </a:lnTo>
                  <a:lnTo>
                    <a:pt x="3820" y="3937"/>
                  </a:lnTo>
                  <a:lnTo>
                    <a:pt x="3772" y="3965"/>
                  </a:lnTo>
                  <a:lnTo>
                    <a:pt x="3719" y="3984"/>
                  </a:lnTo>
                  <a:lnTo>
                    <a:pt x="3663" y="3996"/>
                  </a:lnTo>
                  <a:lnTo>
                    <a:pt x="3603" y="4002"/>
                  </a:lnTo>
                  <a:lnTo>
                    <a:pt x="3544" y="3996"/>
                  </a:lnTo>
                  <a:lnTo>
                    <a:pt x="3487" y="3984"/>
                  </a:lnTo>
                  <a:lnTo>
                    <a:pt x="3435" y="3965"/>
                  </a:lnTo>
                  <a:lnTo>
                    <a:pt x="3387" y="3937"/>
                  </a:lnTo>
                  <a:lnTo>
                    <a:pt x="3341" y="3904"/>
                  </a:lnTo>
                  <a:lnTo>
                    <a:pt x="3302" y="3865"/>
                  </a:lnTo>
                  <a:lnTo>
                    <a:pt x="3269" y="3821"/>
                  </a:lnTo>
                  <a:lnTo>
                    <a:pt x="3242" y="3772"/>
                  </a:lnTo>
                  <a:lnTo>
                    <a:pt x="3222" y="3719"/>
                  </a:lnTo>
                  <a:lnTo>
                    <a:pt x="3210" y="3663"/>
                  </a:lnTo>
                  <a:lnTo>
                    <a:pt x="3206" y="3603"/>
                  </a:lnTo>
                  <a:lnTo>
                    <a:pt x="3209" y="3560"/>
                  </a:lnTo>
                  <a:lnTo>
                    <a:pt x="3215" y="3519"/>
                  </a:lnTo>
                  <a:lnTo>
                    <a:pt x="3226" y="3480"/>
                  </a:lnTo>
                  <a:lnTo>
                    <a:pt x="3242" y="3442"/>
                  </a:lnTo>
                  <a:lnTo>
                    <a:pt x="3058" y="3257"/>
                  </a:lnTo>
                  <a:lnTo>
                    <a:pt x="2979" y="3315"/>
                  </a:lnTo>
                  <a:lnTo>
                    <a:pt x="2897" y="3366"/>
                  </a:lnTo>
                  <a:lnTo>
                    <a:pt x="2808" y="3411"/>
                  </a:lnTo>
                  <a:lnTo>
                    <a:pt x="2716" y="3450"/>
                  </a:lnTo>
                  <a:lnTo>
                    <a:pt x="2619" y="3482"/>
                  </a:lnTo>
                  <a:lnTo>
                    <a:pt x="2520" y="3505"/>
                  </a:lnTo>
                  <a:lnTo>
                    <a:pt x="2416" y="3522"/>
                  </a:lnTo>
                  <a:lnTo>
                    <a:pt x="2416" y="3788"/>
                  </a:lnTo>
                  <a:lnTo>
                    <a:pt x="2465" y="3809"/>
                  </a:lnTo>
                  <a:lnTo>
                    <a:pt x="2509" y="3835"/>
                  </a:lnTo>
                  <a:lnTo>
                    <a:pt x="2549" y="3868"/>
                  </a:lnTo>
                  <a:lnTo>
                    <a:pt x="2585" y="3907"/>
                  </a:lnTo>
                  <a:lnTo>
                    <a:pt x="2615" y="3950"/>
                  </a:lnTo>
                  <a:lnTo>
                    <a:pt x="2640" y="3996"/>
                  </a:lnTo>
                  <a:lnTo>
                    <a:pt x="2659" y="4048"/>
                  </a:lnTo>
                  <a:lnTo>
                    <a:pt x="2670" y="4100"/>
                  </a:lnTo>
                  <a:lnTo>
                    <a:pt x="2674" y="4157"/>
                  </a:lnTo>
                  <a:lnTo>
                    <a:pt x="2670" y="4215"/>
                  </a:lnTo>
                  <a:lnTo>
                    <a:pt x="2658" y="4271"/>
                  </a:lnTo>
                  <a:lnTo>
                    <a:pt x="2639" y="4325"/>
                  </a:lnTo>
                  <a:lnTo>
                    <a:pt x="2611" y="4373"/>
                  </a:lnTo>
                  <a:lnTo>
                    <a:pt x="2578" y="4417"/>
                  </a:lnTo>
                  <a:lnTo>
                    <a:pt x="2538" y="4457"/>
                  </a:lnTo>
                  <a:lnTo>
                    <a:pt x="2494" y="4491"/>
                  </a:lnTo>
                  <a:lnTo>
                    <a:pt x="2445" y="4517"/>
                  </a:lnTo>
                  <a:lnTo>
                    <a:pt x="2392" y="4537"/>
                  </a:lnTo>
                  <a:lnTo>
                    <a:pt x="2336" y="4550"/>
                  </a:lnTo>
                  <a:lnTo>
                    <a:pt x="2276" y="4554"/>
                  </a:lnTo>
                  <a:lnTo>
                    <a:pt x="2218" y="4550"/>
                  </a:lnTo>
                  <a:lnTo>
                    <a:pt x="2161" y="4537"/>
                  </a:lnTo>
                  <a:lnTo>
                    <a:pt x="2109" y="4517"/>
                  </a:lnTo>
                  <a:lnTo>
                    <a:pt x="2059" y="4491"/>
                  </a:lnTo>
                  <a:lnTo>
                    <a:pt x="2015" y="4457"/>
                  </a:lnTo>
                  <a:lnTo>
                    <a:pt x="1976" y="4417"/>
                  </a:lnTo>
                  <a:lnTo>
                    <a:pt x="1943" y="4373"/>
                  </a:lnTo>
                  <a:lnTo>
                    <a:pt x="1915" y="4325"/>
                  </a:lnTo>
                  <a:lnTo>
                    <a:pt x="1896" y="4271"/>
                  </a:lnTo>
                  <a:lnTo>
                    <a:pt x="1884" y="4215"/>
                  </a:lnTo>
                  <a:lnTo>
                    <a:pt x="1880" y="4157"/>
                  </a:lnTo>
                  <a:lnTo>
                    <a:pt x="1882" y="4101"/>
                  </a:lnTo>
                  <a:lnTo>
                    <a:pt x="1895" y="4048"/>
                  </a:lnTo>
                  <a:lnTo>
                    <a:pt x="1913" y="3998"/>
                  </a:lnTo>
                  <a:lnTo>
                    <a:pt x="1938" y="3952"/>
                  </a:lnTo>
                  <a:lnTo>
                    <a:pt x="1969" y="3910"/>
                  </a:lnTo>
                  <a:lnTo>
                    <a:pt x="2004" y="3872"/>
                  </a:lnTo>
                  <a:lnTo>
                    <a:pt x="2045" y="3838"/>
                  </a:lnTo>
                  <a:lnTo>
                    <a:pt x="2089" y="3810"/>
                  </a:lnTo>
                  <a:lnTo>
                    <a:pt x="2136" y="3788"/>
                  </a:lnTo>
                  <a:lnTo>
                    <a:pt x="2136" y="3522"/>
                  </a:lnTo>
                  <a:lnTo>
                    <a:pt x="2047" y="3511"/>
                  </a:lnTo>
                  <a:lnTo>
                    <a:pt x="1960" y="3493"/>
                  </a:lnTo>
                  <a:lnTo>
                    <a:pt x="1874" y="3468"/>
                  </a:lnTo>
                  <a:lnTo>
                    <a:pt x="1791" y="3436"/>
                  </a:lnTo>
                  <a:lnTo>
                    <a:pt x="1713" y="3400"/>
                  </a:lnTo>
                  <a:lnTo>
                    <a:pt x="1637" y="3358"/>
                  </a:lnTo>
                  <a:lnTo>
                    <a:pt x="1564" y="3311"/>
                  </a:lnTo>
                  <a:lnTo>
                    <a:pt x="1496" y="3257"/>
                  </a:lnTo>
                  <a:lnTo>
                    <a:pt x="1311" y="3442"/>
                  </a:lnTo>
                  <a:lnTo>
                    <a:pt x="1326" y="3478"/>
                  </a:lnTo>
                  <a:lnTo>
                    <a:pt x="1339" y="3516"/>
                  </a:lnTo>
                  <a:lnTo>
                    <a:pt x="1346" y="3559"/>
                  </a:lnTo>
                  <a:lnTo>
                    <a:pt x="1348" y="3603"/>
                  </a:lnTo>
                  <a:lnTo>
                    <a:pt x="1344" y="3663"/>
                  </a:lnTo>
                  <a:lnTo>
                    <a:pt x="1332" y="3719"/>
                  </a:lnTo>
                  <a:lnTo>
                    <a:pt x="1311" y="3772"/>
                  </a:lnTo>
                  <a:lnTo>
                    <a:pt x="1285" y="3821"/>
                  </a:lnTo>
                  <a:lnTo>
                    <a:pt x="1252" y="3865"/>
                  </a:lnTo>
                  <a:lnTo>
                    <a:pt x="1212" y="3904"/>
                  </a:lnTo>
                  <a:lnTo>
                    <a:pt x="1167" y="3937"/>
                  </a:lnTo>
                  <a:lnTo>
                    <a:pt x="1119" y="3965"/>
                  </a:lnTo>
                  <a:lnTo>
                    <a:pt x="1065" y="3984"/>
                  </a:lnTo>
                  <a:lnTo>
                    <a:pt x="1010" y="3996"/>
                  </a:lnTo>
                  <a:lnTo>
                    <a:pt x="951" y="4002"/>
                  </a:lnTo>
                  <a:lnTo>
                    <a:pt x="891" y="3996"/>
                  </a:lnTo>
                  <a:lnTo>
                    <a:pt x="835" y="3984"/>
                  </a:lnTo>
                  <a:lnTo>
                    <a:pt x="782" y="3965"/>
                  </a:lnTo>
                  <a:lnTo>
                    <a:pt x="733" y="3937"/>
                  </a:lnTo>
                  <a:lnTo>
                    <a:pt x="689" y="3904"/>
                  </a:lnTo>
                  <a:lnTo>
                    <a:pt x="650" y="3865"/>
                  </a:lnTo>
                  <a:lnTo>
                    <a:pt x="617" y="3821"/>
                  </a:lnTo>
                  <a:lnTo>
                    <a:pt x="589" y="3772"/>
                  </a:lnTo>
                  <a:lnTo>
                    <a:pt x="570" y="3719"/>
                  </a:lnTo>
                  <a:lnTo>
                    <a:pt x="558" y="3663"/>
                  </a:lnTo>
                  <a:lnTo>
                    <a:pt x="552" y="3603"/>
                  </a:lnTo>
                  <a:lnTo>
                    <a:pt x="558" y="3544"/>
                  </a:lnTo>
                  <a:lnTo>
                    <a:pt x="570" y="3489"/>
                  </a:lnTo>
                  <a:lnTo>
                    <a:pt x="589" y="3435"/>
                  </a:lnTo>
                  <a:lnTo>
                    <a:pt x="617" y="3387"/>
                  </a:lnTo>
                  <a:lnTo>
                    <a:pt x="650" y="3342"/>
                  </a:lnTo>
                  <a:lnTo>
                    <a:pt x="689" y="3302"/>
                  </a:lnTo>
                  <a:lnTo>
                    <a:pt x="733" y="3269"/>
                  </a:lnTo>
                  <a:lnTo>
                    <a:pt x="782" y="3243"/>
                  </a:lnTo>
                  <a:lnTo>
                    <a:pt x="835" y="3222"/>
                  </a:lnTo>
                  <a:lnTo>
                    <a:pt x="891" y="3210"/>
                  </a:lnTo>
                  <a:lnTo>
                    <a:pt x="951" y="3206"/>
                  </a:lnTo>
                  <a:lnTo>
                    <a:pt x="994" y="3209"/>
                  </a:lnTo>
                  <a:lnTo>
                    <a:pt x="1035" y="3215"/>
                  </a:lnTo>
                  <a:lnTo>
                    <a:pt x="1074" y="3228"/>
                  </a:lnTo>
                  <a:lnTo>
                    <a:pt x="1112" y="3243"/>
                  </a:lnTo>
                  <a:lnTo>
                    <a:pt x="1297" y="3058"/>
                  </a:lnTo>
                  <a:lnTo>
                    <a:pt x="1246" y="2990"/>
                  </a:lnTo>
                  <a:lnTo>
                    <a:pt x="1201" y="2920"/>
                  </a:lnTo>
                  <a:lnTo>
                    <a:pt x="1159" y="2847"/>
                  </a:lnTo>
                  <a:lnTo>
                    <a:pt x="1123" y="2771"/>
                  </a:lnTo>
                  <a:lnTo>
                    <a:pt x="1092" y="2692"/>
                  </a:lnTo>
                  <a:lnTo>
                    <a:pt x="1065" y="2611"/>
                  </a:lnTo>
                  <a:lnTo>
                    <a:pt x="1046" y="2527"/>
                  </a:lnTo>
                  <a:lnTo>
                    <a:pt x="1032" y="2440"/>
                  </a:lnTo>
                  <a:lnTo>
                    <a:pt x="766" y="2440"/>
                  </a:lnTo>
                  <a:lnTo>
                    <a:pt x="745" y="2487"/>
                  </a:lnTo>
                  <a:lnTo>
                    <a:pt x="719" y="2531"/>
                  </a:lnTo>
                  <a:lnTo>
                    <a:pt x="686" y="2572"/>
                  </a:lnTo>
                  <a:lnTo>
                    <a:pt x="647" y="2607"/>
                  </a:lnTo>
                  <a:lnTo>
                    <a:pt x="604" y="2639"/>
                  </a:lnTo>
                  <a:lnTo>
                    <a:pt x="558" y="2663"/>
                  </a:lnTo>
                  <a:lnTo>
                    <a:pt x="506" y="2681"/>
                  </a:lnTo>
                  <a:lnTo>
                    <a:pt x="454" y="2694"/>
                  </a:lnTo>
                  <a:lnTo>
                    <a:pt x="397" y="2697"/>
                  </a:lnTo>
                  <a:lnTo>
                    <a:pt x="339" y="2692"/>
                  </a:lnTo>
                  <a:lnTo>
                    <a:pt x="283" y="2680"/>
                  </a:lnTo>
                  <a:lnTo>
                    <a:pt x="229" y="2661"/>
                  </a:lnTo>
                  <a:lnTo>
                    <a:pt x="181" y="2633"/>
                  </a:lnTo>
                  <a:lnTo>
                    <a:pt x="137" y="2600"/>
                  </a:lnTo>
                  <a:lnTo>
                    <a:pt x="97" y="2561"/>
                  </a:lnTo>
                  <a:lnTo>
                    <a:pt x="63" y="2517"/>
                  </a:lnTo>
                  <a:lnTo>
                    <a:pt x="37" y="2467"/>
                  </a:lnTo>
                  <a:lnTo>
                    <a:pt x="17" y="2415"/>
                  </a:lnTo>
                  <a:lnTo>
                    <a:pt x="4" y="2358"/>
                  </a:lnTo>
                  <a:lnTo>
                    <a:pt x="0" y="2299"/>
                  </a:lnTo>
                  <a:lnTo>
                    <a:pt x="4" y="2240"/>
                  </a:lnTo>
                  <a:lnTo>
                    <a:pt x="17" y="2185"/>
                  </a:lnTo>
                  <a:lnTo>
                    <a:pt x="37" y="2131"/>
                  </a:lnTo>
                  <a:lnTo>
                    <a:pt x="63" y="2082"/>
                  </a:lnTo>
                  <a:lnTo>
                    <a:pt x="97" y="2038"/>
                  </a:lnTo>
                  <a:lnTo>
                    <a:pt x="137" y="1998"/>
                  </a:lnTo>
                  <a:lnTo>
                    <a:pt x="181" y="1965"/>
                  </a:lnTo>
                  <a:lnTo>
                    <a:pt x="229" y="1938"/>
                  </a:lnTo>
                  <a:lnTo>
                    <a:pt x="283" y="1918"/>
                  </a:lnTo>
                  <a:lnTo>
                    <a:pt x="339" y="1906"/>
                  </a:lnTo>
                  <a:lnTo>
                    <a:pt x="397" y="1902"/>
                  </a:lnTo>
                  <a:lnTo>
                    <a:pt x="453" y="1906"/>
                  </a:lnTo>
                  <a:lnTo>
                    <a:pt x="506" y="1917"/>
                  </a:lnTo>
                  <a:lnTo>
                    <a:pt x="556" y="1936"/>
                  </a:lnTo>
                  <a:lnTo>
                    <a:pt x="602" y="1961"/>
                  </a:lnTo>
                  <a:lnTo>
                    <a:pt x="644" y="1991"/>
                  </a:lnTo>
                  <a:lnTo>
                    <a:pt x="682" y="2027"/>
                  </a:lnTo>
                  <a:lnTo>
                    <a:pt x="716" y="2067"/>
                  </a:lnTo>
                  <a:lnTo>
                    <a:pt x="744" y="2111"/>
                  </a:lnTo>
                  <a:lnTo>
                    <a:pt x="766" y="2160"/>
                  </a:lnTo>
                  <a:lnTo>
                    <a:pt x="1024" y="2160"/>
                  </a:lnTo>
                  <a:lnTo>
                    <a:pt x="1038" y="2066"/>
                  </a:lnTo>
                  <a:lnTo>
                    <a:pt x="1058" y="1976"/>
                  </a:lnTo>
                  <a:lnTo>
                    <a:pt x="1085" y="1888"/>
                  </a:lnTo>
                  <a:lnTo>
                    <a:pt x="1116" y="1802"/>
                  </a:lnTo>
                  <a:lnTo>
                    <a:pt x="1154" y="1721"/>
                  </a:lnTo>
                  <a:lnTo>
                    <a:pt x="1196" y="1642"/>
                  </a:lnTo>
                  <a:lnTo>
                    <a:pt x="1243" y="1568"/>
                  </a:lnTo>
                  <a:lnTo>
                    <a:pt x="1297" y="1496"/>
                  </a:lnTo>
                  <a:lnTo>
                    <a:pt x="1112" y="1312"/>
                  </a:lnTo>
                  <a:lnTo>
                    <a:pt x="1076" y="1328"/>
                  </a:lnTo>
                  <a:lnTo>
                    <a:pt x="1038" y="1339"/>
                  </a:lnTo>
                  <a:lnTo>
                    <a:pt x="995" y="1346"/>
                  </a:lnTo>
                  <a:lnTo>
                    <a:pt x="951" y="1348"/>
                  </a:lnTo>
                  <a:lnTo>
                    <a:pt x="891" y="1344"/>
                  </a:lnTo>
                  <a:lnTo>
                    <a:pt x="835" y="1332"/>
                  </a:lnTo>
                  <a:lnTo>
                    <a:pt x="782" y="1312"/>
                  </a:lnTo>
                  <a:lnTo>
                    <a:pt x="733" y="1285"/>
                  </a:lnTo>
                  <a:lnTo>
                    <a:pt x="689" y="1252"/>
                  </a:lnTo>
                  <a:lnTo>
                    <a:pt x="650" y="1213"/>
                  </a:lnTo>
                  <a:lnTo>
                    <a:pt x="617" y="1167"/>
                  </a:lnTo>
                  <a:lnTo>
                    <a:pt x="589" y="1119"/>
                  </a:lnTo>
                  <a:lnTo>
                    <a:pt x="570" y="1067"/>
                  </a:lnTo>
                  <a:lnTo>
                    <a:pt x="558" y="1010"/>
                  </a:lnTo>
                  <a:lnTo>
                    <a:pt x="552" y="951"/>
                  </a:lnTo>
                  <a:lnTo>
                    <a:pt x="558" y="891"/>
                  </a:lnTo>
                  <a:lnTo>
                    <a:pt x="570" y="835"/>
                  </a:lnTo>
                  <a:lnTo>
                    <a:pt x="589" y="782"/>
                  </a:lnTo>
                  <a:lnTo>
                    <a:pt x="617" y="734"/>
                  </a:lnTo>
                  <a:lnTo>
                    <a:pt x="650" y="690"/>
                  </a:lnTo>
                  <a:lnTo>
                    <a:pt x="689" y="650"/>
                  </a:lnTo>
                  <a:lnTo>
                    <a:pt x="733" y="617"/>
                  </a:lnTo>
                  <a:lnTo>
                    <a:pt x="782" y="589"/>
                  </a:lnTo>
                  <a:lnTo>
                    <a:pt x="835" y="570"/>
                  </a:lnTo>
                  <a:lnTo>
                    <a:pt x="891" y="558"/>
                  </a:lnTo>
                  <a:lnTo>
                    <a:pt x="951" y="553"/>
                  </a:lnTo>
                  <a:lnTo>
                    <a:pt x="1010" y="558"/>
                  </a:lnTo>
                  <a:lnTo>
                    <a:pt x="1065" y="570"/>
                  </a:lnTo>
                  <a:lnTo>
                    <a:pt x="1119" y="589"/>
                  </a:lnTo>
                  <a:lnTo>
                    <a:pt x="1167" y="617"/>
                  </a:lnTo>
                  <a:lnTo>
                    <a:pt x="1212" y="650"/>
                  </a:lnTo>
                  <a:lnTo>
                    <a:pt x="1252" y="690"/>
                  </a:lnTo>
                  <a:lnTo>
                    <a:pt x="1285" y="734"/>
                  </a:lnTo>
                  <a:lnTo>
                    <a:pt x="1311" y="782"/>
                  </a:lnTo>
                  <a:lnTo>
                    <a:pt x="1332" y="835"/>
                  </a:lnTo>
                  <a:lnTo>
                    <a:pt x="1344" y="891"/>
                  </a:lnTo>
                  <a:lnTo>
                    <a:pt x="1348" y="951"/>
                  </a:lnTo>
                  <a:lnTo>
                    <a:pt x="1346" y="994"/>
                  </a:lnTo>
                  <a:lnTo>
                    <a:pt x="1339" y="1035"/>
                  </a:lnTo>
                  <a:lnTo>
                    <a:pt x="1326" y="1074"/>
                  </a:lnTo>
                  <a:lnTo>
                    <a:pt x="1311" y="1114"/>
                  </a:lnTo>
                  <a:lnTo>
                    <a:pt x="1496" y="1297"/>
                  </a:lnTo>
                  <a:lnTo>
                    <a:pt x="1575" y="1241"/>
                  </a:lnTo>
                  <a:lnTo>
                    <a:pt x="1657" y="1188"/>
                  </a:lnTo>
                  <a:lnTo>
                    <a:pt x="1746" y="1143"/>
                  </a:lnTo>
                  <a:lnTo>
                    <a:pt x="1838" y="1104"/>
                  </a:lnTo>
                  <a:lnTo>
                    <a:pt x="1935" y="1074"/>
                  </a:lnTo>
                  <a:lnTo>
                    <a:pt x="2034" y="1049"/>
                  </a:lnTo>
                  <a:lnTo>
                    <a:pt x="2136" y="1032"/>
                  </a:lnTo>
                  <a:lnTo>
                    <a:pt x="2136" y="767"/>
                  </a:lnTo>
                  <a:lnTo>
                    <a:pt x="2089" y="747"/>
                  </a:lnTo>
                  <a:lnTo>
                    <a:pt x="2045" y="719"/>
                  </a:lnTo>
                  <a:lnTo>
                    <a:pt x="2004" y="686"/>
                  </a:lnTo>
                  <a:lnTo>
                    <a:pt x="1969" y="647"/>
                  </a:lnTo>
                  <a:lnTo>
                    <a:pt x="1938" y="604"/>
                  </a:lnTo>
                  <a:lnTo>
                    <a:pt x="1913" y="558"/>
                  </a:lnTo>
                  <a:lnTo>
                    <a:pt x="1895" y="508"/>
                  </a:lnTo>
                  <a:lnTo>
                    <a:pt x="1882" y="454"/>
                  </a:lnTo>
                  <a:lnTo>
                    <a:pt x="1880" y="399"/>
                  </a:lnTo>
                  <a:lnTo>
                    <a:pt x="1884" y="339"/>
                  </a:lnTo>
                  <a:lnTo>
                    <a:pt x="1896" y="283"/>
                  </a:lnTo>
                  <a:lnTo>
                    <a:pt x="1915" y="230"/>
                  </a:lnTo>
                  <a:lnTo>
                    <a:pt x="1943" y="181"/>
                  </a:lnTo>
                  <a:lnTo>
                    <a:pt x="1976" y="137"/>
                  </a:lnTo>
                  <a:lnTo>
                    <a:pt x="2015" y="98"/>
                  </a:lnTo>
                  <a:lnTo>
                    <a:pt x="2059" y="65"/>
                  </a:lnTo>
                  <a:lnTo>
                    <a:pt x="2109" y="37"/>
                  </a:lnTo>
                  <a:lnTo>
                    <a:pt x="2161" y="17"/>
                  </a:lnTo>
                  <a:lnTo>
                    <a:pt x="2218" y="4"/>
                  </a:lnTo>
                  <a:lnTo>
                    <a:pt x="2276" y="0"/>
                  </a:lnTo>
                  <a:close/>
                </a:path>
              </a:pathLst>
            </a:custGeom>
            <a:solidFill>
              <a:srgbClr val="89CFF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30" name="Group 129"/>
          <p:cNvGrpSpPr/>
          <p:nvPr/>
        </p:nvGrpSpPr>
        <p:grpSpPr>
          <a:xfrm>
            <a:off x="2524561" y="1609879"/>
            <a:ext cx="1468270" cy="1149409"/>
            <a:chOff x="4325433" y="2700668"/>
            <a:chExt cx="1468270" cy="1149409"/>
          </a:xfrm>
        </p:grpSpPr>
        <p:pic>
          <p:nvPicPr>
            <p:cNvPr id="131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5433" y="2700668"/>
              <a:ext cx="715117" cy="3557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2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0896" y="3097515"/>
              <a:ext cx="715117" cy="3557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3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8586" y="3494362"/>
              <a:ext cx="715117" cy="3557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4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0896" y="3494362"/>
              <a:ext cx="715117" cy="3557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11" name="Group 210"/>
          <p:cNvGrpSpPr/>
          <p:nvPr/>
        </p:nvGrpSpPr>
        <p:grpSpPr>
          <a:xfrm>
            <a:off x="2524561" y="4059409"/>
            <a:ext cx="1468270" cy="1546256"/>
            <a:chOff x="4325433" y="2700668"/>
            <a:chExt cx="1468270" cy="1546256"/>
          </a:xfrm>
        </p:grpSpPr>
        <p:pic>
          <p:nvPicPr>
            <p:cNvPr id="271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5433" y="2700668"/>
              <a:ext cx="715117" cy="3557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2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0896" y="3097515"/>
              <a:ext cx="715117" cy="3557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3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8586" y="3494362"/>
              <a:ext cx="715117" cy="3557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4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0896" y="3494362"/>
              <a:ext cx="715117" cy="3557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8586" y="3891209"/>
              <a:ext cx="715117" cy="3557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0896" y="3891209"/>
              <a:ext cx="715117" cy="3557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1860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860" y="158206"/>
            <a:ext cx="7571560" cy="651930"/>
          </a:xfrm>
        </p:spPr>
        <p:txBody>
          <a:bodyPr>
            <a:normAutofit/>
          </a:bodyPr>
          <a:lstStyle/>
          <a:p>
            <a:r>
              <a:rPr lang="en-US" dirty="0"/>
              <a:t>Management One Fees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>
                <a:solidFill>
                  <a:prstClr val="white"/>
                </a:solidFill>
              </a:rPr>
              <a:pPr/>
              <a:t>33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2038069"/>
            <a:ext cx="9144000" cy="2823282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rgbClr val="8A9CA8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16801"/>
            <a:ext cx="9144000" cy="303369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17" b="39259"/>
          <a:stretch/>
        </p:blipFill>
        <p:spPr>
          <a:xfrm flipH="1">
            <a:off x="0" y="1904226"/>
            <a:ext cx="9144000" cy="277223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937282" y="2563022"/>
            <a:ext cx="4193170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dirty="0">
                <a:solidFill>
                  <a:srgbClr val="647886"/>
                </a:solidFill>
                <a:latin typeface="+mj-lt"/>
              </a:rPr>
              <a:t>Let me share with you how the </a:t>
            </a:r>
            <a:r>
              <a:rPr lang="en-US" sz="3600" b="1" dirty="0">
                <a:solidFill>
                  <a:srgbClr val="647886"/>
                </a:solidFill>
                <a:latin typeface="+mj-lt"/>
              </a:rPr>
              <a:t>6%</a:t>
            </a:r>
            <a:r>
              <a:rPr lang="en-US" sz="3600" dirty="0">
                <a:solidFill>
                  <a:srgbClr val="647886"/>
                </a:solidFill>
                <a:latin typeface="+mj-lt"/>
              </a:rPr>
              <a:t> is divided up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-1115948" y="1694891"/>
            <a:ext cx="5707249" cy="3490588"/>
            <a:chOff x="-347139" y="1881631"/>
            <a:chExt cx="5707249" cy="3490588"/>
          </a:xfrm>
        </p:grpSpPr>
        <p:graphicFrame>
          <p:nvGraphicFramePr>
            <p:cNvPr id="30" name="Chart 29"/>
            <p:cNvGraphicFramePr/>
            <p:nvPr>
              <p:extLst>
                <p:ext uri="{D42A27DB-BD31-4B8C-83A1-F6EECF244321}">
                  <p14:modId xmlns:p14="http://schemas.microsoft.com/office/powerpoint/2010/main" val="3627060369"/>
                </p:ext>
              </p:extLst>
            </p:nvPr>
          </p:nvGraphicFramePr>
          <p:xfrm>
            <a:off x="-347139" y="1881631"/>
            <a:ext cx="5707249" cy="349058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31" name="TextBox 30"/>
            <p:cNvSpPr txBox="1"/>
            <p:nvPr/>
          </p:nvSpPr>
          <p:spPr>
            <a:xfrm>
              <a:off x="1802606" y="3777777"/>
              <a:ext cx="1407758" cy="110799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6600" b="1" dirty="0">
                  <a:solidFill>
                    <a:srgbClr val="7B8C98"/>
                  </a:solidFill>
                </a:rPr>
                <a:t>6%</a:t>
              </a:r>
              <a:endParaRPr lang="en-US" sz="6600" dirty="0">
                <a:solidFill>
                  <a:srgbClr val="7B8C98"/>
                </a:solidFill>
              </a:endParaRPr>
            </a:p>
          </p:txBody>
        </p:sp>
        <p:sp>
          <p:nvSpPr>
            <p:cNvPr id="32" name="Freeform 6"/>
            <p:cNvSpPr>
              <a:spLocks noEditPoints="1"/>
            </p:cNvSpPr>
            <p:nvPr/>
          </p:nvSpPr>
          <p:spPr bwMode="auto">
            <a:xfrm>
              <a:off x="2040701" y="2645874"/>
              <a:ext cx="931568" cy="1040100"/>
            </a:xfrm>
            <a:custGeom>
              <a:avLst/>
              <a:gdLst>
                <a:gd name="T0" fmla="*/ 2636 w 3089"/>
                <a:gd name="T1" fmla="*/ 3077 h 3448"/>
                <a:gd name="T2" fmla="*/ 1939 w 3089"/>
                <a:gd name="T3" fmla="*/ 2680 h 3448"/>
                <a:gd name="T4" fmla="*/ 2185 w 3089"/>
                <a:gd name="T5" fmla="*/ 2680 h 3448"/>
                <a:gd name="T6" fmla="*/ 1088 w 3089"/>
                <a:gd name="T7" fmla="*/ 3046 h 3448"/>
                <a:gd name="T8" fmla="*/ 1088 w 3089"/>
                <a:gd name="T9" fmla="*/ 2288 h 3448"/>
                <a:gd name="T10" fmla="*/ 1000 w 3089"/>
                <a:gd name="T11" fmla="*/ 3046 h 3448"/>
                <a:gd name="T12" fmla="*/ 2390 w 3089"/>
                <a:gd name="T13" fmla="*/ 2111 h 3448"/>
                <a:gd name="T14" fmla="*/ 2638 w 3089"/>
                <a:gd name="T15" fmla="*/ 2111 h 3448"/>
                <a:gd name="T16" fmla="*/ 1939 w 3089"/>
                <a:gd name="T17" fmla="*/ 2506 h 3448"/>
                <a:gd name="T18" fmla="*/ 1939 w 3089"/>
                <a:gd name="T19" fmla="*/ 2111 h 3448"/>
                <a:gd name="T20" fmla="*/ 1814 w 3089"/>
                <a:gd name="T21" fmla="*/ 2179 h 3448"/>
                <a:gd name="T22" fmla="*/ 1332 w 3089"/>
                <a:gd name="T23" fmla="*/ 1541 h 3448"/>
                <a:gd name="T24" fmla="*/ 1596 w 3089"/>
                <a:gd name="T25" fmla="*/ 1541 h 3448"/>
                <a:gd name="T26" fmla="*/ 916 w 3089"/>
                <a:gd name="T27" fmla="*/ 1963 h 3448"/>
                <a:gd name="T28" fmla="*/ 916 w 3089"/>
                <a:gd name="T29" fmla="*/ 1541 h 3448"/>
                <a:gd name="T30" fmla="*/ 765 w 3089"/>
                <a:gd name="T31" fmla="*/ 1963 h 3448"/>
                <a:gd name="T32" fmla="*/ 2390 w 3089"/>
                <a:gd name="T33" fmla="*/ 1539 h 3448"/>
                <a:gd name="T34" fmla="*/ 2636 w 3089"/>
                <a:gd name="T35" fmla="*/ 1539 h 3448"/>
                <a:gd name="T36" fmla="*/ 1939 w 3089"/>
                <a:gd name="T37" fmla="*/ 1937 h 3448"/>
                <a:gd name="T38" fmla="*/ 1939 w 3089"/>
                <a:gd name="T39" fmla="*/ 1539 h 3448"/>
                <a:gd name="T40" fmla="*/ 2185 w 3089"/>
                <a:gd name="T41" fmla="*/ 1374 h 3448"/>
                <a:gd name="T42" fmla="*/ 916 w 3089"/>
                <a:gd name="T43" fmla="*/ 925 h 3448"/>
                <a:gd name="T44" fmla="*/ 911 w 3089"/>
                <a:gd name="T45" fmla="*/ 1129 h 3448"/>
                <a:gd name="T46" fmla="*/ 915 w 3089"/>
                <a:gd name="T47" fmla="*/ 1334 h 3448"/>
                <a:gd name="T48" fmla="*/ 927 w 3089"/>
                <a:gd name="T49" fmla="*/ 1348 h 3448"/>
                <a:gd name="T50" fmla="*/ 1055 w 3089"/>
                <a:gd name="T51" fmla="*/ 1351 h 3448"/>
                <a:gd name="T52" fmla="*/ 1180 w 3089"/>
                <a:gd name="T53" fmla="*/ 1348 h 3448"/>
                <a:gd name="T54" fmla="*/ 1332 w 3089"/>
                <a:gd name="T55" fmla="*/ 925 h 3448"/>
                <a:gd name="T56" fmla="*/ 1332 w 3089"/>
                <a:gd name="T57" fmla="*/ 1348 h 3448"/>
                <a:gd name="T58" fmla="*/ 1596 w 3089"/>
                <a:gd name="T59" fmla="*/ 1349 h 3448"/>
                <a:gd name="T60" fmla="*/ 499 w 3089"/>
                <a:gd name="T61" fmla="*/ 924 h 3448"/>
                <a:gd name="T62" fmla="*/ 727 w 3089"/>
                <a:gd name="T63" fmla="*/ 1352 h 3448"/>
                <a:gd name="T64" fmla="*/ 765 w 3089"/>
                <a:gd name="T65" fmla="*/ 1348 h 3448"/>
                <a:gd name="T66" fmla="*/ 766 w 3089"/>
                <a:gd name="T67" fmla="*/ 1310 h 3448"/>
                <a:gd name="T68" fmla="*/ 765 w 3089"/>
                <a:gd name="T69" fmla="*/ 942 h 3448"/>
                <a:gd name="T70" fmla="*/ 764 w 3089"/>
                <a:gd name="T71" fmla="*/ 924 h 3448"/>
                <a:gd name="T72" fmla="*/ 1333 w 3089"/>
                <a:gd name="T73" fmla="*/ 310 h 3448"/>
                <a:gd name="T74" fmla="*/ 1596 w 3089"/>
                <a:gd name="T75" fmla="*/ 732 h 3448"/>
                <a:gd name="T76" fmla="*/ 1597 w 3089"/>
                <a:gd name="T77" fmla="*/ 306 h 3448"/>
                <a:gd name="T78" fmla="*/ 499 w 3089"/>
                <a:gd name="T79" fmla="*/ 730 h 3448"/>
                <a:gd name="T80" fmla="*/ 765 w 3089"/>
                <a:gd name="T81" fmla="*/ 732 h 3448"/>
                <a:gd name="T82" fmla="*/ 763 w 3089"/>
                <a:gd name="T83" fmla="*/ 305 h 3448"/>
                <a:gd name="T84" fmla="*/ 916 w 3089"/>
                <a:gd name="T85" fmla="*/ 729 h 3448"/>
                <a:gd name="T86" fmla="*/ 1180 w 3089"/>
                <a:gd name="T87" fmla="*/ 732 h 3448"/>
                <a:gd name="T88" fmla="*/ 1177 w 3089"/>
                <a:gd name="T89" fmla="*/ 304 h 3448"/>
                <a:gd name="T90" fmla="*/ 1963 w 3089"/>
                <a:gd name="T91" fmla="*/ 0 h 3448"/>
                <a:gd name="T92" fmla="*/ 1936 w 3089"/>
                <a:gd name="T93" fmla="*/ 574 h 3448"/>
                <a:gd name="T94" fmla="*/ 2157 w 3089"/>
                <a:gd name="T95" fmla="*/ 795 h 3448"/>
                <a:gd name="T96" fmla="*/ 3021 w 3089"/>
                <a:gd name="T97" fmla="*/ 1643 h 3448"/>
                <a:gd name="T98" fmla="*/ 3031 w 3089"/>
                <a:gd name="T99" fmla="*/ 3172 h 3448"/>
                <a:gd name="T100" fmla="*/ 3089 w 3089"/>
                <a:gd name="T101" fmla="*/ 3448 h 3448"/>
                <a:gd name="T102" fmla="*/ 81 w 3089"/>
                <a:gd name="T103" fmla="*/ 3172 h 3448"/>
                <a:gd name="T104" fmla="*/ 81 w 3089"/>
                <a:gd name="T105" fmla="*/ 822 h 3448"/>
                <a:gd name="T106" fmla="*/ 77 w 3089"/>
                <a:gd name="T107" fmla="*/ 749 h 3448"/>
                <a:gd name="T108" fmla="*/ 77 w 3089"/>
                <a:gd name="T109" fmla="*/ 668 h 3448"/>
                <a:gd name="T110" fmla="*/ 97 w 3089"/>
                <a:gd name="T111" fmla="*/ 601 h 3448"/>
                <a:gd name="T112" fmla="*/ 142 w 3089"/>
                <a:gd name="T113" fmla="*/ 553 h 3448"/>
                <a:gd name="T114" fmla="*/ 195 w 3089"/>
                <a:gd name="T115" fmla="*/ 512 h 3448"/>
                <a:gd name="T116" fmla="*/ 239 w 3089"/>
                <a:gd name="T117" fmla="*/ 465 h 3448"/>
                <a:gd name="T118" fmla="*/ 256 w 3089"/>
                <a:gd name="T119" fmla="*/ 402 h 3448"/>
                <a:gd name="T120" fmla="*/ 256 w 3089"/>
                <a:gd name="T121" fmla="*/ 283 h 3448"/>
                <a:gd name="T122" fmla="*/ 254 w 3089"/>
                <a:gd name="T123" fmla="*/ 183 h 3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089" h="3448">
                  <a:moveTo>
                    <a:pt x="2390" y="2680"/>
                  </a:moveTo>
                  <a:lnTo>
                    <a:pt x="2390" y="3077"/>
                  </a:lnTo>
                  <a:lnTo>
                    <a:pt x="2636" y="3077"/>
                  </a:lnTo>
                  <a:lnTo>
                    <a:pt x="2636" y="2680"/>
                  </a:lnTo>
                  <a:lnTo>
                    <a:pt x="2390" y="2680"/>
                  </a:lnTo>
                  <a:close/>
                  <a:moveTo>
                    <a:pt x="1939" y="2680"/>
                  </a:moveTo>
                  <a:lnTo>
                    <a:pt x="1939" y="3077"/>
                  </a:lnTo>
                  <a:lnTo>
                    <a:pt x="2185" y="3077"/>
                  </a:lnTo>
                  <a:lnTo>
                    <a:pt x="2185" y="2680"/>
                  </a:lnTo>
                  <a:lnTo>
                    <a:pt x="1939" y="2680"/>
                  </a:lnTo>
                  <a:close/>
                  <a:moveTo>
                    <a:pt x="1088" y="2288"/>
                  </a:moveTo>
                  <a:lnTo>
                    <a:pt x="1088" y="3046"/>
                  </a:lnTo>
                  <a:lnTo>
                    <a:pt x="1608" y="3046"/>
                  </a:lnTo>
                  <a:lnTo>
                    <a:pt x="1608" y="2288"/>
                  </a:lnTo>
                  <a:lnTo>
                    <a:pt x="1088" y="2288"/>
                  </a:lnTo>
                  <a:close/>
                  <a:moveTo>
                    <a:pt x="481" y="2287"/>
                  </a:moveTo>
                  <a:lnTo>
                    <a:pt x="481" y="3046"/>
                  </a:lnTo>
                  <a:lnTo>
                    <a:pt x="1000" y="3046"/>
                  </a:lnTo>
                  <a:lnTo>
                    <a:pt x="1000" y="2287"/>
                  </a:lnTo>
                  <a:lnTo>
                    <a:pt x="481" y="2287"/>
                  </a:lnTo>
                  <a:close/>
                  <a:moveTo>
                    <a:pt x="2390" y="2111"/>
                  </a:moveTo>
                  <a:lnTo>
                    <a:pt x="2390" y="2506"/>
                  </a:lnTo>
                  <a:lnTo>
                    <a:pt x="2638" y="2506"/>
                  </a:lnTo>
                  <a:lnTo>
                    <a:pt x="2638" y="2111"/>
                  </a:lnTo>
                  <a:lnTo>
                    <a:pt x="2390" y="2111"/>
                  </a:lnTo>
                  <a:close/>
                  <a:moveTo>
                    <a:pt x="1939" y="2111"/>
                  </a:moveTo>
                  <a:lnTo>
                    <a:pt x="1939" y="2506"/>
                  </a:lnTo>
                  <a:lnTo>
                    <a:pt x="2186" y="2506"/>
                  </a:lnTo>
                  <a:lnTo>
                    <a:pt x="2186" y="2111"/>
                  </a:lnTo>
                  <a:lnTo>
                    <a:pt x="1939" y="2111"/>
                  </a:lnTo>
                  <a:close/>
                  <a:moveTo>
                    <a:pt x="280" y="2101"/>
                  </a:moveTo>
                  <a:lnTo>
                    <a:pt x="280" y="2179"/>
                  </a:lnTo>
                  <a:lnTo>
                    <a:pt x="1814" y="2179"/>
                  </a:lnTo>
                  <a:lnTo>
                    <a:pt x="1814" y="2101"/>
                  </a:lnTo>
                  <a:lnTo>
                    <a:pt x="280" y="2101"/>
                  </a:lnTo>
                  <a:close/>
                  <a:moveTo>
                    <a:pt x="1332" y="1541"/>
                  </a:moveTo>
                  <a:lnTo>
                    <a:pt x="1332" y="1963"/>
                  </a:lnTo>
                  <a:lnTo>
                    <a:pt x="1596" y="1963"/>
                  </a:lnTo>
                  <a:lnTo>
                    <a:pt x="1596" y="1541"/>
                  </a:lnTo>
                  <a:lnTo>
                    <a:pt x="1332" y="1541"/>
                  </a:lnTo>
                  <a:close/>
                  <a:moveTo>
                    <a:pt x="916" y="1541"/>
                  </a:moveTo>
                  <a:lnTo>
                    <a:pt x="916" y="1963"/>
                  </a:lnTo>
                  <a:lnTo>
                    <a:pt x="1180" y="1963"/>
                  </a:lnTo>
                  <a:lnTo>
                    <a:pt x="1180" y="1541"/>
                  </a:lnTo>
                  <a:lnTo>
                    <a:pt x="916" y="1541"/>
                  </a:lnTo>
                  <a:close/>
                  <a:moveTo>
                    <a:pt x="500" y="1541"/>
                  </a:moveTo>
                  <a:lnTo>
                    <a:pt x="500" y="1963"/>
                  </a:lnTo>
                  <a:lnTo>
                    <a:pt x="765" y="1963"/>
                  </a:lnTo>
                  <a:lnTo>
                    <a:pt x="765" y="1541"/>
                  </a:lnTo>
                  <a:lnTo>
                    <a:pt x="500" y="1541"/>
                  </a:lnTo>
                  <a:close/>
                  <a:moveTo>
                    <a:pt x="2390" y="1539"/>
                  </a:moveTo>
                  <a:lnTo>
                    <a:pt x="2390" y="1937"/>
                  </a:lnTo>
                  <a:lnTo>
                    <a:pt x="2636" y="1937"/>
                  </a:lnTo>
                  <a:lnTo>
                    <a:pt x="2636" y="1539"/>
                  </a:lnTo>
                  <a:lnTo>
                    <a:pt x="2390" y="1539"/>
                  </a:lnTo>
                  <a:close/>
                  <a:moveTo>
                    <a:pt x="1939" y="1539"/>
                  </a:moveTo>
                  <a:lnTo>
                    <a:pt x="1939" y="1937"/>
                  </a:lnTo>
                  <a:lnTo>
                    <a:pt x="2185" y="1937"/>
                  </a:lnTo>
                  <a:lnTo>
                    <a:pt x="2185" y="1539"/>
                  </a:lnTo>
                  <a:lnTo>
                    <a:pt x="1939" y="1539"/>
                  </a:lnTo>
                  <a:close/>
                  <a:moveTo>
                    <a:pt x="1939" y="976"/>
                  </a:moveTo>
                  <a:lnTo>
                    <a:pt x="1939" y="1374"/>
                  </a:lnTo>
                  <a:lnTo>
                    <a:pt x="2185" y="1374"/>
                  </a:lnTo>
                  <a:lnTo>
                    <a:pt x="2185" y="976"/>
                  </a:lnTo>
                  <a:lnTo>
                    <a:pt x="1939" y="976"/>
                  </a:lnTo>
                  <a:close/>
                  <a:moveTo>
                    <a:pt x="916" y="925"/>
                  </a:moveTo>
                  <a:lnTo>
                    <a:pt x="916" y="925"/>
                  </a:lnTo>
                  <a:lnTo>
                    <a:pt x="911" y="925"/>
                  </a:lnTo>
                  <a:lnTo>
                    <a:pt x="911" y="1129"/>
                  </a:lnTo>
                  <a:lnTo>
                    <a:pt x="912" y="1330"/>
                  </a:lnTo>
                  <a:lnTo>
                    <a:pt x="912" y="1332"/>
                  </a:lnTo>
                  <a:lnTo>
                    <a:pt x="915" y="1334"/>
                  </a:lnTo>
                  <a:lnTo>
                    <a:pt x="916" y="1337"/>
                  </a:lnTo>
                  <a:lnTo>
                    <a:pt x="916" y="1348"/>
                  </a:lnTo>
                  <a:lnTo>
                    <a:pt x="927" y="1348"/>
                  </a:lnTo>
                  <a:lnTo>
                    <a:pt x="929" y="1350"/>
                  </a:lnTo>
                  <a:lnTo>
                    <a:pt x="931" y="1350"/>
                  </a:lnTo>
                  <a:lnTo>
                    <a:pt x="1055" y="1351"/>
                  </a:lnTo>
                  <a:lnTo>
                    <a:pt x="1178" y="1351"/>
                  </a:lnTo>
                  <a:lnTo>
                    <a:pt x="1178" y="1348"/>
                  </a:lnTo>
                  <a:lnTo>
                    <a:pt x="1180" y="1348"/>
                  </a:lnTo>
                  <a:lnTo>
                    <a:pt x="1180" y="925"/>
                  </a:lnTo>
                  <a:lnTo>
                    <a:pt x="916" y="925"/>
                  </a:lnTo>
                  <a:close/>
                  <a:moveTo>
                    <a:pt x="1332" y="925"/>
                  </a:moveTo>
                  <a:lnTo>
                    <a:pt x="1332" y="925"/>
                  </a:lnTo>
                  <a:lnTo>
                    <a:pt x="1332" y="925"/>
                  </a:lnTo>
                  <a:lnTo>
                    <a:pt x="1332" y="1348"/>
                  </a:lnTo>
                  <a:lnTo>
                    <a:pt x="1332" y="1348"/>
                  </a:lnTo>
                  <a:lnTo>
                    <a:pt x="1332" y="1349"/>
                  </a:lnTo>
                  <a:lnTo>
                    <a:pt x="1596" y="1349"/>
                  </a:lnTo>
                  <a:lnTo>
                    <a:pt x="1596" y="925"/>
                  </a:lnTo>
                  <a:lnTo>
                    <a:pt x="1332" y="925"/>
                  </a:lnTo>
                  <a:close/>
                  <a:moveTo>
                    <a:pt x="499" y="924"/>
                  </a:moveTo>
                  <a:lnTo>
                    <a:pt x="499" y="1351"/>
                  </a:lnTo>
                  <a:lnTo>
                    <a:pt x="614" y="1351"/>
                  </a:lnTo>
                  <a:lnTo>
                    <a:pt x="727" y="1352"/>
                  </a:lnTo>
                  <a:lnTo>
                    <a:pt x="742" y="1351"/>
                  </a:lnTo>
                  <a:lnTo>
                    <a:pt x="752" y="1348"/>
                  </a:lnTo>
                  <a:lnTo>
                    <a:pt x="765" y="1348"/>
                  </a:lnTo>
                  <a:lnTo>
                    <a:pt x="765" y="1331"/>
                  </a:lnTo>
                  <a:lnTo>
                    <a:pt x="766" y="1322"/>
                  </a:lnTo>
                  <a:lnTo>
                    <a:pt x="766" y="1310"/>
                  </a:lnTo>
                  <a:lnTo>
                    <a:pt x="766" y="1139"/>
                  </a:lnTo>
                  <a:lnTo>
                    <a:pt x="766" y="966"/>
                  </a:lnTo>
                  <a:lnTo>
                    <a:pt x="765" y="942"/>
                  </a:lnTo>
                  <a:lnTo>
                    <a:pt x="765" y="925"/>
                  </a:lnTo>
                  <a:lnTo>
                    <a:pt x="764" y="925"/>
                  </a:lnTo>
                  <a:lnTo>
                    <a:pt x="764" y="924"/>
                  </a:lnTo>
                  <a:lnTo>
                    <a:pt x="499" y="924"/>
                  </a:lnTo>
                  <a:close/>
                  <a:moveTo>
                    <a:pt x="1333" y="306"/>
                  </a:moveTo>
                  <a:lnTo>
                    <a:pt x="1333" y="310"/>
                  </a:lnTo>
                  <a:lnTo>
                    <a:pt x="1332" y="310"/>
                  </a:lnTo>
                  <a:lnTo>
                    <a:pt x="1332" y="732"/>
                  </a:lnTo>
                  <a:lnTo>
                    <a:pt x="1596" y="732"/>
                  </a:lnTo>
                  <a:lnTo>
                    <a:pt x="1596" y="730"/>
                  </a:lnTo>
                  <a:lnTo>
                    <a:pt x="1597" y="730"/>
                  </a:lnTo>
                  <a:lnTo>
                    <a:pt x="1597" y="306"/>
                  </a:lnTo>
                  <a:lnTo>
                    <a:pt x="1333" y="306"/>
                  </a:lnTo>
                  <a:close/>
                  <a:moveTo>
                    <a:pt x="499" y="305"/>
                  </a:moveTo>
                  <a:lnTo>
                    <a:pt x="499" y="730"/>
                  </a:lnTo>
                  <a:lnTo>
                    <a:pt x="500" y="730"/>
                  </a:lnTo>
                  <a:lnTo>
                    <a:pt x="500" y="732"/>
                  </a:lnTo>
                  <a:lnTo>
                    <a:pt x="765" y="732"/>
                  </a:lnTo>
                  <a:lnTo>
                    <a:pt x="765" y="310"/>
                  </a:lnTo>
                  <a:lnTo>
                    <a:pt x="763" y="310"/>
                  </a:lnTo>
                  <a:lnTo>
                    <a:pt x="763" y="305"/>
                  </a:lnTo>
                  <a:lnTo>
                    <a:pt x="499" y="305"/>
                  </a:lnTo>
                  <a:close/>
                  <a:moveTo>
                    <a:pt x="916" y="304"/>
                  </a:moveTo>
                  <a:lnTo>
                    <a:pt x="916" y="729"/>
                  </a:lnTo>
                  <a:lnTo>
                    <a:pt x="916" y="729"/>
                  </a:lnTo>
                  <a:lnTo>
                    <a:pt x="916" y="732"/>
                  </a:lnTo>
                  <a:lnTo>
                    <a:pt x="1180" y="732"/>
                  </a:lnTo>
                  <a:lnTo>
                    <a:pt x="1180" y="310"/>
                  </a:lnTo>
                  <a:lnTo>
                    <a:pt x="1177" y="310"/>
                  </a:lnTo>
                  <a:lnTo>
                    <a:pt x="1177" y="304"/>
                  </a:lnTo>
                  <a:lnTo>
                    <a:pt x="916" y="304"/>
                  </a:lnTo>
                  <a:close/>
                  <a:moveTo>
                    <a:pt x="217" y="0"/>
                  </a:moveTo>
                  <a:lnTo>
                    <a:pt x="1963" y="0"/>
                  </a:lnTo>
                  <a:lnTo>
                    <a:pt x="1963" y="183"/>
                  </a:lnTo>
                  <a:lnTo>
                    <a:pt x="1936" y="183"/>
                  </a:lnTo>
                  <a:lnTo>
                    <a:pt x="1936" y="574"/>
                  </a:lnTo>
                  <a:lnTo>
                    <a:pt x="1988" y="628"/>
                  </a:lnTo>
                  <a:lnTo>
                    <a:pt x="2041" y="682"/>
                  </a:lnTo>
                  <a:lnTo>
                    <a:pt x="2157" y="795"/>
                  </a:lnTo>
                  <a:lnTo>
                    <a:pt x="2272" y="907"/>
                  </a:lnTo>
                  <a:lnTo>
                    <a:pt x="3013" y="1631"/>
                  </a:lnTo>
                  <a:lnTo>
                    <a:pt x="3021" y="1643"/>
                  </a:lnTo>
                  <a:lnTo>
                    <a:pt x="3028" y="1656"/>
                  </a:lnTo>
                  <a:lnTo>
                    <a:pt x="3030" y="1670"/>
                  </a:lnTo>
                  <a:lnTo>
                    <a:pt x="3031" y="3172"/>
                  </a:lnTo>
                  <a:lnTo>
                    <a:pt x="3031" y="3172"/>
                  </a:lnTo>
                  <a:lnTo>
                    <a:pt x="3089" y="3172"/>
                  </a:lnTo>
                  <a:lnTo>
                    <a:pt x="3089" y="3448"/>
                  </a:lnTo>
                  <a:lnTo>
                    <a:pt x="0" y="3448"/>
                  </a:lnTo>
                  <a:lnTo>
                    <a:pt x="0" y="3172"/>
                  </a:lnTo>
                  <a:lnTo>
                    <a:pt x="81" y="3172"/>
                  </a:lnTo>
                  <a:lnTo>
                    <a:pt x="81" y="2536"/>
                  </a:lnTo>
                  <a:lnTo>
                    <a:pt x="81" y="1353"/>
                  </a:lnTo>
                  <a:lnTo>
                    <a:pt x="81" y="822"/>
                  </a:lnTo>
                  <a:lnTo>
                    <a:pt x="81" y="800"/>
                  </a:lnTo>
                  <a:lnTo>
                    <a:pt x="78" y="775"/>
                  </a:lnTo>
                  <a:lnTo>
                    <a:pt x="77" y="749"/>
                  </a:lnTo>
                  <a:lnTo>
                    <a:pt x="76" y="721"/>
                  </a:lnTo>
                  <a:lnTo>
                    <a:pt x="75" y="694"/>
                  </a:lnTo>
                  <a:lnTo>
                    <a:pt x="77" y="668"/>
                  </a:lnTo>
                  <a:lnTo>
                    <a:pt x="81" y="643"/>
                  </a:lnTo>
                  <a:lnTo>
                    <a:pt x="87" y="621"/>
                  </a:lnTo>
                  <a:lnTo>
                    <a:pt x="97" y="601"/>
                  </a:lnTo>
                  <a:lnTo>
                    <a:pt x="110" y="583"/>
                  </a:lnTo>
                  <a:lnTo>
                    <a:pt x="126" y="568"/>
                  </a:lnTo>
                  <a:lnTo>
                    <a:pt x="142" y="553"/>
                  </a:lnTo>
                  <a:lnTo>
                    <a:pt x="159" y="540"/>
                  </a:lnTo>
                  <a:lnTo>
                    <a:pt x="177" y="526"/>
                  </a:lnTo>
                  <a:lnTo>
                    <a:pt x="195" y="512"/>
                  </a:lnTo>
                  <a:lnTo>
                    <a:pt x="211" y="498"/>
                  </a:lnTo>
                  <a:lnTo>
                    <a:pt x="226" y="482"/>
                  </a:lnTo>
                  <a:lnTo>
                    <a:pt x="239" y="465"/>
                  </a:lnTo>
                  <a:lnTo>
                    <a:pt x="248" y="447"/>
                  </a:lnTo>
                  <a:lnTo>
                    <a:pt x="254" y="426"/>
                  </a:lnTo>
                  <a:lnTo>
                    <a:pt x="256" y="402"/>
                  </a:lnTo>
                  <a:lnTo>
                    <a:pt x="256" y="306"/>
                  </a:lnTo>
                  <a:lnTo>
                    <a:pt x="256" y="293"/>
                  </a:lnTo>
                  <a:lnTo>
                    <a:pt x="256" y="283"/>
                  </a:lnTo>
                  <a:lnTo>
                    <a:pt x="256" y="280"/>
                  </a:lnTo>
                  <a:lnTo>
                    <a:pt x="254" y="231"/>
                  </a:lnTo>
                  <a:lnTo>
                    <a:pt x="254" y="183"/>
                  </a:lnTo>
                  <a:lnTo>
                    <a:pt x="217" y="183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64788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686991" y="5055153"/>
            <a:ext cx="2297834" cy="1155301"/>
            <a:chOff x="3390133" y="5280707"/>
            <a:chExt cx="2297834" cy="1155301"/>
          </a:xfrm>
        </p:grpSpPr>
        <p:grpSp>
          <p:nvGrpSpPr>
            <p:cNvPr id="24" name="Group 23"/>
            <p:cNvGrpSpPr>
              <a:grpSpLocks noChangeAspect="1"/>
            </p:cNvGrpSpPr>
            <p:nvPr/>
          </p:nvGrpSpPr>
          <p:grpSpPr bwMode="auto">
            <a:xfrm>
              <a:off x="4169044" y="6063272"/>
              <a:ext cx="734102" cy="372736"/>
              <a:chOff x="558" y="1663"/>
              <a:chExt cx="4648" cy="2360"/>
            </a:xfrm>
            <a:solidFill>
              <a:srgbClr val="7ACAEE">
                <a:alpha val="15000"/>
              </a:srgbClr>
            </a:solidFill>
          </p:grpSpPr>
          <p:sp>
            <p:nvSpPr>
              <p:cNvPr id="90" name="Freeform 7"/>
              <p:cNvSpPr>
                <a:spLocks noEditPoints="1"/>
              </p:cNvSpPr>
              <p:nvPr/>
            </p:nvSpPr>
            <p:spPr bwMode="auto">
              <a:xfrm>
                <a:off x="558" y="1663"/>
                <a:ext cx="4648" cy="2360"/>
              </a:xfrm>
              <a:prstGeom prst="frame">
                <a:avLst>
                  <a:gd name="adj1" fmla="val 4873"/>
                </a:avLst>
              </a:pr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1" name="Freeform 8"/>
              <p:cNvSpPr>
                <a:spLocks noEditPoints="1"/>
              </p:cNvSpPr>
              <p:nvPr/>
            </p:nvSpPr>
            <p:spPr bwMode="auto">
              <a:xfrm>
                <a:off x="2003" y="1966"/>
                <a:ext cx="1752" cy="1754"/>
              </a:xfrm>
              <a:custGeom>
                <a:avLst/>
                <a:gdLst>
                  <a:gd name="T0" fmla="*/ 966 w 1752"/>
                  <a:gd name="T1" fmla="*/ 1750 h 1754"/>
                  <a:gd name="T2" fmla="*/ 1137 w 1752"/>
                  <a:gd name="T3" fmla="*/ 1715 h 1754"/>
                  <a:gd name="T4" fmla="*/ 1295 w 1752"/>
                  <a:gd name="T5" fmla="*/ 1648 h 1754"/>
                  <a:gd name="T6" fmla="*/ 1433 w 1752"/>
                  <a:gd name="T7" fmla="*/ 1553 h 1754"/>
                  <a:gd name="T8" fmla="*/ 1553 w 1752"/>
                  <a:gd name="T9" fmla="*/ 1434 h 1754"/>
                  <a:gd name="T10" fmla="*/ 1647 w 1752"/>
                  <a:gd name="T11" fmla="*/ 1295 h 1754"/>
                  <a:gd name="T12" fmla="*/ 1714 w 1752"/>
                  <a:gd name="T13" fmla="*/ 1137 h 1754"/>
                  <a:gd name="T14" fmla="*/ 1749 w 1752"/>
                  <a:gd name="T15" fmla="*/ 967 h 1754"/>
                  <a:gd name="T16" fmla="*/ 1749 w 1752"/>
                  <a:gd name="T17" fmla="*/ 788 h 1754"/>
                  <a:gd name="T18" fmla="*/ 1714 w 1752"/>
                  <a:gd name="T19" fmla="*/ 616 h 1754"/>
                  <a:gd name="T20" fmla="*/ 1647 w 1752"/>
                  <a:gd name="T21" fmla="*/ 460 h 1754"/>
                  <a:gd name="T22" fmla="*/ 1553 w 1752"/>
                  <a:gd name="T23" fmla="*/ 319 h 1754"/>
                  <a:gd name="T24" fmla="*/ 1433 w 1752"/>
                  <a:gd name="T25" fmla="*/ 201 h 1754"/>
                  <a:gd name="T26" fmla="*/ 1295 w 1752"/>
                  <a:gd name="T27" fmla="*/ 105 h 1754"/>
                  <a:gd name="T28" fmla="*/ 1137 w 1752"/>
                  <a:gd name="T29" fmla="*/ 40 h 1754"/>
                  <a:gd name="T30" fmla="*/ 966 w 1752"/>
                  <a:gd name="T31" fmla="*/ 5 h 1754"/>
                  <a:gd name="T32" fmla="*/ 786 w 1752"/>
                  <a:gd name="T33" fmla="*/ 5 h 1754"/>
                  <a:gd name="T34" fmla="*/ 615 w 1752"/>
                  <a:gd name="T35" fmla="*/ 40 h 1754"/>
                  <a:gd name="T36" fmla="*/ 459 w 1752"/>
                  <a:gd name="T37" fmla="*/ 105 h 1754"/>
                  <a:gd name="T38" fmla="*/ 319 w 1752"/>
                  <a:gd name="T39" fmla="*/ 201 h 1754"/>
                  <a:gd name="T40" fmla="*/ 199 w 1752"/>
                  <a:gd name="T41" fmla="*/ 319 h 1754"/>
                  <a:gd name="T42" fmla="*/ 105 w 1752"/>
                  <a:gd name="T43" fmla="*/ 460 h 1754"/>
                  <a:gd name="T44" fmla="*/ 40 w 1752"/>
                  <a:gd name="T45" fmla="*/ 616 h 1754"/>
                  <a:gd name="T46" fmla="*/ 5 w 1752"/>
                  <a:gd name="T47" fmla="*/ 788 h 1754"/>
                  <a:gd name="T48" fmla="*/ 5 w 1752"/>
                  <a:gd name="T49" fmla="*/ 967 h 1754"/>
                  <a:gd name="T50" fmla="*/ 40 w 1752"/>
                  <a:gd name="T51" fmla="*/ 1137 h 1754"/>
                  <a:gd name="T52" fmla="*/ 105 w 1752"/>
                  <a:gd name="T53" fmla="*/ 1295 h 1754"/>
                  <a:gd name="T54" fmla="*/ 199 w 1752"/>
                  <a:gd name="T55" fmla="*/ 1434 h 1754"/>
                  <a:gd name="T56" fmla="*/ 319 w 1752"/>
                  <a:gd name="T57" fmla="*/ 1553 h 1754"/>
                  <a:gd name="T58" fmla="*/ 459 w 1752"/>
                  <a:gd name="T59" fmla="*/ 1648 h 1754"/>
                  <a:gd name="T60" fmla="*/ 615 w 1752"/>
                  <a:gd name="T61" fmla="*/ 1715 h 1754"/>
                  <a:gd name="T62" fmla="*/ 786 w 1752"/>
                  <a:gd name="T63" fmla="*/ 1750 h 1754"/>
                  <a:gd name="T64" fmla="*/ 875 w 1752"/>
                  <a:gd name="T65" fmla="*/ 155 h 1754"/>
                  <a:gd name="T66" fmla="*/ 1043 w 1752"/>
                  <a:gd name="T67" fmla="*/ 174 h 1754"/>
                  <a:gd name="T68" fmla="*/ 1194 w 1752"/>
                  <a:gd name="T69" fmla="*/ 228 h 1754"/>
                  <a:gd name="T70" fmla="*/ 1328 w 1752"/>
                  <a:gd name="T71" fmla="*/ 313 h 1754"/>
                  <a:gd name="T72" fmla="*/ 1440 w 1752"/>
                  <a:gd name="T73" fmla="*/ 424 h 1754"/>
                  <a:gd name="T74" fmla="*/ 1526 w 1752"/>
                  <a:gd name="T75" fmla="*/ 558 h 1754"/>
                  <a:gd name="T76" fmla="*/ 1580 w 1752"/>
                  <a:gd name="T77" fmla="*/ 711 h 1754"/>
                  <a:gd name="T78" fmla="*/ 1598 w 1752"/>
                  <a:gd name="T79" fmla="*/ 877 h 1754"/>
                  <a:gd name="T80" fmla="*/ 1580 w 1752"/>
                  <a:gd name="T81" fmla="*/ 1043 h 1754"/>
                  <a:gd name="T82" fmla="*/ 1526 w 1752"/>
                  <a:gd name="T83" fmla="*/ 1195 h 1754"/>
                  <a:gd name="T84" fmla="*/ 1440 w 1752"/>
                  <a:gd name="T85" fmla="*/ 1329 h 1754"/>
                  <a:gd name="T86" fmla="*/ 1328 w 1752"/>
                  <a:gd name="T87" fmla="*/ 1440 h 1754"/>
                  <a:gd name="T88" fmla="*/ 1194 w 1752"/>
                  <a:gd name="T89" fmla="*/ 1526 h 1754"/>
                  <a:gd name="T90" fmla="*/ 1043 w 1752"/>
                  <a:gd name="T91" fmla="*/ 1581 h 1754"/>
                  <a:gd name="T92" fmla="*/ 875 w 1752"/>
                  <a:gd name="T93" fmla="*/ 1600 h 1754"/>
                  <a:gd name="T94" fmla="*/ 711 w 1752"/>
                  <a:gd name="T95" fmla="*/ 1581 h 1754"/>
                  <a:gd name="T96" fmla="*/ 558 w 1752"/>
                  <a:gd name="T97" fmla="*/ 1526 h 1754"/>
                  <a:gd name="T98" fmla="*/ 424 w 1752"/>
                  <a:gd name="T99" fmla="*/ 1440 h 1754"/>
                  <a:gd name="T100" fmla="*/ 313 w 1752"/>
                  <a:gd name="T101" fmla="*/ 1329 h 1754"/>
                  <a:gd name="T102" fmla="*/ 228 w 1752"/>
                  <a:gd name="T103" fmla="*/ 1195 h 1754"/>
                  <a:gd name="T104" fmla="*/ 174 w 1752"/>
                  <a:gd name="T105" fmla="*/ 1043 h 1754"/>
                  <a:gd name="T106" fmla="*/ 155 w 1752"/>
                  <a:gd name="T107" fmla="*/ 877 h 1754"/>
                  <a:gd name="T108" fmla="*/ 174 w 1752"/>
                  <a:gd name="T109" fmla="*/ 711 h 1754"/>
                  <a:gd name="T110" fmla="*/ 228 w 1752"/>
                  <a:gd name="T111" fmla="*/ 558 h 1754"/>
                  <a:gd name="T112" fmla="*/ 314 w 1752"/>
                  <a:gd name="T113" fmla="*/ 424 h 1754"/>
                  <a:gd name="T114" fmla="*/ 427 w 1752"/>
                  <a:gd name="T115" fmla="*/ 313 h 1754"/>
                  <a:gd name="T116" fmla="*/ 561 w 1752"/>
                  <a:gd name="T117" fmla="*/ 228 h 1754"/>
                  <a:gd name="T118" fmla="*/ 713 w 1752"/>
                  <a:gd name="T119" fmla="*/ 174 h 1754"/>
                  <a:gd name="T120" fmla="*/ 875 w 1752"/>
                  <a:gd name="T121" fmla="*/ 155 h 17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752" h="1754">
                    <a:moveTo>
                      <a:pt x="875" y="1754"/>
                    </a:moveTo>
                    <a:lnTo>
                      <a:pt x="966" y="1750"/>
                    </a:lnTo>
                    <a:lnTo>
                      <a:pt x="1052" y="1735"/>
                    </a:lnTo>
                    <a:lnTo>
                      <a:pt x="1137" y="1715"/>
                    </a:lnTo>
                    <a:lnTo>
                      <a:pt x="1217" y="1684"/>
                    </a:lnTo>
                    <a:lnTo>
                      <a:pt x="1295" y="1648"/>
                    </a:lnTo>
                    <a:lnTo>
                      <a:pt x="1367" y="1604"/>
                    </a:lnTo>
                    <a:lnTo>
                      <a:pt x="1433" y="1553"/>
                    </a:lnTo>
                    <a:lnTo>
                      <a:pt x="1496" y="1496"/>
                    </a:lnTo>
                    <a:lnTo>
                      <a:pt x="1553" y="1434"/>
                    </a:lnTo>
                    <a:lnTo>
                      <a:pt x="1603" y="1367"/>
                    </a:lnTo>
                    <a:lnTo>
                      <a:pt x="1647" y="1295"/>
                    </a:lnTo>
                    <a:lnTo>
                      <a:pt x="1684" y="1219"/>
                    </a:lnTo>
                    <a:lnTo>
                      <a:pt x="1714" y="1137"/>
                    </a:lnTo>
                    <a:lnTo>
                      <a:pt x="1735" y="1054"/>
                    </a:lnTo>
                    <a:lnTo>
                      <a:pt x="1749" y="967"/>
                    </a:lnTo>
                    <a:lnTo>
                      <a:pt x="1752" y="877"/>
                    </a:lnTo>
                    <a:lnTo>
                      <a:pt x="1749" y="788"/>
                    </a:lnTo>
                    <a:lnTo>
                      <a:pt x="1735" y="700"/>
                    </a:lnTo>
                    <a:lnTo>
                      <a:pt x="1714" y="616"/>
                    </a:lnTo>
                    <a:lnTo>
                      <a:pt x="1684" y="536"/>
                    </a:lnTo>
                    <a:lnTo>
                      <a:pt x="1647" y="460"/>
                    </a:lnTo>
                    <a:lnTo>
                      <a:pt x="1603" y="388"/>
                    </a:lnTo>
                    <a:lnTo>
                      <a:pt x="1553" y="319"/>
                    </a:lnTo>
                    <a:lnTo>
                      <a:pt x="1496" y="257"/>
                    </a:lnTo>
                    <a:lnTo>
                      <a:pt x="1433" y="201"/>
                    </a:lnTo>
                    <a:lnTo>
                      <a:pt x="1367" y="150"/>
                    </a:lnTo>
                    <a:lnTo>
                      <a:pt x="1295" y="105"/>
                    </a:lnTo>
                    <a:lnTo>
                      <a:pt x="1217" y="69"/>
                    </a:lnTo>
                    <a:lnTo>
                      <a:pt x="1137" y="40"/>
                    </a:lnTo>
                    <a:lnTo>
                      <a:pt x="1052" y="18"/>
                    </a:lnTo>
                    <a:lnTo>
                      <a:pt x="966" y="5"/>
                    </a:lnTo>
                    <a:lnTo>
                      <a:pt x="875" y="0"/>
                    </a:lnTo>
                    <a:lnTo>
                      <a:pt x="786" y="5"/>
                    </a:lnTo>
                    <a:lnTo>
                      <a:pt x="700" y="18"/>
                    </a:lnTo>
                    <a:lnTo>
                      <a:pt x="615" y="40"/>
                    </a:lnTo>
                    <a:lnTo>
                      <a:pt x="536" y="69"/>
                    </a:lnTo>
                    <a:lnTo>
                      <a:pt x="459" y="105"/>
                    </a:lnTo>
                    <a:lnTo>
                      <a:pt x="386" y="150"/>
                    </a:lnTo>
                    <a:lnTo>
                      <a:pt x="319" y="201"/>
                    </a:lnTo>
                    <a:lnTo>
                      <a:pt x="257" y="257"/>
                    </a:lnTo>
                    <a:lnTo>
                      <a:pt x="199" y="319"/>
                    </a:lnTo>
                    <a:lnTo>
                      <a:pt x="150" y="388"/>
                    </a:lnTo>
                    <a:lnTo>
                      <a:pt x="105" y="460"/>
                    </a:lnTo>
                    <a:lnTo>
                      <a:pt x="69" y="536"/>
                    </a:lnTo>
                    <a:lnTo>
                      <a:pt x="40" y="616"/>
                    </a:lnTo>
                    <a:lnTo>
                      <a:pt x="18" y="700"/>
                    </a:lnTo>
                    <a:lnTo>
                      <a:pt x="5" y="788"/>
                    </a:lnTo>
                    <a:lnTo>
                      <a:pt x="0" y="877"/>
                    </a:lnTo>
                    <a:lnTo>
                      <a:pt x="5" y="967"/>
                    </a:lnTo>
                    <a:lnTo>
                      <a:pt x="18" y="1054"/>
                    </a:lnTo>
                    <a:lnTo>
                      <a:pt x="40" y="1137"/>
                    </a:lnTo>
                    <a:lnTo>
                      <a:pt x="69" y="1219"/>
                    </a:lnTo>
                    <a:lnTo>
                      <a:pt x="105" y="1295"/>
                    </a:lnTo>
                    <a:lnTo>
                      <a:pt x="150" y="1367"/>
                    </a:lnTo>
                    <a:lnTo>
                      <a:pt x="199" y="1434"/>
                    </a:lnTo>
                    <a:lnTo>
                      <a:pt x="257" y="1496"/>
                    </a:lnTo>
                    <a:lnTo>
                      <a:pt x="319" y="1553"/>
                    </a:lnTo>
                    <a:lnTo>
                      <a:pt x="386" y="1604"/>
                    </a:lnTo>
                    <a:lnTo>
                      <a:pt x="459" y="1648"/>
                    </a:lnTo>
                    <a:lnTo>
                      <a:pt x="536" y="1684"/>
                    </a:lnTo>
                    <a:lnTo>
                      <a:pt x="615" y="1715"/>
                    </a:lnTo>
                    <a:lnTo>
                      <a:pt x="700" y="1735"/>
                    </a:lnTo>
                    <a:lnTo>
                      <a:pt x="786" y="1750"/>
                    </a:lnTo>
                    <a:lnTo>
                      <a:pt x="875" y="1754"/>
                    </a:lnTo>
                    <a:close/>
                    <a:moveTo>
                      <a:pt x="875" y="155"/>
                    </a:moveTo>
                    <a:lnTo>
                      <a:pt x="962" y="160"/>
                    </a:lnTo>
                    <a:lnTo>
                      <a:pt x="1043" y="174"/>
                    </a:lnTo>
                    <a:lnTo>
                      <a:pt x="1121" y="196"/>
                    </a:lnTo>
                    <a:lnTo>
                      <a:pt x="1194" y="228"/>
                    </a:lnTo>
                    <a:lnTo>
                      <a:pt x="1264" y="267"/>
                    </a:lnTo>
                    <a:lnTo>
                      <a:pt x="1328" y="313"/>
                    </a:lnTo>
                    <a:lnTo>
                      <a:pt x="1387" y="365"/>
                    </a:lnTo>
                    <a:lnTo>
                      <a:pt x="1440" y="424"/>
                    </a:lnTo>
                    <a:lnTo>
                      <a:pt x="1486" y="490"/>
                    </a:lnTo>
                    <a:lnTo>
                      <a:pt x="1526" y="558"/>
                    </a:lnTo>
                    <a:lnTo>
                      <a:pt x="1556" y="633"/>
                    </a:lnTo>
                    <a:lnTo>
                      <a:pt x="1580" y="711"/>
                    </a:lnTo>
                    <a:lnTo>
                      <a:pt x="1593" y="793"/>
                    </a:lnTo>
                    <a:lnTo>
                      <a:pt x="1598" y="877"/>
                    </a:lnTo>
                    <a:lnTo>
                      <a:pt x="1593" y="962"/>
                    </a:lnTo>
                    <a:lnTo>
                      <a:pt x="1580" y="1043"/>
                    </a:lnTo>
                    <a:lnTo>
                      <a:pt x="1556" y="1121"/>
                    </a:lnTo>
                    <a:lnTo>
                      <a:pt x="1526" y="1195"/>
                    </a:lnTo>
                    <a:lnTo>
                      <a:pt x="1486" y="1265"/>
                    </a:lnTo>
                    <a:lnTo>
                      <a:pt x="1440" y="1329"/>
                    </a:lnTo>
                    <a:lnTo>
                      <a:pt x="1387" y="1388"/>
                    </a:lnTo>
                    <a:lnTo>
                      <a:pt x="1328" y="1440"/>
                    </a:lnTo>
                    <a:lnTo>
                      <a:pt x="1264" y="1486"/>
                    </a:lnTo>
                    <a:lnTo>
                      <a:pt x="1194" y="1526"/>
                    </a:lnTo>
                    <a:lnTo>
                      <a:pt x="1121" y="1557"/>
                    </a:lnTo>
                    <a:lnTo>
                      <a:pt x="1043" y="1581"/>
                    </a:lnTo>
                    <a:lnTo>
                      <a:pt x="962" y="1595"/>
                    </a:lnTo>
                    <a:lnTo>
                      <a:pt x="875" y="1600"/>
                    </a:lnTo>
                    <a:lnTo>
                      <a:pt x="792" y="1595"/>
                    </a:lnTo>
                    <a:lnTo>
                      <a:pt x="711" y="1581"/>
                    </a:lnTo>
                    <a:lnTo>
                      <a:pt x="633" y="1557"/>
                    </a:lnTo>
                    <a:lnTo>
                      <a:pt x="558" y="1526"/>
                    </a:lnTo>
                    <a:lnTo>
                      <a:pt x="490" y="1486"/>
                    </a:lnTo>
                    <a:lnTo>
                      <a:pt x="424" y="1440"/>
                    </a:lnTo>
                    <a:lnTo>
                      <a:pt x="365" y="1388"/>
                    </a:lnTo>
                    <a:lnTo>
                      <a:pt x="313" y="1329"/>
                    </a:lnTo>
                    <a:lnTo>
                      <a:pt x="266" y="1265"/>
                    </a:lnTo>
                    <a:lnTo>
                      <a:pt x="228" y="1195"/>
                    </a:lnTo>
                    <a:lnTo>
                      <a:pt x="196" y="1121"/>
                    </a:lnTo>
                    <a:lnTo>
                      <a:pt x="174" y="1043"/>
                    </a:lnTo>
                    <a:lnTo>
                      <a:pt x="159" y="962"/>
                    </a:lnTo>
                    <a:lnTo>
                      <a:pt x="155" y="877"/>
                    </a:lnTo>
                    <a:lnTo>
                      <a:pt x="159" y="793"/>
                    </a:lnTo>
                    <a:lnTo>
                      <a:pt x="174" y="711"/>
                    </a:lnTo>
                    <a:lnTo>
                      <a:pt x="198" y="633"/>
                    </a:lnTo>
                    <a:lnTo>
                      <a:pt x="228" y="558"/>
                    </a:lnTo>
                    <a:lnTo>
                      <a:pt x="268" y="490"/>
                    </a:lnTo>
                    <a:lnTo>
                      <a:pt x="314" y="424"/>
                    </a:lnTo>
                    <a:lnTo>
                      <a:pt x="368" y="365"/>
                    </a:lnTo>
                    <a:lnTo>
                      <a:pt x="427" y="313"/>
                    </a:lnTo>
                    <a:lnTo>
                      <a:pt x="491" y="267"/>
                    </a:lnTo>
                    <a:lnTo>
                      <a:pt x="561" y="228"/>
                    </a:lnTo>
                    <a:lnTo>
                      <a:pt x="635" y="196"/>
                    </a:lnTo>
                    <a:lnTo>
                      <a:pt x="713" y="174"/>
                    </a:lnTo>
                    <a:lnTo>
                      <a:pt x="792" y="160"/>
                    </a:lnTo>
                    <a:lnTo>
                      <a:pt x="875" y="155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2" name="Rectangle 9"/>
              <p:cNvSpPr>
                <a:spLocks noChangeArrowheads="1"/>
              </p:cNvSpPr>
              <p:nvPr/>
            </p:nvSpPr>
            <p:spPr bwMode="auto">
              <a:xfrm>
                <a:off x="3795" y="2765"/>
                <a:ext cx="877" cy="155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3" name="Rectangle 10"/>
              <p:cNvSpPr>
                <a:spLocks noChangeArrowheads="1"/>
              </p:cNvSpPr>
              <p:nvPr/>
            </p:nvSpPr>
            <p:spPr bwMode="auto">
              <a:xfrm>
                <a:off x="3795" y="2405"/>
                <a:ext cx="651" cy="154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4" name="Rectangle 11"/>
              <p:cNvSpPr>
                <a:spLocks noChangeArrowheads="1"/>
              </p:cNvSpPr>
              <p:nvPr/>
            </p:nvSpPr>
            <p:spPr bwMode="auto">
              <a:xfrm>
                <a:off x="3795" y="3127"/>
                <a:ext cx="651" cy="155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5" name="Rectangle 12"/>
              <p:cNvSpPr>
                <a:spLocks noChangeArrowheads="1"/>
              </p:cNvSpPr>
              <p:nvPr/>
            </p:nvSpPr>
            <p:spPr bwMode="auto">
              <a:xfrm>
                <a:off x="1094" y="2765"/>
                <a:ext cx="877" cy="155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6" name="Rectangle 13"/>
              <p:cNvSpPr>
                <a:spLocks noChangeArrowheads="1"/>
              </p:cNvSpPr>
              <p:nvPr/>
            </p:nvSpPr>
            <p:spPr bwMode="auto">
              <a:xfrm>
                <a:off x="1319" y="3127"/>
                <a:ext cx="652" cy="155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7" name="Rectangle 14"/>
              <p:cNvSpPr>
                <a:spLocks noChangeArrowheads="1"/>
              </p:cNvSpPr>
              <p:nvPr/>
            </p:nvSpPr>
            <p:spPr bwMode="auto">
              <a:xfrm>
                <a:off x="1319" y="2405"/>
                <a:ext cx="652" cy="154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8" name="Freeform 15"/>
              <p:cNvSpPr>
                <a:spLocks noEditPoints="1"/>
              </p:cNvSpPr>
              <p:nvPr/>
            </p:nvSpPr>
            <p:spPr bwMode="auto">
              <a:xfrm>
                <a:off x="2577" y="2185"/>
                <a:ext cx="587" cy="1264"/>
              </a:xfrm>
              <a:custGeom>
                <a:avLst/>
                <a:gdLst>
                  <a:gd name="T0" fmla="*/ 225 w 587"/>
                  <a:gd name="T1" fmla="*/ 1264 h 1264"/>
                  <a:gd name="T2" fmla="*/ 380 w 587"/>
                  <a:gd name="T3" fmla="*/ 1135 h 1264"/>
                  <a:gd name="T4" fmla="*/ 461 w 587"/>
                  <a:gd name="T5" fmla="*/ 1111 h 1264"/>
                  <a:gd name="T6" fmla="*/ 526 w 587"/>
                  <a:gd name="T7" fmla="*/ 1060 h 1264"/>
                  <a:gd name="T8" fmla="*/ 571 w 587"/>
                  <a:gd name="T9" fmla="*/ 988 h 1264"/>
                  <a:gd name="T10" fmla="*/ 587 w 587"/>
                  <a:gd name="T11" fmla="*/ 902 h 1264"/>
                  <a:gd name="T12" fmla="*/ 585 w 587"/>
                  <a:gd name="T13" fmla="*/ 776 h 1264"/>
                  <a:gd name="T14" fmla="*/ 569 w 587"/>
                  <a:gd name="T15" fmla="*/ 725 h 1264"/>
                  <a:gd name="T16" fmla="*/ 531 w 587"/>
                  <a:gd name="T17" fmla="*/ 669 h 1264"/>
                  <a:gd name="T18" fmla="*/ 458 w 587"/>
                  <a:gd name="T19" fmla="*/ 614 h 1264"/>
                  <a:gd name="T20" fmla="*/ 380 w 587"/>
                  <a:gd name="T21" fmla="*/ 580 h 1264"/>
                  <a:gd name="T22" fmla="*/ 402 w 587"/>
                  <a:gd name="T23" fmla="*/ 296 h 1264"/>
                  <a:gd name="T24" fmla="*/ 427 w 587"/>
                  <a:gd name="T25" fmla="*/ 331 h 1264"/>
                  <a:gd name="T26" fmla="*/ 431 w 587"/>
                  <a:gd name="T27" fmla="*/ 406 h 1264"/>
                  <a:gd name="T28" fmla="*/ 587 w 587"/>
                  <a:gd name="T29" fmla="*/ 355 h 1264"/>
                  <a:gd name="T30" fmla="*/ 571 w 587"/>
                  <a:gd name="T31" fmla="*/ 269 h 1264"/>
                  <a:gd name="T32" fmla="*/ 526 w 587"/>
                  <a:gd name="T33" fmla="*/ 197 h 1264"/>
                  <a:gd name="T34" fmla="*/ 461 w 587"/>
                  <a:gd name="T35" fmla="*/ 148 h 1264"/>
                  <a:gd name="T36" fmla="*/ 380 w 587"/>
                  <a:gd name="T37" fmla="*/ 123 h 1264"/>
                  <a:gd name="T38" fmla="*/ 225 w 587"/>
                  <a:gd name="T39" fmla="*/ 0 h 1264"/>
                  <a:gd name="T40" fmla="*/ 180 w 587"/>
                  <a:gd name="T41" fmla="*/ 127 h 1264"/>
                  <a:gd name="T42" fmla="*/ 100 w 587"/>
                  <a:gd name="T43" fmla="*/ 162 h 1264"/>
                  <a:gd name="T44" fmla="*/ 38 w 587"/>
                  <a:gd name="T45" fmla="*/ 225 h 1264"/>
                  <a:gd name="T46" fmla="*/ 5 w 587"/>
                  <a:gd name="T47" fmla="*/ 307 h 1264"/>
                  <a:gd name="T48" fmla="*/ 0 w 587"/>
                  <a:gd name="T49" fmla="*/ 459 h 1264"/>
                  <a:gd name="T50" fmla="*/ 6 w 587"/>
                  <a:gd name="T51" fmla="*/ 507 h 1264"/>
                  <a:gd name="T52" fmla="*/ 30 w 587"/>
                  <a:gd name="T53" fmla="*/ 561 h 1264"/>
                  <a:gd name="T54" fmla="*/ 83 w 587"/>
                  <a:gd name="T55" fmla="*/ 617 h 1264"/>
                  <a:gd name="T56" fmla="*/ 167 w 587"/>
                  <a:gd name="T57" fmla="*/ 665 h 1264"/>
                  <a:gd name="T58" fmla="*/ 225 w 587"/>
                  <a:gd name="T59" fmla="*/ 980 h 1264"/>
                  <a:gd name="T60" fmla="*/ 183 w 587"/>
                  <a:gd name="T61" fmla="*/ 965 h 1264"/>
                  <a:gd name="T62" fmla="*/ 158 w 587"/>
                  <a:gd name="T63" fmla="*/ 926 h 1264"/>
                  <a:gd name="T64" fmla="*/ 155 w 587"/>
                  <a:gd name="T65" fmla="*/ 851 h 1264"/>
                  <a:gd name="T66" fmla="*/ 0 w 587"/>
                  <a:gd name="T67" fmla="*/ 902 h 1264"/>
                  <a:gd name="T68" fmla="*/ 18 w 587"/>
                  <a:gd name="T69" fmla="*/ 993 h 1264"/>
                  <a:gd name="T70" fmla="*/ 67 w 587"/>
                  <a:gd name="T71" fmla="*/ 1065 h 1264"/>
                  <a:gd name="T72" fmla="*/ 139 w 587"/>
                  <a:gd name="T73" fmla="*/ 1114 h 1264"/>
                  <a:gd name="T74" fmla="*/ 225 w 587"/>
                  <a:gd name="T75" fmla="*/ 1135 h 1264"/>
                  <a:gd name="T76" fmla="*/ 158 w 587"/>
                  <a:gd name="T77" fmla="*/ 327 h 1264"/>
                  <a:gd name="T78" fmla="*/ 183 w 587"/>
                  <a:gd name="T79" fmla="*/ 290 h 1264"/>
                  <a:gd name="T80" fmla="*/ 225 w 587"/>
                  <a:gd name="T81" fmla="*/ 271 h 1264"/>
                  <a:gd name="T82" fmla="*/ 199 w 587"/>
                  <a:gd name="T83" fmla="*/ 504 h 1264"/>
                  <a:gd name="T84" fmla="*/ 164 w 587"/>
                  <a:gd name="T85" fmla="*/ 475 h 1264"/>
                  <a:gd name="T86" fmla="*/ 155 w 587"/>
                  <a:gd name="T87" fmla="*/ 451 h 1264"/>
                  <a:gd name="T88" fmla="*/ 386 w 587"/>
                  <a:gd name="T89" fmla="*/ 741 h 1264"/>
                  <a:gd name="T90" fmla="*/ 426 w 587"/>
                  <a:gd name="T91" fmla="*/ 775 h 1264"/>
                  <a:gd name="T92" fmla="*/ 439 w 587"/>
                  <a:gd name="T93" fmla="*/ 794 h 1264"/>
                  <a:gd name="T94" fmla="*/ 435 w 587"/>
                  <a:gd name="T95" fmla="*/ 915 h 1264"/>
                  <a:gd name="T96" fmla="*/ 418 w 587"/>
                  <a:gd name="T97" fmla="*/ 949 h 1264"/>
                  <a:gd name="T98" fmla="*/ 386 w 587"/>
                  <a:gd name="T99" fmla="*/ 968 h 1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87" h="1264">
                    <a:moveTo>
                      <a:pt x="225" y="1135"/>
                    </a:moveTo>
                    <a:lnTo>
                      <a:pt x="225" y="1264"/>
                    </a:lnTo>
                    <a:lnTo>
                      <a:pt x="380" y="1264"/>
                    </a:lnTo>
                    <a:lnTo>
                      <a:pt x="380" y="1135"/>
                    </a:lnTo>
                    <a:lnTo>
                      <a:pt x="423" y="1127"/>
                    </a:lnTo>
                    <a:lnTo>
                      <a:pt x="461" y="1111"/>
                    </a:lnTo>
                    <a:lnTo>
                      <a:pt x="496" y="1089"/>
                    </a:lnTo>
                    <a:lnTo>
                      <a:pt x="526" y="1060"/>
                    </a:lnTo>
                    <a:lnTo>
                      <a:pt x="552" y="1027"/>
                    </a:lnTo>
                    <a:lnTo>
                      <a:pt x="571" y="988"/>
                    </a:lnTo>
                    <a:lnTo>
                      <a:pt x="582" y="947"/>
                    </a:lnTo>
                    <a:lnTo>
                      <a:pt x="587" y="902"/>
                    </a:lnTo>
                    <a:lnTo>
                      <a:pt x="587" y="800"/>
                    </a:lnTo>
                    <a:lnTo>
                      <a:pt x="585" y="776"/>
                    </a:lnTo>
                    <a:lnTo>
                      <a:pt x="580" y="751"/>
                    </a:lnTo>
                    <a:lnTo>
                      <a:pt x="569" y="725"/>
                    </a:lnTo>
                    <a:lnTo>
                      <a:pt x="553" y="697"/>
                    </a:lnTo>
                    <a:lnTo>
                      <a:pt x="531" y="669"/>
                    </a:lnTo>
                    <a:lnTo>
                      <a:pt x="499" y="641"/>
                    </a:lnTo>
                    <a:lnTo>
                      <a:pt x="458" y="614"/>
                    </a:lnTo>
                    <a:lnTo>
                      <a:pt x="424" y="599"/>
                    </a:lnTo>
                    <a:lnTo>
                      <a:pt x="380" y="580"/>
                    </a:lnTo>
                    <a:lnTo>
                      <a:pt x="380" y="284"/>
                    </a:lnTo>
                    <a:lnTo>
                      <a:pt x="402" y="296"/>
                    </a:lnTo>
                    <a:lnTo>
                      <a:pt x="418" y="312"/>
                    </a:lnTo>
                    <a:lnTo>
                      <a:pt x="427" y="331"/>
                    </a:lnTo>
                    <a:lnTo>
                      <a:pt x="431" y="355"/>
                    </a:lnTo>
                    <a:lnTo>
                      <a:pt x="431" y="406"/>
                    </a:lnTo>
                    <a:lnTo>
                      <a:pt x="587" y="406"/>
                    </a:lnTo>
                    <a:lnTo>
                      <a:pt x="587" y="355"/>
                    </a:lnTo>
                    <a:lnTo>
                      <a:pt x="582" y="311"/>
                    </a:lnTo>
                    <a:lnTo>
                      <a:pt x="571" y="269"/>
                    </a:lnTo>
                    <a:lnTo>
                      <a:pt x="552" y="231"/>
                    </a:lnTo>
                    <a:lnTo>
                      <a:pt x="526" y="197"/>
                    </a:lnTo>
                    <a:lnTo>
                      <a:pt x="496" y="170"/>
                    </a:lnTo>
                    <a:lnTo>
                      <a:pt x="461" y="148"/>
                    </a:lnTo>
                    <a:lnTo>
                      <a:pt x="423" y="132"/>
                    </a:lnTo>
                    <a:lnTo>
                      <a:pt x="380" y="123"/>
                    </a:lnTo>
                    <a:lnTo>
                      <a:pt x="380" y="0"/>
                    </a:lnTo>
                    <a:lnTo>
                      <a:pt x="225" y="0"/>
                    </a:lnTo>
                    <a:lnTo>
                      <a:pt x="225" y="123"/>
                    </a:lnTo>
                    <a:lnTo>
                      <a:pt x="180" y="127"/>
                    </a:lnTo>
                    <a:lnTo>
                      <a:pt x="139" y="142"/>
                    </a:lnTo>
                    <a:lnTo>
                      <a:pt x="100" y="162"/>
                    </a:lnTo>
                    <a:lnTo>
                      <a:pt x="67" y="191"/>
                    </a:lnTo>
                    <a:lnTo>
                      <a:pt x="38" y="225"/>
                    </a:lnTo>
                    <a:lnTo>
                      <a:pt x="18" y="264"/>
                    </a:lnTo>
                    <a:lnTo>
                      <a:pt x="5" y="307"/>
                    </a:lnTo>
                    <a:lnTo>
                      <a:pt x="0" y="355"/>
                    </a:lnTo>
                    <a:lnTo>
                      <a:pt x="0" y="459"/>
                    </a:lnTo>
                    <a:lnTo>
                      <a:pt x="0" y="481"/>
                    </a:lnTo>
                    <a:lnTo>
                      <a:pt x="6" y="507"/>
                    </a:lnTo>
                    <a:lnTo>
                      <a:pt x="14" y="534"/>
                    </a:lnTo>
                    <a:lnTo>
                      <a:pt x="30" y="561"/>
                    </a:lnTo>
                    <a:lnTo>
                      <a:pt x="53" y="588"/>
                    </a:lnTo>
                    <a:lnTo>
                      <a:pt x="83" y="617"/>
                    </a:lnTo>
                    <a:lnTo>
                      <a:pt x="121" y="646"/>
                    </a:lnTo>
                    <a:lnTo>
                      <a:pt x="167" y="665"/>
                    </a:lnTo>
                    <a:lnTo>
                      <a:pt x="225" y="684"/>
                    </a:lnTo>
                    <a:lnTo>
                      <a:pt x="225" y="980"/>
                    </a:lnTo>
                    <a:lnTo>
                      <a:pt x="203" y="976"/>
                    </a:lnTo>
                    <a:lnTo>
                      <a:pt x="183" y="965"/>
                    </a:lnTo>
                    <a:lnTo>
                      <a:pt x="167" y="947"/>
                    </a:lnTo>
                    <a:lnTo>
                      <a:pt x="158" y="926"/>
                    </a:lnTo>
                    <a:lnTo>
                      <a:pt x="155" y="902"/>
                    </a:lnTo>
                    <a:lnTo>
                      <a:pt x="155" y="851"/>
                    </a:lnTo>
                    <a:lnTo>
                      <a:pt x="0" y="851"/>
                    </a:lnTo>
                    <a:lnTo>
                      <a:pt x="0" y="902"/>
                    </a:lnTo>
                    <a:lnTo>
                      <a:pt x="5" y="950"/>
                    </a:lnTo>
                    <a:lnTo>
                      <a:pt x="18" y="993"/>
                    </a:lnTo>
                    <a:lnTo>
                      <a:pt x="38" y="1031"/>
                    </a:lnTo>
                    <a:lnTo>
                      <a:pt x="67" y="1065"/>
                    </a:lnTo>
                    <a:lnTo>
                      <a:pt x="100" y="1094"/>
                    </a:lnTo>
                    <a:lnTo>
                      <a:pt x="139" y="1114"/>
                    </a:lnTo>
                    <a:lnTo>
                      <a:pt x="180" y="1129"/>
                    </a:lnTo>
                    <a:lnTo>
                      <a:pt x="225" y="1135"/>
                    </a:lnTo>
                    <a:close/>
                    <a:moveTo>
                      <a:pt x="155" y="349"/>
                    </a:moveTo>
                    <a:lnTo>
                      <a:pt x="158" y="327"/>
                    </a:lnTo>
                    <a:lnTo>
                      <a:pt x="167" y="306"/>
                    </a:lnTo>
                    <a:lnTo>
                      <a:pt x="183" y="290"/>
                    </a:lnTo>
                    <a:lnTo>
                      <a:pt x="203" y="279"/>
                    </a:lnTo>
                    <a:lnTo>
                      <a:pt x="225" y="271"/>
                    </a:lnTo>
                    <a:lnTo>
                      <a:pt x="225" y="516"/>
                    </a:lnTo>
                    <a:lnTo>
                      <a:pt x="199" y="504"/>
                    </a:lnTo>
                    <a:lnTo>
                      <a:pt x="179" y="489"/>
                    </a:lnTo>
                    <a:lnTo>
                      <a:pt x="164" y="475"/>
                    </a:lnTo>
                    <a:lnTo>
                      <a:pt x="156" y="462"/>
                    </a:lnTo>
                    <a:lnTo>
                      <a:pt x="155" y="451"/>
                    </a:lnTo>
                    <a:lnTo>
                      <a:pt x="155" y="349"/>
                    </a:lnTo>
                    <a:close/>
                    <a:moveTo>
                      <a:pt x="386" y="741"/>
                    </a:moveTo>
                    <a:lnTo>
                      <a:pt x="410" y="760"/>
                    </a:lnTo>
                    <a:lnTo>
                      <a:pt x="426" y="775"/>
                    </a:lnTo>
                    <a:lnTo>
                      <a:pt x="435" y="786"/>
                    </a:lnTo>
                    <a:lnTo>
                      <a:pt x="439" y="794"/>
                    </a:lnTo>
                    <a:lnTo>
                      <a:pt x="439" y="896"/>
                    </a:lnTo>
                    <a:lnTo>
                      <a:pt x="435" y="915"/>
                    </a:lnTo>
                    <a:lnTo>
                      <a:pt x="429" y="934"/>
                    </a:lnTo>
                    <a:lnTo>
                      <a:pt x="418" y="949"/>
                    </a:lnTo>
                    <a:lnTo>
                      <a:pt x="403" y="961"/>
                    </a:lnTo>
                    <a:lnTo>
                      <a:pt x="386" y="968"/>
                    </a:lnTo>
                    <a:lnTo>
                      <a:pt x="386" y="741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25" name="Group 24"/>
            <p:cNvGrpSpPr>
              <a:grpSpLocks noChangeAspect="1"/>
            </p:cNvGrpSpPr>
            <p:nvPr/>
          </p:nvGrpSpPr>
          <p:grpSpPr bwMode="auto">
            <a:xfrm>
              <a:off x="3390133" y="6063272"/>
              <a:ext cx="734102" cy="372736"/>
              <a:chOff x="558" y="1663"/>
              <a:chExt cx="4648" cy="2360"/>
            </a:xfrm>
            <a:solidFill>
              <a:srgbClr val="7ACAEE">
                <a:alpha val="15000"/>
              </a:srgbClr>
            </a:solidFill>
          </p:grpSpPr>
          <p:sp>
            <p:nvSpPr>
              <p:cNvPr id="81" name="Freeform 7"/>
              <p:cNvSpPr>
                <a:spLocks noEditPoints="1"/>
              </p:cNvSpPr>
              <p:nvPr/>
            </p:nvSpPr>
            <p:spPr bwMode="auto">
              <a:xfrm>
                <a:off x="558" y="1663"/>
                <a:ext cx="4648" cy="2360"/>
              </a:xfrm>
              <a:prstGeom prst="frame">
                <a:avLst>
                  <a:gd name="adj1" fmla="val 4873"/>
                </a:avLst>
              </a:pr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2" name="Freeform 8"/>
              <p:cNvSpPr>
                <a:spLocks noEditPoints="1"/>
              </p:cNvSpPr>
              <p:nvPr/>
            </p:nvSpPr>
            <p:spPr bwMode="auto">
              <a:xfrm>
                <a:off x="2003" y="1966"/>
                <a:ext cx="1752" cy="1754"/>
              </a:xfrm>
              <a:custGeom>
                <a:avLst/>
                <a:gdLst>
                  <a:gd name="T0" fmla="*/ 966 w 1752"/>
                  <a:gd name="T1" fmla="*/ 1750 h 1754"/>
                  <a:gd name="T2" fmla="*/ 1137 w 1752"/>
                  <a:gd name="T3" fmla="*/ 1715 h 1754"/>
                  <a:gd name="T4" fmla="*/ 1295 w 1752"/>
                  <a:gd name="T5" fmla="*/ 1648 h 1754"/>
                  <a:gd name="T6" fmla="*/ 1433 w 1752"/>
                  <a:gd name="T7" fmla="*/ 1553 h 1754"/>
                  <a:gd name="T8" fmla="*/ 1553 w 1752"/>
                  <a:gd name="T9" fmla="*/ 1434 h 1754"/>
                  <a:gd name="T10" fmla="*/ 1647 w 1752"/>
                  <a:gd name="T11" fmla="*/ 1295 h 1754"/>
                  <a:gd name="T12" fmla="*/ 1714 w 1752"/>
                  <a:gd name="T13" fmla="*/ 1137 h 1754"/>
                  <a:gd name="T14" fmla="*/ 1749 w 1752"/>
                  <a:gd name="T15" fmla="*/ 967 h 1754"/>
                  <a:gd name="T16" fmla="*/ 1749 w 1752"/>
                  <a:gd name="T17" fmla="*/ 788 h 1754"/>
                  <a:gd name="T18" fmla="*/ 1714 w 1752"/>
                  <a:gd name="T19" fmla="*/ 616 h 1754"/>
                  <a:gd name="T20" fmla="*/ 1647 w 1752"/>
                  <a:gd name="T21" fmla="*/ 460 h 1754"/>
                  <a:gd name="T22" fmla="*/ 1553 w 1752"/>
                  <a:gd name="T23" fmla="*/ 319 h 1754"/>
                  <a:gd name="T24" fmla="*/ 1433 w 1752"/>
                  <a:gd name="T25" fmla="*/ 201 h 1754"/>
                  <a:gd name="T26" fmla="*/ 1295 w 1752"/>
                  <a:gd name="T27" fmla="*/ 105 h 1754"/>
                  <a:gd name="T28" fmla="*/ 1137 w 1752"/>
                  <a:gd name="T29" fmla="*/ 40 h 1754"/>
                  <a:gd name="T30" fmla="*/ 966 w 1752"/>
                  <a:gd name="T31" fmla="*/ 5 h 1754"/>
                  <a:gd name="T32" fmla="*/ 786 w 1752"/>
                  <a:gd name="T33" fmla="*/ 5 h 1754"/>
                  <a:gd name="T34" fmla="*/ 615 w 1752"/>
                  <a:gd name="T35" fmla="*/ 40 h 1754"/>
                  <a:gd name="T36" fmla="*/ 459 w 1752"/>
                  <a:gd name="T37" fmla="*/ 105 h 1754"/>
                  <a:gd name="T38" fmla="*/ 319 w 1752"/>
                  <a:gd name="T39" fmla="*/ 201 h 1754"/>
                  <a:gd name="T40" fmla="*/ 199 w 1752"/>
                  <a:gd name="T41" fmla="*/ 319 h 1754"/>
                  <a:gd name="T42" fmla="*/ 105 w 1752"/>
                  <a:gd name="T43" fmla="*/ 460 h 1754"/>
                  <a:gd name="T44" fmla="*/ 40 w 1752"/>
                  <a:gd name="T45" fmla="*/ 616 h 1754"/>
                  <a:gd name="T46" fmla="*/ 5 w 1752"/>
                  <a:gd name="T47" fmla="*/ 788 h 1754"/>
                  <a:gd name="T48" fmla="*/ 5 w 1752"/>
                  <a:gd name="T49" fmla="*/ 967 h 1754"/>
                  <a:gd name="T50" fmla="*/ 40 w 1752"/>
                  <a:gd name="T51" fmla="*/ 1137 h 1754"/>
                  <a:gd name="T52" fmla="*/ 105 w 1752"/>
                  <a:gd name="T53" fmla="*/ 1295 h 1754"/>
                  <a:gd name="T54" fmla="*/ 199 w 1752"/>
                  <a:gd name="T55" fmla="*/ 1434 h 1754"/>
                  <a:gd name="T56" fmla="*/ 319 w 1752"/>
                  <a:gd name="T57" fmla="*/ 1553 h 1754"/>
                  <a:gd name="T58" fmla="*/ 459 w 1752"/>
                  <a:gd name="T59" fmla="*/ 1648 h 1754"/>
                  <a:gd name="T60" fmla="*/ 615 w 1752"/>
                  <a:gd name="T61" fmla="*/ 1715 h 1754"/>
                  <a:gd name="T62" fmla="*/ 786 w 1752"/>
                  <a:gd name="T63" fmla="*/ 1750 h 1754"/>
                  <a:gd name="T64" fmla="*/ 875 w 1752"/>
                  <a:gd name="T65" fmla="*/ 155 h 1754"/>
                  <a:gd name="T66" fmla="*/ 1043 w 1752"/>
                  <a:gd name="T67" fmla="*/ 174 h 1754"/>
                  <a:gd name="T68" fmla="*/ 1194 w 1752"/>
                  <a:gd name="T69" fmla="*/ 228 h 1754"/>
                  <a:gd name="T70" fmla="*/ 1328 w 1752"/>
                  <a:gd name="T71" fmla="*/ 313 h 1754"/>
                  <a:gd name="T72" fmla="*/ 1440 w 1752"/>
                  <a:gd name="T73" fmla="*/ 424 h 1754"/>
                  <a:gd name="T74" fmla="*/ 1526 w 1752"/>
                  <a:gd name="T75" fmla="*/ 558 h 1754"/>
                  <a:gd name="T76" fmla="*/ 1580 w 1752"/>
                  <a:gd name="T77" fmla="*/ 711 h 1754"/>
                  <a:gd name="T78" fmla="*/ 1598 w 1752"/>
                  <a:gd name="T79" fmla="*/ 877 h 1754"/>
                  <a:gd name="T80" fmla="*/ 1580 w 1752"/>
                  <a:gd name="T81" fmla="*/ 1043 h 1754"/>
                  <a:gd name="T82" fmla="*/ 1526 w 1752"/>
                  <a:gd name="T83" fmla="*/ 1195 h 1754"/>
                  <a:gd name="T84" fmla="*/ 1440 w 1752"/>
                  <a:gd name="T85" fmla="*/ 1329 h 1754"/>
                  <a:gd name="T86" fmla="*/ 1328 w 1752"/>
                  <a:gd name="T87" fmla="*/ 1440 h 1754"/>
                  <a:gd name="T88" fmla="*/ 1194 w 1752"/>
                  <a:gd name="T89" fmla="*/ 1526 h 1754"/>
                  <a:gd name="T90" fmla="*/ 1043 w 1752"/>
                  <a:gd name="T91" fmla="*/ 1581 h 1754"/>
                  <a:gd name="T92" fmla="*/ 875 w 1752"/>
                  <a:gd name="T93" fmla="*/ 1600 h 1754"/>
                  <a:gd name="T94" fmla="*/ 711 w 1752"/>
                  <a:gd name="T95" fmla="*/ 1581 h 1754"/>
                  <a:gd name="T96" fmla="*/ 558 w 1752"/>
                  <a:gd name="T97" fmla="*/ 1526 h 1754"/>
                  <a:gd name="T98" fmla="*/ 424 w 1752"/>
                  <a:gd name="T99" fmla="*/ 1440 h 1754"/>
                  <a:gd name="T100" fmla="*/ 313 w 1752"/>
                  <a:gd name="T101" fmla="*/ 1329 h 1754"/>
                  <a:gd name="T102" fmla="*/ 228 w 1752"/>
                  <a:gd name="T103" fmla="*/ 1195 h 1754"/>
                  <a:gd name="T104" fmla="*/ 174 w 1752"/>
                  <a:gd name="T105" fmla="*/ 1043 h 1754"/>
                  <a:gd name="T106" fmla="*/ 155 w 1752"/>
                  <a:gd name="T107" fmla="*/ 877 h 1754"/>
                  <a:gd name="T108" fmla="*/ 174 w 1752"/>
                  <a:gd name="T109" fmla="*/ 711 h 1754"/>
                  <a:gd name="T110" fmla="*/ 228 w 1752"/>
                  <a:gd name="T111" fmla="*/ 558 h 1754"/>
                  <a:gd name="T112" fmla="*/ 314 w 1752"/>
                  <a:gd name="T113" fmla="*/ 424 h 1754"/>
                  <a:gd name="T114" fmla="*/ 427 w 1752"/>
                  <a:gd name="T115" fmla="*/ 313 h 1754"/>
                  <a:gd name="T116" fmla="*/ 561 w 1752"/>
                  <a:gd name="T117" fmla="*/ 228 h 1754"/>
                  <a:gd name="T118" fmla="*/ 713 w 1752"/>
                  <a:gd name="T119" fmla="*/ 174 h 1754"/>
                  <a:gd name="T120" fmla="*/ 875 w 1752"/>
                  <a:gd name="T121" fmla="*/ 155 h 17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752" h="1754">
                    <a:moveTo>
                      <a:pt x="875" y="1754"/>
                    </a:moveTo>
                    <a:lnTo>
                      <a:pt x="966" y="1750"/>
                    </a:lnTo>
                    <a:lnTo>
                      <a:pt x="1052" y="1735"/>
                    </a:lnTo>
                    <a:lnTo>
                      <a:pt x="1137" y="1715"/>
                    </a:lnTo>
                    <a:lnTo>
                      <a:pt x="1217" y="1684"/>
                    </a:lnTo>
                    <a:lnTo>
                      <a:pt x="1295" y="1648"/>
                    </a:lnTo>
                    <a:lnTo>
                      <a:pt x="1367" y="1604"/>
                    </a:lnTo>
                    <a:lnTo>
                      <a:pt x="1433" y="1553"/>
                    </a:lnTo>
                    <a:lnTo>
                      <a:pt x="1496" y="1496"/>
                    </a:lnTo>
                    <a:lnTo>
                      <a:pt x="1553" y="1434"/>
                    </a:lnTo>
                    <a:lnTo>
                      <a:pt x="1603" y="1367"/>
                    </a:lnTo>
                    <a:lnTo>
                      <a:pt x="1647" y="1295"/>
                    </a:lnTo>
                    <a:lnTo>
                      <a:pt x="1684" y="1219"/>
                    </a:lnTo>
                    <a:lnTo>
                      <a:pt x="1714" y="1137"/>
                    </a:lnTo>
                    <a:lnTo>
                      <a:pt x="1735" y="1054"/>
                    </a:lnTo>
                    <a:lnTo>
                      <a:pt x="1749" y="967"/>
                    </a:lnTo>
                    <a:lnTo>
                      <a:pt x="1752" y="877"/>
                    </a:lnTo>
                    <a:lnTo>
                      <a:pt x="1749" y="788"/>
                    </a:lnTo>
                    <a:lnTo>
                      <a:pt x="1735" y="700"/>
                    </a:lnTo>
                    <a:lnTo>
                      <a:pt x="1714" y="616"/>
                    </a:lnTo>
                    <a:lnTo>
                      <a:pt x="1684" y="536"/>
                    </a:lnTo>
                    <a:lnTo>
                      <a:pt x="1647" y="460"/>
                    </a:lnTo>
                    <a:lnTo>
                      <a:pt x="1603" y="388"/>
                    </a:lnTo>
                    <a:lnTo>
                      <a:pt x="1553" y="319"/>
                    </a:lnTo>
                    <a:lnTo>
                      <a:pt x="1496" y="257"/>
                    </a:lnTo>
                    <a:lnTo>
                      <a:pt x="1433" y="201"/>
                    </a:lnTo>
                    <a:lnTo>
                      <a:pt x="1367" y="150"/>
                    </a:lnTo>
                    <a:lnTo>
                      <a:pt x="1295" y="105"/>
                    </a:lnTo>
                    <a:lnTo>
                      <a:pt x="1217" y="69"/>
                    </a:lnTo>
                    <a:lnTo>
                      <a:pt x="1137" y="40"/>
                    </a:lnTo>
                    <a:lnTo>
                      <a:pt x="1052" y="18"/>
                    </a:lnTo>
                    <a:lnTo>
                      <a:pt x="966" y="5"/>
                    </a:lnTo>
                    <a:lnTo>
                      <a:pt x="875" y="0"/>
                    </a:lnTo>
                    <a:lnTo>
                      <a:pt x="786" y="5"/>
                    </a:lnTo>
                    <a:lnTo>
                      <a:pt x="700" y="18"/>
                    </a:lnTo>
                    <a:lnTo>
                      <a:pt x="615" y="40"/>
                    </a:lnTo>
                    <a:lnTo>
                      <a:pt x="536" y="69"/>
                    </a:lnTo>
                    <a:lnTo>
                      <a:pt x="459" y="105"/>
                    </a:lnTo>
                    <a:lnTo>
                      <a:pt x="386" y="150"/>
                    </a:lnTo>
                    <a:lnTo>
                      <a:pt x="319" y="201"/>
                    </a:lnTo>
                    <a:lnTo>
                      <a:pt x="257" y="257"/>
                    </a:lnTo>
                    <a:lnTo>
                      <a:pt x="199" y="319"/>
                    </a:lnTo>
                    <a:lnTo>
                      <a:pt x="150" y="388"/>
                    </a:lnTo>
                    <a:lnTo>
                      <a:pt x="105" y="460"/>
                    </a:lnTo>
                    <a:lnTo>
                      <a:pt x="69" y="536"/>
                    </a:lnTo>
                    <a:lnTo>
                      <a:pt x="40" y="616"/>
                    </a:lnTo>
                    <a:lnTo>
                      <a:pt x="18" y="700"/>
                    </a:lnTo>
                    <a:lnTo>
                      <a:pt x="5" y="788"/>
                    </a:lnTo>
                    <a:lnTo>
                      <a:pt x="0" y="877"/>
                    </a:lnTo>
                    <a:lnTo>
                      <a:pt x="5" y="967"/>
                    </a:lnTo>
                    <a:lnTo>
                      <a:pt x="18" y="1054"/>
                    </a:lnTo>
                    <a:lnTo>
                      <a:pt x="40" y="1137"/>
                    </a:lnTo>
                    <a:lnTo>
                      <a:pt x="69" y="1219"/>
                    </a:lnTo>
                    <a:lnTo>
                      <a:pt x="105" y="1295"/>
                    </a:lnTo>
                    <a:lnTo>
                      <a:pt x="150" y="1367"/>
                    </a:lnTo>
                    <a:lnTo>
                      <a:pt x="199" y="1434"/>
                    </a:lnTo>
                    <a:lnTo>
                      <a:pt x="257" y="1496"/>
                    </a:lnTo>
                    <a:lnTo>
                      <a:pt x="319" y="1553"/>
                    </a:lnTo>
                    <a:lnTo>
                      <a:pt x="386" y="1604"/>
                    </a:lnTo>
                    <a:lnTo>
                      <a:pt x="459" y="1648"/>
                    </a:lnTo>
                    <a:lnTo>
                      <a:pt x="536" y="1684"/>
                    </a:lnTo>
                    <a:lnTo>
                      <a:pt x="615" y="1715"/>
                    </a:lnTo>
                    <a:lnTo>
                      <a:pt x="700" y="1735"/>
                    </a:lnTo>
                    <a:lnTo>
                      <a:pt x="786" y="1750"/>
                    </a:lnTo>
                    <a:lnTo>
                      <a:pt x="875" y="1754"/>
                    </a:lnTo>
                    <a:close/>
                    <a:moveTo>
                      <a:pt x="875" y="155"/>
                    </a:moveTo>
                    <a:lnTo>
                      <a:pt x="962" y="160"/>
                    </a:lnTo>
                    <a:lnTo>
                      <a:pt x="1043" y="174"/>
                    </a:lnTo>
                    <a:lnTo>
                      <a:pt x="1121" y="196"/>
                    </a:lnTo>
                    <a:lnTo>
                      <a:pt x="1194" y="228"/>
                    </a:lnTo>
                    <a:lnTo>
                      <a:pt x="1264" y="267"/>
                    </a:lnTo>
                    <a:lnTo>
                      <a:pt x="1328" y="313"/>
                    </a:lnTo>
                    <a:lnTo>
                      <a:pt x="1387" y="365"/>
                    </a:lnTo>
                    <a:lnTo>
                      <a:pt x="1440" y="424"/>
                    </a:lnTo>
                    <a:lnTo>
                      <a:pt x="1486" y="490"/>
                    </a:lnTo>
                    <a:lnTo>
                      <a:pt x="1526" y="558"/>
                    </a:lnTo>
                    <a:lnTo>
                      <a:pt x="1556" y="633"/>
                    </a:lnTo>
                    <a:lnTo>
                      <a:pt x="1580" y="711"/>
                    </a:lnTo>
                    <a:lnTo>
                      <a:pt x="1593" y="793"/>
                    </a:lnTo>
                    <a:lnTo>
                      <a:pt x="1598" y="877"/>
                    </a:lnTo>
                    <a:lnTo>
                      <a:pt x="1593" y="962"/>
                    </a:lnTo>
                    <a:lnTo>
                      <a:pt x="1580" y="1043"/>
                    </a:lnTo>
                    <a:lnTo>
                      <a:pt x="1556" y="1121"/>
                    </a:lnTo>
                    <a:lnTo>
                      <a:pt x="1526" y="1195"/>
                    </a:lnTo>
                    <a:lnTo>
                      <a:pt x="1486" y="1265"/>
                    </a:lnTo>
                    <a:lnTo>
                      <a:pt x="1440" y="1329"/>
                    </a:lnTo>
                    <a:lnTo>
                      <a:pt x="1387" y="1388"/>
                    </a:lnTo>
                    <a:lnTo>
                      <a:pt x="1328" y="1440"/>
                    </a:lnTo>
                    <a:lnTo>
                      <a:pt x="1264" y="1486"/>
                    </a:lnTo>
                    <a:lnTo>
                      <a:pt x="1194" y="1526"/>
                    </a:lnTo>
                    <a:lnTo>
                      <a:pt x="1121" y="1557"/>
                    </a:lnTo>
                    <a:lnTo>
                      <a:pt x="1043" y="1581"/>
                    </a:lnTo>
                    <a:lnTo>
                      <a:pt x="962" y="1595"/>
                    </a:lnTo>
                    <a:lnTo>
                      <a:pt x="875" y="1600"/>
                    </a:lnTo>
                    <a:lnTo>
                      <a:pt x="792" y="1595"/>
                    </a:lnTo>
                    <a:lnTo>
                      <a:pt x="711" y="1581"/>
                    </a:lnTo>
                    <a:lnTo>
                      <a:pt x="633" y="1557"/>
                    </a:lnTo>
                    <a:lnTo>
                      <a:pt x="558" y="1526"/>
                    </a:lnTo>
                    <a:lnTo>
                      <a:pt x="490" y="1486"/>
                    </a:lnTo>
                    <a:lnTo>
                      <a:pt x="424" y="1440"/>
                    </a:lnTo>
                    <a:lnTo>
                      <a:pt x="365" y="1388"/>
                    </a:lnTo>
                    <a:lnTo>
                      <a:pt x="313" y="1329"/>
                    </a:lnTo>
                    <a:lnTo>
                      <a:pt x="266" y="1265"/>
                    </a:lnTo>
                    <a:lnTo>
                      <a:pt x="228" y="1195"/>
                    </a:lnTo>
                    <a:lnTo>
                      <a:pt x="196" y="1121"/>
                    </a:lnTo>
                    <a:lnTo>
                      <a:pt x="174" y="1043"/>
                    </a:lnTo>
                    <a:lnTo>
                      <a:pt x="159" y="962"/>
                    </a:lnTo>
                    <a:lnTo>
                      <a:pt x="155" y="877"/>
                    </a:lnTo>
                    <a:lnTo>
                      <a:pt x="159" y="793"/>
                    </a:lnTo>
                    <a:lnTo>
                      <a:pt x="174" y="711"/>
                    </a:lnTo>
                    <a:lnTo>
                      <a:pt x="198" y="633"/>
                    </a:lnTo>
                    <a:lnTo>
                      <a:pt x="228" y="558"/>
                    </a:lnTo>
                    <a:lnTo>
                      <a:pt x="268" y="490"/>
                    </a:lnTo>
                    <a:lnTo>
                      <a:pt x="314" y="424"/>
                    </a:lnTo>
                    <a:lnTo>
                      <a:pt x="368" y="365"/>
                    </a:lnTo>
                    <a:lnTo>
                      <a:pt x="427" y="313"/>
                    </a:lnTo>
                    <a:lnTo>
                      <a:pt x="491" y="267"/>
                    </a:lnTo>
                    <a:lnTo>
                      <a:pt x="561" y="228"/>
                    </a:lnTo>
                    <a:lnTo>
                      <a:pt x="635" y="196"/>
                    </a:lnTo>
                    <a:lnTo>
                      <a:pt x="713" y="174"/>
                    </a:lnTo>
                    <a:lnTo>
                      <a:pt x="792" y="160"/>
                    </a:lnTo>
                    <a:lnTo>
                      <a:pt x="875" y="155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3" name="Rectangle 9"/>
              <p:cNvSpPr>
                <a:spLocks noChangeArrowheads="1"/>
              </p:cNvSpPr>
              <p:nvPr/>
            </p:nvSpPr>
            <p:spPr bwMode="auto">
              <a:xfrm>
                <a:off x="3795" y="2765"/>
                <a:ext cx="877" cy="155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4" name="Rectangle 10"/>
              <p:cNvSpPr>
                <a:spLocks noChangeArrowheads="1"/>
              </p:cNvSpPr>
              <p:nvPr/>
            </p:nvSpPr>
            <p:spPr bwMode="auto">
              <a:xfrm>
                <a:off x="3795" y="2405"/>
                <a:ext cx="651" cy="154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5" name="Rectangle 11"/>
              <p:cNvSpPr>
                <a:spLocks noChangeArrowheads="1"/>
              </p:cNvSpPr>
              <p:nvPr/>
            </p:nvSpPr>
            <p:spPr bwMode="auto">
              <a:xfrm>
                <a:off x="3795" y="3127"/>
                <a:ext cx="651" cy="155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6" name="Rectangle 12"/>
              <p:cNvSpPr>
                <a:spLocks noChangeArrowheads="1"/>
              </p:cNvSpPr>
              <p:nvPr/>
            </p:nvSpPr>
            <p:spPr bwMode="auto">
              <a:xfrm>
                <a:off x="1094" y="2765"/>
                <a:ext cx="877" cy="155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7" name="Rectangle 13"/>
              <p:cNvSpPr>
                <a:spLocks noChangeArrowheads="1"/>
              </p:cNvSpPr>
              <p:nvPr/>
            </p:nvSpPr>
            <p:spPr bwMode="auto">
              <a:xfrm>
                <a:off x="1319" y="3127"/>
                <a:ext cx="652" cy="155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8" name="Rectangle 14"/>
              <p:cNvSpPr>
                <a:spLocks noChangeArrowheads="1"/>
              </p:cNvSpPr>
              <p:nvPr/>
            </p:nvSpPr>
            <p:spPr bwMode="auto">
              <a:xfrm>
                <a:off x="1319" y="2405"/>
                <a:ext cx="652" cy="154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9" name="Freeform 15"/>
              <p:cNvSpPr>
                <a:spLocks noEditPoints="1"/>
              </p:cNvSpPr>
              <p:nvPr/>
            </p:nvSpPr>
            <p:spPr bwMode="auto">
              <a:xfrm>
                <a:off x="2577" y="2185"/>
                <a:ext cx="587" cy="1264"/>
              </a:xfrm>
              <a:custGeom>
                <a:avLst/>
                <a:gdLst>
                  <a:gd name="T0" fmla="*/ 225 w 587"/>
                  <a:gd name="T1" fmla="*/ 1264 h 1264"/>
                  <a:gd name="T2" fmla="*/ 380 w 587"/>
                  <a:gd name="T3" fmla="*/ 1135 h 1264"/>
                  <a:gd name="T4" fmla="*/ 461 w 587"/>
                  <a:gd name="T5" fmla="*/ 1111 h 1264"/>
                  <a:gd name="T6" fmla="*/ 526 w 587"/>
                  <a:gd name="T7" fmla="*/ 1060 h 1264"/>
                  <a:gd name="T8" fmla="*/ 571 w 587"/>
                  <a:gd name="T9" fmla="*/ 988 h 1264"/>
                  <a:gd name="T10" fmla="*/ 587 w 587"/>
                  <a:gd name="T11" fmla="*/ 902 h 1264"/>
                  <a:gd name="T12" fmla="*/ 585 w 587"/>
                  <a:gd name="T13" fmla="*/ 776 h 1264"/>
                  <a:gd name="T14" fmla="*/ 569 w 587"/>
                  <a:gd name="T15" fmla="*/ 725 h 1264"/>
                  <a:gd name="T16" fmla="*/ 531 w 587"/>
                  <a:gd name="T17" fmla="*/ 669 h 1264"/>
                  <a:gd name="T18" fmla="*/ 458 w 587"/>
                  <a:gd name="T19" fmla="*/ 614 h 1264"/>
                  <a:gd name="T20" fmla="*/ 380 w 587"/>
                  <a:gd name="T21" fmla="*/ 580 h 1264"/>
                  <a:gd name="T22" fmla="*/ 402 w 587"/>
                  <a:gd name="T23" fmla="*/ 296 h 1264"/>
                  <a:gd name="T24" fmla="*/ 427 w 587"/>
                  <a:gd name="T25" fmla="*/ 331 h 1264"/>
                  <a:gd name="T26" fmla="*/ 431 w 587"/>
                  <a:gd name="T27" fmla="*/ 406 h 1264"/>
                  <a:gd name="T28" fmla="*/ 587 w 587"/>
                  <a:gd name="T29" fmla="*/ 355 h 1264"/>
                  <a:gd name="T30" fmla="*/ 571 w 587"/>
                  <a:gd name="T31" fmla="*/ 269 h 1264"/>
                  <a:gd name="T32" fmla="*/ 526 w 587"/>
                  <a:gd name="T33" fmla="*/ 197 h 1264"/>
                  <a:gd name="T34" fmla="*/ 461 w 587"/>
                  <a:gd name="T35" fmla="*/ 148 h 1264"/>
                  <a:gd name="T36" fmla="*/ 380 w 587"/>
                  <a:gd name="T37" fmla="*/ 123 h 1264"/>
                  <a:gd name="T38" fmla="*/ 225 w 587"/>
                  <a:gd name="T39" fmla="*/ 0 h 1264"/>
                  <a:gd name="T40" fmla="*/ 180 w 587"/>
                  <a:gd name="T41" fmla="*/ 127 h 1264"/>
                  <a:gd name="T42" fmla="*/ 100 w 587"/>
                  <a:gd name="T43" fmla="*/ 162 h 1264"/>
                  <a:gd name="T44" fmla="*/ 38 w 587"/>
                  <a:gd name="T45" fmla="*/ 225 h 1264"/>
                  <a:gd name="T46" fmla="*/ 5 w 587"/>
                  <a:gd name="T47" fmla="*/ 307 h 1264"/>
                  <a:gd name="T48" fmla="*/ 0 w 587"/>
                  <a:gd name="T49" fmla="*/ 459 h 1264"/>
                  <a:gd name="T50" fmla="*/ 6 w 587"/>
                  <a:gd name="T51" fmla="*/ 507 h 1264"/>
                  <a:gd name="T52" fmla="*/ 30 w 587"/>
                  <a:gd name="T53" fmla="*/ 561 h 1264"/>
                  <a:gd name="T54" fmla="*/ 83 w 587"/>
                  <a:gd name="T55" fmla="*/ 617 h 1264"/>
                  <a:gd name="T56" fmla="*/ 167 w 587"/>
                  <a:gd name="T57" fmla="*/ 665 h 1264"/>
                  <a:gd name="T58" fmla="*/ 225 w 587"/>
                  <a:gd name="T59" fmla="*/ 980 h 1264"/>
                  <a:gd name="T60" fmla="*/ 183 w 587"/>
                  <a:gd name="T61" fmla="*/ 965 h 1264"/>
                  <a:gd name="T62" fmla="*/ 158 w 587"/>
                  <a:gd name="T63" fmla="*/ 926 h 1264"/>
                  <a:gd name="T64" fmla="*/ 155 w 587"/>
                  <a:gd name="T65" fmla="*/ 851 h 1264"/>
                  <a:gd name="T66" fmla="*/ 0 w 587"/>
                  <a:gd name="T67" fmla="*/ 902 h 1264"/>
                  <a:gd name="T68" fmla="*/ 18 w 587"/>
                  <a:gd name="T69" fmla="*/ 993 h 1264"/>
                  <a:gd name="T70" fmla="*/ 67 w 587"/>
                  <a:gd name="T71" fmla="*/ 1065 h 1264"/>
                  <a:gd name="T72" fmla="*/ 139 w 587"/>
                  <a:gd name="T73" fmla="*/ 1114 h 1264"/>
                  <a:gd name="T74" fmla="*/ 225 w 587"/>
                  <a:gd name="T75" fmla="*/ 1135 h 1264"/>
                  <a:gd name="T76" fmla="*/ 158 w 587"/>
                  <a:gd name="T77" fmla="*/ 327 h 1264"/>
                  <a:gd name="T78" fmla="*/ 183 w 587"/>
                  <a:gd name="T79" fmla="*/ 290 h 1264"/>
                  <a:gd name="T80" fmla="*/ 225 w 587"/>
                  <a:gd name="T81" fmla="*/ 271 h 1264"/>
                  <a:gd name="T82" fmla="*/ 199 w 587"/>
                  <a:gd name="T83" fmla="*/ 504 h 1264"/>
                  <a:gd name="T84" fmla="*/ 164 w 587"/>
                  <a:gd name="T85" fmla="*/ 475 h 1264"/>
                  <a:gd name="T86" fmla="*/ 155 w 587"/>
                  <a:gd name="T87" fmla="*/ 451 h 1264"/>
                  <a:gd name="T88" fmla="*/ 386 w 587"/>
                  <a:gd name="T89" fmla="*/ 741 h 1264"/>
                  <a:gd name="T90" fmla="*/ 426 w 587"/>
                  <a:gd name="T91" fmla="*/ 775 h 1264"/>
                  <a:gd name="T92" fmla="*/ 439 w 587"/>
                  <a:gd name="T93" fmla="*/ 794 h 1264"/>
                  <a:gd name="T94" fmla="*/ 435 w 587"/>
                  <a:gd name="T95" fmla="*/ 915 h 1264"/>
                  <a:gd name="T96" fmla="*/ 418 w 587"/>
                  <a:gd name="T97" fmla="*/ 949 h 1264"/>
                  <a:gd name="T98" fmla="*/ 386 w 587"/>
                  <a:gd name="T99" fmla="*/ 968 h 1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87" h="1264">
                    <a:moveTo>
                      <a:pt x="225" y="1135"/>
                    </a:moveTo>
                    <a:lnTo>
                      <a:pt x="225" y="1264"/>
                    </a:lnTo>
                    <a:lnTo>
                      <a:pt x="380" y="1264"/>
                    </a:lnTo>
                    <a:lnTo>
                      <a:pt x="380" y="1135"/>
                    </a:lnTo>
                    <a:lnTo>
                      <a:pt x="423" y="1127"/>
                    </a:lnTo>
                    <a:lnTo>
                      <a:pt x="461" y="1111"/>
                    </a:lnTo>
                    <a:lnTo>
                      <a:pt x="496" y="1089"/>
                    </a:lnTo>
                    <a:lnTo>
                      <a:pt x="526" y="1060"/>
                    </a:lnTo>
                    <a:lnTo>
                      <a:pt x="552" y="1027"/>
                    </a:lnTo>
                    <a:lnTo>
                      <a:pt x="571" y="988"/>
                    </a:lnTo>
                    <a:lnTo>
                      <a:pt x="582" y="947"/>
                    </a:lnTo>
                    <a:lnTo>
                      <a:pt x="587" y="902"/>
                    </a:lnTo>
                    <a:lnTo>
                      <a:pt x="587" y="800"/>
                    </a:lnTo>
                    <a:lnTo>
                      <a:pt x="585" y="776"/>
                    </a:lnTo>
                    <a:lnTo>
                      <a:pt x="580" y="751"/>
                    </a:lnTo>
                    <a:lnTo>
                      <a:pt x="569" y="725"/>
                    </a:lnTo>
                    <a:lnTo>
                      <a:pt x="553" y="697"/>
                    </a:lnTo>
                    <a:lnTo>
                      <a:pt x="531" y="669"/>
                    </a:lnTo>
                    <a:lnTo>
                      <a:pt x="499" y="641"/>
                    </a:lnTo>
                    <a:lnTo>
                      <a:pt x="458" y="614"/>
                    </a:lnTo>
                    <a:lnTo>
                      <a:pt x="424" y="599"/>
                    </a:lnTo>
                    <a:lnTo>
                      <a:pt x="380" y="580"/>
                    </a:lnTo>
                    <a:lnTo>
                      <a:pt x="380" y="284"/>
                    </a:lnTo>
                    <a:lnTo>
                      <a:pt x="402" y="296"/>
                    </a:lnTo>
                    <a:lnTo>
                      <a:pt x="418" y="312"/>
                    </a:lnTo>
                    <a:lnTo>
                      <a:pt x="427" y="331"/>
                    </a:lnTo>
                    <a:lnTo>
                      <a:pt x="431" y="355"/>
                    </a:lnTo>
                    <a:lnTo>
                      <a:pt x="431" y="406"/>
                    </a:lnTo>
                    <a:lnTo>
                      <a:pt x="587" y="406"/>
                    </a:lnTo>
                    <a:lnTo>
                      <a:pt x="587" y="355"/>
                    </a:lnTo>
                    <a:lnTo>
                      <a:pt x="582" y="311"/>
                    </a:lnTo>
                    <a:lnTo>
                      <a:pt x="571" y="269"/>
                    </a:lnTo>
                    <a:lnTo>
                      <a:pt x="552" y="231"/>
                    </a:lnTo>
                    <a:lnTo>
                      <a:pt x="526" y="197"/>
                    </a:lnTo>
                    <a:lnTo>
                      <a:pt x="496" y="170"/>
                    </a:lnTo>
                    <a:lnTo>
                      <a:pt x="461" y="148"/>
                    </a:lnTo>
                    <a:lnTo>
                      <a:pt x="423" y="132"/>
                    </a:lnTo>
                    <a:lnTo>
                      <a:pt x="380" y="123"/>
                    </a:lnTo>
                    <a:lnTo>
                      <a:pt x="380" y="0"/>
                    </a:lnTo>
                    <a:lnTo>
                      <a:pt x="225" y="0"/>
                    </a:lnTo>
                    <a:lnTo>
                      <a:pt x="225" y="123"/>
                    </a:lnTo>
                    <a:lnTo>
                      <a:pt x="180" y="127"/>
                    </a:lnTo>
                    <a:lnTo>
                      <a:pt x="139" y="142"/>
                    </a:lnTo>
                    <a:lnTo>
                      <a:pt x="100" y="162"/>
                    </a:lnTo>
                    <a:lnTo>
                      <a:pt x="67" y="191"/>
                    </a:lnTo>
                    <a:lnTo>
                      <a:pt x="38" y="225"/>
                    </a:lnTo>
                    <a:lnTo>
                      <a:pt x="18" y="264"/>
                    </a:lnTo>
                    <a:lnTo>
                      <a:pt x="5" y="307"/>
                    </a:lnTo>
                    <a:lnTo>
                      <a:pt x="0" y="355"/>
                    </a:lnTo>
                    <a:lnTo>
                      <a:pt x="0" y="459"/>
                    </a:lnTo>
                    <a:lnTo>
                      <a:pt x="0" y="481"/>
                    </a:lnTo>
                    <a:lnTo>
                      <a:pt x="6" y="507"/>
                    </a:lnTo>
                    <a:lnTo>
                      <a:pt x="14" y="534"/>
                    </a:lnTo>
                    <a:lnTo>
                      <a:pt x="30" y="561"/>
                    </a:lnTo>
                    <a:lnTo>
                      <a:pt x="53" y="588"/>
                    </a:lnTo>
                    <a:lnTo>
                      <a:pt x="83" y="617"/>
                    </a:lnTo>
                    <a:lnTo>
                      <a:pt x="121" y="646"/>
                    </a:lnTo>
                    <a:lnTo>
                      <a:pt x="167" y="665"/>
                    </a:lnTo>
                    <a:lnTo>
                      <a:pt x="225" y="684"/>
                    </a:lnTo>
                    <a:lnTo>
                      <a:pt x="225" y="980"/>
                    </a:lnTo>
                    <a:lnTo>
                      <a:pt x="203" y="976"/>
                    </a:lnTo>
                    <a:lnTo>
                      <a:pt x="183" y="965"/>
                    </a:lnTo>
                    <a:lnTo>
                      <a:pt x="167" y="947"/>
                    </a:lnTo>
                    <a:lnTo>
                      <a:pt x="158" y="926"/>
                    </a:lnTo>
                    <a:lnTo>
                      <a:pt x="155" y="902"/>
                    </a:lnTo>
                    <a:lnTo>
                      <a:pt x="155" y="851"/>
                    </a:lnTo>
                    <a:lnTo>
                      <a:pt x="0" y="851"/>
                    </a:lnTo>
                    <a:lnTo>
                      <a:pt x="0" y="902"/>
                    </a:lnTo>
                    <a:lnTo>
                      <a:pt x="5" y="950"/>
                    </a:lnTo>
                    <a:lnTo>
                      <a:pt x="18" y="993"/>
                    </a:lnTo>
                    <a:lnTo>
                      <a:pt x="38" y="1031"/>
                    </a:lnTo>
                    <a:lnTo>
                      <a:pt x="67" y="1065"/>
                    </a:lnTo>
                    <a:lnTo>
                      <a:pt x="100" y="1094"/>
                    </a:lnTo>
                    <a:lnTo>
                      <a:pt x="139" y="1114"/>
                    </a:lnTo>
                    <a:lnTo>
                      <a:pt x="180" y="1129"/>
                    </a:lnTo>
                    <a:lnTo>
                      <a:pt x="225" y="1135"/>
                    </a:lnTo>
                    <a:close/>
                    <a:moveTo>
                      <a:pt x="155" y="349"/>
                    </a:moveTo>
                    <a:lnTo>
                      <a:pt x="158" y="327"/>
                    </a:lnTo>
                    <a:lnTo>
                      <a:pt x="167" y="306"/>
                    </a:lnTo>
                    <a:lnTo>
                      <a:pt x="183" y="290"/>
                    </a:lnTo>
                    <a:lnTo>
                      <a:pt x="203" y="279"/>
                    </a:lnTo>
                    <a:lnTo>
                      <a:pt x="225" y="271"/>
                    </a:lnTo>
                    <a:lnTo>
                      <a:pt x="225" y="516"/>
                    </a:lnTo>
                    <a:lnTo>
                      <a:pt x="199" y="504"/>
                    </a:lnTo>
                    <a:lnTo>
                      <a:pt x="179" y="489"/>
                    </a:lnTo>
                    <a:lnTo>
                      <a:pt x="164" y="475"/>
                    </a:lnTo>
                    <a:lnTo>
                      <a:pt x="156" y="462"/>
                    </a:lnTo>
                    <a:lnTo>
                      <a:pt x="155" y="451"/>
                    </a:lnTo>
                    <a:lnTo>
                      <a:pt x="155" y="349"/>
                    </a:lnTo>
                    <a:close/>
                    <a:moveTo>
                      <a:pt x="386" y="741"/>
                    </a:moveTo>
                    <a:lnTo>
                      <a:pt x="410" y="760"/>
                    </a:lnTo>
                    <a:lnTo>
                      <a:pt x="426" y="775"/>
                    </a:lnTo>
                    <a:lnTo>
                      <a:pt x="435" y="786"/>
                    </a:lnTo>
                    <a:lnTo>
                      <a:pt x="439" y="794"/>
                    </a:lnTo>
                    <a:lnTo>
                      <a:pt x="439" y="896"/>
                    </a:lnTo>
                    <a:lnTo>
                      <a:pt x="435" y="915"/>
                    </a:lnTo>
                    <a:lnTo>
                      <a:pt x="429" y="934"/>
                    </a:lnTo>
                    <a:lnTo>
                      <a:pt x="418" y="949"/>
                    </a:lnTo>
                    <a:lnTo>
                      <a:pt x="403" y="961"/>
                    </a:lnTo>
                    <a:lnTo>
                      <a:pt x="386" y="968"/>
                    </a:lnTo>
                    <a:lnTo>
                      <a:pt x="386" y="741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27" name="Group 26"/>
            <p:cNvGrpSpPr>
              <a:grpSpLocks noChangeAspect="1"/>
            </p:cNvGrpSpPr>
            <p:nvPr/>
          </p:nvGrpSpPr>
          <p:grpSpPr bwMode="auto">
            <a:xfrm>
              <a:off x="3390133" y="5674427"/>
              <a:ext cx="734102" cy="372736"/>
              <a:chOff x="558" y="1663"/>
              <a:chExt cx="4648" cy="2360"/>
            </a:xfrm>
            <a:solidFill>
              <a:srgbClr val="7ACAEE">
                <a:alpha val="15000"/>
              </a:srgbClr>
            </a:solidFill>
          </p:grpSpPr>
          <p:sp>
            <p:nvSpPr>
              <p:cNvPr id="72" name="Freeform 7"/>
              <p:cNvSpPr>
                <a:spLocks noEditPoints="1"/>
              </p:cNvSpPr>
              <p:nvPr/>
            </p:nvSpPr>
            <p:spPr bwMode="auto">
              <a:xfrm>
                <a:off x="558" y="1663"/>
                <a:ext cx="4648" cy="2360"/>
              </a:xfrm>
              <a:prstGeom prst="frame">
                <a:avLst>
                  <a:gd name="adj1" fmla="val 4873"/>
                </a:avLst>
              </a:pr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3" name="Freeform 8"/>
              <p:cNvSpPr>
                <a:spLocks noEditPoints="1"/>
              </p:cNvSpPr>
              <p:nvPr/>
            </p:nvSpPr>
            <p:spPr bwMode="auto">
              <a:xfrm>
                <a:off x="2003" y="1966"/>
                <a:ext cx="1752" cy="1754"/>
              </a:xfrm>
              <a:custGeom>
                <a:avLst/>
                <a:gdLst>
                  <a:gd name="T0" fmla="*/ 966 w 1752"/>
                  <a:gd name="T1" fmla="*/ 1750 h 1754"/>
                  <a:gd name="T2" fmla="*/ 1137 w 1752"/>
                  <a:gd name="T3" fmla="*/ 1715 h 1754"/>
                  <a:gd name="T4" fmla="*/ 1295 w 1752"/>
                  <a:gd name="T5" fmla="*/ 1648 h 1754"/>
                  <a:gd name="T6" fmla="*/ 1433 w 1752"/>
                  <a:gd name="T7" fmla="*/ 1553 h 1754"/>
                  <a:gd name="T8" fmla="*/ 1553 w 1752"/>
                  <a:gd name="T9" fmla="*/ 1434 h 1754"/>
                  <a:gd name="T10" fmla="*/ 1647 w 1752"/>
                  <a:gd name="T11" fmla="*/ 1295 h 1754"/>
                  <a:gd name="T12" fmla="*/ 1714 w 1752"/>
                  <a:gd name="T13" fmla="*/ 1137 h 1754"/>
                  <a:gd name="T14" fmla="*/ 1749 w 1752"/>
                  <a:gd name="T15" fmla="*/ 967 h 1754"/>
                  <a:gd name="T16" fmla="*/ 1749 w 1752"/>
                  <a:gd name="T17" fmla="*/ 788 h 1754"/>
                  <a:gd name="T18" fmla="*/ 1714 w 1752"/>
                  <a:gd name="T19" fmla="*/ 616 h 1754"/>
                  <a:gd name="T20" fmla="*/ 1647 w 1752"/>
                  <a:gd name="T21" fmla="*/ 460 h 1754"/>
                  <a:gd name="T22" fmla="*/ 1553 w 1752"/>
                  <a:gd name="T23" fmla="*/ 319 h 1754"/>
                  <a:gd name="T24" fmla="*/ 1433 w 1752"/>
                  <a:gd name="T25" fmla="*/ 201 h 1754"/>
                  <a:gd name="T26" fmla="*/ 1295 w 1752"/>
                  <a:gd name="T27" fmla="*/ 105 h 1754"/>
                  <a:gd name="T28" fmla="*/ 1137 w 1752"/>
                  <a:gd name="T29" fmla="*/ 40 h 1754"/>
                  <a:gd name="T30" fmla="*/ 966 w 1752"/>
                  <a:gd name="T31" fmla="*/ 5 h 1754"/>
                  <a:gd name="T32" fmla="*/ 786 w 1752"/>
                  <a:gd name="T33" fmla="*/ 5 h 1754"/>
                  <a:gd name="T34" fmla="*/ 615 w 1752"/>
                  <a:gd name="T35" fmla="*/ 40 h 1754"/>
                  <a:gd name="T36" fmla="*/ 459 w 1752"/>
                  <a:gd name="T37" fmla="*/ 105 h 1754"/>
                  <a:gd name="T38" fmla="*/ 319 w 1752"/>
                  <a:gd name="T39" fmla="*/ 201 h 1754"/>
                  <a:gd name="T40" fmla="*/ 199 w 1752"/>
                  <a:gd name="T41" fmla="*/ 319 h 1754"/>
                  <a:gd name="T42" fmla="*/ 105 w 1752"/>
                  <a:gd name="T43" fmla="*/ 460 h 1754"/>
                  <a:gd name="T44" fmla="*/ 40 w 1752"/>
                  <a:gd name="T45" fmla="*/ 616 h 1754"/>
                  <a:gd name="T46" fmla="*/ 5 w 1752"/>
                  <a:gd name="T47" fmla="*/ 788 h 1754"/>
                  <a:gd name="T48" fmla="*/ 5 w 1752"/>
                  <a:gd name="T49" fmla="*/ 967 h 1754"/>
                  <a:gd name="T50" fmla="*/ 40 w 1752"/>
                  <a:gd name="T51" fmla="*/ 1137 h 1754"/>
                  <a:gd name="T52" fmla="*/ 105 w 1752"/>
                  <a:gd name="T53" fmla="*/ 1295 h 1754"/>
                  <a:gd name="T54" fmla="*/ 199 w 1752"/>
                  <a:gd name="T55" fmla="*/ 1434 h 1754"/>
                  <a:gd name="T56" fmla="*/ 319 w 1752"/>
                  <a:gd name="T57" fmla="*/ 1553 h 1754"/>
                  <a:gd name="T58" fmla="*/ 459 w 1752"/>
                  <a:gd name="T59" fmla="*/ 1648 h 1754"/>
                  <a:gd name="T60" fmla="*/ 615 w 1752"/>
                  <a:gd name="T61" fmla="*/ 1715 h 1754"/>
                  <a:gd name="T62" fmla="*/ 786 w 1752"/>
                  <a:gd name="T63" fmla="*/ 1750 h 1754"/>
                  <a:gd name="T64" fmla="*/ 875 w 1752"/>
                  <a:gd name="T65" fmla="*/ 155 h 1754"/>
                  <a:gd name="T66" fmla="*/ 1043 w 1752"/>
                  <a:gd name="T67" fmla="*/ 174 h 1754"/>
                  <a:gd name="T68" fmla="*/ 1194 w 1752"/>
                  <a:gd name="T69" fmla="*/ 228 h 1754"/>
                  <a:gd name="T70" fmla="*/ 1328 w 1752"/>
                  <a:gd name="T71" fmla="*/ 313 h 1754"/>
                  <a:gd name="T72" fmla="*/ 1440 w 1752"/>
                  <a:gd name="T73" fmla="*/ 424 h 1754"/>
                  <a:gd name="T74" fmla="*/ 1526 w 1752"/>
                  <a:gd name="T75" fmla="*/ 558 h 1754"/>
                  <a:gd name="T76" fmla="*/ 1580 w 1752"/>
                  <a:gd name="T77" fmla="*/ 711 h 1754"/>
                  <a:gd name="T78" fmla="*/ 1598 w 1752"/>
                  <a:gd name="T79" fmla="*/ 877 h 1754"/>
                  <a:gd name="T80" fmla="*/ 1580 w 1752"/>
                  <a:gd name="T81" fmla="*/ 1043 h 1754"/>
                  <a:gd name="T82" fmla="*/ 1526 w 1752"/>
                  <a:gd name="T83" fmla="*/ 1195 h 1754"/>
                  <a:gd name="T84" fmla="*/ 1440 w 1752"/>
                  <a:gd name="T85" fmla="*/ 1329 h 1754"/>
                  <a:gd name="T86" fmla="*/ 1328 w 1752"/>
                  <a:gd name="T87" fmla="*/ 1440 h 1754"/>
                  <a:gd name="T88" fmla="*/ 1194 w 1752"/>
                  <a:gd name="T89" fmla="*/ 1526 h 1754"/>
                  <a:gd name="T90" fmla="*/ 1043 w 1752"/>
                  <a:gd name="T91" fmla="*/ 1581 h 1754"/>
                  <a:gd name="T92" fmla="*/ 875 w 1752"/>
                  <a:gd name="T93" fmla="*/ 1600 h 1754"/>
                  <a:gd name="T94" fmla="*/ 711 w 1752"/>
                  <a:gd name="T95" fmla="*/ 1581 h 1754"/>
                  <a:gd name="T96" fmla="*/ 558 w 1752"/>
                  <a:gd name="T97" fmla="*/ 1526 h 1754"/>
                  <a:gd name="T98" fmla="*/ 424 w 1752"/>
                  <a:gd name="T99" fmla="*/ 1440 h 1754"/>
                  <a:gd name="T100" fmla="*/ 313 w 1752"/>
                  <a:gd name="T101" fmla="*/ 1329 h 1754"/>
                  <a:gd name="T102" fmla="*/ 228 w 1752"/>
                  <a:gd name="T103" fmla="*/ 1195 h 1754"/>
                  <a:gd name="T104" fmla="*/ 174 w 1752"/>
                  <a:gd name="T105" fmla="*/ 1043 h 1754"/>
                  <a:gd name="T106" fmla="*/ 155 w 1752"/>
                  <a:gd name="T107" fmla="*/ 877 h 1754"/>
                  <a:gd name="T108" fmla="*/ 174 w 1752"/>
                  <a:gd name="T109" fmla="*/ 711 h 1754"/>
                  <a:gd name="T110" fmla="*/ 228 w 1752"/>
                  <a:gd name="T111" fmla="*/ 558 h 1754"/>
                  <a:gd name="T112" fmla="*/ 314 w 1752"/>
                  <a:gd name="T113" fmla="*/ 424 h 1754"/>
                  <a:gd name="T114" fmla="*/ 427 w 1752"/>
                  <a:gd name="T115" fmla="*/ 313 h 1754"/>
                  <a:gd name="T116" fmla="*/ 561 w 1752"/>
                  <a:gd name="T117" fmla="*/ 228 h 1754"/>
                  <a:gd name="T118" fmla="*/ 713 w 1752"/>
                  <a:gd name="T119" fmla="*/ 174 h 1754"/>
                  <a:gd name="T120" fmla="*/ 875 w 1752"/>
                  <a:gd name="T121" fmla="*/ 155 h 17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752" h="1754">
                    <a:moveTo>
                      <a:pt x="875" y="1754"/>
                    </a:moveTo>
                    <a:lnTo>
                      <a:pt x="966" y="1750"/>
                    </a:lnTo>
                    <a:lnTo>
                      <a:pt x="1052" y="1735"/>
                    </a:lnTo>
                    <a:lnTo>
                      <a:pt x="1137" y="1715"/>
                    </a:lnTo>
                    <a:lnTo>
                      <a:pt x="1217" y="1684"/>
                    </a:lnTo>
                    <a:lnTo>
                      <a:pt x="1295" y="1648"/>
                    </a:lnTo>
                    <a:lnTo>
                      <a:pt x="1367" y="1604"/>
                    </a:lnTo>
                    <a:lnTo>
                      <a:pt x="1433" y="1553"/>
                    </a:lnTo>
                    <a:lnTo>
                      <a:pt x="1496" y="1496"/>
                    </a:lnTo>
                    <a:lnTo>
                      <a:pt x="1553" y="1434"/>
                    </a:lnTo>
                    <a:lnTo>
                      <a:pt x="1603" y="1367"/>
                    </a:lnTo>
                    <a:lnTo>
                      <a:pt x="1647" y="1295"/>
                    </a:lnTo>
                    <a:lnTo>
                      <a:pt x="1684" y="1219"/>
                    </a:lnTo>
                    <a:lnTo>
                      <a:pt x="1714" y="1137"/>
                    </a:lnTo>
                    <a:lnTo>
                      <a:pt x="1735" y="1054"/>
                    </a:lnTo>
                    <a:lnTo>
                      <a:pt x="1749" y="967"/>
                    </a:lnTo>
                    <a:lnTo>
                      <a:pt x="1752" y="877"/>
                    </a:lnTo>
                    <a:lnTo>
                      <a:pt x="1749" y="788"/>
                    </a:lnTo>
                    <a:lnTo>
                      <a:pt x="1735" y="700"/>
                    </a:lnTo>
                    <a:lnTo>
                      <a:pt x="1714" y="616"/>
                    </a:lnTo>
                    <a:lnTo>
                      <a:pt x="1684" y="536"/>
                    </a:lnTo>
                    <a:lnTo>
                      <a:pt x="1647" y="460"/>
                    </a:lnTo>
                    <a:lnTo>
                      <a:pt x="1603" y="388"/>
                    </a:lnTo>
                    <a:lnTo>
                      <a:pt x="1553" y="319"/>
                    </a:lnTo>
                    <a:lnTo>
                      <a:pt x="1496" y="257"/>
                    </a:lnTo>
                    <a:lnTo>
                      <a:pt x="1433" y="201"/>
                    </a:lnTo>
                    <a:lnTo>
                      <a:pt x="1367" y="150"/>
                    </a:lnTo>
                    <a:lnTo>
                      <a:pt x="1295" y="105"/>
                    </a:lnTo>
                    <a:lnTo>
                      <a:pt x="1217" y="69"/>
                    </a:lnTo>
                    <a:lnTo>
                      <a:pt x="1137" y="40"/>
                    </a:lnTo>
                    <a:lnTo>
                      <a:pt x="1052" y="18"/>
                    </a:lnTo>
                    <a:lnTo>
                      <a:pt x="966" y="5"/>
                    </a:lnTo>
                    <a:lnTo>
                      <a:pt x="875" y="0"/>
                    </a:lnTo>
                    <a:lnTo>
                      <a:pt x="786" y="5"/>
                    </a:lnTo>
                    <a:lnTo>
                      <a:pt x="700" y="18"/>
                    </a:lnTo>
                    <a:lnTo>
                      <a:pt x="615" y="40"/>
                    </a:lnTo>
                    <a:lnTo>
                      <a:pt x="536" y="69"/>
                    </a:lnTo>
                    <a:lnTo>
                      <a:pt x="459" y="105"/>
                    </a:lnTo>
                    <a:lnTo>
                      <a:pt x="386" y="150"/>
                    </a:lnTo>
                    <a:lnTo>
                      <a:pt x="319" y="201"/>
                    </a:lnTo>
                    <a:lnTo>
                      <a:pt x="257" y="257"/>
                    </a:lnTo>
                    <a:lnTo>
                      <a:pt x="199" y="319"/>
                    </a:lnTo>
                    <a:lnTo>
                      <a:pt x="150" y="388"/>
                    </a:lnTo>
                    <a:lnTo>
                      <a:pt x="105" y="460"/>
                    </a:lnTo>
                    <a:lnTo>
                      <a:pt x="69" y="536"/>
                    </a:lnTo>
                    <a:lnTo>
                      <a:pt x="40" y="616"/>
                    </a:lnTo>
                    <a:lnTo>
                      <a:pt x="18" y="700"/>
                    </a:lnTo>
                    <a:lnTo>
                      <a:pt x="5" y="788"/>
                    </a:lnTo>
                    <a:lnTo>
                      <a:pt x="0" y="877"/>
                    </a:lnTo>
                    <a:lnTo>
                      <a:pt x="5" y="967"/>
                    </a:lnTo>
                    <a:lnTo>
                      <a:pt x="18" y="1054"/>
                    </a:lnTo>
                    <a:lnTo>
                      <a:pt x="40" y="1137"/>
                    </a:lnTo>
                    <a:lnTo>
                      <a:pt x="69" y="1219"/>
                    </a:lnTo>
                    <a:lnTo>
                      <a:pt x="105" y="1295"/>
                    </a:lnTo>
                    <a:lnTo>
                      <a:pt x="150" y="1367"/>
                    </a:lnTo>
                    <a:lnTo>
                      <a:pt x="199" y="1434"/>
                    </a:lnTo>
                    <a:lnTo>
                      <a:pt x="257" y="1496"/>
                    </a:lnTo>
                    <a:lnTo>
                      <a:pt x="319" y="1553"/>
                    </a:lnTo>
                    <a:lnTo>
                      <a:pt x="386" y="1604"/>
                    </a:lnTo>
                    <a:lnTo>
                      <a:pt x="459" y="1648"/>
                    </a:lnTo>
                    <a:lnTo>
                      <a:pt x="536" y="1684"/>
                    </a:lnTo>
                    <a:lnTo>
                      <a:pt x="615" y="1715"/>
                    </a:lnTo>
                    <a:lnTo>
                      <a:pt x="700" y="1735"/>
                    </a:lnTo>
                    <a:lnTo>
                      <a:pt x="786" y="1750"/>
                    </a:lnTo>
                    <a:lnTo>
                      <a:pt x="875" y="1754"/>
                    </a:lnTo>
                    <a:close/>
                    <a:moveTo>
                      <a:pt x="875" y="155"/>
                    </a:moveTo>
                    <a:lnTo>
                      <a:pt x="962" y="160"/>
                    </a:lnTo>
                    <a:lnTo>
                      <a:pt x="1043" y="174"/>
                    </a:lnTo>
                    <a:lnTo>
                      <a:pt x="1121" y="196"/>
                    </a:lnTo>
                    <a:lnTo>
                      <a:pt x="1194" y="228"/>
                    </a:lnTo>
                    <a:lnTo>
                      <a:pt x="1264" y="267"/>
                    </a:lnTo>
                    <a:lnTo>
                      <a:pt x="1328" y="313"/>
                    </a:lnTo>
                    <a:lnTo>
                      <a:pt x="1387" y="365"/>
                    </a:lnTo>
                    <a:lnTo>
                      <a:pt x="1440" y="424"/>
                    </a:lnTo>
                    <a:lnTo>
                      <a:pt x="1486" y="490"/>
                    </a:lnTo>
                    <a:lnTo>
                      <a:pt x="1526" y="558"/>
                    </a:lnTo>
                    <a:lnTo>
                      <a:pt x="1556" y="633"/>
                    </a:lnTo>
                    <a:lnTo>
                      <a:pt x="1580" y="711"/>
                    </a:lnTo>
                    <a:lnTo>
                      <a:pt x="1593" y="793"/>
                    </a:lnTo>
                    <a:lnTo>
                      <a:pt x="1598" y="877"/>
                    </a:lnTo>
                    <a:lnTo>
                      <a:pt x="1593" y="962"/>
                    </a:lnTo>
                    <a:lnTo>
                      <a:pt x="1580" y="1043"/>
                    </a:lnTo>
                    <a:lnTo>
                      <a:pt x="1556" y="1121"/>
                    </a:lnTo>
                    <a:lnTo>
                      <a:pt x="1526" y="1195"/>
                    </a:lnTo>
                    <a:lnTo>
                      <a:pt x="1486" y="1265"/>
                    </a:lnTo>
                    <a:lnTo>
                      <a:pt x="1440" y="1329"/>
                    </a:lnTo>
                    <a:lnTo>
                      <a:pt x="1387" y="1388"/>
                    </a:lnTo>
                    <a:lnTo>
                      <a:pt x="1328" y="1440"/>
                    </a:lnTo>
                    <a:lnTo>
                      <a:pt x="1264" y="1486"/>
                    </a:lnTo>
                    <a:lnTo>
                      <a:pt x="1194" y="1526"/>
                    </a:lnTo>
                    <a:lnTo>
                      <a:pt x="1121" y="1557"/>
                    </a:lnTo>
                    <a:lnTo>
                      <a:pt x="1043" y="1581"/>
                    </a:lnTo>
                    <a:lnTo>
                      <a:pt x="962" y="1595"/>
                    </a:lnTo>
                    <a:lnTo>
                      <a:pt x="875" y="1600"/>
                    </a:lnTo>
                    <a:lnTo>
                      <a:pt x="792" y="1595"/>
                    </a:lnTo>
                    <a:lnTo>
                      <a:pt x="711" y="1581"/>
                    </a:lnTo>
                    <a:lnTo>
                      <a:pt x="633" y="1557"/>
                    </a:lnTo>
                    <a:lnTo>
                      <a:pt x="558" y="1526"/>
                    </a:lnTo>
                    <a:lnTo>
                      <a:pt x="490" y="1486"/>
                    </a:lnTo>
                    <a:lnTo>
                      <a:pt x="424" y="1440"/>
                    </a:lnTo>
                    <a:lnTo>
                      <a:pt x="365" y="1388"/>
                    </a:lnTo>
                    <a:lnTo>
                      <a:pt x="313" y="1329"/>
                    </a:lnTo>
                    <a:lnTo>
                      <a:pt x="266" y="1265"/>
                    </a:lnTo>
                    <a:lnTo>
                      <a:pt x="228" y="1195"/>
                    </a:lnTo>
                    <a:lnTo>
                      <a:pt x="196" y="1121"/>
                    </a:lnTo>
                    <a:lnTo>
                      <a:pt x="174" y="1043"/>
                    </a:lnTo>
                    <a:lnTo>
                      <a:pt x="159" y="962"/>
                    </a:lnTo>
                    <a:lnTo>
                      <a:pt x="155" y="877"/>
                    </a:lnTo>
                    <a:lnTo>
                      <a:pt x="159" y="793"/>
                    </a:lnTo>
                    <a:lnTo>
                      <a:pt x="174" y="711"/>
                    </a:lnTo>
                    <a:lnTo>
                      <a:pt x="198" y="633"/>
                    </a:lnTo>
                    <a:lnTo>
                      <a:pt x="228" y="558"/>
                    </a:lnTo>
                    <a:lnTo>
                      <a:pt x="268" y="490"/>
                    </a:lnTo>
                    <a:lnTo>
                      <a:pt x="314" y="424"/>
                    </a:lnTo>
                    <a:lnTo>
                      <a:pt x="368" y="365"/>
                    </a:lnTo>
                    <a:lnTo>
                      <a:pt x="427" y="313"/>
                    </a:lnTo>
                    <a:lnTo>
                      <a:pt x="491" y="267"/>
                    </a:lnTo>
                    <a:lnTo>
                      <a:pt x="561" y="228"/>
                    </a:lnTo>
                    <a:lnTo>
                      <a:pt x="635" y="196"/>
                    </a:lnTo>
                    <a:lnTo>
                      <a:pt x="713" y="174"/>
                    </a:lnTo>
                    <a:lnTo>
                      <a:pt x="792" y="160"/>
                    </a:lnTo>
                    <a:lnTo>
                      <a:pt x="875" y="155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4" name="Rectangle 9"/>
              <p:cNvSpPr>
                <a:spLocks noChangeArrowheads="1"/>
              </p:cNvSpPr>
              <p:nvPr/>
            </p:nvSpPr>
            <p:spPr bwMode="auto">
              <a:xfrm>
                <a:off x="3795" y="2765"/>
                <a:ext cx="877" cy="155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5" name="Rectangle 10"/>
              <p:cNvSpPr>
                <a:spLocks noChangeArrowheads="1"/>
              </p:cNvSpPr>
              <p:nvPr/>
            </p:nvSpPr>
            <p:spPr bwMode="auto">
              <a:xfrm>
                <a:off x="3795" y="2405"/>
                <a:ext cx="651" cy="154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6" name="Rectangle 11"/>
              <p:cNvSpPr>
                <a:spLocks noChangeArrowheads="1"/>
              </p:cNvSpPr>
              <p:nvPr/>
            </p:nvSpPr>
            <p:spPr bwMode="auto">
              <a:xfrm>
                <a:off x="3795" y="3127"/>
                <a:ext cx="651" cy="155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7" name="Rectangle 12"/>
              <p:cNvSpPr>
                <a:spLocks noChangeArrowheads="1"/>
              </p:cNvSpPr>
              <p:nvPr/>
            </p:nvSpPr>
            <p:spPr bwMode="auto">
              <a:xfrm>
                <a:off x="1094" y="2765"/>
                <a:ext cx="877" cy="155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8" name="Rectangle 13"/>
              <p:cNvSpPr>
                <a:spLocks noChangeArrowheads="1"/>
              </p:cNvSpPr>
              <p:nvPr/>
            </p:nvSpPr>
            <p:spPr bwMode="auto">
              <a:xfrm>
                <a:off x="1319" y="3127"/>
                <a:ext cx="652" cy="155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9" name="Rectangle 14"/>
              <p:cNvSpPr>
                <a:spLocks noChangeArrowheads="1"/>
              </p:cNvSpPr>
              <p:nvPr/>
            </p:nvSpPr>
            <p:spPr bwMode="auto">
              <a:xfrm>
                <a:off x="1319" y="2405"/>
                <a:ext cx="652" cy="154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0" name="Freeform 15"/>
              <p:cNvSpPr>
                <a:spLocks noEditPoints="1"/>
              </p:cNvSpPr>
              <p:nvPr/>
            </p:nvSpPr>
            <p:spPr bwMode="auto">
              <a:xfrm>
                <a:off x="2577" y="2185"/>
                <a:ext cx="587" cy="1264"/>
              </a:xfrm>
              <a:custGeom>
                <a:avLst/>
                <a:gdLst>
                  <a:gd name="T0" fmla="*/ 225 w 587"/>
                  <a:gd name="T1" fmla="*/ 1264 h 1264"/>
                  <a:gd name="T2" fmla="*/ 380 w 587"/>
                  <a:gd name="T3" fmla="*/ 1135 h 1264"/>
                  <a:gd name="T4" fmla="*/ 461 w 587"/>
                  <a:gd name="T5" fmla="*/ 1111 h 1264"/>
                  <a:gd name="T6" fmla="*/ 526 w 587"/>
                  <a:gd name="T7" fmla="*/ 1060 h 1264"/>
                  <a:gd name="T8" fmla="*/ 571 w 587"/>
                  <a:gd name="T9" fmla="*/ 988 h 1264"/>
                  <a:gd name="T10" fmla="*/ 587 w 587"/>
                  <a:gd name="T11" fmla="*/ 902 h 1264"/>
                  <a:gd name="T12" fmla="*/ 585 w 587"/>
                  <a:gd name="T13" fmla="*/ 776 h 1264"/>
                  <a:gd name="T14" fmla="*/ 569 w 587"/>
                  <a:gd name="T15" fmla="*/ 725 h 1264"/>
                  <a:gd name="T16" fmla="*/ 531 w 587"/>
                  <a:gd name="T17" fmla="*/ 669 h 1264"/>
                  <a:gd name="T18" fmla="*/ 458 w 587"/>
                  <a:gd name="T19" fmla="*/ 614 h 1264"/>
                  <a:gd name="T20" fmla="*/ 380 w 587"/>
                  <a:gd name="T21" fmla="*/ 580 h 1264"/>
                  <a:gd name="T22" fmla="*/ 402 w 587"/>
                  <a:gd name="T23" fmla="*/ 296 h 1264"/>
                  <a:gd name="T24" fmla="*/ 427 w 587"/>
                  <a:gd name="T25" fmla="*/ 331 h 1264"/>
                  <a:gd name="T26" fmla="*/ 431 w 587"/>
                  <a:gd name="T27" fmla="*/ 406 h 1264"/>
                  <a:gd name="T28" fmla="*/ 587 w 587"/>
                  <a:gd name="T29" fmla="*/ 355 h 1264"/>
                  <a:gd name="T30" fmla="*/ 571 w 587"/>
                  <a:gd name="T31" fmla="*/ 269 h 1264"/>
                  <a:gd name="T32" fmla="*/ 526 w 587"/>
                  <a:gd name="T33" fmla="*/ 197 h 1264"/>
                  <a:gd name="T34" fmla="*/ 461 w 587"/>
                  <a:gd name="T35" fmla="*/ 148 h 1264"/>
                  <a:gd name="T36" fmla="*/ 380 w 587"/>
                  <a:gd name="T37" fmla="*/ 123 h 1264"/>
                  <a:gd name="T38" fmla="*/ 225 w 587"/>
                  <a:gd name="T39" fmla="*/ 0 h 1264"/>
                  <a:gd name="T40" fmla="*/ 180 w 587"/>
                  <a:gd name="T41" fmla="*/ 127 h 1264"/>
                  <a:gd name="T42" fmla="*/ 100 w 587"/>
                  <a:gd name="T43" fmla="*/ 162 h 1264"/>
                  <a:gd name="T44" fmla="*/ 38 w 587"/>
                  <a:gd name="T45" fmla="*/ 225 h 1264"/>
                  <a:gd name="T46" fmla="*/ 5 w 587"/>
                  <a:gd name="T47" fmla="*/ 307 h 1264"/>
                  <a:gd name="T48" fmla="*/ 0 w 587"/>
                  <a:gd name="T49" fmla="*/ 459 h 1264"/>
                  <a:gd name="T50" fmla="*/ 6 w 587"/>
                  <a:gd name="T51" fmla="*/ 507 h 1264"/>
                  <a:gd name="T52" fmla="*/ 30 w 587"/>
                  <a:gd name="T53" fmla="*/ 561 h 1264"/>
                  <a:gd name="T54" fmla="*/ 83 w 587"/>
                  <a:gd name="T55" fmla="*/ 617 h 1264"/>
                  <a:gd name="T56" fmla="*/ 167 w 587"/>
                  <a:gd name="T57" fmla="*/ 665 h 1264"/>
                  <a:gd name="T58" fmla="*/ 225 w 587"/>
                  <a:gd name="T59" fmla="*/ 980 h 1264"/>
                  <a:gd name="T60" fmla="*/ 183 w 587"/>
                  <a:gd name="T61" fmla="*/ 965 h 1264"/>
                  <a:gd name="T62" fmla="*/ 158 w 587"/>
                  <a:gd name="T63" fmla="*/ 926 h 1264"/>
                  <a:gd name="T64" fmla="*/ 155 w 587"/>
                  <a:gd name="T65" fmla="*/ 851 h 1264"/>
                  <a:gd name="T66" fmla="*/ 0 w 587"/>
                  <a:gd name="T67" fmla="*/ 902 h 1264"/>
                  <a:gd name="T68" fmla="*/ 18 w 587"/>
                  <a:gd name="T69" fmla="*/ 993 h 1264"/>
                  <a:gd name="T70" fmla="*/ 67 w 587"/>
                  <a:gd name="T71" fmla="*/ 1065 h 1264"/>
                  <a:gd name="T72" fmla="*/ 139 w 587"/>
                  <a:gd name="T73" fmla="*/ 1114 h 1264"/>
                  <a:gd name="T74" fmla="*/ 225 w 587"/>
                  <a:gd name="T75" fmla="*/ 1135 h 1264"/>
                  <a:gd name="T76" fmla="*/ 158 w 587"/>
                  <a:gd name="T77" fmla="*/ 327 h 1264"/>
                  <a:gd name="T78" fmla="*/ 183 w 587"/>
                  <a:gd name="T79" fmla="*/ 290 h 1264"/>
                  <a:gd name="T80" fmla="*/ 225 w 587"/>
                  <a:gd name="T81" fmla="*/ 271 h 1264"/>
                  <a:gd name="T82" fmla="*/ 199 w 587"/>
                  <a:gd name="T83" fmla="*/ 504 h 1264"/>
                  <a:gd name="T84" fmla="*/ 164 w 587"/>
                  <a:gd name="T85" fmla="*/ 475 h 1264"/>
                  <a:gd name="T86" fmla="*/ 155 w 587"/>
                  <a:gd name="T87" fmla="*/ 451 h 1264"/>
                  <a:gd name="T88" fmla="*/ 386 w 587"/>
                  <a:gd name="T89" fmla="*/ 741 h 1264"/>
                  <a:gd name="T90" fmla="*/ 426 w 587"/>
                  <a:gd name="T91" fmla="*/ 775 h 1264"/>
                  <a:gd name="T92" fmla="*/ 439 w 587"/>
                  <a:gd name="T93" fmla="*/ 794 h 1264"/>
                  <a:gd name="T94" fmla="*/ 435 w 587"/>
                  <a:gd name="T95" fmla="*/ 915 h 1264"/>
                  <a:gd name="T96" fmla="*/ 418 w 587"/>
                  <a:gd name="T97" fmla="*/ 949 h 1264"/>
                  <a:gd name="T98" fmla="*/ 386 w 587"/>
                  <a:gd name="T99" fmla="*/ 968 h 1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87" h="1264">
                    <a:moveTo>
                      <a:pt x="225" y="1135"/>
                    </a:moveTo>
                    <a:lnTo>
                      <a:pt x="225" y="1264"/>
                    </a:lnTo>
                    <a:lnTo>
                      <a:pt x="380" y="1264"/>
                    </a:lnTo>
                    <a:lnTo>
                      <a:pt x="380" y="1135"/>
                    </a:lnTo>
                    <a:lnTo>
                      <a:pt x="423" y="1127"/>
                    </a:lnTo>
                    <a:lnTo>
                      <a:pt x="461" y="1111"/>
                    </a:lnTo>
                    <a:lnTo>
                      <a:pt x="496" y="1089"/>
                    </a:lnTo>
                    <a:lnTo>
                      <a:pt x="526" y="1060"/>
                    </a:lnTo>
                    <a:lnTo>
                      <a:pt x="552" y="1027"/>
                    </a:lnTo>
                    <a:lnTo>
                      <a:pt x="571" y="988"/>
                    </a:lnTo>
                    <a:lnTo>
                      <a:pt x="582" y="947"/>
                    </a:lnTo>
                    <a:lnTo>
                      <a:pt x="587" y="902"/>
                    </a:lnTo>
                    <a:lnTo>
                      <a:pt x="587" y="800"/>
                    </a:lnTo>
                    <a:lnTo>
                      <a:pt x="585" y="776"/>
                    </a:lnTo>
                    <a:lnTo>
                      <a:pt x="580" y="751"/>
                    </a:lnTo>
                    <a:lnTo>
                      <a:pt x="569" y="725"/>
                    </a:lnTo>
                    <a:lnTo>
                      <a:pt x="553" y="697"/>
                    </a:lnTo>
                    <a:lnTo>
                      <a:pt x="531" y="669"/>
                    </a:lnTo>
                    <a:lnTo>
                      <a:pt x="499" y="641"/>
                    </a:lnTo>
                    <a:lnTo>
                      <a:pt x="458" y="614"/>
                    </a:lnTo>
                    <a:lnTo>
                      <a:pt x="424" y="599"/>
                    </a:lnTo>
                    <a:lnTo>
                      <a:pt x="380" y="580"/>
                    </a:lnTo>
                    <a:lnTo>
                      <a:pt x="380" y="284"/>
                    </a:lnTo>
                    <a:lnTo>
                      <a:pt x="402" y="296"/>
                    </a:lnTo>
                    <a:lnTo>
                      <a:pt x="418" y="312"/>
                    </a:lnTo>
                    <a:lnTo>
                      <a:pt x="427" y="331"/>
                    </a:lnTo>
                    <a:lnTo>
                      <a:pt x="431" y="355"/>
                    </a:lnTo>
                    <a:lnTo>
                      <a:pt x="431" y="406"/>
                    </a:lnTo>
                    <a:lnTo>
                      <a:pt x="587" y="406"/>
                    </a:lnTo>
                    <a:lnTo>
                      <a:pt x="587" y="355"/>
                    </a:lnTo>
                    <a:lnTo>
                      <a:pt x="582" y="311"/>
                    </a:lnTo>
                    <a:lnTo>
                      <a:pt x="571" y="269"/>
                    </a:lnTo>
                    <a:lnTo>
                      <a:pt x="552" y="231"/>
                    </a:lnTo>
                    <a:lnTo>
                      <a:pt x="526" y="197"/>
                    </a:lnTo>
                    <a:lnTo>
                      <a:pt x="496" y="170"/>
                    </a:lnTo>
                    <a:lnTo>
                      <a:pt x="461" y="148"/>
                    </a:lnTo>
                    <a:lnTo>
                      <a:pt x="423" y="132"/>
                    </a:lnTo>
                    <a:lnTo>
                      <a:pt x="380" y="123"/>
                    </a:lnTo>
                    <a:lnTo>
                      <a:pt x="380" y="0"/>
                    </a:lnTo>
                    <a:lnTo>
                      <a:pt x="225" y="0"/>
                    </a:lnTo>
                    <a:lnTo>
                      <a:pt x="225" y="123"/>
                    </a:lnTo>
                    <a:lnTo>
                      <a:pt x="180" y="127"/>
                    </a:lnTo>
                    <a:lnTo>
                      <a:pt x="139" y="142"/>
                    </a:lnTo>
                    <a:lnTo>
                      <a:pt x="100" y="162"/>
                    </a:lnTo>
                    <a:lnTo>
                      <a:pt x="67" y="191"/>
                    </a:lnTo>
                    <a:lnTo>
                      <a:pt x="38" y="225"/>
                    </a:lnTo>
                    <a:lnTo>
                      <a:pt x="18" y="264"/>
                    </a:lnTo>
                    <a:lnTo>
                      <a:pt x="5" y="307"/>
                    </a:lnTo>
                    <a:lnTo>
                      <a:pt x="0" y="355"/>
                    </a:lnTo>
                    <a:lnTo>
                      <a:pt x="0" y="459"/>
                    </a:lnTo>
                    <a:lnTo>
                      <a:pt x="0" y="481"/>
                    </a:lnTo>
                    <a:lnTo>
                      <a:pt x="6" y="507"/>
                    </a:lnTo>
                    <a:lnTo>
                      <a:pt x="14" y="534"/>
                    </a:lnTo>
                    <a:lnTo>
                      <a:pt x="30" y="561"/>
                    </a:lnTo>
                    <a:lnTo>
                      <a:pt x="53" y="588"/>
                    </a:lnTo>
                    <a:lnTo>
                      <a:pt x="83" y="617"/>
                    </a:lnTo>
                    <a:lnTo>
                      <a:pt x="121" y="646"/>
                    </a:lnTo>
                    <a:lnTo>
                      <a:pt x="167" y="665"/>
                    </a:lnTo>
                    <a:lnTo>
                      <a:pt x="225" y="684"/>
                    </a:lnTo>
                    <a:lnTo>
                      <a:pt x="225" y="980"/>
                    </a:lnTo>
                    <a:lnTo>
                      <a:pt x="203" y="976"/>
                    </a:lnTo>
                    <a:lnTo>
                      <a:pt x="183" y="965"/>
                    </a:lnTo>
                    <a:lnTo>
                      <a:pt x="167" y="947"/>
                    </a:lnTo>
                    <a:lnTo>
                      <a:pt x="158" y="926"/>
                    </a:lnTo>
                    <a:lnTo>
                      <a:pt x="155" y="902"/>
                    </a:lnTo>
                    <a:lnTo>
                      <a:pt x="155" y="851"/>
                    </a:lnTo>
                    <a:lnTo>
                      <a:pt x="0" y="851"/>
                    </a:lnTo>
                    <a:lnTo>
                      <a:pt x="0" y="902"/>
                    </a:lnTo>
                    <a:lnTo>
                      <a:pt x="5" y="950"/>
                    </a:lnTo>
                    <a:lnTo>
                      <a:pt x="18" y="993"/>
                    </a:lnTo>
                    <a:lnTo>
                      <a:pt x="38" y="1031"/>
                    </a:lnTo>
                    <a:lnTo>
                      <a:pt x="67" y="1065"/>
                    </a:lnTo>
                    <a:lnTo>
                      <a:pt x="100" y="1094"/>
                    </a:lnTo>
                    <a:lnTo>
                      <a:pt x="139" y="1114"/>
                    </a:lnTo>
                    <a:lnTo>
                      <a:pt x="180" y="1129"/>
                    </a:lnTo>
                    <a:lnTo>
                      <a:pt x="225" y="1135"/>
                    </a:lnTo>
                    <a:close/>
                    <a:moveTo>
                      <a:pt x="155" y="349"/>
                    </a:moveTo>
                    <a:lnTo>
                      <a:pt x="158" y="327"/>
                    </a:lnTo>
                    <a:lnTo>
                      <a:pt x="167" y="306"/>
                    </a:lnTo>
                    <a:lnTo>
                      <a:pt x="183" y="290"/>
                    </a:lnTo>
                    <a:lnTo>
                      <a:pt x="203" y="279"/>
                    </a:lnTo>
                    <a:lnTo>
                      <a:pt x="225" y="271"/>
                    </a:lnTo>
                    <a:lnTo>
                      <a:pt x="225" y="516"/>
                    </a:lnTo>
                    <a:lnTo>
                      <a:pt x="199" y="504"/>
                    </a:lnTo>
                    <a:lnTo>
                      <a:pt x="179" y="489"/>
                    </a:lnTo>
                    <a:lnTo>
                      <a:pt x="164" y="475"/>
                    </a:lnTo>
                    <a:lnTo>
                      <a:pt x="156" y="462"/>
                    </a:lnTo>
                    <a:lnTo>
                      <a:pt x="155" y="451"/>
                    </a:lnTo>
                    <a:lnTo>
                      <a:pt x="155" y="349"/>
                    </a:lnTo>
                    <a:close/>
                    <a:moveTo>
                      <a:pt x="386" y="741"/>
                    </a:moveTo>
                    <a:lnTo>
                      <a:pt x="410" y="760"/>
                    </a:lnTo>
                    <a:lnTo>
                      <a:pt x="426" y="775"/>
                    </a:lnTo>
                    <a:lnTo>
                      <a:pt x="435" y="786"/>
                    </a:lnTo>
                    <a:lnTo>
                      <a:pt x="439" y="794"/>
                    </a:lnTo>
                    <a:lnTo>
                      <a:pt x="439" y="896"/>
                    </a:lnTo>
                    <a:lnTo>
                      <a:pt x="435" y="915"/>
                    </a:lnTo>
                    <a:lnTo>
                      <a:pt x="429" y="934"/>
                    </a:lnTo>
                    <a:lnTo>
                      <a:pt x="418" y="949"/>
                    </a:lnTo>
                    <a:lnTo>
                      <a:pt x="403" y="961"/>
                    </a:lnTo>
                    <a:lnTo>
                      <a:pt x="386" y="968"/>
                    </a:lnTo>
                    <a:lnTo>
                      <a:pt x="386" y="741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28" name="Group 27"/>
            <p:cNvGrpSpPr>
              <a:grpSpLocks noChangeAspect="1"/>
            </p:cNvGrpSpPr>
            <p:nvPr/>
          </p:nvGrpSpPr>
          <p:grpSpPr bwMode="auto">
            <a:xfrm>
              <a:off x="3390133" y="5280707"/>
              <a:ext cx="734102" cy="372736"/>
              <a:chOff x="558" y="1663"/>
              <a:chExt cx="4648" cy="2360"/>
            </a:xfrm>
            <a:solidFill>
              <a:srgbClr val="7ACAEE">
                <a:alpha val="15000"/>
              </a:srgbClr>
            </a:solidFill>
          </p:grpSpPr>
          <p:sp>
            <p:nvSpPr>
              <p:cNvPr id="63" name="Freeform 7"/>
              <p:cNvSpPr>
                <a:spLocks noEditPoints="1"/>
              </p:cNvSpPr>
              <p:nvPr/>
            </p:nvSpPr>
            <p:spPr bwMode="auto">
              <a:xfrm>
                <a:off x="558" y="1663"/>
                <a:ext cx="4648" cy="2360"/>
              </a:xfrm>
              <a:prstGeom prst="frame">
                <a:avLst>
                  <a:gd name="adj1" fmla="val 4873"/>
                </a:avLst>
              </a:pr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4" name="Freeform 8"/>
              <p:cNvSpPr>
                <a:spLocks noEditPoints="1"/>
              </p:cNvSpPr>
              <p:nvPr/>
            </p:nvSpPr>
            <p:spPr bwMode="auto">
              <a:xfrm>
                <a:off x="2003" y="1966"/>
                <a:ext cx="1752" cy="1754"/>
              </a:xfrm>
              <a:custGeom>
                <a:avLst/>
                <a:gdLst>
                  <a:gd name="T0" fmla="*/ 966 w 1752"/>
                  <a:gd name="T1" fmla="*/ 1750 h 1754"/>
                  <a:gd name="T2" fmla="*/ 1137 w 1752"/>
                  <a:gd name="T3" fmla="*/ 1715 h 1754"/>
                  <a:gd name="T4" fmla="*/ 1295 w 1752"/>
                  <a:gd name="T5" fmla="*/ 1648 h 1754"/>
                  <a:gd name="T6" fmla="*/ 1433 w 1752"/>
                  <a:gd name="T7" fmla="*/ 1553 h 1754"/>
                  <a:gd name="T8" fmla="*/ 1553 w 1752"/>
                  <a:gd name="T9" fmla="*/ 1434 h 1754"/>
                  <a:gd name="T10" fmla="*/ 1647 w 1752"/>
                  <a:gd name="T11" fmla="*/ 1295 h 1754"/>
                  <a:gd name="T12" fmla="*/ 1714 w 1752"/>
                  <a:gd name="T13" fmla="*/ 1137 h 1754"/>
                  <a:gd name="T14" fmla="*/ 1749 w 1752"/>
                  <a:gd name="T15" fmla="*/ 967 h 1754"/>
                  <a:gd name="T16" fmla="*/ 1749 w 1752"/>
                  <a:gd name="T17" fmla="*/ 788 h 1754"/>
                  <a:gd name="T18" fmla="*/ 1714 w 1752"/>
                  <a:gd name="T19" fmla="*/ 616 h 1754"/>
                  <a:gd name="T20" fmla="*/ 1647 w 1752"/>
                  <a:gd name="T21" fmla="*/ 460 h 1754"/>
                  <a:gd name="T22" fmla="*/ 1553 w 1752"/>
                  <a:gd name="T23" fmla="*/ 319 h 1754"/>
                  <a:gd name="T24" fmla="*/ 1433 w 1752"/>
                  <a:gd name="T25" fmla="*/ 201 h 1754"/>
                  <a:gd name="T26" fmla="*/ 1295 w 1752"/>
                  <a:gd name="T27" fmla="*/ 105 h 1754"/>
                  <a:gd name="T28" fmla="*/ 1137 w 1752"/>
                  <a:gd name="T29" fmla="*/ 40 h 1754"/>
                  <a:gd name="T30" fmla="*/ 966 w 1752"/>
                  <a:gd name="T31" fmla="*/ 5 h 1754"/>
                  <a:gd name="T32" fmla="*/ 786 w 1752"/>
                  <a:gd name="T33" fmla="*/ 5 h 1754"/>
                  <a:gd name="T34" fmla="*/ 615 w 1752"/>
                  <a:gd name="T35" fmla="*/ 40 h 1754"/>
                  <a:gd name="T36" fmla="*/ 459 w 1752"/>
                  <a:gd name="T37" fmla="*/ 105 h 1754"/>
                  <a:gd name="T38" fmla="*/ 319 w 1752"/>
                  <a:gd name="T39" fmla="*/ 201 h 1754"/>
                  <a:gd name="T40" fmla="*/ 199 w 1752"/>
                  <a:gd name="T41" fmla="*/ 319 h 1754"/>
                  <a:gd name="T42" fmla="*/ 105 w 1752"/>
                  <a:gd name="T43" fmla="*/ 460 h 1754"/>
                  <a:gd name="T44" fmla="*/ 40 w 1752"/>
                  <a:gd name="T45" fmla="*/ 616 h 1754"/>
                  <a:gd name="T46" fmla="*/ 5 w 1752"/>
                  <a:gd name="T47" fmla="*/ 788 h 1754"/>
                  <a:gd name="T48" fmla="*/ 5 w 1752"/>
                  <a:gd name="T49" fmla="*/ 967 h 1754"/>
                  <a:gd name="T50" fmla="*/ 40 w 1752"/>
                  <a:gd name="T51" fmla="*/ 1137 h 1754"/>
                  <a:gd name="T52" fmla="*/ 105 w 1752"/>
                  <a:gd name="T53" fmla="*/ 1295 h 1754"/>
                  <a:gd name="T54" fmla="*/ 199 w 1752"/>
                  <a:gd name="T55" fmla="*/ 1434 h 1754"/>
                  <a:gd name="T56" fmla="*/ 319 w 1752"/>
                  <a:gd name="T57" fmla="*/ 1553 h 1754"/>
                  <a:gd name="T58" fmla="*/ 459 w 1752"/>
                  <a:gd name="T59" fmla="*/ 1648 h 1754"/>
                  <a:gd name="T60" fmla="*/ 615 w 1752"/>
                  <a:gd name="T61" fmla="*/ 1715 h 1754"/>
                  <a:gd name="T62" fmla="*/ 786 w 1752"/>
                  <a:gd name="T63" fmla="*/ 1750 h 1754"/>
                  <a:gd name="T64" fmla="*/ 875 w 1752"/>
                  <a:gd name="T65" fmla="*/ 155 h 1754"/>
                  <a:gd name="T66" fmla="*/ 1043 w 1752"/>
                  <a:gd name="T67" fmla="*/ 174 h 1754"/>
                  <a:gd name="T68" fmla="*/ 1194 w 1752"/>
                  <a:gd name="T69" fmla="*/ 228 h 1754"/>
                  <a:gd name="T70" fmla="*/ 1328 w 1752"/>
                  <a:gd name="T71" fmla="*/ 313 h 1754"/>
                  <a:gd name="T72" fmla="*/ 1440 w 1752"/>
                  <a:gd name="T73" fmla="*/ 424 h 1754"/>
                  <a:gd name="T74" fmla="*/ 1526 w 1752"/>
                  <a:gd name="T75" fmla="*/ 558 h 1754"/>
                  <a:gd name="T76" fmla="*/ 1580 w 1752"/>
                  <a:gd name="T77" fmla="*/ 711 h 1754"/>
                  <a:gd name="T78" fmla="*/ 1598 w 1752"/>
                  <a:gd name="T79" fmla="*/ 877 h 1754"/>
                  <a:gd name="T80" fmla="*/ 1580 w 1752"/>
                  <a:gd name="T81" fmla="*/ 1043 h 1754"/>
                  <a:gd name="T82" fmla="*/ 1526 w 1752"/>
                  <a:gd name="T83" fmla="*/ 1195 h 1754"/>
                  <a:gd name="T84" fmla="*/ 1440 w 1752"/>
                  <a:gd name="T85" fmla="*/ 1329 h 1754"/>
                  <a:gd name="T86" fmla="*/ 1328 w 1752"/>
                  <a:gd name="T87" fmla="*/ 1440 h 1754"/>
                  <a:gd name="T88" fmla="*/ 1194 w 1752"/>
                  <a:gd name="T89" fmla="*/ 1526 h 1754"/>
                  <a:gd name="T90" fmla="*/ 1043 w 1752"/>
                  <a:gd name="T91" fmla="*/ 1581 h 1754"/>
                  <a:gd name="T92" fmla="*/ 875 w 1752"/>
                  <a:gd name="T93" fmla="*/ 1600 h 1754"/>
                  <a:gd name="T94" fmla="*/ 711 w 1752"/>
                  <a:gd name="T95" fmla="*/ 1581 h 1754"/>
                  <a:gd name="T96" fmla="*/ 558 w 1752"/>
                  <a:gd name="T97" fmla="*/ 1526 h 1754"/>
                  <a:gd name="T98" fmla="*/ 424 w 1752"/>
                  <a:gd name="T99" fmla="*/ 1440 h 1754"/>
                  <a:gd name="T100" fmla="*/ 313 w 1752"/>
                  <a:gd name="T101" fmla="*/ 1329 h 1754"/>
                  <a:gd name="T102" fmla="*/ 228 w 1752"/>
                  <a:gd name="T103" fmla="*/ 1195 h 1754"/>
                  <a:gd name="T104" fmla="*/ 174 w 1752"/>
                  <a:gd name="T105" fmla="*/ 1043 h 1754"/>
                  <a:gd name="T106" fmla="*/ 155 w 1752"/>
                  <a:gd name="T107" fmla="*/ 877 h 1754"/>
                  <a:gd name="T108" fmla="*/ 174 w 1752"/>
                  <a:gd name="T109" fmla="*/ 711 h 1754"/>
                  <a:gd name="T110" fmla="*/ 228 w 1752"/>
                  <a:gd name="T111" fmla="*/ 558 h 1754"/>
                  <a:gd name="T112" fmla="*/ 314 w 1752"/>
                  <a:gd name="T113" fmla="*/ 424 h 1754"/>
                  <a:gd name="T114" fmla="*/ 427 w 1752"/>
                  <a:gd name="T115" fmla="*/ 313 h 1754"/>
                  <a:gd name="T116" fmla="*/ 561 w 1752"/>
                  <a:gd name="T117" fmla="*/ 228 h 1754"/>
                  <a:gd name="T118" fmla="*/ 713 w 1752"/>
                  <a:gd name="T119" fmla="*/ 174 h 1754"/>
                  <a:gd name="T120" fmla="*/ 875 w 1752"/>
                  <a:gd name="T121" fmla="*/ 155 h 17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752" h="1754">
                    <a:moveTo>
                      <a:pt x="875" y="1754"/>
                    </a:moveTo>
                    <a:lnTo>
                      <a:pt x="966" y="1750"/>
                    </a:lnTo>
                    <a:lnTo>
                      <a:pt x="1052" y="1735"/>
                    </a:lnTo>
                    <a:lnTo>
                      <a:pt x="1137" y="1715"/>
                    </a:lnTo>
                    <a:lnTo>
                      <a:pt x="1217" y="1684"/>
                    </a:lnTo>
                    <a:lnTo>
                      <a:pt x="1295" y="1648"/>
                    </a:lnTo>
                    <a:lnTo>
                      <a:pt x="1367" y="1604"/>
                    </a:lnTo>
                    <a:lnTo>
                      <a:pt x="1433" y="1553"/>
                    </a:lnTo>
                    <a:lnTo>
                      <a:pt x="1496" y="1496"/>
                    </a:lnTo>
                    <a:lnTo>
                      <a:pt x="1553" y="1434"/>
                    </a:lnTo>
                    <a:lnTo>
                      <a:pt x="1603" y="1367"/>
                    </a:lnTo>
                    <a:lnTo>
                      <a:pt x="1647" y="1295"/>
                    </a:lnTo>
                    <a:lnTo>
                      <a:pt x="1684" y="1219"/>
                    </a:lnTo>
                    <a:lnTo>
                      <a:pt x="1714" y="1137"/>
                    </a:lnTo>
                    <a:lnTo>
                      <a:pt x="1735" y="1054"/>
                    </a:lnTo>
                    <a:lnTo>
                      <a:pt x="1749" y="967"/>
                    </a:lnTo>
                    <a:lnTo>
                      <a:pt x="1752" y="877"/>
                    </a:lnTo>
                    <a:lnTo>
                      <a:pt x="1749" y="788"/>
                    </a:lnTo>
                    <a:lnTo>
                      <a:pt x="1735" y="700"/>
                    </a:lnTo>
                    <a:lnTo>
                      <a:pt x="1714" y="616"/>
                    </a:lnTo>
                    <a:lnTo>
                      <a:pt x="1684" y="536"/>
                    </a:lnTo>
                    <a:lnTo>
                      <a:pt x="1647" y="460"/>
                    </a:lnTo>
                    <a:lnTo>
                      <a:pt x="1603" y="388"/>
                    </a:lnTo>
                    <a:lnTo>
                      <a:pt x="1553" y="319"/>
                    </a:lnTo>
                    <a:lnTo>
                      <a:pt x="1496" y="257"/>
                    </a:lnTo>
                    <a:lnTo>
                      <a:pt x="1433" y="201"/>
                    </a:lnTo>
                    <a:lnTo>
                      <a:pt x="1367" y="150"/>
                    </a:lnTo>
                    <a:lnTo>
                      <a:pt x="1295" y="105"/>
                    </a:lnTo>
                    <a:lnTo>
                      <a:pt x="1217" y="69"/>
                    </a:lnTo>
                    <a:lnTo>
                      <a:pt x="1137" y="40"/>
                    </a:lnTo>
                    <a:lnTo>
                      <a:pt x="1052" y="18"/>
                    </a:lnTo>
                    <a:lnTo>
                      <a:pt x="966" y="5"/>
                    </a:lnTo>
                    <a:lnTo>
                      <a:pt x="875" y="0"/>
                    </a:lnTo>
                    <a:lnTo>
                      <a:pt x="786" y="5"/>
                    </a:lnTo>
                    <a:lnTo>
                      <a:pt x="700" y="18"/>
                    </a:lnTo>
                    <a:lnTo>
                      <a:pt x="615" y="40"/>
                    </a:lnTo>
                    <a:lnTo>
                      <a:pt x="536" y="69"/>
                    </a:lnTo>
                    <a:lnTo>
                      <a:pt x="459" y="105"/>
                    </a:lnTo>
                    <a:lnTo>
                      <a:pt x="386" y="150"/>
                    </a:lnTo>
                    <a:lnTo>
                      <a:pt x="319" y="201"/>
                    </a:lnTo>
                    <a:lnTo>
                      <a:pt x="257" y="257"/>
                    </a:lnTo>
                    <a:lnTo>
                      <a:pt x="199" y="319"/>
                    </a:lnTo>
                    <a:lnTo>
                      <a:pt x="150" y="388"/>
                    </a:lnTo>
                    <a:lnTo>
                      <a:pt x="105" y="460"/>
                    </a:lnTo>
                    <a:lnTo>
                      <a:pt x="69" y="536"/>
                    </a:lnTo>
                    <a:lnTo>
                      <a:pt x="40" y="616"/>
                    </a:lnTo>
                    <a:lnTo>
                      <a:pt x="18" y="700"/>
                    </a:lnTo>
                    <a:lnTo>
                      <a:pt x="5" y="788"/>
                    </a:lnTo>
                    <a:lnTo>
                      <a:pt x="0" y="877"/>
                    </a:lnTo>
                    <a:lnTo>
                      <a:pt x="5" y="967"/>
                    </a:lnTo>
                    <a:lnTo>
                      <a:pt x="18" y="1054"/>
                    </a:lnTo>
                    <a:lnTo>
                      <a:pt x="40" y="1137"/>
                    </a:lnTo>
                    <a:lnTo>
                      <a:pt x="69" y="1219"/>
                    </a:lnTo>
                    <a:lnTo>
                      <a:pt x="105" y="1295"/>
                    </a:lnTo>
                    <a:lnTo>
                      <a:pt x="150" y="1367"/>
                    </a:lnTo>
                    <a:lnTo>
                      <a:pt x="199" y="1434"/>
                    </a:lnTo>
                    <a:lnTo>
                      <a:pt x="257" y="1496"/>
                    </a:lnTo>
                    <a:lnTo>
                      <a:pt x="319" y="1553"/>
                    </a:lnTo>
                    <a:lnTo>
                      <a:pt x="386" y="1604"/>
                    </a:lnTo>
                    <a:lnTo>
                      <a:pt x="459" y="1648"/>
                    </a:lnTo>
                    <a:lnTo>
                      <a:pt x="536" y="1684"/>
                    </a:lnTo>
                    <a:lnTo>
                      <a:pt x="615" y="1715"/>
                    </a:lnTo>
                    <a:lnTo>
                      <a:pt x="700" y="1735"/>
                    </a:lnTo>
                    <a:lnTo>
                      <a:pt x="786" y="1750"/>
                    </a:lnTo>
                    <a:lnTo>
                      <a:pt x="875" y="1754"/>
                    </a:lnTo>
                    <a:close/>
                    <a:moveTo>
                      <a:pt x="875" y="155"/>
                    </a:moveTo>
                    <a:lnTo>
                      <a:pt x="962" y="160"/>
                    </a:lnTo>
                    <a:lnTo>
                      <a:pt x="1043" y="174"/>
                    </a:lnTo>
                    <a:lnTo>
                      <a:pt x="1121" y="196"/>
                    </a:lnTo>
                    <a:lnTo>
                      <a:pt x="1194" y="228"/>
                    </a:lnTo>
                    <a:lnTo>
                      <a:pt x="1264" y="267"/>
                    </a:lnTo>
                    <a:lnTo>
                      <a:pt x="1328" y="313"/>
                    </a:lnTo>
                    <a:lnTo>
                      <a:pt x="1387" y="365"/>
                    </a:lnTo>
                    <a:lnTo>
                      <a:pt x="1440" y="424"/>
                    </a:lnTo>
                    <a:lnTo>
                      <a:pt x="1486" y="490"/>
                    </a:lnTo>
                    <a:lnTo>
                      <a:pt x="1526" y="558"/>
                    </a:lnTo>
                    <a:lnTo>
                      <a:pt x="1556" y="633"/>
                    </a:lnTo>
                    <a:lnTo>
                      <a:pt x="1580" y="711"/>
                    </a:lnTo>
                    <a:lnTo>
                      <a:pt x="1593" y="793"/>
                    </a:lnTo>
                    <a:lnTo>
                      <a:pt x="1598" y="877"/>
                    </a:lnTo>
                    <a:lnTo>
                      <a:pt x="1593" y="962"/>
                    </a:lnTo>
                    <a:lnTo>
                      <a:pt x="1580" y="1043"/>
                    </a:lnTo>
                    <a:lnTo>
                      <a:pt x="1556" y="1121"/>
                    </a:lnTo>
                    <a:lnTo>
                      <a:pt x="1526" y="1195"/>
                    </a:lnTo>
                    <a:lnTo>
                      <a:pt x="1486" y="1265"/>
                    </a:lnTo>
                    <a:lnTo>
                      <a:pt x="1440" y="1329"/>
                    </a:lnTo>
                    <a:lnTo>
                      <a:pt x="1387" y="1388"/>
                    </a:lnTo>
                    <a:lnTo>
                      <a:pt x="1328" y="1440"/>
                    </a:lnTo>
                    <a:lnTo>
                      <a:pt x="1264" y="1486"/>
                    </a:lnTo>
                    <a:lnTo>
                      <a:pt x="1194" y="1526"/>
                    </a:lnTo>
                    <a:lnTo>
                      <a:pt x="1121" y="1557"/>
                    </a:lnTo>
                    <a:lnTo>
                      <a:pt x="1043" y="1581"/>
                    </a:lnTo>
                    <a:lnTo>
                      <a:pt x="962" y="1595"/>
                    </a:lnTo>
                    <a:lnTo>
                      <a:pt x="875" y="1600"/>
                    </a:lnTo>
                    <a:lnTo>
                      <a:pt x="792" y="1595"/>
                    </a:lnTo>
                    <a:lnTo>
                      <a:pt x="711" y="1581"/>
                    </a:lnTo>
                    <a:lnTo>
                      <a:pt x="633" y="1557"/>
                    </a:lnTo>
                    <a:lnTo>
                      <a:pt x="558" y="1526"/>
                    </a:lnTo>
                    <a:lnTo>
                      <a:pt x="490" y="1486"/>
                    </a:lnTo>
                    <a:lnTo>
                      <a:pt x="424" y="1440"/>
                    </a:lnTo>
                    <a:lnTo>
                      <a:pt x="365" y="1388"/>
                    </a:lnTo>
                    <a:lnTo>
                      <a:pt x="313" y="1329"/>
                    </a:lnTo>
                    <a:lnTo>
                      <a:pt x="266" y="1265"/>
                    </a:lnTo>
                    <a:lnTo>
                      <a:pt x="228" y="1195"/>
                    </a:lnTo>
                    <a:lnTo>
                      <a:pt x="196" y="1121"/>
                    </a:lnTo>
                    <a:lnTo>
                      <a:pt x="174" y="1043"/>
                    </a:lnTo>
                    <a:lnTo>
                      <a:pt x="159" y="962"/>
                    </a:lnTo>
                    <a:lnTo>
                      <a:pt x="155" y="877"/>
                    </a:lnTo>
                    <a:lnTo>
                      <a:pt x="159" y="793"/>
                    </a:lnTo>
                    <a:lnTo>
                      <a:pt x="174" y="711"/>
                    </a:lnTo>
                    <a:lnTo>
                      <a:pt x="198" y="633"/>
                    </a:lnTo>
                    <a:lnTo>
                      <a:pt x="228" y="558"/>
                    </a:lnTo>
                    <a:lnTo>
                      <a:pt x="268" y="490"/>
                    </a:lnTo>
                    <a:lnTo>
                      <a:pt x="314" y="424"/>
                    </a:lnTo>
                    <a:lnTo>
                      <a:pt x="368" y="365"/>
                    </a:lnTo>
                    <a:lnTo>
                      <a:pt x="427" y="313"/>
                    </a:lnTo>
                    <a:lnTo>
                      <a:pt x="491" y="267"/>
                    </a:lnTo>
                    <a:lnTo>
                      <a:pt x="561" y="228"/>
                    </a:lnTo>
                    <a:lnTo>
                      <a:pt x="635" y="196"/>
                    </a:lnTo>
                    <a:lnTo>
                      <a:pt x="713" y="174"/>
                    </a:lnTo>
                    <a:lnTo>
                      <a:pt x="792" y="160"/>
                    </a:lnTo>
                    <a:lnTo>
                      <a:pt x="875" y="155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5" name="Rectangle 9"/>
              <p:cNvSpPr>
                <a:spLocks noChangeArrowheads="1"/>
              </p:cNvSpPr>
              <p:nvPr/>
            </p:nvSpPr>
            <p:spPr bwMode="auto">
              <a:xfrm>
                <a:off x="3795" y="2765"/>
                <a:ext cx="877" cy="155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6" name="Rectangle 10"/>
              <p:cNvSpPr>
                <a:spLocks noChangeArrowheads="1"/>
              </p:cNvSpPr>
              <p:nvPr/>
            </p:nvSpPr>
            <p:spPr bwMode="auto">
              <a:xfrm>
                <a:off x="3795" y="2405"/>
                <a:ext cx="651" cy="154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7" name="Rectangle 11"/>
              <p:cNvSpPr>
                <a:spLocks noChangeArrowheads="1"/>
              </p:cNvSpPr>
              <p:nvPr/>
            </p:nvSpPr>
            <p:spPr bwMode="auto">
              <a:xfrm>
                <a:off x="3795" y="3127"/>
                <a:ext cx="651" cy="155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8" name="Rectangle 12"/>
              <p:cNvSpPr>
                <a:spLocks noChangeArrowheads="1"/>
              </p:cNvSpPr>
              <p:nvPr/>
            </p:nvSpPr>
            <p:spPr bwMode="auto">
              <a:xfrm>
                <a:off x="1094" y="2765"/>
                <a:ext cx="877" cy="155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9" name="Rectangle 13"/>
              <p:cNvSpPr>
                <a:spLocks noChangeArrowheads="1"/>
              </p:cNvSpPr>
              <p:nvPr/>
            </p:nvSpPr>
            <p:spPr bwMode="auto">
              <a:xfrm>
                <a:off x="1319" y="3127"/>
                <a:ext cx="652" cy="155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0" name="Rectangle 14"/>
              <p:cNvSpPr>
                <a:spLocks noChangeArrowheads="1"/>
              </p:cNvSpPr>
              <p:nvPr/>
            </p:nvSpPr>
            <p:spPr bwMode="auto">
              <a:xfrm>
                <a:off x="1319" y="2405"/>
                <a:ext cx="652" cy="154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1" name="Freeform 15"/>
              <p:cNvSpPr>
                <a:spLocks noEditPoints="1"/>
              </p:cNvSpPr>
              <p:nvPr/>
            </p:nvSpPr>
            <p:spPr bwMode="auto">
              <a:xfrm>
                <a:off x="2577" y="2185"/>
                <a:ext cx="587" cy="1264"/>
              </a:xfrm>
              <a:custGeom>
                <a:avLst/>
                <a:gdLst>
                  <a:gd name="T0" fmla="*/ 225 w 587"/>
                  <a:gd name="T1" fmla="*/ 1264 h 1264"/>
                  <a:gd name="T2" fmla="*/ 380 w 587"/>
                  <a:gd name="T3" fmla="*/ 1135 h 1264"/>
                  <a:gd name="T4" fmla="*/ 461 w 587"/>
                  <a:gd name="T5" fmla="*/ 1111 h 1264"/>
                  <a:gd name="T6" fmla="*/ 526 w 587"/>
                  <a:gd name="T7" fmla="*/ 1060 h 1264"/>
                  <a:gd name="T8" fmla="*/ 571 w 587"/>
                  <a:gd name="T9" fmla="*/ 988 h 1264"/>
                  <a:gd name="T10" fmla="*/ 587 w 587"/>
                  <a:gd name="T11" fmla="*/ 902 h 1264"/>
                  <a:gd name="T12" fmla="*/ 585 w 587"/>
                  <a:gd name="T13" fmla="*/ 776 h 1264"/>
                  <a:gd name="T14" fmla="*/ 569 w 587"/>
                  <a:gd name="T15" fmla="*/ 725 h 1264"/>
                  <a:gd name="T16" fmla="*/ 531 w 587"/>
                  <a:gd name="T17" fmla="*/ 669 h 1264"/>
                  <a:gd name="T18" fmla="*/ 458 w 587"/>
                  <a:gd name="T19" fmla="*/ 614 h 1264"/>
                  <a:gd name="T20" fmla="*/ 380 w 587"/>
                  <a:gd name="T21" fmla="*/ 580 h 1264"/>
                  <a:gd name="T22" fmla="*/ 402 w 587"/>
                  <a:gd name="T23" fmla="*/ 296 h 1264"/>
                  <a:gd name="T24" fmla="*/ 427 w 587"/>
                  <a:gd name="T25" fmla="*/ 331 h 1264"/>
                  <a:gd name="T26" fmla="*/ 431 w 587"/>
                  <a:gd name="T27" fmla="*/ 406 h 1264"/>
                  <a:gd name="T28" fmla="*/ 587 w 587"/>
                  <a:gd name="T29" fmla="*/ 355 h 1264"/>
                  <a:gd name="T30" fmla="*/ 571 w 587"/>
                  <a:gd name="T31" fmla="*/ 269 h 1264"/>
                  <a:gd name="T32" fmla="*/ 526 w 587"/>
                  <a:gd name="T33" fmla="*/ 197 h 1264"/>
                  <a:gd name="T34" fmla="*/ 461 w 587"/>
                  <a:gd name="T35" fmla="*/ 148 h 1264"/>
                  <a:gd name="T36" fmla="*/ 380 w 587"/>
                  <a:gd name="T37" fmla="*/ 123 h 1264"/>
                  <a:gd name="T38" fmla="*/ 225 w 587"/>
                  <a:gd name="T39" fmla="*/ 0 h 1264"/>
                  <a:gd name="T40" fmla="*/ 180 w 587"/>
                  <a:gd name="T41" fmla="*/ 127 h 1264"/>
                  <a:gd name="T42" fmla="*/ 100 w 587"/>
                  <a:gd name="T43" fmla="*/ 162 h 1264"/>
                  <a:gd name="T44" fmla="*/ 38 w 587"/>
                  <a:gd name="T45" fmla="*/ 225 h 1264"/>
                  <a:gd name="T46" fmla="*/ 5 w 587"/>
                  <a:gd name="T47" fmla="*/ 307 h 1264"/>
                  <a:gd name="T48" fmla="*/ 0 w 587"/>
                  <a:gd name="T49" fmla="*/ 459 h 1264"/>
                  <a:gd name="T50" fmla="*/ 6 w 587"/>
                  <a:gd name="T51" fmla="*/ 507 h 1264"/>
                  <a:gd name="T52" fmla="*/ 30 w 587"/>
                  <a:gd name="T53" fmla="*/ 561 h 1264"/>
                  <a:gd name="T54" fmla="*/ 83 w 587"/>
                  <a:gd name="T55" fmla="*/ 617 h 1264"/>
                  <a:gd name="T56" fmla="*/ 167 w 587"/>
                  <a:gd name="T57" fmla="*/ 665 h 1264"/>
                  <a:gd name="T58" fmla="*/ 225 w 587"/>
                  <a:gd name="T59" fmla="*/ 980 h 1264"/>
                  <a:gd name="T60" fmla="*/ 183 w 587"/>
                  <a:gd name="T61" fmla="*/ 965 h 1264"/>
                  <a:gd name="T62" fmla="*/ 158 w 587"/>
                  <a:gd name="T63" fmla="*/ 926 h 1264"/>
                  <a:gd name="T64" fmla="*/ 155 w 587"/>
                  <a:gd name="T65" fmla="*/ 851 h 1264"/>
                  <a:gd name="T66" fmla="*/ 0 w 587"/>
                  <a:gd name="T67" fmla="*/ 902 h 1264"/>
                  <a:gd name="T68" fmla="*/ 18 w 587"/>
                  <a:gd name="T69" fmla="*/ 993 h 1264"/>
                  <a:gd name="T70" fmla="*/ 67 w 587"/>
                  <a:gd name="T71" fmla="*/ 1065 h 1264"/>
                  <a:gd name="T72" fmla="*/ 139 w 587"/>
                  <a:gd name="T73" fmla="*/ 1114 h 1264"/>
                  <a:gd name="T74" fmla="*/ 225 w 587"/>
                  <a:gd name="T75" fmla="*/ 1135 h 1264"/>
                  <a:gd name="T76" fmla="*/ 158 w 587"/>
                  <a:gd name="T77" fmla="*/ 327 h 1264"/>
                  <a:gd name="T78" fmla="*/ 183 w 587"/>
                  <a:gd name="T79" fmla="*/ 290 h 1264"/>
                  <a:gd name="T80" fmla="*/ 225 w 587"/>
                  <a:gd name="T81" fmla="*/ 271 h 1264"/>
                  <a:gd name="T82" fmla="*/ 199 w 587"/>
                  <a:gd name="T83" fmla="*/ 504 h 1264"/>
                  <a:gd name="T84" fmla="*/ 164 w 587"/>
                  <a:gd name="T85" fmla="*/ 475 h 1264"/>
                  <a:gd name="T86" fmla="*/ 155 w 587"/>
                  <a:gd name="T87" fmla="*/ 451 h 1264"/>
                  <a:gd name="T88" fmla="*/ 386 w 587"/>
                  <a:gd name="T89" fmla="*/ 741 h 1264"/>
                  <a:gd name="T90" fmla="*/ 426 w 587"/>
                  <a:gd name="T91" fmla="*/ 775 h 1264"/>
                  <a:gd name="T92" fmla="*/ 439 w 587"/>
                  <a:gd name="T93" fmla="*/ 794 h 1264"/>
                  <a:gd name="T94" fmla="*/ 435 w 587"/>
                  <a:gd name="T95" fmla="*/ 915 h 1264"/>
                  <a:gd name="T96" fmla="*/ 418 w 587"/>
                  <a:gd name="T97" fmla="*/ 949 h 1264"/>
                  <a:gd name="T98" fmla="*/ 386 w 587"/>
                  <a:gd name="T99" fmla="*/ 968 h 1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87" h="1264">
                    <a:moveTo>
                      <a:pt x="225" y="1135"/>
                    </a:moveTo>
                    <a:lnTo>
                      <a:pt x="225" y="1264"/>
                    </a:lnTo>
                    <a:lnTo>
                      <a:pt x="380" y="1264"/>
                    </a:lnTo>
                    <a:lnTo>
                      <a:pt x="380" y="1135"/>
                    </a:lnTo>
                    <a:lnTo>
                      <a:pt x="423" y="1127"/>
                    </a:lnTo>
                    <a:lnTo>
                      <a:pt x="461" y="1111"/>
                    </a:lnTo>
                    <a:lnTo>
                      <a:pt x="496" y="1089"/>
                    </a:lnTo>
                    <a:lnTo>
                      <a:pt x="526" y="1060"/>
                    </a:lnTo>
                    <a:lnTo>
                      <a:pt x="552" y="1027"/>
                    </a:lnTo>
                    <a:lnTo>
                      <a:pt x="571" y="988"/>
                    </a:lnTo>
                    <a:lnTo>
                      <a:pt x="582" y="947"/>
                    </a:lnTo>
                    <a:lnTo>
                      <a:pt x="587" y="902"/>
                    </a:lnTo>
                    <a:lnTo>
                      <a:pt x="587" y="800"/>
                    </a:lnTo>
                    <a:lnTo>
                      <a:pt x="585" y="776"/>
                    </a:lnTo>
                    <a:lnTo>
                      <a:pt x="580" y="751"/>
                    </a:lnTo>
                    <a:lnTo>
                      <a:pt x="569" y="725"/>
                    </a:lnTo>
                    <a:lnTo>
                      <a:pt x="553" y="697"/>
                    </a:lnTo>
                    <a:lnTo>
                      <a:pt x="531" y="669"/>
                    </a:lnTo>
                    <a:lnTo>
                      <a:pt x="499" y="641"/>
                    </a:lnTo>
                    <a:lnTo>
                      <a:pt x="458" y="614"/>
                    </a:lnTo>
                    <a:lnTo>
                      <a:pt x="424" y="599"/>
                    </a:lnTo>
                    <a:lnTo>
                      <a:pt x="380" y="580"/>
                    </a:lnTo>
                    <a:lnTo>
                      <a:pt x="380" y="284"/>
                    </a:lnTo>
                    <a:lnTo>
                      <a:pt x="402" y="296"/>
                    </a:lnTo>
                    <a:lnTo>
                      <a:pt x="418" y="312"/>
                    </a:lnTo>
                    <a:lnTo>
                      <a:pt x="427" y="331"/>
                    </a:lnTo>
                    <a:lnTo>
                      <a:pt x="431" y="355"/>
                    </a:lnTo>
                    <a:lnTo>
                      <a:pt x="431" y="406"/>
                    </a:lnTo>
                    <a:lnTo>
                      <a:pt x="587" y="406"/>
                    </a:lnTo>
                    <a:lnTo>
                      <a:pt x="587" y="355"/>
                    </a:lnTo>
                    <a:lnTo>
                      <a:pt x="582" y="311"/>
                    </a:lnTo>
                    <a:lnTo>
                      <a:pt x="571" y="269"/>
                    </a:lnTo>
                    <a:lnTo>
                      <a:pt x="552" y="231"/>
                    </a:lnTo>
                    <a:lnTo>
                      <a:pt x="526" y="197"/>
                    </a:lnTo>
                    <a:lnTo>
                      <a:pt x="496" y="170"/>
                    </a:lnTo>
                    <a:lnTo>
                      <a:pt x="461" y="148"/>
                    </a:lnTo>
                    <a:lnTo>
                      <a:pt x="423" y="132"/>
                    </a:lnTo>
                    <a:lnTo>
                      <a:pt x="380" y="123"/>
                    </a:lnTo>
                    <a:lnTo>
                      <a:pt x="380" y="0"/>
                    </a:lnTo>
                    <a:lnTo>
                      <a:pt x="225" y="0"/>
                    </a:lnTo>
                    <a:lnTo>
                      <a:pt x="225" y="123"/>
                    </a:lnTo>
                    <a:lnTo>
                      <a:pt x="180" y="127"/>
                    </a:lnTo>
                    <a:lnTo>
                      <a:pt x="139" y="142"/>
                    </a:lnTo>
                    <a:lnTo>
                      <a:pt x="100" y="162"/>
                    </a:lnTo>
                    <a:lnTo>
                      <a:pt x="67" y="191"/>
                    </a:lnTo>
                    <a:lnTo>
                      <a:pt x="38" y="225"/>
                    </a:lnTo>
                    <a:lnTo>
                      <a:pt x="18" y="264"/>
                    </a:lnTo>
                    <a:lnTo>
                      <a:pt x="5" y="307"/>
                    </a:lnTo>
                    <a:lnTo>
                      <a:pt x="0" y="355"/>
                    </a:lnTo>
                    <a:lnTo>
                      <a:pt x="0" y="459"/>
                    </a:lnTo>
                    <a:lnTo>
                      <a:pt x="0" y="481"/>
                    </a:lnTo>
                    <a:lnTo>
                      <a:pt x="6" y="507"/>
                    </a:lnTo>
                    <a:lnTo>
                      <a:pt x="14" y="534"/>
                    </a:lnTo>
                    <a:lnTo>
                      <a:pt x="30" y="561"/>
                    </a:lnTo>
                    <a:lnTo>
                      <a:pt x="53" y="588"/>
                    </a:lnTo>
                    <a:lnTo>
                      <a:pt x="83" y="617"/>
                    </a:lnTo>
                    <a:lnTo>
                      <a:pt x="121" y="646"/>
                    </a:lnTo>
                    <a:lnTo>
                      <a:pt x="167" y="665"/>
                    </a:lnTo>
                    <a:lnTo>
                      <a:pt x="225" y="684"/>
                    </a:lnTo>
                    <a:lnTo>
                      <a:pt x="225" y="980"/>
                    </a:lnTo>
                    <a:lnTo>
                      <a:pt x="203" y="976"/>
                    </a:lnTo>
                    <a:lnTo>
                      <a:pt x="183" y="965"/>
                    </a:lnTo>
                    <a:lnTo>
                      <a:pt x="167" y="947"/>
                    </a:lnTo>
                    <a:lnTo>
                      <a:pt x="158" y="926"/>
                    </a:lnTo>
                    <a:lnTo>
                      <a:pt x="155" y="902"/>
                    </a:lnTo>
                    <a:lnTo>
                      <a:pt x="155" y="851"/>
                    </a:lnTo>
                    <a:lnTo>
                      <a:pt x="0" y="851"/>
                    </a:lnTo>
                    <a:lnTo>
                      <a:pt x="0" y="902"/>
                    </a:lnTo>
                    <a:lnTo>
                      <a:pt x="5" y="950"/>
                    </a:lnTo>
                    <a:lnTo>
                      <a:pt x="18" y="993"/>
                    </a:lnTo>
                    <a:lnTo>
                      <a:pt x="38" y="1031"/>
                    </a:lnTo>
                    <a:lnTo>
                      <a:pt x="67" y="1065"/>
                    </a:lnTo>
                    <a:lnTo>
                      <a:pt x="100" y="1094"/>
                    </a:lnTo>
                    <a:lnTo>
                      <a:pt x="139" y="1114"/>
                    </a:lnTo>
                    <a:lnTo>
                      <a:pt x="180" y="1129"/>
                    </a:lnTo>
                    <a:lnTo>
                      <a:pt x="225" y="1135"/>
                    </a:lnTo>
                    <a:close/>
                    <a:moveTo>
                      <a:pt x="155" y="349"/>
                    </a:moveTo>
                    <a:lnTo>
                      <a:pt x="158" y="327"/>
                    </a:lnTo>
                    <a:lnTo>
                      <a:pt x="167" y="306"/>
                    </a:lnTo>
                    <a:lnTo>
                      <a:pt x="183" y="290"/>
                    </a:lnTo>
                    <a:lnTo>
                      <a:pt x="203" y="279"/>
                    </a:lnTo>
                    <a:lnTo>
                      <a:pt x="225" y="271"/>
                    </a:lnTo>
                    <a:lnTo>
                      <a:pt x="225" y="516"/>
                    </a:lnTo>
                    <a:lnTo>
                      <a:pt x="199" y="504"/>
                    </a:lnTo>
                    <a:lnTo>
                      <a:pt x="179" y="489"/>
                    </a:lnTo>
                    <a:lnTo>
                      <a:pt x="164" y="475"/>
                    </a:lnTo>
                    <a:lnTo>
                      <a:pt x="156" y="462"/>
                    </a:lnTo>
                    <a:lnTo>
                      <a:pt x="155" y="451"/>
                    </a:lnTo>
                    <a:lnTo>
                      <a:pt x="155" y="349"/>
                    </a:lnTo>
                    <a:close/>
                    <a:moveTo>
                      <a:pt x="386" y="741"/>
                    </a:moveTo>
                    <a:lnTo>
                      <a:pt x="410" y="760"/>
                    </a:lnTo>
                    <a:lnTo>
                      <a:pt x="426" y="775"/>
                    </a:lnTo>
                    <a:lnTo>
                      <a:pt x="435" y="786"/>
                    </a:lnTo>
                    <a:lnTo>
                      <a:pt x="439" y="794"/>
                    </a:lnTo>
                    <a:lnTo>
                      <a:pt x="439" y="896"/>
                    </a:lnTo>
                    <a:lnTo>
                      <a:pt x="435" y="915"/>
                    </a:lnTo>
                    <a:lnTo>
                      <a:pt x="429" y="934"/>
                    </a:lnTo>
                    <a:lnTo>
                      <a:pt x="418" y="949"/>
                    </a:lnTo>
                    <a:lnTo>
                      <a:pt x="403" y="961"/>
                    </a:lnTo>
                    <a:lnTo>
                      <a:pt x="386" y="968"/>
                    </a:lnTo>
                    <a:lnTo>
                      <a:pt x="386" y="741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43" name="Group 42"/>
            <p:cNvGrpSpPr>
              <a:grpSpLocks noChangeAspect="1"/>
            </p:cNvGrpSpPr>
            <p:nvPr/>
          </p:nvGrpSpPr>
          <p:grpSpPr bwMode="auto">
            <a:xfrm>
              <a:off x="4167228" y="5674427"/>
              <a:ext cx="734102" cy="372736"/>
              <a:chOff x="558" y="1663"/>
              <a:chExt cx="4648" cy="2360"/>
            </a:xfrm>
            <a:solidFill>
              <a:srgbClr val="7ACAEE">
                <a:alpha val="15000"/>
              </a:srgbClr>
            </a:solidFill>
          </p:grpSpPr>
          <p:sp>
            <p:nvSpPr>
              <p:cNvPr id="54" name="Freeform 7"/>
              <p:cNvSpPr>
                <a:spLocks noEditPoints="1"/>
              </p:cNvSpPr>
              <p:nvPr/>
            </p:nvSpPr>
            <p:spPr bwMode="auto">
              <a:xfrm>
                <a:off x="558" y="1663"/>
                <a:ext cx="4648" cy="2360"/>
              </a:xfrm>
              <a:prstGeom prst="frame">
                <a:avLst>
                  <a:gd name="adj1" fmla="val 4873"/>
                </a:avLst>
              </a:pr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5" name="Freeform 8"/>
              <p:cNvSpPr>
                <a:spLocks noEditPoints="1"/>
              </p:cNvSpPr>
              <p:nvPr/>
            </p:nvSpPr>
            <p:spPr bwMode="auto">
              <a:xfrm>
                <a:off x="2003" y="1966"/>
                <a:ext cx="1752" cy="1754"/>
              </a:xfrm>
              <a:custGeom>
                <a:avLst/>
                <a:gdLst>
                  <a:gd name="T0" fmla="*/ 966 w 1752"/>
                  <a:gd name="T1" fmla="*/ 1750 h 1754"/>
                  <a:gd name="T2" fmla="*/ 1137 w 1752"/>
                  <a:gd name="T3" fmla="*/ 1715 h 1754"/>
                  <a:gd name="T4" fmla="*/ 1295 w 1752"/>
                  <a:gd name="T5" fmla="*/ 1648 h 1754"/>
                  <a:gd name="T6" fmla="*/ 1433 w 1752"/>
                  <a:gd name="T7" fmla="*/ 1553 h 1754"/>
                  <a:gd name="T8" fmla="*/ 1553 w 1752"/>
                  <a:gd name="T9" fmla="*/ 1434 h 1754"/>
                  <a:gd name="T10" fmla="*/ 1647 w 1752"/>
                  <a:gd name="T11" fmla="*/ 1295 h 1754"/>
                  <a:gd name="T12" fmla="*/ 1714 w 1752"/>
                  <a:gd name="T13" fmla="*/ 1137 h 1754"/>
                  <a:gd name="T14" fmla="*/ 1749 w 1752"/>
                  <a:gd name="T15" fmla="*/ 967 h 1754"/>
                  <a:gd name="T16" fmla="*/ 1749 w 1752"/>
                  <a:gd name="T17" fmla="*/ 788 h 1754"/>
                  <a:gd name="T18" fmla="*/ 1714 w 1752"/>
                  <a:gd name="T19" fmla="*/ 616 h 1754"/>
                  <a:gd name="T20" fmla="*/ 1647 w 1752"/>
                  <a:gd name="T21" fmla="*/ 460 h 1754"/>
                  <a:gd name="T22" fmla="*/ 1553 w 1752"/>
                  <a:gd name="T23" fmla="*/ 319 h 1754"/>
                  <a:gd name="T24" fmla="*/ 1433 w 1752"/>
                  <a:gd name="T25" fmla="*/ 201 h 1754"/>
                  <a:gd name="T26" fmla="*/ 1295 w 1752"/>
                  <a:gd name="T27" fmla="*/ 105 h 1754"/>
                  <a:gd name="T28" fmla="*/ 1137 w 1752"/>
                  <a:gd name="T29" fmla="*/ 40 h 1754"/>
                  <a:gd name="T30" fmla="*/ 966 w 1752"/>
                  <a:gd name="T31" fmla="*/ 5 h 1754"/>
                  <a:gd name="T32" fmla="*/ 786 w 1752"/>
                  <a:gd name="T33" fmla="*/ 5 h 1754"/>
                  <a:gd name="T34" fmla="*/ 615 w 1752"/>
                  <a:gd name="T35" fmla="*/ 40 h 1754"/>
                  <a:gd name="T36" fmla="*/ 459 w 1752"/>
                  <a:gd name="T37" fmla="*/ 105 h 1754"/>
                  <a:gd name="T38" fmla="*/ 319 w 1752"/>
                  <a:gd name="T39" fmla="*/ 201 h 1754"/>
                  <a:gd name="T40" fmla="*/ 199 w 1752"/>
                  <a:gd name="T41" fmla="*/ 319 h 1754"/>
                  <a:gd name="T42" fmla="*/ 105 w 1752"/>
                  <a:gd name="T43" fmla="*/ 460 h 1754"/>
                  <a:gd name="T44" fmla="*/ 40 w 1752"/>
                  <a:gd name="T45" fmla="*/ 616 h 1754"/>
                  <a:gd name="T46" fmla="*/ 5 w 1752"/>
                  <a:gd name="T47" fmla="*/ 788 h 1754"/>
                  <a:gd name="T48" fmla="*/ 5 w 1752"/>
                  <a:gd name="T49" fmla="*/ 967 h 1754"/>
                  <a:gd name="T50" fmla="*/ 40 w 1752"/>
                  <a:gd name="T51" fmla="*/ 1137 h 1754"/>
                  <a:gd name="T52" fmla="*/ 105 w 1752"/>
                  <a:gd name="T53" fmla="*/ 1295 h 1754"/>
                  <a:gd name="T54" fmla="*/ 199 w 1752"/>
                  <a:gd name="T55" fmla="*/ 1434 h 1754"/>
                  <a:gd name="T56" fmla="*/ 319 w 1752"/>
                  <a:gd name="T57" fmla="*/ 1553 h 1754"/>
                  <a:gd name="T58" fmla="*/ 459 w 1752"/>
                  <a:gd name="T59" fmla="*/ 1648 h 1754"/>
                  <a:gd name="T60" fmla="*/ 615 w 1752"/>
                  <a:gd name="T61" fmla="*/ 1715 h 1754"/>
                  <a:gd name="T62" fmla="*/ 786 w 1752"/>
                  <a:gd name="T63" fmla="*/ 1750 h 1754"/>
                  <a:gd name="T64" fmla="*/ 875 w 1752"/>
                  <a:gd name="T65" fmla="*/ 155 h 1754"/>
                  <a:gd name="T66" fmla="*/ 1043 w 1752"/>
                  <a:gd name="T67" fmla="*/ 174 h 1754"/>
                  <a:gd name="T68" fmla="*/ 1194 w 1752"/>
                  <a:gd name="T69" fmla="*/ 228 h 1754"/>
                  <a:gd name="T70" fmla="*/ 1328 w 1752"/>
                  <a:gd name="T71" fmla="*/ 313 h 1754"/>
                  <a:gd name="T72" fmla="*/ 1440 w 1752"/>
                  <a:gd name="T73" fmla="*/ 424 h 1754"/>
                  <a:gd name="T74" fmla="*/ 1526 w 1752"/>
                  <a:gd name="T75" fmla="*/ 558 h 1754"/>
                  <a:gd name="T76" fmla="*/ 1580 w 1752"/>
                  <a:gd name="T77" fmla="*/ 711 h 1754"/>
                  <a:gd name="T78" fmla="*/ 1598 w 1752"/>
                  <a:gd name="T79" fmla="*/ 877 h 1754"/>
                  <a:gd name="T80" fmla="*/ 1580 w 1752"/>
                  <a:gd name="T81" fmla="*/ 1043 h 1754"/>
                  <a:gd name="T82" fmla="*/ 1526 w 1752"/>
                  <a:gd name="T83" fmla="*/ 1195 h 1754"/>
                  <a:gd name="T84" fmla="*/ 1440 w 1752"/>
                  <a:gd name="T85" fmla="*/ 1329 h 1754"/>
                  <a:gd name="T86" fmla="*/ 1328 w 1752"/>
                  <a:gd name="T87" fmla="*/ 1440 h 1754"/>
                  <a:gd name="T88" fmla="*/ 1194 w 1752"/>
                  <a:gd name="T89" fmla="*/ 1526 h 1754"/>
                  <a:gd name="T90" fmla="*/ 1043 w 1752"/>
                  <a:gd name="T91" fmla="*/ 1581 h 1754"/>
                  <a:gd name="T92" fmla="*/ 875 w 1752"/>
                  <a:gd name="T93" fmla="*/ 1600 h 1754"/>
                  <a:gd name="T94" fmla="*/ 711 w 1752"/>
                  <a:gd name="T95" fmla="*/ 1581 h 1754"/>
                  <a:gd name="T96" fmla="*/ 558 w 1752"/>
                  <a:gd name="T97" fmla="*/ 1526 h 1754"/>
                  <a:gd name="T98" fmla="*/ 424 w 1752"/>
                  <a:gd name="T99" fmla="*/ 1440 h 1754"/>
                  <a:gd name="T100" fmla="*/ 313 w 1752"/>
                  <a:gd name="T101" fmla="*/ 1329 h 1754"/>
                  <a:gd name="T102" fmla="*/ 228 w 1752"/>
                  <a:gd name="T103" fmla="*/ 1195 h 1754"/>
                  <a:gd name="T104" fmla="*/ 174 w 1752"/>
                  <a:gd name="T105" fmla="*/ 1043 h 1754"/>
                  <a:gd name="T106" fmla="*/ 155 w 1752"/>
                  <a:gd name="T107" fmla="*/ 877 h 1754"/>
                  <a:gd name="T108" fmla="*/ 174 w 1752"/>
                  <a:gd name="T109" fmla="*/ 711 h 1754"/>
                  <a:gd name="T110" fmla="*/ 228 w 1752"/>
                  <a:gd name="T111" fmla="*/ 558 h 1754"/>
                  <a:gd name="T112" fmla="*/ 314 w 1752"/>
                  <a:gd name="T113" fmla="*/ 424 h 1754"/>
                  <a:gd name="T114" fmla="*/ 427 w 1752"/>
                  <a:gd name="T115" fmla="*/ 313 h 1754"/>
                  <a:gd name="T116" fmla="*/ 561 w 1752"/>
                  <a:gd name="T117" fmla="*/ 228 h 1754"/>
                  <a:gd name="T118" fmla="*/ 713 w 1752"/>
                  <a:gd name="T119" fmla="*/ 174 h 1754"/>
                  <a:gd name="T120" fmla="*/ 875 w 1752"/>
                  <a:gd name="T121" fmla="*/ 155 h 17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752" h="1754">
                    <a:moveTo>
                      <a:pt x="875" y="1754"/>
                    </a:moveTo>
                    <a:lnTo>
                      <a:pt x="966" y="1750"/>
                    </a:lnTo>
                    <a:lnTo>
                      <a:pt x="1052" y="1735"/>
                    </a:lnTo>
                    <a:lnTo>
                      <a:pt x="1137" y="1715"/>
                    </a:lnTo>
                    <a:lnTo>
                      <a:pt x="1217" y="1684"/>
                    </a:lnTo>
                    <a:lnTo>
                      <a:pt x="1295" y="1648"/>
                    </a:lnTo>
                    <a:lnTo>
                      <a:pt x="1367" y="1604"/>
                    </a:lnTo>
                    <a:lnTo>
                      <a:pt x="1433" y="1553"/>
                    </a:lnTo>
                    <a:lnTo>
                      <a:pt x="1496" y="1496"/>
                    </a:lnTo>
                    <a:lnTo>
                      <a:pt x="1553" y="1434"/>
                    </a:lnTo>
                    <a:lnTo>
                      <a:pt x="1603" y="1367"/>
                    </a:lnTo>
                    <a:lnTo>
                      <a:pt x="1647" y="1295"/>
                    </a:lnTo>
                    <a:lnTo>
                      <a:pt x="1684" y="1219"/>
                    </a:lnTo>
                    <a:lnTo>
                      <a:pt x="1714" y="1137"/>
                    </a:lnTo>
                    <a:lnTo>
                      <a:pt x="1735" y="1054"/>
                    </a:lnTo>
                    <a:lnTo>
                      <a:pt x="1749" y="967"/>
                    </a:lnTo>
                    <a:lnTo>
                      <a:pt x="1752" y="877"/>
                    </a:lnTo>
                    <a:lnTo>
                      <a:pt x="1749" y="788"/>
                    </a:lnTo>
                    <a:lnTo>
                      <a:pt x="1735" y="700"/>
                    </a:lnTo>
                    <a:lnTo>
                      <a:pt x="1714" y="616"/>
                    </a:lnTo>
                    <a:lnTo>
                      <a:pt x="1684" y="536"/>
                    </a:lnTo>
                    <a:lnTo>
                      <a:pt x="1647" y="460"/>
                    </a:lnTo>
                    <a:lnTo>
                      <a:pt x="1603" y="388"/>
                    </a:lnTo>
                    <a:lnTo>
                      <a:pt x="1553" y="319"/>
                    </a:lnTo>
                    <a:lnTo>
                      <a:pt x="1496" y="257"/>
                    </a:lnTo>
                    <a:lnTo>
                      <a:pt x="1433" y="201"/>
                    </a:lnTo>
                    <a:lnTo>
                      <a:pt x="1367" y="150"/>
                    </a:lnTo>
                    <a:lnTo>
                      <a:pt x="1295" y="105"/>
                    </a:lnTo>
                    <a:lnTo>
                      <a:pt x="1217" y="69"/>
                    </a:lnTo>
                    <a:lnTo>
                      <a:pt x="1137" y="40"/>
                    </a:lnTo>
                    <a:lnTo>
                      <a:pt x="1052" y="18"/>
                    </a:lnTo>
                    <a:lnTo>
                      <a:pt x="966" y="5"/>
                    </a:lnTo>
                    <a:lnTo>
                      <a:pt x="875" y="0"/>
                    </a:lnTo>
                    <a:lnTo>
                      <a:pt x="786" y="5"/>
                    </a:lnTo>
                    <a:lnTo>
                      <a:pt x="700" y="18"/>
                    </a:lnTo>
                    <a:lnTo>
                      <a:pt x="615" y="40"/>
                    </a:lnTo>
                    <a:lnTo>
                      <a:pt x="536" y="69"/>
                    </a:lnTo>
                    <a:lnTo>
                      <a:pt x="459" y="105"/>
                    </a:lnTo>
                    <a:lnTo>
                      <a:pt x="386" y="150"/>
                    </a:lnTo>
                    <a:lnTo>
                      <a:pt x="319" y="201"/>
                    </a:lnTo>
                    <a:lnTo>
                      <a:pt x="257" y="257"/>
                    </a:lnTo>
                    <a:lnTo>
                      <a:pt x="199" y="319"/>
                    </a:lnTo>
                    <a:lnTo>
                      <a:pt x="150" y="388"/>
                    </a:lnTo>
                    <a:lnTo>
                      <a:pt x="105" y="460"/>
                    </a:lnTo>
                    <a:lnTo>
                      <a:pt x="69" y="536"/>
                    </a:lnTo>
                    <a:lnTo>
                      <a:pt x="40" y="616"/>
                    </a:lnTo>
                    <a:lnTo>
                      <a:pt x="18" y="700"/>
                    </a:lnTo>
                    <a:lnTo>
                      <a:pt x="5" y="788"/>
                    </a:lnTo>
                    <a:lnTo>
                      <a:pt x="0" y="877"/>
                    </a:lnTo>
                    <a:lnTo>
                      <a:pt x="5" y="967"/>
                    </a:lnTo>
                    <a:lnTo>
                      <a:pt x="18" y="1054"/>
                    </a:lnTo>
                    <a:lnTo>
                      <a:pt x="40" y="1137"/>
                    </a:lnTo>
                    <a:lnTo>
                      <a:pt x="69" y="1219"/>
                    </a:lnTo>
                    <a:lnTo>
                      <a:pt x="105" y="1295"/>
                    </a:lnTo>
                    <a:lnTo>
                      <a:pt x="150" y="1367"/>
                    </a:lnTo>
                    <a:lnTo>
                      <a:pt x="199" y="1434"/>
                    </a:lnTo>
                    <a:lnTo>
                      <a:pt x="257" y="1496"/>
                    </a:lnTo>
                    <a:lnTo>
                      <a:pt x="319" y="1553"/>
                    </a:lnTo>
                    <a:lnTo>
                      <a:pt x="386" y="1604"/>
                    </a:lnTo>
                    <a:lnTo>
                      <a:pt x="459" y="1648"/>
                    </a:lnTo>
                    <a:lnTo>
                      <a:pt x="536" y="1684"/>
                    </a:lnTo>
                    <a:lnTo>
                      <a:pt x="615" y="1715"/>
                    </a:lnTo>
                    <a:lnTo>
                      <a:pt x="700" y="1735"/>
                    </a:lnTo>
                    <a:lnTo>
                      <a:pt x="786" y="1750"/>
                    </a:lnTo>
                    <a:lnTo>
                      <a:pt x="875" y="1754"/>
                    </a:lnTo>
                    <a:close/>
                    <a:moveTo>
                      <a:pt x="875" y="155"/>
                    </a:moveTo>
                    <a:lnTo>
                      <a:pt x="962" y="160"/>
                    </a:lnTo>
                    <a:lnTo>
                      <a:pt x="1043" y="174"/>
                    </a:lnTo>
                    <a:lnTo>
                      <a:pt x="1121" y="196"/>
                    </a:lnTo>
                    <a:lnTo>
                      <a:pt x="1194" y="228"/>
                    </a:lnTo>
                    <a:lnTo>
                      <a:pt x="1264" y="267"/>
                    </a:lnTo>
                    <a:lnTo>
                      <a:pt x="1328" y="313"/>
                    </a:lnTo>
                    <a:lnTo>
                      <a:pt x="1387" y="365"/>
                    </a:lnTo>
                    <a:lnTo>
                      <a:pt x="1440" y="424"/>
                    </a:lnTo>
                    <a:lnTo>
                      <a:pt x="1486" y="490"/>
                    </a:lnTo>
                    <a:lnTo>
                      <a:pt x="1526" y="558"/>
                    </a:lnTo>
                    <a:lnTo>
                      <a:pt x="1556" y="633"/>
                    </a:lnTo>
                    <a:lnTo>
                      <a:pt x="1580" y="711"/>
                    </a:lnTo>
                    <a:lnTo>
                      <a:pt x="1593" y="793"/>
                    </a:lnTo>
                    <a:lnTo>
                      <a:pt x="1598" y="877"/>
                    </a:lnTo>
                    <a:lnTo>
                      <a:pt x="1593" y="962"/>
                    </a:lnTo>
                    <a:lnTo>
                      <a:pt x="1580" y="1043"/>
                    </a:lnTo>
                    <a:lnTo>
                      <a:pt x="1556" y="1121"/>
                    </a:lnTo>
                    <a:lnTo>
                      <a:pt x="1526" y="1195"/>
                    </a:lnTo>
                    <a:lnTo>
                      <a:pt x="1486" y="1265"/>
                    </a:lnTo>
                    <a:lnTo>
                      <a:pt x="1440" y="1329"/>
                    </a:lnTo>
                    <a:lnTo>
                      <a:pt x="1387" y="1388"/>
                    </a:lnTo>
                    <a:lnTo>
                      <a:pt x="1328" y="1440"/>
                    </a:lnTo>
                    <a:lnTo>
                      <a:pt x="1264" y="1486"/>
                    </a:lnTo>
                    <a:lnTo>
                      <a:pt x="1194" y="1526"/>
                    </a:lnTo>
                    <a:lnTo>
                      <a:pt x="1121" y="1557"/>
                    </a:lnTo>
                    <a:lnTo>
                      <a:pt x="1043" y="1581"/>
                    </a:lnTo>
                    <a:lnTo>
                      <a:pt x="962" y="1595"/>
                    </a:lnTo>
                    <a:lnTo>
                      <a:pt x="875" y="1600"/>
                    </a:lnTo>
                    <a:lnTo>
                      <a:pt x="792" y="1595"/>
                    </a:lnTo>
                    <a:lnTo>
                      <a:pt x="711" y="1581"/>
                    </a:lnTo>
                    <a:lnTo>
                      <a:pt x="633" y="1557"/>
                    </a:lnTo>
                    <a:lnTo>
                      <a:pt x="558" y="1526"/>
                    </a:lnTo>
                    <a:lnTo>
                      <a:pt x="490" y="1486"/>
                    </a:lnTo>
                    <a:lnTo>
                      <a:pt x="424" y="1440"/>
                    </a:lnTo>
                    <a:lnTo>
                      <a:pt x="365" y="1388"/>
                    </a:lnTo>
                    <a:lnTo>
                      <a:pt x="313" y="1329"/>
                    </a:lnTo>
                    <a:lnTo>
                      <a:pt x="266" y="1265"/>
                    </a:lnTo>
                    <a:lnTo>
                      <a:pt x="228" y="1195"/>
                    </a:lnTo>
                    <a:lnTo>
                      <a:pt x="196" y="1121"/>
                    </a:lnTo>
                    <a:lnTo>
                      <a:pt x="174" y="1043"/>
                    </a:lnTo>
                    <a:lnTo>
                      <a:pt x="159" y="962"/>
                    </a:lnTo>
                    <a:lnTo>
                      <a:pt x="155" y="877"/>
                    </a:lnTo>
                    <a:lnTo>
                      <a:pt x="159" y="793"/>
                    </a:lnTo>
                    <a:lnTo>
                      <a:pt x="174" y="711"/>
                    </a:lnTo>
                    <a:lnTo>
                      <a:pt x="198" y="633"/>
                    </a:lnTo>
                    <a:lnTo>
                      <a:pt x="228" y="558"/>
                    </a:lnTo>
                    <a:lnTo>
                      <a:pt x="268" y="490"/>
                    </a:lnTo>
                    <a:lnTo>
                      <a:pt x="314" y="424"/>
                    </a:lnTo>
                    <a:lnTo>
                      <a:pt x="368" y="365"/>
                    </a:lnTo>
                    <a:lnTo>
                      <a:pt x="427" y="313"/>
                    </a:lnTo>
                    <a:lnTo>
                      <a:pt x="491" y="267"/>
                    </a:lnTo>
                    <a:lnTo>
                      <a:pt x="561" y="228"/>
                    </a:lnTo>
                    <a:lnTo>
                      <a:pt x="635" y="196"/>
                    </a:lnTo>
                    <a:lnTo>
                      <a:pt x="713" y="174"/>
                    </a:lnTo>
                    <a:lnTo>
                      <a:pt x="792" y="160"/>
                    </a:lnTo>
                    <a:lnTo>
                      <a:pt x="875" y="155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6" name="Rectangle 9"/>
              <p:cNvSpPr>
                <a:spLocks noChangeArrowheads="1"/>
              </p:cNvSpPr>
              <p:nvPr/>
            </p:nvSpPr>
            <p:spPr bwMode="auto">
              <a:xfrm>
                <a:off x="3795" y="2765"/>
                <a:ext cx="877" cy="155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7" name="Rectangle 10"/>
              <p:cNvSpPr>
                <a:spLocks noChangeArrowheads="1"/>
              </p:cNvSpPr>
              <p:nvPr/>
            </p:nvSpPr>
            <p:spPr bwMode="auto">
              <a:xfrm>
                <a:off x="3795" y="2405"/>
                <a:ext cx="651" cy="154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8" name="Rectangle 11"/>
              <p:cNvSpPr>
                <a:spLocks noChangeArrowheads="1"/>
              </p:cNvSpPr>
              <p:nvPr/>
            </p:nvSpPr>
            <p:spPr bwMode="auto">
              <a:xfrm>
                <a:off x="3795" y="3127"/>
                <a:ext cx="651" cy="155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9" name="Rectangle 12"/>
              <p:cNvSpPr>
                <a:spLocks noChangeArrowheads="1"/>
              </p:cNvSpPr>
              <p:nvPr/>
            </p:nvSpPr>
            <p:spPr bwMode="auto">
              <a:xfrm>
                <a:off x="1094" y="2765"/>
                <a:ext cx="877" cy="155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0" name="Rectangle 13"/>
              <p:cNvSpPr>
                <a:spLocks noChangeArrowheads="1"/>
              </p:cNvSpPr>
              <p:nvPr/>
            </p:nvSpPr>
            <p:spPr bwMode="auto">
              <a:xfrm>
                <a:off x="1319" y="3127"/>
                <a:ext cx="652" cy="155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1" name="Rectangle 14"/>
              <p:cNvSpPr>
                <a:spLocks noChangeArrowheads="1"/>
              </p:cNvSpPr>
              <p:nvPr/>
            </p:nvSpPr>
            <p:spPr bwMode="auto">
              <a:xfrm>
                <a:off x="1319" y="2405"/>
                <a:ext cx="652" cy="154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2" name="Freeform 15"/>
              <p:cNvSpPr>
                <a:spLocks noEditPoints="1"/>
              </p:cNvSpPr>
              <p:nvPr/>
            </p:nvSpPr>
            <p:spPr bwMode="auto">
              <a:xfrm>
                <a:off x="2577" y="2185"/>
                <a:ext cx="587" cy="1264"/>
              </a:xfrm>
              <a:custGeom>
                <a:avLst/>
                <a:gdLst>
                  <a:gd name="T0" fmla="*/ 225 w 587"/>
                  <a:gd name="T1" fmla="*/ 1264 h 1264"/>
                  <a:gd name="T2" fmla="*/ 380 w 587"/>
                  <a:gd name="T3" fmla="*/ 1135 h 1264"/>
                  <a:gd name="T4" fmla="*/ 461 w 587"/>
                  <a:gd name="T5" fmla="*/ 1111 h 1264"/>
                  <a:gd name="T6" fmla="*/ 526 w 587"/>
                  <a:gd name="T7" fmla="*/ 1060 h 1264"/>
                  <a:gd name="T8" fmla="*/ 571 w 587"/>
                  <a:gd name="T9" fmla="*/ 988 h 1264"/>
                  <a:gd name="T10" fmla="*/ 587 w 587"/>
                  <a:gd name="T11" fmla="*/ 902 h 1264"/>
                  <a:gd name="T12" fmla="*/ 585 w 587"/>
                  <a:gd name="T13" fmla="*/ 776 h 1264"/>
                  <a:gd name="T14" fmla="*/ 569 w 587"/>
                  <a:gd name="T15" fmla="*/ 725 h 1264"/>
                  <a:gd name="T16" fmla="*/ 531 w 587"/>
                  <a:gd name="T17" fmla="*/ 669 h 1264"/>
                  <a:gd name="T18" fmla="*/ 458 w 587"/>
                  <a:gd name="T19" fmla="*/ 614 h 1264"/>
                  <a:gd name="T20" fmla="*/ 380 w 587"/>
                  <a:gd name="T21" fmla="*/ 580 h 1264"/>
                  <a:gd name="T22" fmla="*/ 402 w 587"/>
                  <a:gd name="T23" fmla="*/ 296 h 1264"/>
                  <a:gd name="T24" fmla="*/ 427 w 587"/>
                  <a:gd name="T25" fmla="*/ 331 h 1264"/>
                  <a:gd name="T26" fmla="*/ 431 w 587"/>
                  <a:gd name="T27" fmla="*/ 406 h 1264"/>
                  <a:gd name="T28" fmla="*/ 587 w 587"/>
                  <a:gd name="T29" fmla="*/ 355 h 1264"/>
                  <a:gd name="T30" fmla="*/ 571 w 587"/>
                  <a:gd name="T31" fmla="*/ 269 h 1264"/>
                  <a:gd name="T32" fmla="*/ 526 w 587"/>
                  <a:gd name="T33" fmla="*/ 197 h 1264"/>
                  <a:gd name="T34" fmla="*/ 461 w 587"/>
                  <a:gd name="T35" fmla="*/ 148 h 1264"/>
                  <a:gd name="T36" fmla="*/ 380 w 587"/>
                  <a:gd name="T37" fmla="*/ 123 h 1264"/>
                  <a:gd name="T38" fmla="*/ 225 w 587"/>
                  <a:gd name="T39" fmla="*/ 0 h 1264"/>
                  <a:gd name="T40" fmla="*/ 180 w 587"/>
                  <a:gd name="T41" fmla="*/ 127 h 1264"/>
                  <a:gd name="T42" fmla="*/ 100 w 587"/>
                  <a:gd name="T43" fmla="*/ 162 h 1264"/>
                  <a:gd name="T44" fmla="*/ 38 w 587"/>
                  <a:gd name="T45" fmla="*/ 225 h 1264"/>
                  <a:gd name="T46" fmla="*/ 5 w 587"/>
                  <a:gd name="T47" fmla="*/ 307 h 1264"/>
                  <a:gd name="T48" fmla="*/ 0 w 587"/>
                  <a:gd name="T49" fmla="*/ 459 h 1264"/>
                  <a:gd name="T50" fmla="*/ 6 w 587"/>
                  <a:gd name="T51" fmla="*/ 507 h 1264"/>
                  <a:gd name="T52" fmla="*/ 30 w 587"/>
                  <a:gd name="T53" fmla="*/ 561 h 1264"/>
                  <a:gd name="T54" fmla="*/ 83 w 587"/>
                  <a:gd name="T55" fmla="*/ 617 h 1264"/>
                  <a:gd name="T56" fmla="*/ 167 w 587"/>
                  <a:gd name="T57" fmla="*/ 665 h 1264"/>
                  <a:gd name="T58" fmla="*/ 225 w 587"/>
                  <a:gd name="T59" fmla="*/ 980 h 1264"/>
                  <a:gd name="T60" fmla="*/ 183 w 587"/>
                  <a:gd name="T61" fmla="*/ 965 h 1264"/>
                  <a:gd name="T62" fmla="*/ 158 w 587"/>
                  <a:gd name="T63" fmla="*/ 926 h 1264"/>
                  <a:gd name="T64" fmla="*/ 155 w 587"/>
                  <a:gd name="T65" fmla="*/ 851 h 1264"/>
                  <a:gd name="T66" fmla="*/ 0 w 587"/>
                  <a:gd name="T67" fmla="*/ 902 h 1264"/>
                  <a:gd name="T68" fmla="*/ 18 w 587"/>
                  <a:gd name="T69" fmla="*/ 993 h 1264"/>
                  <a:gd name="T70" fmla="*/ 67 w 587"/>
                  <a:gd name="T71" fmla="*/ 1065 h 1264"/>
                  <a:gd name="T72" fmla="*/ 139 w 587"/>
                  <a:gd name="T73" fmla="*/ 1114 h 1264"/>
                  <a:gd name="T74" fmla="*/ 225 w 587"/>
                  <a:gd name="T75" fmla="*/ 1135 h 1264"/>
                  <a:gd name="T76" fmla="*/ 158 w 587"/>
                  <a:gd name="T77" fmla="*/ 327 h 1264"/>
                  <a:gd name="T78" fmla="*/ 183 w 587"/>
                  <a:gd name="T79" fmla="*/ 290 h 1264"/>
                  <a:gd name="T80" fmla="*/ 225 w 587"/>
                  <a:gd name="T81" fmla="*/ 271 h 1264"/>
                  <a:gd name="T82" fmla="*/ 199 w 587"/>
                  <a:gd name="T83" fmla="*/ 504 h 1264"/>
                  <a:gd name="T84" fmla="*/ 164 w 587"/>
                  <a:gd name="T85" fmla="*/ 475 h 1264"/>
                  <a:gd name="T86" fmla="*/ 155 w 587"/>
                  <a:gd name="T87" fmla="*/ 451 h 1264"/>
                  <a:gd name="T88" fmla="*/ 386 w 587"/>
                  <a:gd name="T89" fmla="*/ 741 h 1264"/>
                  <a:gd name="T90" fmla="*/ 426 w 587"/>
                  <a:gd name="T91" fmla="*/ 775 h 1264"/>
                  <a:gd name="T92" fmla="*/ 439 w 587"/>
                  <a:gd name="T93" fmla="*/ 794 h 1264"/>
                  <a:gd name="T94" fmla="*/ 435 w 587"/>
                  <a:gd name="T95" fmla="*/ 915 h 1264"/>
                  <a:gd name="T96" fmla="*/ 418 w 587"/>
                  <a:gd name="T97" fmla="*/ 949 h 1264"/>
                  <a:gd name="T98" fmla="*/ 386 w 587"/>
                  <a:gd name="T99" fmla="*/ 968 h 1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87" h="1264">
                    <a:moveTo>
                      <a:pt x="225" y="1135"/>
                    </a:moveTo>
                    <a:lnTo>
                      <a:pt x="225" y="1264"/>
                    </a:lnTo>
                    <a:lnTo>
                      <a:pt x="380" y="1264"/>
                    </a:lnTo>
                    <a:lnTo>
                      <a:pt x="380" y="1135"/>
                    </a:lnTo>
                    <a:lnTo>
                      <a:pt x="423" y="1127"/>
                    </a:lnTo>
                    <a:lnTo>
                      <a:pt x="461" y="1111"/>
                    </a:lnTo>
                    <a:lnTo>
                      <a:pt x="496" y="1089"/>
                    </a:lnTo>
                    <a:lnTo>
                      <a:pt x="526" y="1060"/>
                    </a:lnTo>
                    <a:lnTo>
                      <a:pt x="552" y="1027"/>
                    </a:lnTo>
                    <a:lnTo>
                      <a:pt x="571" y="988"/>
                    </a:lnTo>
                    <a:lnTo>
                      <a:pt x="582" y="947"/>
                    </a:lnTo>
                    <a:lnTo>
                      <a:pt x="587" y="902"/>
                    </a:lnTo>
                    <a:lnTo>
                      <a:pt x="587" y="800"/>
                    </a:lnTo>
                    <a:lnTo>
                      <a:pt x="585" y="776"/>
                    </a:lnTo>
                    <a:lnTo>
                      <a:pt x="580" y="751"/>
                    </a:lnTo>
                    <a:lnTo>
                      <a:pt x="569" y="725"/>
                    </a:lnTo>
                    <a:lnTo>
                      <a:pt x="553" y="697"/>
                    </a:lnTo>
                    <a:lnTo>
                      <a:pt x="531" y="669"/>
                    </a:lnTo>
                    <a:lnTo>
                      <a:pt x="499" y="641"/>
                    </a:lnTo>
                    <a:lnTo>
                      <a:pt x="458" y="614"/>
                    </a:lnTo>
                    <a:lnTo>
                      <a:pt x="424" y="599"/>
                    </a:lnTo>
                    <a:lnTo>
                      <a:pt x="380" y="580"/>
                    </a:lnTo>
                    <a:lnTo>
                      <a:pt x="380" y="284"/>
                    </a:lnTo>
                    <a:lnTo>
                      <a:pt x="402" y="296"/>
                    </a:lnTo>
                    <a:lnTo>
                      <a:pt x="418" y="312"/>
                    </a:lnTo>
                    <a:lnTo>
                      <a:pt x="427" y="331"/>
                    </a:lnTo>
                    <a:lnTo>
                      <a:pt x="431" y="355"/>
                    </a:lnTo>
                    <a:lnTo>
                      <a:pt x="431" y="406"/>
                    </a:lnTo>
                    <a:lnTo>
                      <a:pt x="587" y="406"/>
                    </a:lnTo>
                    <a:lnTo>
                      <a:pt x="587" y="355"/>
                    </a:lnTo>
                    <a:lnTo>
                      <a:pt x="582" y="311"/>
                    </a:lnTo>
                    <a:lnTo>
                      <a:pt x="571" y="269"/>
                    </a:lnTo>
                    <a:lnTo>
                      <a:pt x="552" y="231"/>
                    </a:lnTo>
                    <a:lnTo>
                      <a:pt x="526" y="197"/>
                    </a:lnTo>
                    <a:lnTo>
                      <a:pt x="496" y="170"/>
                    </a:lnTo>
                    <a:lnTo>
                      <a:pt x="461" y="148"/>
                    </a:lnTo>
                    <a:lnTo>
                      <a:pt x="423" y="132"/>
                    </a:lnTo>
                    <a:lnTo>
                      <a:pt x="380" y="123"/>
                    </a:lnTo>
                    <a:lnTo>
                      <a:pt x="380" y="0"/>
                    </a:lnTo>
                    <a:lnTo>
                      <a:pt x="225" y="0"/>
                    </a:lnTo>
                    <a:lnTo>
                      <a:pt x="225" y="123"/>
                    </a:lnTo>
                    <a:lnTo>
                      <a:pt x="180" y="127"/>
                    </a:lnTo>
                    <a:lnTo>
                      <a:pt x="139" y="142"/>
                    </a:lnTo>
                    <a:lnTo>
                      <a:pt x="100" y="162"/>
                    </a:lnTo>
                    <a:lnTo>
                      <a:pt x="67" y="191"/>
                    </a:lnTo>
                    <a:lnTo>
                      <a:pt x="38" y="225"/>
                    </a:lnTo>
                    <a:lnTo>
                      <a:pt x="18" y="264"/>
                    </a:lnTo>
                    <a:lnTo>
                      <a:pt x="5" y="307"/>
                    </a:lnTo>
                    <a:lnTo>
                      <a:pt x="0" y="355"/>
                    </a:lnTo>
                    <a:lnTo>
                      <a:pt x="0" y="459"/>
                    </a:lnTo>
                    <a:lnTo>
                      <a:pt x="0" y="481"/>
                    </a:lnTo>
                    <a:lnTo>
                      <a:pt x="6" y="507"/>
                    </a:lnTo>
                    <a:lnTo>
                      <a:pt x="14" y="534"/>
                    </a:lnTo>
                    <a:lnTo>
                      <a:pt x="30" y="561"/>
                    </a:lnTo>
                    <a:lnTo>
                      <a:pt x="53" y="588"/>
                    </a:lnTo>
                    <a:lnTo>
                      <a:pt x="83" y="617"/>
                    </a:lnTo>
                    <a:lnTo>
                      <a:pt x="121" y="646"/>
                    </a:lnTo>
                    <a:lnTo>
                      <a:pt x="167" y="665"/>
                    </a:lnTo>
                    <a:lnTo>
                      <a:pt x="225" y="684"/>
                    </a:lnTo>
                    <a:lnTo>
                      <a:pt x="225" y="980"/>
                    </a:lnTo>
                    <a:lnTo>
                      <a:pt x="203" y="976"/>
                    </a:lnTo>
                    <a:lnTo>
                      <a:pt x="183" y="965"/>
                    </a:lnTo>
                    <a:lnTo>
                      <a:pt x="167" y="947"/>
                    </a:lnTo>
                    <a:lnTo>
                      <a:pt x="158" y="926"/>
                    </a:lnTo>
                    <a:lnTo>
                      <a:pt x="155" y="902"/>
                    </a:lnTo>
                    <a:lnTo>
                      <a:pt x="155" y="851"/>
                    </a:lnTo>
                    <a:lnTo>
                      <a:pt x="0" y="851"/>
                    </a:lnTo>
                    <a:lnTo>
                      <a:pt x="0" y="902"/>
                    </a:lnTo>
                    <a:lnTo>
                      <a:pt x="5" y="950"/>
                    </a:lnTo>
                    <a:lnTo>
                      <a:pt x="18" y="993"/>
                    </a:lnTo>
                    <a:lnTo>
                      <a:pt x="38" y="1031"/>
                    </a:lnTo>
                    <a:lnTo>
                      <a:pt x="67" y="1065"/>
                    </a:lnTo>
                    <a:lnTo>
                      <a:pt x="100" y="1094"/>
                    </a:lnTo>
                    <a:lnTo>
                      <a:pt x="139" y="1114"/>
                    </a:lnTo>
                    <a:lnTo>
                      <a:pt x="180" y="1129"/>
                    </a:lnTo>
                    <a:lnTo>
                      <a:pt x="225" y="1135"/>
                    </a:lnTo>
                    <a:close/>
                    <a:moveTo>
                      <a:pt x="155" y="349"/>
                    </a:moveTo>
                    <a:lnTo>
                      <a:pt x="158" y="327"/>
                    </a:lnTo>
                    <a:lnTo>
                      <a:pt x="167" y="306"/>
                    </a:lnTo>
                    <a:lnTo>
                      <a:pt x="183" y="290"/>
                    </a:lnTo>
                    <a:lnTo>
                      <a:pt x="203" y="279"/>
                    </a:lnTo>
                    <a:lnTo>
                      <a:pt x="225" y="271"/>
                    </a:lnTo>
                    <a:lnTo>
                      <a:pt x="225" y="516"/>
                    </a:lnTo>
                    <a:lnTo>
                      <a:pt x="199" y="504"/>
                    </a:lnTo>
                    <a:lnTo>
                      <a:pt x="179" y="489"/>
                    </a:lnTo>
                    <a:lnTo>
                      <a:pt x="164" y="475"/>
                    </a:lnTo>
                    <a:lnTo>
                      <a:pt x="156" y="462"/>
                    </a:lnTo>
                    <a:lnTo>
                      <a:pt x="155" y="451"/>
                    </a:lnTo>
                    <a:lnTo>
                      <a:pt x="155" y="349"/>
                    </a:lnTo>
                    <a:close/>
                    <a:moveTo>
                      <a:pt x="386" y="741"/>
                    </a:moveTo>
                    <a:lnTo>
                      <a:pt x="410" y="760"/>
                    </a:lnTo>
                    <a:lnTo>
                      <a:pt x="426" y="775"/>
                    </a:lnTo>
                    <a:lnTo>
                      <a:pt x="435" y="786"/>
                    </a:lnTo>
                    <a:lnTo>
                      <a:pt x="439" y="794"/>
                    </a:lnTo>
                    <a:lnTo>
                      <a:pt x="439" y="896"/>
                    </a:lnTo>
                    <a:lnTo>
                      <a:pt x="435" y="915"/>
                    </a:lnTo>
                    <a:lnTo>
                      <a:pt x="429" y="934"/>
                    </a:lnTo>
                    <a:lnTo>
                      <a:pt x="418" y="949"/>
                    </a:lnTo>
                    <a:lnTo>
                      <a:pt x="403" y="961"/>
                    </a:lnTo>
                    <a:lnTo>
                      <a:pt x="386" y="968"/>
                    </a:lnTo>
                    <a:lnTo>
                      <a:pt x="386" y="741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99" name="Group 98"/>
            <p:cNvGrpSpPr>
              <a:grpSpLocks noChangeAspect="1"/>
            </p:cNvGrpSpPr>
            <p:nvPr/>
          </p:nvGrpSpPr>
          <p:grpSpPr bwMode="auto">
            <a:xfrm>
              <a:off x="4953865" y="6063272"/>
              <a:ext cx="734102" cy="372736"/>
              <a:chOff x="558" y="1663"/>
              <a:chExt cx="4648" cy="2360"/>
            </a:xfrm>
            <a:solidFill>
              <a:srgbClr val="7ACAEE">
                <a:alpha val="15000"/>
              </a:srgbClr>
            </a:solidFill>
          </p:grpSpPr>
          <p:sp>
            <p:nvSpPr>
              <p:cNvPr id="100" name="Freeform 7"/>
              <p:cNvSpPr>
                <a:spLocks noEditPoints="1"/>
              </p:cNvSpPr>
              <p:nvPr/>
            </p:nvSpPr>
            <p:spPr bwMode="auto">
              <a:xfrm>
                <a:off x="558" y="1663"/>
                <a:ext cx="4648" cy="2360"/>
              </a:xfrm>
              <a:prstGeom prst="frame">
                <a:avLst>
                  <a:gd name="adj1" fmla="val 4873"/>
                </a:avLst>
              </a:pr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1" name="Freeform 8"/>
              <p:cNvSpPr>
                <a:spLocks noEditPoints="1"/>
              </p:cNvSpPr>
              <p:nvPr/>
            </p:nvSpPr>
            <p:spPr bwMode="auto">
              <a:xfrm>
                <a:off x="2003" y="1966"/>
                <a:ext cx="1752" cy="1754"/>
              </a:xfrm>
              <a:custGeom>
                <a:avLst/>
                <a:gdLst>
                  <a:gd name="T0" fmla="*/ 966 w 1752"/>
                  <a:gd name="T1" fmla="*/ 1750 h 1754"/>
                  <a:gd name="T2" fmla="*/ 1137 w 1752"/>
                  <a:gd name="T3" fmla="*/ 1715 h 1754"/>
                  <a:gd name="T4" fmla="*/ 1295 w 1752"/>
                  <a:gd name="T5" fmla="*/ 1648 h 1754"/>
                  <a:gd name="T6" fmla="*/ 1433 w 1752"/>
                  <a:gd name="T7" fmla="*/ 1553 h 1754"/>
                  <a:gd name="T8" fmla="*/ 1553 w 1752"/>
                  <a:gd name="T9" fmla="*/ 1434 h 1754"/>
                  <a:gd name="T10" fmla="*/ 1647 w 1752"/>
                  <a:gd name="T11" fmla="*/ 1295 h 1754"/>
                  <a:gd name="T12" fmla="*/ 1714 w 1752"/>
                  <a:gd name="T13" fmla="*/ 1137 h 1754"/>
                  <a:gd name="T14" fmla="*/ 1749 w 1752"/>
                  <a:gd name="T15" fmla="*/ 967 h 1754"/>
                  <a:gd name="T16" fmla="*/ 1749 w 1752"/>
                  <a:gd name="T17" fmla="*/ 788 h 1754"/>
                  <a:gd name="T18" fmla="*/ 1714 w 1752"/>
                  <a:gd name="T19" fmla="*/ 616 h 1754"/>
                  <a:gd name="T20" fmla="*/ 1647 w 1752"/>
                  <a:gd name="T21" fmla="*/ 460 h 1754"/>
                  <a:gd name="T22" fmla="*/ 1553 w 1752"/>
                  <a:gd name="T23" fmla="*/ 319 h 1754"/>
                  <a:gd name="T24" fmla="*/ 1433 w 1752"/>
                  <a:gd name="T25" fmla="*/ 201 h 1754"/>
                  <a:gd name="T26" fmla="*/ 1295 w 1752"/>
                  <a:gd name="T27" fmla="*/ 105 h 1754"/>
                  <a:gd name="T28" fmla="*/ 1137 w 1752"/>
                  <a:gd name="T29" fmla="*/ 40 h 1754"/>
                  <a:gd name="T30" fmla="*/ 966 w 1752"/>
                  <a:gd name="T31" fmla="*/ 5 h 1754"/>
                  <a:gd name="T32" fmla="*/ 786 w 1752"/>
                  <a:gd name="T33" fmla="*/ 5 h 1754"/>
                  <a:gd name="T34" fmla="*/ 615 w 1752"/>
                  <a:gd name="T35" fmla="*/ 40 h 1754"/>
                  <a:gd name="T36" fmla="*/ 459 w 1752"/>
                  <a:gd name="T37" fmla="*/ 105 h 1754"/>
                  <a:gd name="T38" fmla="*/ 319 w 1752"/>
                  <a:gd name="T39" fmla="*/ 201 h 1754"/>
                  <a:gd name="T40" fmla="*/ 199 w 1752"/>
                  <a:gd name="T41" fmla="*/ 319 h 1754"/>
                  <a:gd name="T42" fmla="*/ 105 w 1752"/>
                  <a:gd name="T43" fmla="*/ 460 h 1754"/>
                  <a:gd name="T44" fmla="*/ 40 w 1752"/>
                  <a:gd name="T45" fmla="*/ 616 h 1754"/>
                  <a:gd name="T46" fmla="*/ 5 w 1752"/>
                  <a:gd name="T47" fmla="*/ 788 h 1754"/>
                  <a:gd name="T48" fmla="*/ 5 w 1752"/>
                  <a:gd name="T49" fmla="*/ 967 h 1754"/>
                  <a:gd name="T50" fmla="*/ 40 w 1752"/>
                  <a:gd name="T51" fmla="*/ 1137 h 1754"/>
                  <a:gd name="T52" fmla="*/ 105 w 1752"/>
                  <a:gd name="T53" fmla="*/ 1295 h 1754"/>
                  <a:gd name="T54" fmla="*/ 199 w 1752"/>
                  <a:gd name="T55" fmla="*/ 1434 h 1754"/>
                  <a:gd name="T56" fmla="*/ 319 w 1752"/>
                  <a:gd name="T57" fmla="*/ 1553 h 1754"/>
                  <a:gd name="T58" fmla="*/ 459 w 1752"/>
                  <a:gd name="T59" fmla="*/ 1648 h 1754"/>
                  <a:gd name="T60" fmla="*/ 615 w 1752"/>
                  <a:gd name="T61" fmla="*/ 1715 h 1754"/>
                  <a:gd name="T62" fmla="*/ 786 w 1752"/>
                  <a:gd name="T63" fmla="*/ 1750 h 1754"/>
                  <a:gd name="T64" fmla="*/ 875 w 1752"/>
                  <a:gd name="T65" fmla="*/ 155 h 1754"/>
                  <a:gd name="T66" fmla="*/ 1043 w 1752"/>
                  <a:gd name="T67" fmla="*/ 174 h 1754"/>
                  <a:gd name="T68" fmla="*/ 1194 w 1752"/>
                  <a:gd name="T69" fmla="*/ 228 h 1754"/>
                  <a:gd name="T70" fmla="*/ 1328 w 1752"/>
                  <a:gd name="T71" fmla="*/ 313 h 1754"/>
                  <a:gd name="T72" fmla="*/ 1440 w 1752"/>
                  <a:gd name="T73" fmla="*/ 424 h 1754"/>
                  <a:gd name="T74" fmla="*/ 1526 w 1752"/>
                  <a:gd name="T75" fmla="*/ 558 h 1754"/>
                  <a:gd name="T76" fmla="*/ 1580 w 1752"/>
                  <a:gd name="T77" fmla="*/ 711 h 1754"/>
                  <a:gd name="T78" fmla="*/ 1598 w 1752"/>
                  <a:gd name="T79" fmla="*/ 877 h 1754"/>
                  <a:gd name="T80" fmla="*/ 1580 w 1752"/>
                  <a:gd name="T81" fmla="*/ 1043 h 1754"/>
                  <a:gd name="T82" fmla="*/ 1526 w 1752"/>
                  <a:gd name="T83" fmla="*/ 1195 h 1754"/>
                  <a:gd name="T84" fmla="*/ 1440 w 1752"/>
                  <a:gd name="T85" fmla="*/ 1329 h 1754"/>
                  <a:gd name="T86" fmla="*/ 1328 w 1752"/>
                  <a:gd name="T87" fmla="*/ 1440 h 1754"/>
                  <a:gd name="T88" fmla="*/ 1194 w 1752"/>
                  <a:gd name="T89" fmla="*/ 1526 h 1754"/>
                  <a:gd name="T90" fmla="*/ 1043 w 1752"/>
                  <a:gd name="T91" fmla="*/ 1581 h 1754"/>
                  <a:gd name="T92" fmla="*/ 875 w 1752"/>
                  <a:gd name="T93" fmla="*/ 1600 h 1754"/>
                  <a:gd name="T94" fmla="*/ 711 w 1752"/>
                  <a:gd name="T95" fmla="*/ 1581 h 1754"/>
                  <a:gd name="T96" fmla="*/ 558 w 1752"/>
                  <a:gd name="T97" fmla="*/ 1526 h 1754"/>
                  <a:gd name="T98" fmla="*/ 424 w 1752"/>
                  <a:gd name="T99" fmla="*/ 1440 h 1754"/>
                  <a:gd name="T100" fmla="*/ 313 w 1752"/>
                  <a:gd name="T101" fmla="*/ 1329 h 1754"/>
                  <a:gd name="T102" fmla="*/ 228 w 1752"/>
                  <a:gd name="T103" fmla="*/ 1195 h 1754"/>
                  <a:gd name="T104" fmla="*/ 174 w 1752"/>
                  <a:gd name="T105" fmla="*/ 1043 h 1754"/>
                  <a:gd name="T106" fmla="*/ 155 w 1752"/>
                  <a:gd name="T107" fmla="*/ 877 h 1754"/>
                  <a:gd name="T108" fmla="*/ 174 w 1752"/>
                  <a:gd name="T109" fmla="*/ 711 h 1754"/>
                  <a:gd name="T110" fmla="*/ 228 w 1752"/>
                  <a:gd name="T111" fmla="*/ 558 h 1754"/>
                  <a:gd name="T112" fmla="*/ 314 w 1752"/>
                  <a:gd name="T113" fmla="*/ 424 h 1754"/>
                  <a:gd name="T114" fmla="*/ 427 w 1752"/>
                  <a:gd name="T115" fmla="*/ 313 h 1754"/>
                  <a:gd name="T116" fmla="*/ 561 w 1752"/>
                  <a:gd name="T117" fmla="*/ 228 h 1754"/>
                  <a:gd name="T118" fmla="*/ 713 w 1752"/>
                  <a:gd name="T119" fmla="*/ 174 h 1754"/>
                  <a:gd name="T120" fmla="*/ 875 w 1752"/>
                  <a:gd name="T121" fmla="*/ 155 h 17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752" h="1754">
                    <a:moveTo>
                      <a:pt x="875" y="1754"/>
                    </a:moveTo>
                    <a:lnTo>
                      <a:pt x="966" y="1750"/>
                    </a:lnTo>
                    <a:lnTo>
                      <a:pt x="1052" y="1735"/>
                    </a:lnTo>
                    <a:lnTo>
                      <a:pt x="1137" y="1715"/>
                    </a:lnTo>
                    <a:lnTo>
                      <a:pt x="1217" y="1684"/>
                    </a:lnTo>
                    <a:lnTo>
                      <a:pt x="1295" y="1648"/>
                    </a:lnTo>
                    <a:lnTo>
                      <a:pt x="1367" y="1604"/>
                    </a:lnTo>
                    <a:lnTo>
                      <a:pt x="1433" y="1553"/>
                    </a:lnTo>
                    <a:lnTo>
                      <a:pt x="1496" y="1496"/>
                    </a:lnTo>
                    <a:lnTo>
                      <a:pt x="1553" y="1434"/>
                    </a:lnTo>
                    <a:lnTo>
                      <a:pt x="1603" y="1367"/>
                    </a:lnTo>
                    <a:lnTo>
                      <a:pt x="1647" y="1295"/>
                    </a:lnTo>
                    <a:lnTo>
                      <a:pt x="1684" y="1219"/>
                    </a:lnTo>
                    <a:lnTo>
                      <a:pt x="1714" y="1137"/>
                    </a:lnTo>
                    <a:lnTo>
                      <a:pt x="1735" y="1054"/>
                    </a:lnTo>
                    <a:lnTo>
                      <a:pt x="1749" y="967"/>
                    </a:lnTo>
                    <a:lnTo>
                      <a:pt x="1752" y="877"/>
                    </a:lnTo>
                    <a:lnTo>
                      <a:pt x="1749" y="788"/>
                    </a:lnTo>
                    <a:lnTo>
                      <a:pt x="1735" y="700"/>
                    </a:lnTo>
                    <a:lnTo>
                      <a:pt x="1714" y="616"/>
                    </a:lnTo>
                    <a:lnTo>
                      <a:pt x="1684" y="536"/>
                    </a:lnTo>
                    <a:lnTo>
                      <a:pt x="1647" y="460"/>
                    </a:lnTo>
                    <a:lnTo>
                      <a:pt x="1603" y="388"/>
                    </a:lnTo>
                    <a:lnTo>
                      <a:pt x="1553" y="319"/>
                    </a:lnTo>
                    <a:lnTo>
                      <a:pt x="1496" y="257"/>
                    </a:lnTo>
                    <a:lnTo>
                      <a:pt x="1433" y="201"/>
                    </a:lnTo>
                    <a:lnTo>
                      <a:pt x="1367" y="150"/>
                    </a:lnTo>
                    <a:lnTo>
                      <a:pt x="1295" y="105"/>
                    </a:lnTo>
                    <a:lnTo>
                      <a:pt x="1217" y="69"/>
                    </a:lnTo>
                    <a:lnTo>
                      <a:pt x="1137" y="40"/>
                    </a:lnTo>
                    <a:lnTo>
                      <a:pt x="1052" y="18"/>
                    </a:lnTo>
                    <a:lnTo>
                      <a:pt x="966" y="5"/>
                    </a:lnTo>
                    <a:lnTo>
                      <a:pt x="875" y="0"/>
                    </a:lnTo>
                    <a:lnTo>
                      <a:pt x="786" y="5"/>
                    </a:lnTo>
                    <a:lnTo>
                      <a:pt x="700" y="18"/>
                    </a:lnTo>
                    <a:lnTo>
                      <a:pt x="615" y="40"/>
                    </a:lnTo>
                    <a:lnTo>
                      <a:pt x="536" y="69"/>
                    </a:lnTo>
                    <a:lnTo>
                      <a:pt x="459" y="105"/>
                    </a:lnTo>
                    <a:lnTo>
                      <a:pt x="386" y="150"/>
                    </a:lnTo>
                    <a:lnTo>
                      <a:pt x="319" y="201"/>
                    </a:lnTo>
                    <a:lnTo>
                      <a:pt x="257" y="257"/>
                    </a:lnTo>
                    <a:lnTo>
                      <a:pt x="199" y="319"/>
                    </a:lnTo>
                    <a:lnTo>
                      <a:pt x="150" y="388"/>
                    </a:lnTo>
                    <a:lnTo>
                      <a:pt x="105" y="460"/>
                    </a:lnTo>
                    <a:lnTo>
                      <a:pt x="69" y="536"/>
                    </a:lnTo>
                    <a:lnTo>
                      <a:pt x="40" y="616"/>
                    </a:lnTo>
                    <a:lnTo>
                      <a:pt x="18" y="700"/>
                    </a:lnTo>
                    <a:lnTo>
                      <a:pt x="5" y="788"/>
                    </a:lnTo>
                    <a:lnTo>
                      <a:pt x="0" y="877"/>
                    </a:lnTo>
                    <a:lnTo>
                      <a:pt x="5" y="967"/>
                    </a:lnTo>
                    <a:lnTo>
                      <a:pt x="18" y="1054"/>
                    </a:lnTo>
                    <a:lnTo>
                      <a:pt x="40" y="1137"/>
                    </a:lnTo>
                    <a:lnTo>
                      <a:pt x="69" y="1219"/>
                    </a:lnTo>
                    <a:lnTo>
                      <a:pt x="105" y="1295"/>
                    </a:lnTo>
                    <a:lnTo>
                      <a:pt x="150" y="1367"/>
                    </a:lnTo>
                    <a:lnTo>
                      <a:pt x="199" y="1434"/>
                    </a:lnTo>
                    <a:lnTo>
                      <a:pt x="257" y="1496"/>
                    </a:lnTo>
                    <a:lnTo>
                      <a:pt x="319" y="1553"/>
                    </a:lnTo>
                    <a:lnTo>
                      <a:pt x="386" y="1604"/>
                    </a:lnTo>
                    <a:lnTo>
                      <a:pt x="459" y="1648"/>
                    </a:lnTo>
                    <a:lnTo>
                      <a:pt x="536" y="1684"/>
                    </a:lnTo>
                    <a:lnTo>
                      <a:pt x="615" y="1715"/>
                    </a:lnTo>
                    <a:lnTo>
                      <a:pt x="700" y="1735"/>
                    </a:lnTo>
                    <a:lnTo>
                      <a:pt x="786" y="1750"/>
                    </a:lnTo>
                    <a:lnTo>
                      <a:pt x="875" y="1754"/>
                    </a:lnTo>
                    <a:close/>
                    <a:moveTo>
                      <a:pt x="875" y="155"/>
                    </a:moveTo>
                    <a:lnTo>
                      <a:pt x="962" y="160"/>
                    </a:lnTo>
                    <a:lnTo>
                      <a:pt x="1043" y="174"/>
                    </a:lnTo>
                    <a:lnTo>
                      <a:pt x="1121" y="196"/>
                    </a:lnTo>
                    <a:lnTo>
                      <a:pt x="1194" y="228"/>
                    </a:lnTo>
                    <a:lnTo>
                      <a:pt x="1264" y="267"/>
                    </a:lnTo>
                    <a:lnTo>
                      <a:pt x="1328" y="313"/>
                    </a:lnTo>
                    <a:lnTo>
                      <a:pt x="1387" y="365"/>
                    </a:lnTo>
                    <a:lnTo>
                      <a:pt x="1440" y="424"/>
                    </a:lnTo>
                    <a:lnTo>
                      <a:pt x="1486" y="490"/>
                    </a:lnTo>
                    <a:lnTo>
                      <a:pt x="1526" y="558"/>
                    </a:lnTo>
                    <a:lnTo>
                      <a:pt x="1556" y="633"/>
                    </a:lnTo>
                    <a:lnTo>
                      <a:pt x="1580" y="711"/>
                    </a:lnTo>
                    <a:lnTo>
                      <a:pt x="1593" y="793"/>
                    </a:lnTo>
                    <a:lnTo>
                      <a:pt x="1598" y="877"/>
                    </a:lnTo>
                    <a:lnTo>
                      <a:pt x="1593" y="962"/>
                    </a:lnTo>
                    <a:lnTo>
                      <a:pt x="1580" y="1043"/>
                    </a:lnTo>
                    <a:lnTo>
                      <a:pt x="1556" y="1121"/>
                    </a:lnTo>
                    <a:lnTo>
                      <a:pt x="1526" y="1195"/>
                    </a:lnTo>
                    <a:lnTo>
                      <a:pt x="1486" y="1265"/>
                    </a:lnTo>
                    <a:lnTo>
                      <a:pt x="1440" y="1329"/>
                    </a:lnTo>
                    <a:lnTo>
                      <a:pt x="1387" y="1388"/>
                    </a:lnTo>
                    <a:lnTo>
                      <a:pt x="1328" y="1440"/>
                    </a:lnTo>
                    <a:lnTo>
                      <a:pt x="1264" y="1486"/>
                    </a:lnTo>
                    <a:lnTo>
                      <a:pt x="1194" y="1526"/>
                    </a:lnTo>
                    <a:lnTo>
                      <a:pt x="1121" y="1557"/>
                    </a:lnTo>
                    <a:lnTo>
                      <a:pt x="1043" y="1581"/>
                    </a:lnTo>
                    <a:lnTo>
                      <a:pt x="962" y="1595"/>
                    </a:lnTo>
                    <a:lnTo>
                      <a:pt x="875" y="1600"/>
                    </a:lnTo>
                    <a:lnTo>
                      <a:pt x="792" y="1595"/>
                    </a:lnTo>
                    <a:lnTo>
                      <a:pt x="711" y="1581"/>
                    </a:lnTo>
                    <a:lnTo>
                      <a:pt x="633" y="1557"/>
                    </a:lnTo>
                    <a:lnTo>
                      <a:pt x="558" y="1526"/>
                    </a:lnTo>
                    <a:lnTo>
                      <a:pt x="490" y="1486"/>
                    </a:lnTo>
                    <a:lnTo>
                      <a:pt x="424" y="1440"/>
                    </a:lnTo>
                    <a:lnTo>
                      <a:pt x="365" y="1388"/>
                    </a:lnTo>
                    <a:lnTo>
                      <a:pt x="313" y="1329"/>
                    </a:lnTo>
                    <a:lnTo>
                      <a:pt x="266" y="1265"/>
                    </a:lnTo>
                    <a:lnTo>
                      <a:pt x="228" y="1195"/>
                    </a:lnTo>
                    <a:lnTo>
                      <a:pt x="196" y="1121"/>
                    </a:lnTo>
                    <a:lnTo>
                      <a:pt x="174" y="1043"/>
                    </a:lnTo>
                    <a:lnTo>
                      <a:pt x="159" y="962"/>
                    </a:lnTo>
                    <a:lnTo>
                      <a:pt x="155" y="877"/>
                    </a:lnTo>
                    <a:lnTo>
                      <a:pt x="159" y="793"/>
                    </a:lnTo>
                    <a:lnTo>
                      <a:pt x="174" y="711"/>
                    </a:lnTo>
                    <a:lnTo>
                      <a:pt x="198" y="633"/>
                    </a:lnTo>
                    <a:lnTo>
                      <a:pt x="228" y="558"/>
                    </a:lnTo>
                    <a:lnTo>
                      <a:pt x="268" y="490"/>
                    </a:lnTo>
                    <a:lnTo>
                      <a:pt x="314" y="424"/>
                    </a:lnTo>
                    <a:lnTo>
                      <a:pt x="368" y="365"/>
                    </a:lnTo>
                    <a:lnTo>
                      <a:pt x="427" y="313"/>
                    </a:lnTo>
                    <a:lnTo>
                      <a:pt x="491" y="267"/>
                    </a:lnTo>
                    <a:lnTo>
                      <a:pt x="561" y="228"/>
                    </a:lnTo>
                    <a:lnTo>
                      <a:pt x="635" y="196"/>
                    </a:lnTo>
                    <a:lnTo>
                      <a:pt x="713" y="174"/>
                    </a:lnTo>
                    <a:lnTo>
                      <a:pt x="792" y="160"/>
                    </a:lnTo>
                    <a:lnTo>
                      <a:pt x="875" y="155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2" name="Rectangle 9"/>
              <p:cNvSpPr>
                <a:spLocks noChangeArrowheads="1"/>
              </p:cNvSpPr>
              <p:nvPr/>
            </p:nvSpPr>
            <p:spPr bwMode="auto">
              <a:xfrm>
                <a:off x="3795" y="2765"/>
                <a:ext cx="877" cy="155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3" name="Rectangle 10"/>
              <p:cNvSpPr>
                <a:spLocks noChangeArrowheads="1"/>
              </p:cNvSpPr>
              <p:nvPr/>
            </p:nvSpPr>
            <p:spPr bwMode="auto">
              <a:xfrm>
                <a:off x="3795" y="2405"/>
                <a:ext cx="651" cy="154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4" name="Rectangle 11"/>
              <p:cNvSpPr>
                <a:spLocks noChangeArrowheads="1"/>
              </p:cNvSpPr>
              <p:nvPr/>
            </p:nvSpPr>
            <p:spPr bwMode="auto">
              <a:xfrm>
                <a:off x="3795" y="3127"/>
                <a:ext cx="651" cy="155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5" name="Rectangle 12"/>
              <p:cNvSpPr>
                <a:spLocks noChangeArrowheads="1"/>
              </p:cNvSpPr>
              <p:nvPr/>
            </p:nvSpPr>
            <p:spPr bwMode="auto">
              <a:xfrm>
                <a:off x="1094" y="2765"/>
                <a:ext cx="877" cy="155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6" name="Rectangle 13"/>
              <p:cNvSpPr>
                <a:spLocks noChangeArrowheads="1"/>
              </p:cNvSpPr>
              <p:nvPr/>
            </p:nvSpPr>
            <p:spPr bwMode="auto">
              <a:xfrm>
                <a:off x="1319" y="3127"/>
                <a:ext cx="652" cy="155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7" name="Rectangle 14"/>
              <p:cNvSpPr>
                <a:spLocks noChangeArrowheads="1"/>
              </p:cNvSpPr>
              <p:nvPr/>
            </p:nvSpPr>
            <p:spPr bwMode="auto">
              <a:xfrm>
                <a:off x="1319" y="2405"/>
                <a:ext cx="652" cy="154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8" name="Freeform 15"/>
              <p:cNvSpPr>
                <a:spLocks noEditPoints="1"/>
              </p:cNvSpPr>
              <p:nvPr/>
            </p:nvSpPr>
            <p:spPr bwMode="auto">
              <a:xfrm>
                <a:off x="2577" y="2185"/>
                <a:ext cx="587" cy="1264"/>
              </a:xfrm>
              <a:custGeom>
                <a:avLst/>
                <a:gdLst>
                  <a:gd name="T0" fmla="*/ 225 w 587"/>
                  <a:gd name="T1" fmla="*/ 1264 h 1264"/>
                  <a:gd name="T2" fmla="*/ 380 w 587"/>
                  <a:gd name="T3" fmla="*/ 1135 h 1264"/>
                  <a:gd name="T4" fmla="*/ 461 w 587"/>
                  <a:gd name="T5" fmla="*/ 1111 h 1264"/>
                  <a:gd name="T6" fmla="*/ 526 w 587"/>
                  <a:gd name="T7" fmla="*/ 1060 h 1264"/>
                  <a:gd name="T8" fmla="*/ 571 w 587"/>
                  <a:gd name="T9" fmla="*/ 988 h 1264"/>
                  <a:gd name="T10" fmla="*/ 587 w 587"/>
                  <a:gd name="T11" fmla="*/ 902 h 1264"/>
                  <a:gd name="T12" fmla="*/ 585 w 587"/>
                  <a:gd name="T13" fmla="*/ 776 h 1264"/>
                  <a:gd name="T14" fmla="*/ 569 w 587"/>
                  <a:gd name="T15" fmla="*/ 725 h 1264"/>
                  <a:gd name="T16" fmla="*/ 531 w 587"/>
                  <a:gd name="T17" fmla="*/ 669 h 1264"/>
                  <a:gd name="T18" fmla="*/ 458 w 587"/>
                  <a:gd name="T19" fmla="*/ 614 h 1264"/>
                  <a:gd name="T20" fmla="*/ 380 w 587"/>
                  <a:gd name="T21" fmla="*/ 580 h 1264"/>
                  <a:gd name="T22" fmla="*/ 402 w 587"/>
                  <a:gd name="T23" fmla="*/ 296 h 1264"/>
                  <a:gd name="T24" fmla="*/ 427 w 587"/>
                  <a:gd name="T25" fmla="*/ 331 h 1264"/>
                  <a:gd name="T26" fmla="*/ 431 w 587"/>
                  <a:gd name="T27" fmla="*/ 406 h 1264"/>
                  <a:gd name="T28" fmla="*/ 587 w 587"/>
                  <a:gd name="T29" fmla="*/ 355 h 1264"/>
                  <a:gd name="T30" fmla="*/ 571 w 587"/>
                  <a:gd name="T31" fmla="*/ 269 h 1264"/>
                  <a:gd name="T32" fmla="*/ 526 w 587"/>
                  <a:gd name="T33" fmla="*/ 197 h 1264"/>
                  <a:gd name="T34" fmla="*/ 461 w 587"/>
                  <a:gd name="T35" fmla="*/ 148 h 1264"/>
                  <a:gd name="T36" fmla="*/ 380 w 587"/>
                  <a:gd name="T37" fmla="*/ 123 h 1264"/>
                  <a:gd name="T38" fmla="*/ 225 w 587"/>
                  <a:gd name="T39" fmla="*/ 0 h 1264"/>
                  <a:gd name="T40" fmla="*/ 180 w 587"/>
                  <a:gd name="T41" fmla="*/ 127 h 1264"/>
                  <a:gd name="T42" fmla="*/ 100 w 587"/>
                  <a:gd name="T43" fmla="*/ 162 h 1264"/>
                  <a:gd name="T44" fmla="*/ 38 w 587"/>
                  <a:gd name="T45" fmla="*/ 225 h 1264"/>
                  <a:gd name="T46" fmla="*/ 5 w 587"/>
                  <a:gd name="T47" fmla="*/ 307 h 1264"/>
                  <a:gd name="T48" fmla="*/ 0 w 587"/>
                  <a:gd name="T49" fmla="*/ 459 h 1264"/>
                  <a:gd name="T50" fmla="*/ 6 w 587"/>
                  <a:gd name="T51" fmla="*/ 507 h 1264"/>
                  <a:gd name="T52" fmla="*/ 30 w 587"/>
                  <a:gd name="T53" fmla="*/ 561 h 1264"/>
                  <a:gd name="T54" fmla="*/ 83 w 587"/>
                  <a:gd name="T55" fmla="*/ 617 h 1264"/>
                  <a:gd name="T56" fmla="*/ 167 w 587"/>
                  <a:gd name="T57" fmla="*/ 665 h 1264"/>
                  <a:gd name="T58" fmla="*/ 225 w 587"/>
                  <a:gd name="T59" fmla="*/ 980 h 1264"/>
                  <a:gd name="T60" fmla="*/ 183 w 587"/>
                  <a:gd name="T61" fmla="*/ 965 h 1264"/>
                  <a:gd name="T62" fmla="*/ 158 w 587"/>
                  <a:gd name="T63" fmla="*/ 926 h 1264"/>
                  <a:gd name="T64" fmla="*/ 155 w 587"/>
                  <a:gd name="T65" fmla="*/ 851 h 1264"/>
                  <a:gd name="T66" fmla="*/ 0 w 587"/>
                  <a:gd name="T67" fmla="*/ 902 h 1264"/>
                  <a:gd name="T68" fmla="*/ 18 w 587"/>
                  <a:gd name="T69" fmla="*/ 993 h 1264"/>
                  <a:gd name="T70" fmla="*/ 67 w 587"/>
                  <a:gd name="T71" fmla="*/ 1065 h 1264"/>
                  <a:gd name="T72" fmla="*/ 139 w 587"/>
                  <a:gd name="T73" fmla="*/ 1114 h 1264"/>
                  <a:gd name="T74" fmla="*/ 225 w 587"/>
                  <a:gd name="T75" fmla="*/ 1135 h 1264"/>
                  <a:gd name="T76" fmla="*/ 158 w 587"/>
                  <a:gd name="T77" fmla="*/ 327 h 1264"/>
                  <a:gd name="T78" fmla="*/ 183 w 587"/>
                  <a:gd name="T79" fmla="*/ 290 h 1264"/>
                  <a:gd name="T80" fmla="*/ 225 w 587"/>
                  <a:gd name="T81" fmla="*/ 271 h 1264"/>
                  <a:gd name="T82" fmla="*/ 199 w 587"/>
                  <a:gd name="T83" fmla="*/ 504 h 1264"/>
                  <a:gd name="T84" fmla="*/ 164 w 587"/>
                  <a:gd name="T85" fmla="*/ 475 h 1264"/>
                  <a:gd name="T86" fmla="*/ 155 w 587"/>
                  <a:gd name="T87" fmla="*/ 451 h 1264"/>
                  <a:gd name="T88" fmla="*/ 386 w 587"/>
                  <a:gd name="T89" fmla="*/ 741 h 1264"/>
                  <a:gd name="T90" fmla="*/ 426 w 587"/>
                  <a:gd name="T91" fmla="*/ 775 h 1264"/>
                  <a:gd name="T92" fmla="*/ 439 w 587"/>
                  <a:gd name="T93" fmla="*/ 794 h 1264"/>
                  <a:gd name="T94" fmla="*/ 435 w 587"/>
                  <a:gd name="T95" fmla="*/ 915 h 1264"/>
                  <a:gd name="T96" fmla="*/ 418 w 587"/>
                  <a:gd name="T97" fmla="*/ 949 h 1264"/>
                  <a:gd name="T98" fmla="*/ 386 w 587"/>
                  <a:gd name="T99" fmla="*/ 968 h 1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87" h="1264">
                    <a:moveTo>
                      <a:pt x="225" y="1135"/>
                    </a:moveTo>
                    <a:lnTo>
                      <a:pt x="225" y="1264"/>
                    </a:lnTo>
                    <a:lnTo>
                      <a:pt x="380" y="1264"/>
                    </a:lnTo>
                    <a:lnTo>
                      <a:pt x="380" y="1135"/>
                    </a:lnTo>
                    <a:lnTo>
                      <a:pt x="423" y="1127"/>
                    </a:lnTo>
                    <a:lnTo>
                      <a:pt x="461" y="1111"/>
                    </a:lnTo>
                    <a:lnTo>
                      <a:pt x="496" y="1089"/>
                    </a:lnTo>
                    <a:lnTo>
                      <a:pt x="526" y="1060"/>
                    </a:lnTo>
                    <a:lnTo>
                      <a:pt x="552" y="1027"/>
                    </a:lnTo>
                    <a:lnTo>
                      <a:pt x="571" y="988"/>
                    </a:lnTo>
                    <a:lnTo>
                      <a:pt x="582" y="947"/>
                    </a:lnTo>
                    <a:lnTo>
                      <a:pt x="587" y="902"/>
                    </a:lnTo>
                    <a:lnTo>
                      <a:pt x="587" y="800"/>
                    </a:lnTo>
                    <a:lnTo>
                      <a:pt x="585" y="776"/>
                    </a:lnTo>
                    <a:lnTo>
                      <a:pt x="580" y="751"/>
                    </a:lnTo>
                    <a:lnTo>
                      <a:pt x="569" y="725"/>
                    </a:lnTo>
                    <a:lnTo>
                      <a:pt x="553" y="697"/>
                    </a:lnTo>
                    <a:lnTo>
                      <a:pt x="531" y="669"/>
                    </a:lnTo>
                    <a:lnTo>
                      <a:pt x="499" y="641"/>
                    </a:lnTo>
                    <a:lnTo>
                      <a:pt x="458" y="614"/>
                    </a:lnTo>
                    <a:lnTo>
                      <a:pt x="424" y="599"/>
                    </a:lnTo>
                    <a:lnTo>
                      <a:pt x="380" y="580"/>
                    </a:lnTo>
                    <a:lnTo>
                      <a:pt x="380" y="284"/>
                    </a:lnTo>
                    <a:lnTo>
                      <a:pt x="402" y="296"/>
                    </a:lnTo>
                    <a:lnTo>
                      <a:pt x="418" y="312"/>
                    </a:lnTo>
                    <a:lnTo>
                      <a:pt x="427" y="331"/>
                    </a:lnTo>
                    <a:lnTo>
                      <a:pt x="431" y="355"/>
                    </a:lnTo>
                    <a:lnTo>
                      <a:pt x="431" y="406"/>
                    </a:lnTo>
                    <a:lnTo>
                      <a:pt x="587" y="406"/>
                    </a:lnTo>
                    <a:lnTo>
                      <a:pt x="587" y="355"/>
                    </a:lnTo>
                    <a:lnTo>
                      <a:pt x="582" y="311"/>
                    </a:lnTo>
                    <a:lnTo>
                      <a:pt x="571" y="269"/>
                    </a:lnTo>
                    <a:lnTo>
                      <a:pt x="552" y="231"/>
                    </a:lnTo>
                    <a:lnTo>
                      <a:pt x="526" y="197"/>
                    </a:lnTo>
                    <a:lnTo>
                      <a:pt x="496" y="170"/>
                    </a:lnTo>
                    <a:lnTo>
                      <a:pt x="461" y="148"/>
                    </a:lnTo>
                    <a:lnTo>
                      <a:pt x="423" y="132"/>
                    </a:lnTo>
                    <a:lnTo>
                      <a:pt x="380" y="123"/>
                    </a:lnTo>
                    <a:lnTo>
                      <a:pt x="380" y="0"/>
                    </a:lnTo>
                    <a:lnTo>
                      <a:pt x="225" y="0"/>
                    </a:lnTo>
                    <a:lnTo>
                      <a:pt x="225" y="123"/>
                    </a:lnTo>
                    <a:lnTo>
                      <a:pt x="180" y="127"/>
                    </a:lnTo>
                    <a:lnTo>
                      <a:pt x="139" y="142"/>
                    </a:lnTo>
                    <a:lnTo>
                      <a:pt x="100" y="162"/>
                    </a:lnTo>
                    <a:lnTo>
                      <a:pt x="67" y="191"/>
                    </a:lnTo>
                    <a:lnTo>
                      <a:pt x="38" y="225"/>
                    </a:lnTo>
                    <a:lnTo>
                      <a:pt x="18" y="264"/>
                    </a:lnTo>
                    <a:lnTo>
                      <a:pt x="5" y="307"/>
                    </a:lnTo>
                    <a:lnTo>
                      <a:pt x="0" y="355"/>
                    </a:lnTo>
                    <a:lnTo>
                      <a:pt x="0" y="459"/>
                    </a:lnTo>
                    <a:lnTo>
                      <a:pt x="0" y="481"/>
                    </a:lnTo>
                    <a:lnTo>
                      <a:pt x="6" y="507"/>
                    </a:lnTo>
                    <a:lnTo>
                      <a:pt x="14" y="534"/>
                    </a:lnTo>
                    <a:lnTo>
                      <a:pt x="30" y="561"/>
                    </a:lnTo>
                    <a:lnTo>
                      <a:pt x="53" y="588"/>
                    </a:lnTo>
                    <a:lnTo>
                      <a:pt x="83" y="617"/>
                    </a:lnTo>
                    <a:lnTo>
                      <a:pt x="121" y="646"/>
                    </a:lnTo>
                    <a:lnTo>
                      <a:pt x="167" y="665"/>
                    </a:lnTo>
                    <a:lnTo>
                      <a:pt x="225" y="684"/>
                    </a:lnTo>
                    <a:lnTo>
                      <a:pt x="225" y="980"/>
                    </a:lnTo>
                    <a:lnTo>
                      <a:pt x="203" y="976"/>
                    </a:lnTo>
                    <a:lnTo>
                      <a:pt x="183" y="965"/>
                    </a:lnTo>
                    <a:lnTo>
                      <a:pt x="167" y="947"/>
                    </a:lnTo>
                    <a:lnTo>
                      <a:pt x="158" y="926"/>
                    </a:lnTo>
                    <a:lnTo>
                      <a:pt x="155" y="902"/>
                    </a:lnTo>
                    <a:lnTo>
                      <a:pt x="155" y="851"/>
                    </a:lnTo>
                    <a:lnTo>
                      <a:pt x="0" y="851"/>
                    </a:lnTo>
                    <a:lnTo>
                      <a:pt x="0" y="902"/>
                    </a:lnTo>
                    <a:lnTo>
                      <a:pt x="5" y="950"/>
                    </a:lnTo>
                    <a:lnTo>
                      <a:pt x="18" y="993"/>
                    </a:lnTo>
                    <a:lnTo>
                      <a:pt x="38" y="1031"/>
                    </a:lnTo>
                    <a:lnTo>
                      <a:pt x="67" y="1065"/>
                    </a:lnTo>
                    <a:lnTo>
                      <a:pt x="100" y="1094"/>
                    </a:lnTo>
                    <a:lnTo>
                      <a:pt x="139" y="1114"/>
                    </a:lnTo>
                    <a:lnTo>
                      <a:pt x="180" y="1129"/>
                    </a:lnTo>
                    <a:lnTo>
                      <a:pt x="225" y="1135"/>
                    </a:lnTo>
                    <a:close/>
                    <a:moveTo>
                      <a:pt x="155" y="349"/>
                    </a:moveTo>
                    <a:lnTo>
                      <a:pt x="158" y="327"/>
                    </a:lnTo>
                    <a:lnTo>
                      <a:pt x="167" y="306"/>
                    </a:lnTo>
                    <a:lnTo>
                      <a:pt x="183" y="290"/>
                    </a:lnTo>
                    <a:lnTo>
                      <a:pt x="203" y="279"/>
                    </a:lnTo>
                    <a:lnTo>
                      <a:pt x="225" y="271"/>
                    </a:lnTo>
                    <a:lnTo>
                      <a:pt x="225" y="516"/>
                    </a:lnTo>
                    <a:lnTo>
                      <a:pt x="199" y="504"/>
                    </a:lnTo>
                    <a:lnTo>
                      <a:pt x="179" y="489"/>
                    </a:lnTo>
                    <a:lnTo>
                      <a:pt x="164" y="475"/>
                    </a:lnTo>
                    <a:lnTo>
                      <a:pt x="156" y="462"/>
                    </a:lnTo>
                    <a:lnTo>
                      <a:pt x="155" y="451"/>
                    </a:lnTo>
                    <a:lnTo>
                      <a:pt x="155" y="349"/>
                    </a:lnTo>
                    <a:close/>
                    <a:moveTo>
                      <a:pt x="386" y="741"/>
                    </a:moveTo>
                    <a:lnTo>
                      <a:pt x="410" y="760"/>
                    </a:lnTo>
                    <a:lnTo>
                      <a:pt x="426" y="775"/>
                    </a:lnTo>
                    <a:lnTo>
                      <a:pt x="435" y="786"/>
                    </a:lnTo>
                    <a:lnTo>
                      <a:pt x="439" y="794"/>
                    </a:lnTo>
                    <a:lnTo>
                      <a:pt x="439" y="896"/>
                    </a:lnTo>
                    <a:lnTo>
                      <a:pt x="435" y="915"/>
                    </a:lnTo>
                    <a:lnTo>
                      <a:pt x="429" y="934"/>
                    </a:lnTo>
                    <a:lnTo>
                      <a:pt x="418" y="949"/>
                    </a:lnTo>
                    <a:lnTo>
                      <a:pt x="403" y="961"/>
                    </a:lnTo>
                    <a:lnTo>
                      <a:pt x="386" y="968"/>
                    </a:lnTo>
                    <a:lnTo>
                      <a:pt x="386" y="741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grpSp>
        <p:nvGrpSpPr>
          <p:cNvPr id="116" name="Group 115"/>
          <p:cNvGrpSpPr/>
          <p:nvPr/>
        </p:nvGrpSpPr>
        <p:grpSpPr>
          <a:xfrm>
            <a:off x="3412505" y="2993415"/>
            <a:ext cx="1468270" cy="1149409"/>
            <a:chOff x="4325433" y="2700668"/>
            <a:chExt cx="1468270" cy="1149409"/>
          </a:xfrm>
        </p:grpSpPr>
        <p:pic>
          <p:nvPicPr>
            <p:cNvPr id="117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5433" y="2700668"/>
              <a:ext cx="715117" cy="3557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8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8586" y="2700668"/>
              <a:ext cx="715117" cy="3557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9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8586" y="3097515"/>
              <a:ext cx="715117" cy="3557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0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0896" y="3097515"/>
              <a:ext cx="715117" cy="3557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1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8586" y="3494362"/>
              <a:ext cx="715117" cy="3557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2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0896" y="3494362"/>
              <a:ext cx="715117" cy="3557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8434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860" y="158206"/>
            <a:ext cx="7571560" cy="651930"/>
          </a:xfrm>
        </p:spPr>
        <p:txBody>
          <a:bodyPr>
            <a:normAutofit/>
          </a:bodyPr>
          <a:lstStyle/>
          <a:p>
            <a:r>
              <a:rPr lang="en-US" dirty="0"/>
              <a:t>Management One Fees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>
                <a:solidFill>
                  <a:prstClr val="white"/>
                </a:solidFill>
              </a:rPr>
              <a:pPr/>
              <a:t>34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1" name="Rectangle 290"/>
          <p:cNvSpPr/>
          <p:nvPr/>
        </p:nvSpPr>
        <p:spPr>
          <a:xfrm>
            <a:off x="0" y="2074120"/>
            <a:ext cx="9144000" cy="310561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rgbClr val="89CFF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93" name="Picture 292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103541"/>
            <a:ext cx="9144000" cy="3033696"/>
          </a:xfrm>
          <a:prstGeom prst="rect">
            <a:avLst/>
          </a:prstGeom>
        </p:spPr>
      </p:pic>
      <p:pic>
        <p:nvPicPr>
          <p:cNvPr id="296" name="Picture 29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17" b="39259"/>
          <a:stretch/>
        </p:blipFill>
        <p:spPr>
          <a:xfrm flipH="1">
            <a:off x="0" y="2090966"/>
            <a:ext cx="9144000" cy="2772230"/>
          </a:xfrm>
          <a:prstGeom prst="rect">
            <a:avLst/>
          </a:prstGeom>
        </p:spPr>
      </p:pic>
      <p:grpSp>
        <p:nvGrpSpPr>
          <p:cNvPr id="300" name="Group 299"/>
          <p:cNvGrpSpPr/>
          <p:nvPr/>
        </p:nvGrpSpPr>
        <p:grpSpPr>
          <a:xfrm>
            <a:off x="1633666" y="2733220"/>
            <a:ext cx="1745638" cy="1787410"/>
            <a:chOff x="3835709" y="1916938"/>
            <a:chExt cx="1789236" cy="1832052"/>
          </a:xfrm>
          <a:solidFill>
            <a:srgbClr val="89CFF0"/>
          </a:solidFill>
        </p:grpSpPr>
        <p:sp>
          <p:nvSpPr>
            <p:cNvPr id="301" name="Oval 300"/>
            <p:cNvSpPr/>
            <p:nvPr/>
          </p:nvSpPr>
          <p:spPr>
            <a:xfrm>
              <a:off x="3858116" y="2237706"/>
              <a:ext cx="489776" cy="489777"/>
            </a:xfrm>
            <a:prstGeom prst="ellipse">
              <a:avLst/>
            </a:prstGeom>
            <a:noFill/>
            <a:ln>
              <a:solidFill>
                <a:srgbClr val="89CF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2" name="Freeform 6"/>
            <p:cNvSpPr>
              <a:spLocks noEditPoints="1"/>
            </p:cNvSpPr>
            <p:nvPr/>
          </p:nvSpPr>
          <p:spPr bwMode="auto">
            <a:xfrm>
              <a:off x="3932301" y="2312098"/>
              <a:ext cx="341409" cy="340989"/>
            </a:xfrm>
            <a:custGeom>
              <a:avLst/>
              <a:gdLst>
                <a:gd name="T0" fmla="*/ 2914 w 4060"/>
                <a:gd name="T1" fmla="*/ 2930 h 4054"/>
                <a:gd name="T2" fmla="*/ 3348 w 4060"/>
                <a:gd name="T3" fmla="*/ 3099 h 4054"/>
                <a:gd name="T4" fmla="*/ 3700 w 4060"/>
                <a:gd name="T5" fmla="*/ 3332 h 4054"/>
                <a:gd name="T6" fmla="*/ 3881 w 4060"/>
                <a:gd name="T7" fmla="*/ 3612 h 4054"/>
                <a:gd name="T8" fmla="*/ 4011 w 4060"/>
                <a:gd name="T9" fmla="*/ 3914 h 4054"/>
                <a:gd name="T10" fmla="*/ 4060 w 4060"/>
                <a:gd name="T11" fmla="*/ 4054 h 4054"/>
                <a:gd name="T12" fmla="*/ 37 w 4060"/>
                <a:gd name="T13" fmla="*/ 3948 h 4054"/>
                <a:gd name="T14" fmla="*/ 157 w 4060"/>
                <a:gd name="T15" fmla="*/ 3659 h 4054"/>
                <a:gd name="T16" fmla="*/ 333 w 4060"/>
                <a:gd name="T17" fmla="*/ 3364 h 4054"/>
                <a:gd name="T18" fmla="*/ 679 w 4060"/>
                <a:gd name="T19" fmla="*/ 3115 h 4054"/>
                <a:gd name="T20" fmla="*/ 1152 w 4060"/>
                <a:gd name="T21" fmla="*/ 2926 h 4054"/>
                <a:gd name="T22" fmla="*/ 1622 w 4060"/>
                <a:gd name="T23" fmla="*/ 2965 h 4054"/>
                <a:gd name="T24" fmla="*/ 2290 w 4060"/>
                <a:gd name="T25" fmla="*/ 2985 h 4054"/>
                <a:gd name="T26" fmla="*/ 2198 w 4060"/>
                <a:gd name="T27" fmla="*/ 338 h 4054"/>
                <a:gd name="T28" fmla="*/ 2811 w 4060"/>
                <a:gd name="T29" fmla="*/ 608 h 4054"/>
                <a:gd name="T30" fmla="*/ 3206 w 4060"/>
                <a:gd name="T31" fmla="*/ 1139 h 4054"/>
                <a:gd name="T32" fmla="*/ 3286 w 4060"/>
                <a:gd name="T33" fmla="*/ 1805 h 4054"/>
                <a:gd name="T34" fmla="*/ 2985 w 4060"/>
                <a:gd name="T35" fmla="*/ 2307 h 4054"/>
                <a:gd name="T36" fmla="*/ 2443 w 4060"/>
                <a:gd name="T37" fmla="*/ 2500 h 4054"/>
                <a:gd name="T38" fmla="*/ 2087 w 4060"/>
                <a:gd name="T39" fmla="*/ 2354 h 4054"/>
                <a:gd name="T40" fmla="*/ 1698 w 4060"/>
                <a:gd name="T41" fmla="*/ 2425 h 4054"/>
                <a:gd name="T42" fmla="*/ 1537 w 4060"/>
                <a:gd name="T43" fmla="*/ 2644 h 4054"/>
                <a:gd name="T44" fmla="*/ 1698 w 4060"/>
                <a:gd name="T45" fmla="*/ 2862 h 4054"/>
                <a:gd name="T46" fmla="*/ 1475 w 4060"/>
                <a:gd name="T47" fmla="*/ 2816 h 4054"/>
                <a:gd name="T48" fmla="*/ 966 w 4060"/>
                <a:gd name="T49" fmla="*/ 2420 h 4054"/>
                <a:gd name="T50" fmla="*/ 707 w 4060"/>
                <a:gd name="T51" fmla="*/ 1820 h 4054"/>
                <a:gd name="T52" fmla="*/ 786 w 4060"/>
                <a:gd name="T53" fmla="*/ 1139 h 4054"/>
                <a:gd name="T54" fmla="*/ 1181 w 4060"/>
                <a:gd name="T55" fmla="*/ 608 h 4054"/>
                <a:gd name="T56" fmla="*/ 1795 w 4060"/>
                <a:gd name="T57" fmla="*/ 338 h 4054"/>
                <a:gd name="T58" fmla="*/ 2411 w 4060"/>
                <a:gd name="T59" fmla="*/ 54 h 4054"/>
                <a:gd name="T60" fmla="*/ 3035 w 4060"/>
                <a:gd name="T61" fmla="*/ 375 h 4054"/>
                <a:gd name="T62" fmla="*/ 3468 w 4060"/>
                <a:gd name="T63" fmla="*/ 934 h 4054"/>
                <a:gd name="T64" fmla="*/ 3725 w 4060"/>
                <a:gd name="T65" fmla="*/ 1363 h 4054"/>
                <a:gd name="T66" fmla="*/ 3719 w 4060"/>
                <a:gd name="T67" fmla="*/ 1868 h 4054"/>
                <a:gd name="T68" fmla="*/ 3452 w 4060"/>
                <a:gd name="T69" fmla="*/ 2223 h 4054"/>
                <a:gd name="T70" fmla="*/ 2901 w 4060"/>
                <a:gd name="T71" fmla="*/ 2618 h 4054"/>
                <a:gd name="T72" fmla="*/ 2366 w 4060"/>
                <a:gd name="T73" fmla="*/ 2787 h 4054"/>
                <a:gd name="T74" fmla="*/ 2020 w 4060"/>
                <a:gd name="T75" fmla="*/ 2873 h 4054"/>
                <a:gd name="T76" fmla="*/ 1701 w 4060"/>
                <a:gd name="T77" fmla="*/ 2768 h 4054"/>
                <a:gd name="T78" fmla="*/ 1675 w 4060"/>
                <a:gd name="T79" fmla="*/ 2547 h 4054"/>
                <a:gd name="T80" fmla="*/ 1963 w 4060"/>
                <a:gd name="T81" fmla="*/ 2415 h 4054"/>
                <a:gd name="T82" fmla="*/ 2311 w 4060"/>
                <a:gd name="T83" fmla="*/ 2493 h 4054"/>
                <a:gd name="T84" fmla="*/ 2726 w 4060"/>
                <a:gd name="T85" fmla="*/ 2500 h 4054"/>
                <a:gd name="T86" fmla="*/ 3126 w 4060"/>
                <a:gd name="T87" fmla="*/ 2273 h 4054"/>
                <a:gd name="T88" fmla="*/ 3413 w 4060"/>
                <a:gd name="T89" fmla="*/ 1873 h 4054"/>
                <a:gd name="T90" fmla="*/ 3435 w 4060"/>
                <a:gd name="T91" fmla="*/ 1586 h 4054"/>
                <a:gd name="T92" fmla="*/ 3408 w 4060"/>
                <a:gd name="T93" fmla="*/ 1340 h 4054"/>
                <a:gd name="T94" fmla="*/ 3322 w 4060"/>
                <a:gd name="T95" fmla="*/ 1064 h 4054"/>
                <a:gd name="T96" fmla="*/ 3101 w 4060"/>
                <a:gd name="T97" fmla="*/ 704 h 4054"/>
                <a:gd name="T98" fmla="*/ 2572 w 4060"/>
                <a:gd name="T99" fmla="*/ 308 h 4054"/>
                <a:gd name="T100" fmla="*/ 1891 w 4060"/>
                <a:gd name="T101" fmla="*/ 191 h 4054"/>
                <a:gd name="T102" fmla="*/ 1223 w 4060"/>
                <a:gd name="T103" fmla="*/ 412 h 4054"/>
                <a:gd name="T104" fmla="*/ 748 w 4060"/>
                <a:gd name="T105" fmla="*/ 908 h 4054"/>
                <a:gd name="T106" fmla="*/ 643 w 4060"/>
                <a:gd name="T107" fmla="*/ 1134 h 4054"/>
                <a:gd name="T108" fmla="*/ 560 w 4060"/>
                <a:gd name="T109" fmla="*/ 1542 h 4054"/>
                <a:gd name="T110" fmla="*/ 576 w 4060"/>
                <a:gd name="T111" fmla="*/ 1848 h 4054"/>
                <a:gd name="T112" fmla="*/ 614 w 4060"/>
                <a:gd name="T113" fmla="*/ 2275 h 4054"/>
                <a:gd name="T114" fmla="*/ 298 w 4060"/>
                <a:gd name="T115" fmla="*/ 1992 h 4054"/>
                <a:gd name="T116" fmla="*/ 208 w 4060"/>
                <a:gd name="T117" fmla="*/ 1506 h 4054"/>
                <a:gd name="T118" fmla="*/ 401 w 4060"/>
                <a:gd name="T119" fmla="*/ 1079 h 4054"/>
                <a:gd name="T120" fmla="*/ 757 w 4060"/>
                <a:gd name="T121" fmla="*/ 573 h 4054"/>
                <a:gd name="T122" fmla="*/ 1315 w 4060"/>
                <a:gd name="T123" fmla="*/ 150 h 4054"/>
                <a:gd name="T124" fmla="*/ 2002 w 4060"/>
                <a:gd name="T125" fmla="*/ 0 h 40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060" h="4054">
                  <a:moveTo>
                    <a:pt x="2648" y="2854"/>
                  </a:moveTo>
                  <a:lnTo>
                    <a:pt x="2678" y="2862"/>
                  </a:lnTo>
                  <a:lnTo>
                    <a:pt x="2717" y="2872"/>
                  </a:lnTo>
                  <a:lnTo>
                    <a:pt x="2758" y="2884"/>
                  </a:lnTo>
                  <a:lnTo>
                    <a:pt x="2807" y="2898"/>
                  </a:lnTo>
                  <a:lnTo>
                    <a:pt x="2858" y="2912"/>
                  </a:lnTo>
                  <a:lnTo>
                    <a:pt x="2914" y="2930"/>
                  </a:lnTo>
                  <a:lnTo>
                    <a:pt x="2972" y="2949"/>
                  </a:lnTo>
                  <a:lnTo>
                    <a:pt x="3032" y="2970"/>
                  </a:lnTo>
                  <a:lnTo>
                    <a:pt x="3095" y="2992"/>
                  </a:lnTo>
                  <a:lnTo>
                    <a:pt x="3158" y="3017"/>
                  </a:lnTo>
                  <a:lnTo>
                    <a:pt x="3222" y="3043"/>
                  </a:lnTo>
                  <a:lnTo>
                    <a:pt x="3285" y="3071"/>
                  </a:lnTo>
                  <a:lnTo>
                    <a:pt x="3348" y="3099"/>
                  </a:lnTo>
                  <a:lnTo>
                    <a:pt x="3409" y="3130"/>
                  </a:lnTo>
                  <a:lnTo>
                    <a:pt x="3468" y="3162"/>
                  </a:lnTo>
                  <a:lnTo>
                    <a:pt x="3525" y="3195"/>
                  </a:lnTo>
                  <a:lnTo>
                    <a:pt x="3578" y="3231"/>
                  </a:lnTo>
                  <a:lnTo>
                    <a:pt x="3627" y="3267"/>
                  </a:lnTo>
                  <a:lnTo>
                    <a:pt x="3672" y="3304"/>
                  </a:lnTo>
                  <a:lnTo>
                    <a:pt x="3700" y="3332"/>
                  </a:lnTo>
                  <a:lnTo>
                    <a:pt x="3727" y="3364"/>
                  </a:lnTo>
                  <a:lnTo>
                    <a:pt x="3754" y="3399"/>
                  </a:lnTo>
                  <a:lnTo>
                    <a:pt x="3781" y="3438"/>
                  </a:lnTo>
                  <a:lnTo>
                    <a:pt x="3807" y="3479"/>
                  </a:lnTo>
                  <a:lnTo>
                    <a:pt x="3833" y="3523"/>
                  </a:lnTo>
                  <a:lnTo>
                    <a:pt x="3858" y="3567"/>
                  </a:lnTo>
                  <a:lnTo>
                    <a:pt x="3881" y="3612"/>
                  </a:lnTo>
                  <a:lnTo>
                    <a:pt x="3903" y="3659"/>
                  </a:lnTo>
                  <a:lnTo>
                    <a:pt x="3924" y="3705"/>
                  </a:lnTo>
                  <a:lnTo>
                    <a:pt x="3944" y="3750"/>
                  </a:lnTo>
                  <a:lnTo>
                    <a:pt x="3963" y="3793"/>
                  </a:lnTo>
                  <a:lnTo>
                    <a:pt x="3981" y="3836"/>
                  </a:lnTo>
                  <a:lnTo>
                    <a:pt x="3996" y="3877"/>
                  </a:lnTo>
                  <a:lnTo>
                    <a:pt x="4011" y="3914"/>
                  </a:lnTo>
                  <a:lnTo>
                    <a:pt x="4023" y="3948"/>
                  </a:lnTo>
                  <a:lnTo>
                    <a:pt x="4034" y="3978"/>
                  </a:lnTo>
                  <a:lnTo>
                    <a:pt x="4044" y="4004"/>
                  </a:lnTo>
                  <a:lnTo>
                    <a:pt x="4051" y="4024"/>
                  </a:lnTo>
                  <a:lnTo>
                    <a:pt x="4056" y="4040"/>
                  </a:lnTo>
                  <a:lnTo>
                    <a:pt x="4060" y="4050"/>
                  </a:lnTo>
                  <a:lnTo>
                    <a:pt x="4060" y="4054"/>
                  </a:lnTo>
                  <a:lnTo>
                    <a:pt x="0" y="4054"/>
                  </a:lnTo>
                  <a:lnTo>
                    <a:pt x="0" y="4050"/>
                  </a:lnTo>
                  <a:lnTo>
                    <a:pt x="4" y="4040"/>
                  </a:lnTo>
                  <a:lnTo>
                    <a:pt x="9" y="4024"/>
                  </a:lnTo>
                  <a:lnTo>
                    <a:pt x="16" y="4004"/>
                  </a:lnTo>
                  <a:lnTo>
                    <a:pt x="26" y="3978"/>
                  </a:lnTo>
                  <a:lnTo>
                    <a:pt x="37" y="3948"/>
                  </a:lnTo>
                  <a:lnTo>
                    <a:pt x="49" y="3914"/>
                  </a:lnTo>
                  <a:lnTo>
                    <a:pt x="64" y="3877"/>
                  </a:lnTo>
                  <a:lnTo>
                    <a:pt x="79" y="3836"/>
                  </a:lnTo>
                  <a:lnTo>
                    <a:pt x="97" y="3793"/>
                  </a:lnTo>
                  <a:lnTo>
                    <a:pt x="116" y="3750"/>
                  </a:lnTo>
                  <a:lnTo>
                    <a:pt x="136" y="3705"/>
                  </a:lnTo>
                  <a:lnTo>
                    <a:pt x="157" y="3659"/>
                  </a:lnTo>
                  <a:lnTo>
                    <a:pt x="179" y="3612"/>
                  </a:lnTo>
                  <a:lnTo>
                    <a:pt x="202" y="3567"/>
                  </a:lnTo>
                  <a:lnTo>
                    <a:pt x="227" y="3523"/>
                  </a:lnTo>
                  <a:lnTo>
                    <a:pt x="253" y="3479"/>
                  </a:lnTo>
                  <a:lnTo>
                    <a:pt x="279" y="3438"/>
                  </a:lnTo>
                  <a:lnTo>
                    <a:pt x="306" y="3399"/>
                  </a:lnTo>
                  <a:lnTo>
                    <a:pt x="333" y="3364"/>
                  </a:lnTo>
                  <a:lnTo>
                    <a:pt x="360" y="3332"/>
                  </a:lnTo>
                  <a:lnTo>
                    <a:pt x="388" y="3304"/>
                  </a:lnTo>
                  <a:lnTo>
                    <a:pt x="438" y="3263"/>
                  </a:lnTo>
                  <a:lnTo>
                    <a:pt x="492" y="3224"/>
                  </a:lnTo>
                  <a:lnTo>
                    <a:pt x="551" y="3185"/>
                  </a:lnTo>
                  <a:lnTo>
                    <a:pt x="614" y="3150"/>
                  </a:lnTo>
                  <a:lnTo>
                    <a:pt x="679" y="3115"/>
                  </a:lnTo>
                  <a:lnTo>
                    <a:pt x="747" y="3082"/>
                  </a:lnTo>
                  <a:lnTo>
                    <a:pt x="816" y="3051"/>
                  </a:lnTo>
                  <a:lnTo>
                    <a:pt x="885" y="3022"/>
                  </a:lnTo>
                  <a:lnTo>
                    <a:pt x="954" y="2995"/>
                  </a:lnTo>
                  <a:lnTo>
                    <a:pt x="1022" y="2970"/>
                  </a:lnTo>
                  <a:lnTo>
                    <a:pt x="1088" y="2947"/>
                  </a:lnTo>
                  <a:lnTo>
                    <a:pt x="1152" y="2926"/>
                  </a:lnTo>
                  <a:lnTo>
                    <a:pt x="1213" y="2907"/>
                  </a:lnTo>
                  <a:lnTo>
                    <a:pt x="1270" y="2891"/>
                  </a:lnTo>
                  <a:lnTo>
                    <a:pt x="1320" y="2878"/>
                  </a:lnTo>
                  <a:lnTo>
                    <a:pt x="1366" y="2866"/>
                  </a:lnTo>
                  <a:lnTo>
                    <a:pt x="1448" y="2905"/>
                  </a:lnTo>
                  <a:lnTo>
                    <a:pt x="1535" y="2938"/>
                  </a:lnTo>
                  <a:lnTo>
                    <a:pt x="1622" y="2965"/>
                  </a:lnTo>
                  <a:lnTo>
                    <a:pt x="1712" y="2986"/>
                  </a:lnTo>
                  <a:lnTo>
                    <a:pt x="1806" y="3002"/>
                  </a:lnTo>
                  <a:lnTo>
                    <a:pt x="1899" y="3012"/>
                  </a:lnTo>
                  <a:lnTo>
                    <a:pt x="1997" y="3016"/>
                  </a:lnTo>
                  <a:lnTo>
                    <a:pt x="2097" y="3012"/>
                  </a:lnTo>
                  <a:lnTo>
                    <a:pt x="2194" y="3001"/>
                  </a:lnTo>
                  <a:lnTo>
                    <a:pt x="2290" y="2985"/>
                  </a:lnTo>
                  <a:lnTo>
                    <a:pt x="2384" y="2961"/>
                  </a:lnTo>
                  <a:lnTo>
                    <a:pt x="2475" y="2932"/>
                  </a:lnTo>
                  <a:lnTo>
                    <a:pt x="2562" y="2896"/>
                  </a:lnTo>
                  <a:lnTo>
                    <a:pt x="2648" y="2854"/>
                  </a:lnTo>
                  <a:close/>
                  <a:moveTo>
                    <a:pt x="1997" y="322"/>
                  </a:moveTo>
                  <a:lnTo>
                    <a:pt x="2098" y="326"/>
                  </a:lnTo>
                  <a:lnTo>
                    <a:pt x="2198" y="338"/>
                  </a:lnTo>
                  <a:lnTo>
                    <a:pt x="2295" y="357"/>
                  </a:lnTo>
                  <a:lnTo>
                    <a:pt x="2390" y="383"/>
                  </a:lnTo>
                  <a:lnTo>
                    <a:pt x="2481" y="416"/>
                  </a:lnTo>
                  <a:lnTo>
                    <a:pt x="2569" y="455"/>
                  </a:lnTo>
                  <a:lnTo>
                    <a:pt x="2654" y="500"/>
                  </a:lnTo>
                  <a:lnTo>
                    <a:pt x="2735" y="551"/>
                  </a:lnTo>
                  <a:lnTo>
                    <a:pt x="2811" y="608"/>
                  </a:lnTo>
                  <a:lnTo>
                    <a:pt x="2883" y="671"/>
                  </a:lnTo>
                  <a:lnTo>
                    <a:pt x="2951" y="737"/>
                  </a:lnTo>
                  <a:lnTo>
                    <a:pt x="3012" y="810"/>
                  </a:lnTo>
                  <a:lnTo>
                    <a:pt x="3070" y="886"/>
                  </a:lnTo>
                  <a:lnTo>
                    <a:pt x="3121" y="967"/>
                  </a:lnTo>
                  <a:lnTo>
                    <a:pt x="3166" y="1051"/>
                  </a:lnTo>
                  <a:lnTo>
                    <a:pt x="3206" y="1139"/>
                  </a:lnTo>
                  <a:lnTo>
                    <a:pt x="3239" y="1230"/>
                  </a:lnTo>
                  <a:lnTo>
                    <a:pt x="3265" y="1325"/>
                  </a:lnTo>
                  <a:lnTo>
                    <a:pt x="3283" y="1422"/>
                  </a:lnTo>
                  <a:lnTo>
                    <a:pt x="3295" y="1522"/>
                  </a:lnTo>
                  <a:lnTo>
                    <a:pt x="3300" y="1623"/>
                  </a:lnTo>
                  <a:lnTo>
                    <a:pt x="3296" y="1715"/>
                  </a:lnTo>
                  <a:lnTo>
                    <a:pt x="3286" y="1805"/>
                  </a:lnTo>
                  <a:lnTo>
                    <a:pt x="3271" y="1894"/>
                  </a:lnTo>
                  <a:lnTo>
                    <a:pt x="3250" y="1980"/>
                  </a:lnTo>
                  <a:lnTo>
                    <a:pt x="3223" y="2063"/>
                  </a:lnTo>
                  <a:lnTo>
                    <a:pt x="3191" y="2145"/>
                  </a:lnTo>
                  <a:lnTo>
                    <a:pt x="3123" y="2204"/>
                  </a:lnTo>
                  <a:lnTo>
                    <a:pt x="3055" y="2258"/>
                  </a:lnTo>
                  <a:lnTo>
                    <a:pt x="2985" y="2307"/>
                  </a:lnTo>
                  <a:lnTo>
                    <a:pt x="2914" y="2351"/>
                  </a:lnTo>
                  <a:lnTo>
                    <a:pt x="2840" y="2389"/>
                  </a:lnTo>
                  <a:lnTo>
                    <a:pt x="2765" y="2424"/>
                  </a:lnTo>
                  <a:lnTo>
                    <a:pt x="2687" y="2451"/>
                  </a:lnTo>
                  <a:lnTo>
                    <a:pt x="2608" y="2473"/>
                  </a:lnTo>
                  <a:lnTo>
                    <a:pt x="2527" y="2490"/>
                  </a:lnTo>
                  <a:lnTo>
                    <a:pt x="2443" y="2500"/>
                  </a:lnTo>
                  <a:lnTo>
                    <a:pt x="2408" y="2468"/>
                  </a:lnTo>
                  <a:lnTo>
                    <a:pt x="2368" y="2439"/>
                  </a:lnTo>
                  <a:lnTo>
                    <a:pt x="2321" y="2414"/>
                  </a:lnTo>
                  <a:lnTo>
                    <a:pt x="2269" y="2392"/>
                  </a:lnTo>
                  <a:lnTo>
                    <a:pt x="2212" y="2375"/>
                  </a:lnTo>
                  <a:lnTo>
                    <a:pt x="2151" y="2361"/>
                  </a:lnTo>
                  <a:lnTo>
                    <a:pt x="2087" y="2354"/>
                  </a:lnTo>
                  <a:lnTo>
                    <a:pt x="2020" y="2351"/>
                  </a:lnTo>
                  <a:lnTo>
                    <a:pt x="1960" y="2354"/>
                  </a:lnTo>
                  <a:lnTo>
                    <a:pt x="1901" y="2360"/>
                  </a:lnTo>
                  <a:lnTo>
                    <a:pt x="1845" y="2371"/>
                  </a:lnTo>
                  <a:lnTo>
                    <a:pt x="1792" y="2386"/>
                  </a:lnTo>
                  <a:lnTo>
                    <a:pt x="1744" y="2403"/>
                  </a:lnTo>
                  <a:lnTo>
                    <a:pt x="1698" y="2425"/>
                  </a:lnTo>
                  <a:lnTo>
                    <a:pt x="1658" y="2450"/>
                  </a:lnTo>
                  <a:lnTo>
                    <a:pt x="1623" y="2477"/>
                  </a:lnTo>
                  <a:lnTo>
                    <a:pt x="1592" y="2506"/>
                  </a:lnTo>
                  <a:lnTo>
                    <a:pt x="1569" y="2538"/>
                  </a:lnTo>
                  <a:lnTo>
                    <a:pt x="1552" y="2571"/>
                  </a:lnTo>
                  <a:lnTo>
                    <a:pt x="1541" y="2607"/>
                  </a:lnTo>
                  <a:lnTo>
                    <a:pt x="1537" y="2644"/>
                  </a:lnTo>
                  <a:lnTo>
                    <a:pt x="1541" y="2680"/>
                  </a:lnTo>
                  <a:lnTo>
                    <a:pt x="1551" y="2715"/>
                  </a:lnTo>
                  <a:lnTo>
                    <a:pt x="1569" y="2749"/>
                  </a:lnTo>
                  <a:lnTo>
                    <a:pt x="1592" y="2781"/>
                  </a:lnTo>
                  <a:lnTo>
                    <a:pt x="1622" y="2810"/>
                  </a:lnTo>
                  <a:lnTo>
                    <a:pt x="1658" y="2837"/>
                  </a:lnTo>
                  <a:lnTo>
                    <a:pt x="1698" y="2862"/>
                  </a:lnTo>
                  <a:lnTo>
                    <a:pt x="1743" y="2883"/>
                  </a:lnTo>
                  <a:lnTo>
                    <a:pt x="1791" y="2901"/>
                  </a:lnTo>
                  <a:lnTo>
                    <a:pt x="1844" y="2915"/>
                  </a:lnTo>
                  <a:lnTo>
                    <a:pt x="1748" y="2900"/>
                  </a:lnTo>
                  <a:lnTo>
                    <a:pt x="1654" y="2879"/>
                  </a:lnTo>
                  <a:lnTo>
                    <a:pt x="1563" y="2851"/>
                  </a:lnTo>
                  <a:lnTo>
                    <a:pt x="1475" y="2816"/>
                  </a:lnTo>
                  <a:lnTo>
                    <a:pt x="1390" y="2776"/>
                  </a:lnTo>
                  <a:lnTo>
                    <a:pt x="1309" y="2729"/>
                  </a:lnTo>
                  <a:lnTo>
                    <a:pt x="1233" y="2677"/>
                  </a:lnTo>
                  <a:lnTo>
                    <a:pt x="1159" y="2619"/>
                  </a:lnTo>
                  <a:lnTo>
                    <a:pt x="1090" y="2558"/>
                  </a:lnTo>
                  <a:lnTo>
                    <a:pt x="1025" y="2492"/>
                  </a:lnTo>
                  <a:lnTo>
                    <a:pt x="966" y="2420"/>
                  </a:lnTo>
                  <a:lnTo>
                    <a:pt x="912" y="2344"/>
                  </a:lnTo>
                  <a:lnTo>
                    <a:pt x="863" y="2265"/>
                  </a:lnTo>
                  <a:lnTo>
                    <a:pt x="820" y="2183"/>
                  </a:lnTo>
                  <a:lnTo>
                    <a:pt x="781" y="2095"/>
                  </a:lnTo>
                  <a:lnTo>
                    <a:pt x="751" y="2007"/>
                  </a:lnTo>
                  <a:lnTo>
                    <a:pt x="726" y="1915"/>
                  </a:lnTo>
                  <a:lnTo>
                    <a:pt x="707" y="1820"/>
                  </a:lnTo>
                  <a:lnTo>
                    <a:pt x="696" y="1723"/>
                  </a:lnTo>
                  <a:lnTo>
                    <a:pt x="693" y="1623"/>
                  </a:lnTo>
                  <a:lnTo>
                    <a:pt x="698" y="1522"/>
                  </a:lnTo>
                  <a:lnTo>
                    <a:pt x="709" y="1422"/>
                  </a:lnTo>
                  <a:lnTo>
                    <a:pt x="727" y="1325"/>
                  </a:lnTo>
                  <a:lnTo>
                    <a:pt x="753" y="1230"/>
                  </a:lnTo>
                  <a:lnTo>
                    <a:pt x="786" y="1139"/>
                  </a:lnTo>
                  <a:lnTo>
                    <a:pt x="826" y="1051"/>
                  </a:lnTo>
                  <a:lnTo>
                    <a:pt x="871" y="967"/>
                  </a:lnTo>
                  <a:lnTo>
                    <a:pt x="922" y="886"/>
                  </a:lnTo>
                  <a:lnTo>
                    <a:pt x="980" y="810"/>
                  </a:lnTo>
                  <a:lnTo>
                    <a:pt x="1041" y="737"/>
                  </a:lnTo>
                  <a:lnTo>
                    <a:pt x="1109" y="671"/>
                  </a:lnTo>
                  <a:lnTo>
                    <a:pt x="1181" y="608"/>
                  </a:lnTo>
                  <a:lnTo>
                    <a:pt x="1257" y="551"/>
                  </a:lnTo>
                  <a:lnTo>
                    <a:pt x="1339" y="500"/>
                  </a:lnTo>
                  <a:lnTo>
                    <a:pt x="1424" y="455"/>
                  </a:lnTo>
                  <a:lnTo>
                    <a:pt x="1511" y="416"/>
                  </a:lnTo>
                  <a:lnTo>
                    <a:pt x="1602" y="383"/>
                  </a:lnTo>
                  <a:lnTo>
                    <a:pt x="1697" y="357"/>
                  </a:lnTo>
                  <a:lnTo>
                    <a:pt x="1795" y="338"/>
                  </a:lnTo>
                  <a:lnTo>
                    <a:pt x="1894" y="326"/>
                  </a:lnTo>
                  <a:lnTo>
                    <a:pt x="1997" y="322"/>
                  </a:lnTo>
                  <a:close/>
                  <a:moveTo>
                    <a:pt x="2002" y="0"/>
                  </a:moveTo>
                  <a:lnTo>
                    <a:pt x="2106" y="4"/>
                  </a:lnTo>
                  <a:lnTo>
                    <a:pt x="2210" y="14"/>
                  </a:lnTo>
                  <a:lnTo>
                    <a:pt x="2311" y="31"/>
                  </a:lnTo>
                  <a:lnTo>
                    <a:pt x="2411" y="54"/>
                  </a:lnTo>
                  <a:lnTo>
                    <a:pt x="2508" y="83"/>
                  </a:lnTo>
                  <a:lnTo>
                    <a:pt x="2603" y="118"/>
                  </a:lnTo>
                  <a:lnTo>
                    <a:pt x="2696" y="159"/>
                  </a:lnTo>
                  <a:lnTo>
                    <a:pt x="2786" y="204"/>
                  </a:lnTo>
                  <a:lnTo>
                    <a:pt x="2872" y="256"/>
                  </a:lnTo>
                  <a:lnTo>
                    <a:pt x="2956" y="313"/>
                  </a:lnTo>
                  <a:lnTo>
                    <a:pt x="3035" y="375"/>
                  </a:lnTo>
                  <a:lnTo>
                    <a:pt x="3111" y="442"/>
                  </a:lnTo>
                  <a:lnTo>
                    <a:pt x="3182" y="513"/>
                  </a:lnTo>
                  <a:lnTo>
                    <a:pt x="3249" y="589"/>
                  </a:lnTo>
                  <a:lnTo>
                    <a:pt x="3312" y="669"/>
                  </a:lnTo>
                  <a:lnTo>
                    <a:pt x="3369" y="753"/>
                  </a:lnTo>
                  <a:lnTo>
                    <a:pt x="3422" y="842"/>
                  </a:lnTo>
                  <a:lnTo>
                    <a:pt x="3468" y="934"/>
                  </a:lnTo>
                  <a:lnTo>
                    <a:pt x="3509" y="1029"/>
                  </a:lnTo>
                  <a:lnTo>
                    <a:pt x="3557" y="1073"/>
                  </a:lnTo>
                  <a:lnTo>
                    <a:pt x="3600" y="1122"/>
                  </a:lnTo>
                  <a:lnTo>
                    <a:pt x="3638" y="1176"/>
                  </a:lnTo>
                  <a:lnTo>
                    <a:pt x="3672" y="1235"/>
                  </a:lnTo>
                  <a:lnTo>
                    <a:pt x="3701" y="1297"/>
                  </a:lnTo>
                  <a:lnTo>
                    <a:pt x="3725" y="1363"/>
                  </a:lnTo>
                  <a:lnTo>
                    <a:pt x="3742" y="1432"/>
                  </a:lnTo>
                  <a:lnTo>
                    <a:pt x="3754" y="1504"/>
                  </a:lnTo>
                  <a:lnTo>
                    <a:pt x="3760" y="1577"/>
                  </a:lnTo>
                  <a:lnTo>
                    <a:pt x="3759" y="1651"/>
                  </a:lnTo>
                  <a:lnTo>
                    <a:pt x="3752" y="1727"/>
                  </a:lnTo>
                  <a:lnTo>
                    <a:pt x="3738" y="1799"/>
                  </a:lnTo>
                  <a:lnTo>
                    <a:pt x="3719" y="1868"/>
                  </a:lnTo>
                  <a:lnTo>
                    <a:pt x="3694" y="1932"/>
                  </a:lnTo>
                  <a:lnTo>
                    <a:pt x="3664" y="1993"/>
                  </a:lnTo>
                  <a:lnTo>
                    <a:pt x="3630" y="2049"/>
                  </a:lnTo>
                  <a:lnTo>
                    <a:pt x="3590" y="2100"/>
                  </a:lnTo>
                  <a:lnTo>
                    <a:pt x="3548" y="2147"/>
                  </a:lnTo>
                  <a:lnTo>
                    <a:pt x="3502" y="2188"/>
                  </a:lnTo>
                  <a:lnTo>
                    <a:pt x="3452" y="2223"/>
                  </a:lnTo>
                  <a:lnTo>
                    <a:pt x="3372" y="2302"/>
                  </a:lnTo>
                  <a:lnTo>
                    <a:pt x="3292" y="2372"/>
                  </a:lnTo>
                  <a:lnTo>
                    <a:pt x="3213" y="2435"/>
                  </a:lnTo>
                  <a:lnTo>
                    <a:pt x="3134" y="2489"/>
                  </a:lnTo>
                  <a:lnTo>
                    <a:pt x="3057" y="2538"/>
                  </a:lnTo>
                  <a:lnTo>
                    <a:pt x="2978" y="2581"/>
                  </a:lnTo>
                  <a:lnTo>
                    <a:pt x="2901" y="2618"/>
                  </a:lnTo>
                  <a:lnTo>
                    <a:pt x="2824" y="2651"/>
                  </a:lnTo>
                  <a:lnTo>
                    <a:pt x="2747" y="2680"/>
                  </a:lnTo>
                  <a:lnTo>
                    <a:pt x="2671" y="2706"/>
                  </a:lnTo>
                  <a:lnTo>
                    <a:pt x="2595" y="2729"/>
                  </a:lnTo>
                  <a:lnTo>
                    <a:pt x="2518" y="2750"/>
                  </a:lnTo>
                  <a:lnTo>
                    <a:pt x="2442" y="2768"/>
                  </a:lnTo>
                  <a:lnTo>
                    <a:pt x="2366" y="2787"/>
                  </a:lnTo>
                  <a:lnTo>
                    <a:pt x="2291" y="2805"/>
                  </a:lnTo>
                  <a:lnTo>
                    <a:pt x="2254" y="2825"/>
                  </a:lnTo>
                  <a:lnTo>
                    <a:pt x="2214" y="2841"/>
                  </a:lnTo>
                  <a:lnTo>
                    <a:pt x="2169" y="2854"/>
                  </a:lnTo>
                  <a:lnTo>
                    <a:pt x="2121" y="2864"/>
                  </a:lnTo>
                  <a:lnTo>
                    <a:pt x="2072" y="2870"/>
                  </a:lnTo>
                  <a:lnTo>
                    <a:pt x="2020" y="2873"/>
                  </a:lnTo>
                  <a:lnTo>
                    <a:pt x="1963" y="2870"/>
                  </a:lnTo>
                  <a:lnTo>
                    <a:pt x="1910" y="2863"/>
                  </a:lnTo>
                  <a:lnTo>
                    <a:pt x="1860" y="2852"/>
                  </a:lnTo>
                  <a:lnTo>
                    <a:pt x="1813" y="2836"/>
                  </a:lnTo>
                  <a:lnTo>
                    <a:pt x="1770" y="2816"/>
                  </a:lnTo>
                  <a:lnTo>
                    <a:pt x="1733" y="2794"/>
                  </a:lnTo>
                  <a:lnTo>
                    <a:pt x="1701" y="2768"/>
                  </a:lnTo>
                  <a:lnTo>
                    <a:pt x="1675" y="2740"/>
                  </a:lnTo>
                  <a:lnTo>
                    <a:pt x="1655" y="2711"/>
                  </a:lnTo>
                  <a:lnTo>
                    <a:pt x="1643" y="2677"/>
                  </a:lnTo>
                  <a:lnTo>
                    <a:pt x="1639" y="2644"/>
                  </a:lnTo>
                  <a:lnTo>
                    <a:pt x="1643" y="2610"/>
                  </a:lnTo>
                  <a:lnTo>
                    <a:pt x="1655" y="2578"/>
                  </a:lnTo>
                  <a:lnTo>
                    <a:pt x="1675" y="2547"/>
                  </a:lnTo>
                  <a:lnTo>
                    <a:pt x="1701" y="2519"/>
                  </a:lnTo>
                  <a:lnTo>
                    <a:pt x="1733" y="2493"/>
                  </a:lnTo>
                  <a:lnTo>
                    <a:pt x="1770" y="2469"/>
                  </a:lnTo>
                  <a:lnTo>
                    <a:pt x="1813" y="2450"/>
                  </a:lnTo>
                  <a:lnTo>
                    <a:pt x="1860" y="2435"/>
                  </a:lnTo>
                  <a:lnTo>
                    <a:pt x="1910" y="2423"/>
                  </a:lnTo>
                  <a:lnTo>
                    <a:pt x="1963" y="2415"/>
                  </a:lnTo>
                  <a:lnTo>
                    <a:pt x="2020" y="2413"/>
                  </a:lnTo>
                  <a:lnTo>
                    <a:pt x="2077" y="2415"/>
                  </a:lnTo>
                  <a:lnTo>
                    <a:pt x="2131" y="2423"/>
                  </a:lnTo>
                  <a:lnTo>
                    <a:pt x="2183" y="2435"/>
                  </a:lnTo>
                  <a:lnTo>
                    <a:pt x="2230" y="2451"/>
                  </a:lnTo>
                  <a:lnTo>
                    <a:pt x="2273" y="2471"/>
                  </a:lnTo>
                  <a:lnTo>
                    <a:pt x="2311" y="2493"/>
                  </a:lnTo>
                  <a:lnTo>
                    <a:pt x="2343" y="2520"/>
                  </a:lnTo>
                  <a:lnTo>
                    <a:pt x="2369" y="2548"/>
                  </a:lnTo>
                  <a:lnTo>
                    <a:pt x="2447" y="2548"/>
                  </a:lnTo>
                  <a:lnTo>
                    <a:pt x="2522" y="2543"/>
                  </a:lnTo>
                  <a:lnTo>
                    <a:pt x="2593" y="2533"/>
                  </a:lnTo>
                  <a:lnTo>
                    <a:pt x="2661" y="2520"/>
                  </a:lnTo>
                  <a:lnTo>
                    <a:pt x="2726" y="2500"/>
                  </a:lnTo>
                  <a:lnTo>
                    <a:pt x="2790" y="2478"/>
                  </a:lnTo>
                  <a:lnTo>
                    <a:pt x="2851" y="2451"/>
                  </a:lnTo>
                  <a:lnTo>
                    <a:pt x="2909" y="2421"/>
                  </a:lnTo>
                  <a:lnTo>
                    <a:pt x="2966" y="2388"/>
                  </a:lnTo>
                  <a:lnTo>
                    <a:pt x="3021" y="2351"/>
                  </a:lnTo>
                  <a:lnTo>
                    <a:pt x="3074" y="2313"/>
                  </a:lnTo>
                  <a:lnTo>
                    <a:pt x="3126" y="2273"/>
                  </a:lnTo>
                  <a:lnTo>
                    <a:pt x="3176" y="2229"/>
                  </a:lnTo>
                  <a:lnTo>
                    <a:pt x="3227" y="2185"/>
                  </a:lnTo>
                  <a:lnTo>
                    <a:pt x="3276" y="2140"/>
                  </a:lnTo>
                  <a:lnTo>
                    <a:pt x="3324" y="2093"/>
                  </a:lnTo>
                  <a:lnTo>
                    <a:pt x="3372" y="2045"/>
                  </a:lnTo>
                  <a:lnTo>
                    <a:pt x="3396" y="1960"/>
                  </a:lnTo>
                  <a:lnTo>
                    <a:pt x="3413" y="1873"/>
                  </a:lnTo>
                  <a:lnTo>
                    <a:pt x="3419" y="1838"/>
                  </a:lnTo>
                  <a:lnTo>
                    <a:pt x="3424" y="1804"/>
                  </a:lnTo>
                  <a:lnTo>
                    <a:pt x="3430" y="1750"/>
                  </a:lnTo>
                  <a:lnTo>
                    <a:pt x="3433" y="1713"/>
                  </a:lnTo>
                  <a:lnTo>
                    <a:pt x="3434" y="1687"/>
                  </a:lnTo>
                  <a:lnTo>
                    <a:pt x="3436" y="1623"/>
                  </a:lnTo>
                  <a:lnTo>
                    <a:pt x="3435" y="1586"/>
                  </a:lnTo>
                  <a:lnTo>
                    <a:pt x="3433" y="1550"/>
                  </a:lnTo>
                  <a:lnTo>
                    <a:pt x="3431" y="1527"/>
                  </a:lnTo>
                  <a:lnTo>
                    <a:pt x="3428" y="1477"/>
                  </a:lnTo>
                  <a:lnTo>
                    <a:pt x="3419" y="1410"/>
                  </a:lnTo>
                  <a:lnTo>
                    <a:pt x="3419" y="1408"/>
                  </a:lnTo>
                  <a:lnTo>
                    <a:pt x="3419" y="1405"/>
                  </a:lnTo>
                  <a:lnTo>
                    <a:pt x="3408" y="1340"/>
                  </a:lnTo>
                  <a:lnTo>
                    <a:pt x="3407" y="1335"/>
                  </a:lnTo>
                  <a:lnTo>
                    <a:pt x="3393" y="1276"/>
                  </a:lnTo>
                  <a:lnTo>
                    <a:pt x="3377" y="1219"/>
                  </a:lnTo>
                  <a:lnTo>
                    <a:pt x="3354" y="1148"/>
                  </a:lnTo>
                  <a:lnTo>
                    <a:pt x="3328" y="1078"/>
                  </a:lnTo>
                  <a:lnTo>
                    <a:pt x="3325" y="1074"/>
                  </a:lnTo>
                  <a:lnTo>
                    <a:pt x="3322" y="1064"/>
                  </a:lnTo>
                  <a:lnTo>
                    <a:pt x="3306" y="1027"/>
                  </a:lnTo>
                  <a:lnTo>
                    <a:pt x="3290" y="992"/>
                  </a:lnTo>
                  <a:lnTo>
                    <a:pt x="3275" y="965"/>
                  </a:lnTo>
                  <a:lnTo>
                    <a:pt x="3261" y="939"/>
                  </a:lnTo>
                  <a:lnTo>
                    <a:pt x="3213" y="856"/>
                  </a:lnTo>
                  <a:lnTo>
                    <a:pt x="3159" y="778"/>
                  </a:lnTo>
                  <a:lnTo>
                    <a:pt x="3101" y="704"/>
                  </a:lnTo>
                  <a:lnTo>
                    <a:pt x="3037" y="633"/>
                  </a:lnTo>
                  <a:lnTo>
                    <a:pt x="2969" y="566"/>
                  </a:lnTo>
                  <a:lnTo>
                    <a:pt x="2898" y="505"/>
                  </a:lnTo>
                  <a:lnTo>
                    <a:pt x="2821" y="448"/>
                  </a:lnTo>
                  <a:lnTo>
                    <a:pt x="2742" y="395"/>
                  </a:lnTo>
                  <a:lnTo>
                    <a:pt x="2659" y="348"/>
                  </a:lnTo>
                  <a:lnTo>
                    <a:pt x="2572" y="308"/>
                  </a:lnTo>
                  <a:lnTo>
                    <a:pt x="2482" y="272"/>
                  </a:lnTo>
                  <a:lnTo>
                    <a:pt x="2390" y="243"/>
                  </a:lnTo>
                  <a:lnTo>
                    <a:pt x="2295" y="218"/>
                  </a:lnTo>
                  <a:lnTo>
                    <a:pt x="2198" y="202"/>
                  </a:lnTo>
                  <a:lnTo>
                    <a:pt x="2098" y="191"/>
                  </a:lnTo>
                  <a:lnTo>
                    <a:pt x="1997" y="187"/>
                  </a:lnTo>
                  <a:lnTo>
                    <a:pt x="1891" y="191"/>
                  </a:lnTo>
                  <a:lnTo>
                    <a:pt x="1787" y="203"/>
                  </a:lnTo>
                  <a:lnTo>
                    <a:pt x="1685" y="222"/>
                  </a:lnTo>
                  <a:lnTo>
                    <a:pt x="1586" y="246"/>
                  </a:lnTo>
                  <a:lnTo>
                    <a:pt x="1490" y="278"/>
                  </a:lnTo>
                  <a:lnTo>
                    <a:pt x="1398" y="318"/>
                  </a:lnTo>
                  <a:lnTo>
                    <a:pt x="1309" y="362"/>
                  </a:lnTo>
                  <a:lnTo>
                    <a:pt x="1223" y="412"/>
                  </a:lnTo>
                  <a:lnTo>
                    <a:pt x="1141" y="469"/>
                  </a:lnTo>
                  <a:lnTo>
                    <a:pt x="1064" y="530"/>
                  </a:lnTo>
                  <a:lnTo>
                    <a:pt x="991" y="597"/>
                  </a:lnTo>
                  <a:lnTo>
                    <a:pt x="922" y="668"/>
                  </a:lnTo>
                  <a:lnTo>
                    <a:pt x="859" y="743"/>
                  </a:lnTo>
                  <a:lnTo>
                    <a:pt x="801" y="824"/>
                  </a:lnTo>
                  <a:lnTo>
                    <a:pt x="748" y="908"/>
                  </a:lnTo>
                  <a:lnTo>
                    <a:pt x="732" y="936"/>
                  </a:lnTo>
                  <a:lnTo>
                    <a:pt x="730" y="941"/>
                  </a:lnTo>
                  <a:lnTo>
                    <a:pt x="700" y="999"/>
                  </a:lnTo>
                  <a:lnTo>
                    <a:pt x="671" y="1064"/>
                  </a:lnTo>
                  <a:lnTo>
                    <a:pt x="669" y="1068"/>
                  </a:lnTo>
                  <a:lnTo>
                    <a:pt x="668" y="1073"/>
                  </a:lnTo>
                  <a:lnTo>
                    <a:pt x="643" y="1134"/>
                  </a:lnTo>
                  <a:lnTo>
                    <a:pt x="622" y="1197"/>
                  </a:lnTo>
                  <a:lnTo>
                    <a:pt x="604" y="1259"/>
                  </a:lnTo>
                  <a:lnTo>
                    <a:pt x="603" y="1264"/>
                  </a:lnTo>
                  <a:lnTo>
                    <a:pt x="583" y="1352"/>
                  </a:lnTo>
                  <a:lnTo>
                    <a:pt x="569" y="1442"/>
                  </a:lnTo>
                  <a:lnTo>
                    <a:pt x="561" y="1534"/>
                  </a:lnTo>
                  <a:lnTo>
                    <a:pt x="560" y="1542"/>
                  </a:lnTo>
                  <a:lnTo>
                    <a:pt x="560" y="1550"/>
                  </a:lnTo>
                  <a:lnTo>
                    <a:pt x="558" y="1623"/>
                  </a:lnTo>
                  <a:lnTo>
                    <a:pt x="558" y="1662"/>
                  </a:lnTo>
                  <a:lnTo>
                    <a:pt x="561" y="1702"/>
                  </a:lnTo>
                  <a:lnTo>
                    <a:pt x="562" y="1731"/>
                  </a:lnTo>
                  <a:lnTo>
                    <a:pt x="563" y="1750"/>
                  </a:lnTo>
                  <a:lnTo>
                    <a:pt x="576" y="1848"/>
                  </a:lnTo>
                  <a:lnTo>
                    <a:pt x="594" y="1944"/>
                  </a:lnTo>
                  <a:lnTo>
                    <a:pt x="619" y="2038"/>
                  </a:lnTo>
                  <a:lnTo>
                    <a:pt x="648" y="2129"/>
                  </a:lnTo>
                  <a:lnTo>
                    <a:pt x="685" y="2217"/>
                  </a:lnTo>
                  <a:lnTo>
                    <a:pt x="727" y="2302"/>
                  </a:lnTo>
                  <a:lnTo>
                    <a:pt x="669" y="2292"/>
                  </a:lnTo>
                  <a:lnTo>
                    <a:pt x="614" y="2275"/>
                  </a:lnTo>
                  <a:lnTo>
                    <a:pt x="560" y="2252"/>
                  </a:lnTo>
                  <a:lnTo>
                    <a:pt x="508" y="2222"/>
                  </a:lnTo>
                  <a:lnTo>
                    <a:pt x="459" y="2188"/>
                  </a:lnTo>
                  <a:lnTo>
                    <a:pt x="413" y="2146"/>
                  </a:lnTo>
                  <a:lnTo>
                    <a:pt x="371" y="2100"/>
                  </a:lnTo>
                  <a:lnTo>
                    <a:pt x="333" y="2049"/>
                  </a:lnTo>
                  <a:lnTo>
                    <a:pt x="298" y="1992"/>
                  </a:lnTo>
                  <a:lnTo>
                    <a:pt x="269" y="1932"/>
                  </a:lnTo>
                  <a:lnTo>
                    <a:pt x="244" y="1868"/>
                  </a:lnTo>
                  <a:lnTo>
                    <a:pt x="224" y="1799"/>
                  </a:lnTo>
                  <a:lnTo>
                    <a:pt x="211" y="1727"/>
                  </a:lnTo>
                  <a:lnTo>
                    <a:pt x="203" y="1652"/>
                  </a:lnTo>
                  <a:lnTo>
                    <a:pt x="202" y="1579"/>
                  </a:lnTo>
                  <a:lnTo>
                    <a:pt x="208" y="1506"/>
                  </a:lnTo>
                  <a:lnTo>
                    <a:pt x="219" y="1436"/>
                  </a:lnTo>
                  <a:lnTo>
                    <a:pt x="237" y="1367"/>
                  </a:lnTo>
                  <a:lnTo>
                    <a:pt x="260" y="1302"/>
                  </a:lnTo>
                  <a:lnTo>
                    <a:pt x="288" y="1240"/>
                  </a:lnTo>
                  <a:lnTo>
                    <a:pt x="320" y="1182"/>
                  </a:lnTo>
                  <a:lnTo>
                    <a:pt x="359" y="1128"/>
                  </a:lnTo>
                  <a:lnTo>
                    <a:pt x="401" y="1079"/>
                  </a:lnTo>
                  <a:lnTo>
                    <a:pt x="447" y="1035"/>
                  </a:lnTo>
                  <a:lnTo>
                    <a:pt x="497" y="997"/>
                  </a:lnTo>
                  <a:lnTo>
                    <a:pt x="539" y="906"/>
                  </a:lnTo>
                  <a:lnTo>
                    <a:pt x="585" y="818"/>
                  </a:lnTo>
                  <a:lnTo>
                    <a:pt x="638" y="733"/>
                  </a:lnTo>
                  <a:lnTo>
                    <a:pt x="695" y="651"/>
                  </a:lnTo>
                  <a:lnTo>
                    <a:pt x="757" y="573"/>
                  </a:lnTo>
                  <a:lnTo>
                    <a:pt x="825" y="500"/>
                  </a:lnTo>
                  <a:lnTo>
                    <a:pt x="896" y="430"/>
                  </a:lnTo>
                  <a:lnTo>
                    <a:pt x="971" y="364"/>
                  </a:lnTo>
                  <a:lnTo>
                    <a:pt x="1051" y="303"/>
                  </a:lnTo>
                  <a:lnTo>
                    <a:pt x="1135" y="247"/>
                  </a:lnTo>
                  <a:lnTo>
                    <a:pt x="1223" y="196"/>
                  </a:lnTo>
                  <a:lnTo>
                    <a:pt x="1315" y="150"/>
                  </a:lnTo>
                  <a:lnTo>
                    <a:pt x="1410" y="110"/>
                  </a:lnTo>
                  <a:lnTo>
                    <a:pt x="1509" y="75"/>
                  </a:lnTo>
                  <a:lnTo>
                    <a:pt x="1610" y="47"/>
                  </a:lnTo>
                  <a:lnTo>
                    <a:pt x="1714" y="26"/>
                  </a:lnTo>
                  <a:lnTo>
                    <a:pt x="1811" y="11"/>
                  </a:lnTo>
                  <a:lnTo>
                    <a:pt x="1907" y="3"/>
                  </a:lnTo>
                  <a:lnTo>
                    <a:pt x="200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303" name="Group 302"/>
            <p:cNvGrpSpPr/>
            <p:nvPr/>
          </p:nvGrpSpPr>
          <p:grpSpPr>
            <a:xfrm>
              <a:off x="4414481" y="2499019"/>
              <a:ext cx="670817" cy="631955"/>
              <a:chOff x="1639950" y="2681580"/>
              <a:chExt cx="1735501" cy="1634956"/>
            </a:xfrm>
            <a:grpFill/>
          </p:grpSpPr>
          <p:sp>
            <p:nvSpPr>
              <p:cNvPr id="563" name="Freeform 11"/>
              <p:cNvSpPr>
                <a:spLocks noEditPoints="1"/>
              </p:cNvSpPr>
              <p:nvPr/>
            </p:nvSpPr>
            <p:spPr bwMode="auto">
              <a:xfrm>
                <a:off x="2189308" y="2681580"/>
                <a:ext cx="906365" cy="827678"/>
              </a:xfrm>
              <a:custGeom>
                <a:avLst/>
                <a:gdLst>
                  <a:gd name="T0" fmla="*/ 877 w 1866"/>
                  <a:gd name="T1" fmla="*/ 357 h 1704"/>
                  <a:gd name="T2" fmla="*/ 814 w 1866"/>
                  <a:gd name="T3" fmla="*/ 410 h 1704"/>
                  <a:gd name="T4" fmla="*/ 789 w 1866"/>
                  <a:gd name="T5" fmla="*/ 491 h 1704"/>
                  <a:gd name="T6" fmla="*/ 814 w 1866"/>
                  <a:gd name="T7" fmla="*/ 573 h 1704"/>
                  <a:gd name="T8" fmla="*/ 876 w 1866"/>
                  <a:gd name="T9" fmla="*/ 625 h 1704"/>
                  <a:gd name="T10" fmla="*/ 963 w 1866"/>
                  <a:gd name="T11" fmla="*/ 633 h 1704"/>
                  <a:gd name="T12" fmla="*/ 1036 w 1866"/>
                  <a:gd name="T13" fmla="*/ 594 h 1704"/>
                  <a:gd name="T14" fmla="*/ 1076 w 1866"/>
                  <a:gd name="T15" fmla="*/ 521 h 1704"/>
                  <a:gd name="T16" fmla="*/ 1067 w 1866"/>
                  <a:gd name="T17" fmla="*/ 435 h 1704"/>
                  <a:gd name="T18" fmla="*/ 1015 w 1866"/>
                  <a:gd name="T19" fmla="*/ 371 h 1704"/>
                  <a:gd name="T20" fmla="*/ 934 w 1866"/>
                  <a:gd name="T21" fmla="*/ 346 h 1704"/>
                  <a:gd name="T22" fmla="*/ 980 w 1866"/>
                  <a:gd name="T23" fmla="*/ 5 h 1704"/>
                  <a:gd name="T24" fmla="*/ 1064 w 1866"/>
                  <a:gd name="T25" fmla="*/ 43 h 1704"/>
                  <a:gd name="T26" fmla="*/ 1864 w 1866"/>
                  <a:gd name="T27" fmla="*/ 690 h 1704"/>
                  <a:gd name="T28" fmla="*/ 1864 w 1866"/>
                  <a:gd name="T29" fmla="*/ 791 h 1704"/>
                  <a:gd name="T30" fmla="*/ 1694 w 1866"/>
                  <a:gd name="T31" fmla="*/ 803 h 1704"/>
                  <a:gd name="T32" fmla="*/ 1673 w 1866"/>
                  <a:gd name="T33" fmla="*/ 823 h 1704"/>
                  <a:gd name="T34" fmla="*/ 1662 w 1866"/>
                  <a:gd name="T35" fmla="*/ 1601 h 1704"/>
                  <a:gd name="T36" fmla="*/ 1614 w 1866"/>
                  <a:gd name="T37" fmla="*/ 1675 h 1704"/>
                  <a:gd name="T38" fmla="*/ 1539 w 1866"/>
                  <a:gd name="T39" fmla="*/ 1703 h 1704"/>
                  <a:gd name="T40" fmla="*/ 1471 w 1866"/>
                  <a:gd name="T41" fmla="*/ 1703 h 1704"/>
                  <a:gd name="T42" fmla="*/ 1376 w 1866"/>
                  <a:gd name="T43" fmla="*/ 1703 h 1704"/>
                  <a:gd name="T44" fmla="*/ 1282 w 1866"/>
                  <a:gd name="T45" fmla="*/ 1703 h 1704"/>
                  <a:gd name="T46" fmla="*/ 1216 w 1866"/>
                  <a:gd name="T47" fmla="*/ 1704 h 1704"/>
                  <a:gd name="T48" fmla="*/ 1186 w 1866"/>
                  <a:gd name="T49" fmla="*/ 1700 h 1704"/>
                  <a:gd name="T50" fmla="*/ 1160 w 1866"/>
                  <a:gd name="T51" fmla="*/ 1662 h 1704"/>
                  <a:gd name="T52" fmla="*/ 1149 w 1866"/>
                  <a:gd name="T53" fmla="*/ 1169 h 1704"/>
                  <a:gd name="T54" fmla="*/ 1099 w 1866"/>
                  <a:gd name="T55" fmla="*/ 1131 h 1704"/>
                  <a:gd name="T56" fmla="*/ 777 w 1866"/>
                  <a:gd name="T57" fmla="*/ 1131 h 1704"/>
                  <a:gd name="T58" fmla="*/ 728 w 1866"/>
                  <a:gd name="T59" fmla="*/ 1169 h 1704"/>
                  <a:gd name="T60" fmla="*/ 716 w 1866"/>
                  <a:gd name="T61" fmla="*/ 1662 h 1704"/>
                  <a:gd name="T62" fmla="*/ 691 w 1866"/>
                  <a:gd name="T63" fmla="*/ 1700 h 1704"/>
                  <a:gd name="T64" fmla="*/ 660 w 1866"/>
                  <a:gd name="T65" fmla="*/ 1704 h 1704"/>
                  <a:gd name="T66" fmla="*/ 591 w 1866"/>
                  <a:gd name="T67" fmla="*/ 1703 h 1704"/>
                  <a:gd name="T68" fmla="*/ 493 w 1866"/>
                  <a:gd name="T69" fmla="*/ 1703 h 1704"/>
                  <a:gd name="T70" fmla="*/ 396 w 1866"/>
                  <a:gd name="T71" fmla="*/ 1703 h 1704"/>
                  <a:gd name="T72" fmla="*/ 325 w 1866"/>
                  <a:gd name="T73" fmla="*/ 1703 h 1704"/>
                  <a:gd name="T74" fmla="*/ 251 w 1866"/>
                  <a:gd name="T75" fmla="*/ 1675 h 1704"/>
                  <a:gd name="T76" fmla="*/ 202 w 1866"/>
                  <a:gd name="T77" fmla="*/ 1601 h 1704"/>
                  <a:gd name="T78" fmla="*/ 191 w 1866"/>
                  <a:gd name="T79" fmla="*/ 823 h 1704"/>
                  <a:gd name="T80" fmla="*/ 170 w 1866"/>
                  <a:gd name="T81" fmla="*/ 803 h 1704"/>
                  <a:gd name="T82" fmla="*/ 4 w 1866"/>
                  <a:gd name="T83" fmla="*/ 791 h 1704"/>
                  <a:gd name="T84" fmla="*/ 3 w 1866"/>
                  <a:gd name="T85" fmla="*/ 679 h 1704"/>
                  <a:gd name="T86" fmla="*/ 803 w 1866"/>
                  <a:gd name="T87" fmla="*/ 42 h 1704"/>
                  <a:gd name="T88" fmla="*/ 886 w 1866"/>
                  <a:gd name="T89" fmla="*/ 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866" h="1704">
                    <a:moveTo>
                      <a:pt x="934" y="346"/>
                    </a:moveTo>
                    <a:lnTo>
                      <a:pt x="905" y="349"/>
                    </a:lnTo>
                    <a:lnTo>
                      <a:pt x="877" y="357"/>
                    </a:lnTo>
                    <a:lnTo>
                      <a:pt x="853" y="371"/>
                    </a:lnTo>
                    <a:lnTo>
                      <a:pt x="831" y="388"/>
                    </a:lnTo>
                    <a:lnTo>
                      <a:pt x="814" y="410"/>
                    </a:lnTo>
                    <a:lnTo>
                      <a:pt x="800" y="435"/>
                    </a:lnTo>
                    <a:lnTo>
                      <a:pt x="791" y="462"/>
                    </a:lnTo>
                    <a:lnTo>
                      <a:pt x="789" y="491"/>
                    </a:lnTo>
                    <a:lnTo>
                      <a:pt x="791" y="521"/>
                    </a:lnTo>
                    <a:lnTo>
                      <a:pt x="800" y="548"/>
                    </a:lnTo>
                    <a:lnTo>
                      <a:pt x="814" y="573"/>
                    </a:lnTo>
                    <a:lnTo>
                      <a:pt x="831" y="594"/>
                    </a:lnTo>
                    <a:lnTo>
                      <a:pt x="853" y="612"/>
                    </a:lnTo>
                    <a:lnTo>
                      <a:pt x="876" y="625"/>
                    </a:lnTo>
                    <a:lnTo>
                      <a:pt x="905" y="633"/>
                    </a:lnTo>
                    <a:lnTo>
                      <a:pt x="934" y="637"/>
                    </a:lnTo>
                    <a:lnTo>
                      <a:pt x="963" y="633"/>
                    </a:lnTo>
                    <a:lnTo>
                      <a:pt x="990" y="625"/>
                    </a:lnTo>
                    <a:lnTo>
                      <a:pt x="1015" y="612"/>
                    </a:lnTo>
                    <a:lnTo>
                      <a:pt x="1036" y="594"/>
                    </a:lnTo>
                    <a:lnTo>
                      <a:pt x="1054" y="573"/>
                    </a:lnTo>
                    <a:lnTo>
                      <a:pt x="1067" y="548"/>
                    </a:lnTo>
                    <a:lnTo>
                      <a:pt x="1076" y="521"/>
                    </a:lnTo>
                    <a:lnTo>
                      <a:pt x="1079" y="491"/>
                    </a:lnTo>
                    <a:lnTo>
                      <a:pt x="1076" y="462"/>
                    </a:lnTo>
                    <a:lnTo>
                      <a:pt x="1067" y="435"/>
                    </a:lnTo>
                    <a:lnTo>
                      <a:pt x="1054" y="410"/>
                    </a:lnTo>
                    <a:lnTo>
                      <a:pt x="1036" y="388"/>
                    </a:lnTo>
                    <a:lnTo>
                      <a:pt x="1015" y="371"/>
                    </a:lnTo>
                    <a:lnTo>
                      <a:pt x="990" y="357"/>
                    </a:lnTo>
                    <a:lnTo>
                      <a:pt x="963" y="349"/>
                    </a:lnTo>
                    <a:lnTo>
                      <a:pt x="934" y="346"/>
                    </a:lnTo>
                    <a:close/>
                    <a:moveTo>
                      <a:pt x="918" y="0"/>
                    </a:moveTo>
                    <a:lnTo>
                      <a:pt x="949" y="0"/>
                    </a:lnTo>
                    <a:lnTo>
                      <a:pt x="980" y="5"/>
                    </a:lnTo>
                    <a:lnTo>
                      <a:pt x="1010" y="13"/>
                    </a:lnTo>
                    <a:lnTo>
                      <a:pt x="1038" y="25"/>
                    </a:lnTo>
                    <a:lnTo>
                      <a:pt x="1064" y="43"/>
                    </a:lnTo>
                    <a:lnTo>
                      <a:pt x="1850" y="668"/>
                    </a:lnTo>
                    <a:lnTo>
                      <a:pt x="1858" y="678"/>
                    </a:lnTo>
                    <a:lnTo>
                      <a:pt x="1864" y="690"/>
                    </a:lnTo>
                    <a:lnTo>
                      <a:pt x="1866" y="702"/>
                    </a:lnTo>
                    <a:lnTo>
                      <a:pt x="1866" y="781"/>
                    </a:lnTo>
                    <a:lnTo>
                      <a:pt x="1864" y="791"/>
                    </a:lnTo>
                    <a:lnTo>
                      <a:pt x="1856" y="798"/>
                    </a:lnTo>
                    <a:lnTo>
                      <a:pt x="1845" y="801"/>
                    </a:lnTo>
                    <a:lnTo>
                      <a:pt x="1694" y="803"/>
                    </a:lnTo>
                    <a:lnTo>
                      <a:pt x="1683" y="806"/>
                    </a:lnTo>
                    <a:lnTo>
                      <a:pt x="1675" y="813"/>
                    </a:lnTo>
                    <a:lnTo>
                      <a:pt x="1673" y="823"/>
                    </a:lnTo>
                    <a:lnTo>
                      <a:pt x="1673" y="1537"/>
                    </a:lnTo>
                    <a:lnTo>
                      <a:pt x="1670" y="1571"/>
                    </a:lnTo>
                    <a:lnTo>
                      <a:pt x="1662" y="1601"/>
                    </a:lnTo>
                    <a:lnTo>
                      <a:pt x="1651" y="1630"/>
                    </a:lnTo>
                    <a:lnTo>
                      <a:pt x="1634" y="1654"/>
                    </a:lnTo>
                    <a:lnTo>
                      <a:pt x="1614" y="1675"/>
                    </a:lnTo>
                    <a:lnTo>
                      <a:pt x="1591" y="1690"/>
                    </a:lnTo>
                    <a:lnTo>
                      <a:pt x="1566" y="1700"/>
                    </a:lnTo>
                    <a:lnTo>
                      <a:pt x="1539" y="1703"/>
                    </a:lnTo>
                    <a:lnTo>
                      <a:pt x="1521" y="1703"/>
                    </a:lnTo>
                    <a:lnTo>
                      <a:pt x="1498" y="1703"/>
                    </a:lnTo>
                    <a:lnTo>
                      <a:pt x="1471" y="1703"/>
                    </a:lnTo>
                    <a:lnTo>
                      <a:pt x="1440" y="1703"/>
                    </a:lnTo>
                    <a:lnTo>
                      <a:pt x="1409" y="1703"/>
                    </a:lnTo>
                    <a:lnTo>
                      <a:pt x="1376" y="1703"/>
                    </a:lnTo>
                    <a:lnTo>
                      <a:pt x="1343" y="1703"/>
                    </a:lnTo>
                    <a:lnTo>
                      <a:pt x="1312" y="1703"/>
                    </a:lnTo>
                    <a:lnTo>
                      <a:pt x="1282" y="1703"/>
                    </a:lnTo>
                    <a:lnTo>
                      <a:pt x="1255" y="1703"/>
                    </a:lnTo>
                    <a:lnTo>
                      <a:pt x="1234" y="1704"/>
                    </a:lnTo>
                    <a:lnTo>
                      <a:pt x="1216" y="1704"/>
                    </a:lnTo>
                    <a:lnTo>
                      <a:pt x="1206" y="1704"/>
                    </a:lnTo>
                    <a:lnTo>
                      <a:pt x="1201" y="1704"/>
                    </a:lnTo>
                    <a:lnTo>
                      <a:pt x="1186" y="1700"/>
                    </a:lnTo>
                    <a:lnTo>
                      <a:pt x="1172" y="1691"/>
                    </a:lnTo>
                    <a:lnTo>
                      <a:pt x="1163" y="1678"/>
                    </a:lnTo>
                    <a:lnTo>
                      <a:pt x="1160" y="1662"/>
                    </a:lnTo>
                    <a:lnTo>
                      <a:pt x="1160" y="1210"/>
                    </a:lnTo>
                    <a:lnTo>
                      <a:pt x="1157" y="1188"/>
                    </a:lnTo>
                    <a:lnTo>
                      <a:pt x="1149" y="1169"/>
                    </a:lnTo>
                    <a:lnTo>
                      <a:pt x="1136" y="1152"/>
                    </a:lnTo>
                    <a:lnTo>
                      <a:pt x="1119" y="1139"/>
                    </a:lnTo>
                    <a:lnTo>
                      <a:pt x="1099" y="1131"/>
                    </a:lnTo>
                    <a:lnTo>
                      <a:pt x="1078" y="1128"/>
                    </a:lnTo>
                    <a:lnTo>
                      <a:pt x="800" y="1128"/>
                    </a:lnTo>
                    <a:lnTo>
                      <a:pt x="777" y="1131"/>
                    </a:lnTo>
                    <a:lnTo>
                      <a:pt x="757" y="1139"/>
                    </a:lnTo>
                    <a:lnTo>
                      <a:pt x="741" y="1152"/>
                    </a:lnTo>
                    <a:lnTo>
                      <a:pt x="728" y="1169"/>
                    </a:lnTo>
                    <a:lnTo>
                      <a:pt x="719" y="1188"/>
                    </a:lnTo>
                    <a:lnTo>
                      <a:pt x="716" y="1210"/>
                    </a:lnTo>
                    <a:lnTo>
                      <a:pt x="716" y="1662"/>
                    </a:lnTo>
                    <a:lnTo>
                      <a:pt x="713" y="1678"/>
                    </a:lnTo>
                    <a:lnTo>
                      <a:pt x="704" y="1691"/>
                    </a:lnTo>
                    <a:lnTo>
                      <a:pt x="691" y="1700"/>
                    </a:lnTo>
                    <a:lnTo>
                      <a:pt x="675" y="1704"/>
                    </a:lnTo>
                    <a:lnTo>
                      <a:pt x="671" y="1704"/>
                    </a:lnTo>
                    <a:lnTo>
                      <a:pt x="660" y="1704"/>
                    </a:lnTo>
                    <a:lnTo>
                      <a:pt x="641" y="1704"/>
                    </a:lnTo>
                    <a:lnTo>
                      <a:pt x="619" y="1704"/>
                    </a:lnTo>
                    <a:lnTo>
                      <a:pt x="591" y="1703"/>
                    </a:lnTo>
                    <a:lnTo>
                      <a:pt x="560" y="1703"/>
                    </a:lnTo>
                    <a:lnTo>
                      <a:pt x="528" y="1703"/>
                    </a:lnTo>
                    <a:lnTo>
                      <a:pt x="493" y="1703"/>
                    </a:lnTo>
                    <a:lnTo>
                      <a:pt x="460" y="1703"/>
                    </a:lnTo>
                    <a:lnTo>
                      <a:pt x="426" y="1703"/>
                    </a:lnTo>
                    <a:lnTo>
                      <a:pt x="396" y="1703"/>
                    </a:lnTo>
                    <a:lnTo>
                      <a:pt x="367" y="1703"/>
                    </a:lnTo>
                    <a:lnTo>
                      <a:pt x="344" y="1703"/>
                    </a:lnTo>
                    <a:lnTo>
                      <a:pt x="325" y="1703"/>
                    </a:lnTo>
                    <a:lnTo>
                      <a:pt x="298" y="1700"/>
                    </a:lnTo>
                    <a:lnTo>
                      <a:pt x="273" y="1690"/>
                    </a:lnTo>
                    <a:lnTo>
                      <a:pt x="251" y="1675"/>
                    </a:lnTo>
                    <a:lnTo>
                      <a:pt x="231" y="1654"/>
                    </a:lnTo>
                    <a:lnTo>
                      <a:pt x="215" y="1630"/>
                    </a:lnTo>
                    <a:lnTo>
                      <a:pt x="202" y="1601"/>
                    </a:lnTo>
                    <a:lnTo>
                      <a:pt x="194" y="1571"/>
                    </a:lnTo>
                    <a:lnTo>
                      <a:pt x="192" y="1537"/>
                    </a:lnTo>
                    <a:lnTo>
                      <a:pt x="191" y="823"/>
                    </a:lnTo>
                    <a:lnTo>
                      <a:pt x="189" y="813"/>
                    </a:lnTo>
                    <a:lnTo>
                      <a:pt x="181" y="806"/>
                    </a:lnTo>
                    <a:lnTo>
                      <a:pt x="170" y="803"/>
                    </a:lnTo>
                    <a:lnTo>
                      <a:pt x="21" y="801"/>
                    </a:lnTo>
                    <a:lnTo>
                      <a:pt x="10" y="798"/>
                    </a:lnTo>
                    <a:lnTo>
                      <a:pt x="4" y="791"/>
                    </a:lnTo>
                    <a:lnTo>
                      <a:pt x="0" y="781"/>
                    </a:lnTo>
                    <a:lnTo>
                      <a:pt x="0" y="692"/>
                    </a:lnTo>
                    <a:lnTo>
                      <a:pt x="3" y="679"/>
                    </a:lnTo>
                    <a:lnTo>
                      <a:pt x="8" y="667"/>
                    </a:lnTo>
                    <a:lnTo>
                      <a:pt x="17" y="658"/>
                    </a:lnTo>
                    <a:lnTo>
                      <a:pt x="803" y="42"/>
                    </a:lnTo>
                    <a:lnTo>
                      <a:pt x="829" y="25"/>
                    </a:lnTo>
                    <a:lnTo>
                      <a:pt x="857" y="12"/>
                    </a:lnTo>
                    <a:lnTo>
                      <a:pt x="886" y="4"/>
                    </a:lnTo>
                    <a:lnTo>
                      <a:pt x="91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64" name="Freeform 12"/>
              <p:cNvSpPr>
                <a:spLocks/>
              </p:cNvSpPr>
              <p:nvPr/>
            </p:nvSpPr>
            <p:spPr bwMode="auto">
              <a:xfrm>
                <a:off x="1639950" y="3513630"/>
                <a:ext cx="1735501" cy="802906"/>
              </a:xfrm>
              <a:custGeom>
                <a:avLst/>
                <a:gdLst>
                  <a:gd name="T0" fmla="*/ 3524 w 3573"/>
                  <a:gd name="T1" fmla="*/ 45 h 1652"/>
                  <a:gd name="T2" fmla="*/ 3573 w 3573"/>
                  <a:gd name="T3" fmla="*/ 185 h 1652"/>
                  <a:gd name="T4" fmla="*/ 3524 w 3573"/>
                  <a:gd name="T5" fmla="*/ 401 h 1652"/>
                  <a:gd name="T6" fmla="*/ 3388 w 3573"/>
                  <a:gd name="T7" fmla="*/ 673 h 1652"/>
                  <a:gd name="T8" fmla="*/ 3163 w 3573"/>
                  <a:gd name="T9" fmla="*/ 977 h 1652"/>
                  <a:gd name="T10" fmla="*/ 2859 w 3573"/>
                  <a:gd name="T11" fmla="*/ 1270 h 1652"/>
                  <a:gd name="T12" fmla="*/ 2492 w 3573"/>
                  <a:gd name="T13" fmla="*/ 1507 h 1652"/>
                  <a:gd name="T14" fmla="*/ 2076 w 3573"/>
                  <a:gd name="T15" fmla="*/ 1639 h 1652"/>
                  <a:gd name="T16" fmla="*/ 1687 w 3573"/>
                  <a:gd name="T17" fmla="*/ 1626 h 1652"/>
                  <a:gd name="T18" fmla="*/ 1334 w 3573"/>
                  <a:gd name="T19" fmla="*/ 1505 h 1652"/>
                  <a:gd name="T20" fmla="*/ 1036 w 3573"/>
                  <a:gd name="T21" fmla="*/ 1377 h 1652"/>
                  <a:gd name="T22" fmla="*/ 791 w 3573"/>
                  <a:gd name="T23" fmla="*/ 1298 h 1652"/>
                  <a:gd name="T24" fmla="*/ 589 w 3573"/>
                  <a:gd name="T25" fmla="*/ 1313 h 1652"/>
                  <a:gd name="T26" fmla="*/ 389 w 3573"/>
                  <a:gd name="T27" fmla="*/ 1438 h 1652"/>
                  <a:gd name="T28" fmla="*/ 290 w 3573"/>
                  <a:gd name="T29" fmla="*/ 1526 h 1652"/>
                  <a:gd name="T30" fmla="*/ 250 w 3573"/>
                  <a:gd name="T31" fmla="*/ 1567 h 1652"/>
                  <a:gd name="T32" fmla="*/ 184 w 3573"/>
                  <a:gd name="T33" fmla="*/ 1601 h 1652"/>
                  <a:gd name="T34" fmla="*/ 153 w 3573"/>
                  <a:gd name="T35" fmla="*/ 1591 h 1652"/>
                  <a:gd name="T36" fmla="*/ 118 w 3573"/>
                  <a:gd name="T37" fmla="*/ 1525 h 1652"/>
                  <a:gd name="T38" fmla="*/ 9 w 3573"/>
                  <a:gd name="T39" fmla="*/ 670 h 1652"/>
                  <a:gd name="T40" fmla="*/ 271 w 3573"/>
                  <a:gd name="T41" fmla="*/ 395 h 1652"/>
                  <a:gd name="T42" fmla="*/ 577 w 3573"/>
                  <a:gd name="T43" fmla="*/ 181 h 1652"/>
                  <a:gd name="T44" fmla="*/ 873 w 3573"/>
                  <a:gd name="T45" fmla="*/ 118 h 1652"/>
                  <a:gd name="T46" fmla="*/ 1141 w 3573"/>
                  <a:gd name="T47" fmla="*/ 157 h 1652"/>
                  <a:gd name="T48" fmla="*/ 1370 w 3573"/>
                  <a:gd name="T49" fmla="*/ 251 h 1652"/>
                  <a:gd name="T50" fmla="*/ 1540 w 3573"/>
                  <a:gd name="T51" fmla="*/ 348 h 1652"/>
                  <a:gd name="T52" fmla="*/ 1749 w 3573"/>
                  <a:gd name="T53" fmla="*/ 451 h 1652"/>
                  <a:gd name="T54" fmla="*/ 2136 w 3573"/>
                  <a:gd name="T55" fmla="*/ 514 h 1652"/>
                  <a:gd name="T56" fmla="*/ 2469 w 3573"/>
                  <a:gd name="T57" fmla="*/ 476 h 1652"/>
                  <a:gd name="T58" fmla="*/ 2638 w 3573"/>
                  <a:gd name="T59" fmla="*/ 474 h 1652"/>
                  <a:gd name="T60" fmla="*/ 2728 w 3573"/>
                  <a:gd name="T61" fmla="*/ 538 h 1652"/>
                  <a:gd name="T62" fmla="*/ 2756 w 3573"/>
                  <a:gd name="T63" fmla="*/ 621 h 1652"/>
                  <a:gd name="T64" fmla="*/ 2697 w 3573"/>
                  <a:gd name="T65" fmla="*/ 750 h 1652"/>
                  <a:gd name="T66" fmla="*/ 2507 w 3573"/>
                  <a:gd name="T67" fmla="*/ 858 h 1652"/>
                  <a:gd name="T68" fmla="*/ 2260 w 3573"/>
                  <a:gd name="T69" fmla="*/ 899 h 1652"/>
                  <a:gd name="T70" fmla="*/ 1974 w 3573"/>
                  <a:gd name="T71" fmla="*/ 911 h 1652"/>
                  <a:gd name="T72" fmla="*/ 1728 w 3573"/>
                  <a:gd name="T73" fmla="*/ 934 h 1652"/>
                  <a:gd name="T74" fmla="*/ 1579 w 3573"/>
                  <a:gd name="T75" fmla="*/ 972 h 1652"/>
                  <a:gd name="T76" fmla="*/ 1521 w 3573"/>
                  <a:gd name="T77" fmla="*/ 1004 h 1652"/>
                  <a:gd name="T78" fmla="*/ 1536 w 3573"/>
                  <a:gd name="T79" fmla="*/ 1080 h 1652"/>
                  <a:gd name="T80" fmla="*/ 1599 w 3573"/>
                  <a:gd name="T81" fmla="*/ 1081 h 1652"/>
                  <a:gd name="T82" fmla="*/ 1714 w 3573"/>
                  <a:gd name="T83" fmla="*/ 1050 h 1652"/>
                  <a:gd name="T84" fmla="*/ 1921 w 3573"/>
                  <a:gd name="T85" fmla="*/ 1023 h 1652"/>
                  <a:gd name="T86" fmla="*/ 2216 w 3573"/>
                  <a:gd name="T87" fmla="*/ 1011 h 1652"/>
                  <a:gd name="T88" fmla="*/ 2499 w 3573"/>
                  <a:gd name="T89" fmla="*/ 975 h 1652"/>
                  <a:gd name="T90" fmla="*/ 2685 w 3573"/>
                  <a:gd name="T91" fmla="*/ 893 h 1652"/>
                  <a:gd name="T92" fmla="*/ 2815 w 3573"/>
                  <a:gd name="T93" fmla="*/ 783 h 1652"/>
                  <a:gd name="T94" fmla="*/ 2866 w 3573"/>
                  <a:gd name="T95" fmla="*/ 617 h 1652"/>
                  <a:gd name="T96" fmla="*/ 2790 w 3573"/>
                  <a:gd name="T97" fmla="*/ 440 h 1652"/>
                  <a:gd name="T98" fmla="*/ 2764 w 3573"/>
                  <a:gd name="T99" fmla="*/ 334 h 1652"/>
                  <a:gd name="T100" fmla="*/ 3044 w 3573"/>
                  <a:gd name="T101" fmla="*/ 156 h 1652"/>
                  <a:gd name="T102" fmla="*/ 3247 w 3573"/>
                  <a:gd name="T103" fmla="*/ 42 h 1652"/>
                  <a:gd name="T104" fmla="*/ 3420 w 3573"/>
                  <a:gd name="T105" fmla="*/ 0 h 1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573" h="1652">
                    <a:moveTo>
                      <a:pt x="3420" y="0"/>
                    </a:moveTo>
                    <a:lnTo>
                      <a:pt x="3450" y="3"/>
                    </a:lnTo>
                    <a:lnTo>
                      <a:pt x="3477" y="12"/>
                    </a:lnTo>
                    <a:lnTo>
                      <a:pt x="3502" y="26"/>
                    </a:lnTo>
                    <a:lnTo>
                      <a:pt x="3524" y="45"/>
                    </a:lnTo>
                    <a:lnTo>
                      <a:pt x="3545" y="70"/>
                    </a:lnTo>
                    <a:lnTo>
                      <a:pt x="3558" y="92"/>
                    </a:lnTo>
                    <a:lnTo>
                      <a:pt x="3567" y="119"/>
                    </a:lnTo>
                    <a:lnTo>
                      <a:pt x="3572" y="151"/>
                    </a:lnTo>
                    <a:lnTo>
                      <a:pt x="3573" y="185"/>
                    </a:lnTo>
                    <a:lnTo>
                      <a:pt x="3571" y="222"/>
                    </a:lnTo>
                    <a:lnTo>
                      <a:pt x="3564" y="264"/>
                    </a:lnTo>
                    <a:lnTo>
                      <a:pt x="3555" y="307"/>
                    </a:lnTo>
                    <a:lnTo>
                      <a:pt x="3542" y="353"/>
                    </a:lnTo>
                    <a:lnTo>
                      <a:pt x="3524" y="401"/>
                    </a:lnTo>
                    <a:lnTo>
                      <a:pt x="3504" y="452"/>
                    </a:lnTo>
                    <a:lnTo>
                      <a:pt x="3480" y="505"/>
                    </a:lnTo>
                    <a:lnTo>
                      <a:pt x="3453" y="561"/>
                    </a:lnTo>
                    <a:lnTo>
                      <a:pt x="3421" y="616"/>
                    </a:lnTo>
                    <a:lnTo>
                      <a:pt x="3388" y="673"/>
                    </a:lnTo>
                    <a:lnTo>
                      <a:pt x="3349" y="733"/>
                    </a:lnTo>
                    <a:lnTo>
                      <a:pt x="3308" y="794"/>
                    </a:lnTo>
                    <a:lnTo>
                      <a:pt x="3262" y="854"/>
                    </a:lnTo>
                    <a:lnTo>
                      <a:pt x="3214" y="916"/>
                    </a:lnTo>
                    <a:lnTo>
                      <a:pt x="3163" y="977"/>
                    </a:lnTo>
                    <a:lnTo>
                      <a:pt x="3107" y="1039"/>
                    </a:lnTo>
                    <a:lnTo>
                      <a:pt x="3050" y="1098"/>
                    </a:lnTo>
                    <a:lnTo>
                      <a:pt x="2989" y="1158"/>
                    </a:lnTo>
                    <a:lnTo>
                      <a:pt x="2926" y="1215"/>
                    </a:lnTo>
                    <a:lnTo>
                      <a:pt x="2859" y="1270"/>
                    </a:lnTo>
                    <a:lnTo>
                      <a:pt x="2790" y="1324"/>
                    </a:lnTo>
                    <a:lnTo>
                      <a:pt x="2720" y="1375"/>
                    </a:lnTo>
                    <a:lnTo>
                      <a:pt x="2646" y="1422"/>
                    </a:lnTo>
                    <a:lnTo>
                      <a:pt x="2570" y="1467"/>
                    </a:lnTo>
                    <a:lnTo>
                      <a:pt x="2492" y="1507"/>
                    </a:lnTo>
                    <a:lnTo>
                      <a:pt x="2412" y="1543"/>
                    </a:lnTo>
                    <a:lnTo>
                      <a:pt x="2331" y="1575"/>
                    </a:lnTo>
                    <a:lnTo>
                      <a:pt x="2247" y="1601"/>
                    </a:lnTo>
                    <a:lnTo>
                      <a:pt x="2162" y="1623"/>
                    </a:lnTo>
                    <a:lnTo>
                      <a:pt x="2076" y="1639"/>
                    </a:lnTo>
                    <a:lnTo>
                      <a:pt x="1987" y="1649"/>
                    </a:lnTo>
                    <a:lnTo>
                      <a:pt x="1897" y="1652"/>
                    </a:lnTo>
                    <a:lnTo>
                      <a:pt x="1828" y="1649"/>
                    </a:lnTo>
                    <a:lnTo>
                      <a:pt x="1757" y="1640"/>
                    </a:lnTo>
                    <a:lnTo>
                      <a:pt x="1687" y="1626"/>
                    </a:lnTo>
                    <a:lnTo>
                      <a:pt x="1615" y="1608"/>
                    </a:lnTo>
                    <a:lnTo>
                      <a:pt x="1544" y="1585"/>
                    </a:lnTo>
                    <a:lnTo>
                      <a:pt x="1474" y="1560"/>
                    </a:lnTo>
                    <a:lnTo>
                      <a:pt x="1403" y="1533"/>
                    </a:lnTo>
                    <a:lnTo>
                      <a:pt x="1334" y="1505"/>
                    </a:lnTo>
                    <a:lnTo>
                      <a:pt x="1266" y="1475"/>
                    </a:lnTo>
                    <a:lnTo>
                      <a:pt x="1199" y="1446"/>
                    </a:lnTo>
                    <a:lnTo>
                      <a:pt x="1143" y="1422"/>
                    </a:lnTo>
                    <a:lnTo>
                      <a:pt x="1089" y="1398"/>
                    </a:lnTo>
                    <a:lnTo>
                      <a:pt x="1036" y="1377"/>
                    </a:lnTo>
                    <a:lnTo>
                      <a:pt x="984" y="1356"/>
                    </a:lnTo>
                    <a:lnTo>
                      <a:pt x="933" y="1337"/>
                    </a:lnTo>
                    <a:lnTo>
                      <a:pt x="885" y="1320"/>
                    </a:lnTo>
                    <a:lnTo>
                      <a:pt x="837" y="1307"/>
                    </a:lnTo>
                    <a:lnTo>
                      <a:pt x="791" y="1298"/>
                    </a:lnTo>
                    <a:lnTo>
                      <a:pt x="748" y="1291"/>
                    </a:lnTo>
                    <a:lnTo>
                      <a:pt x="707" y="1289"/>
                    </a:lnTo>
                    <a:lnTo>
                      <a:pt x="669" y="1291"/>
                    </a:lnTo>
                    <a:lnTo>
                      <a:pt x="630" y="1300"/>
                    </a:lnTo>
                    <a:lnTo>
                      <a:pt x="589" y="1313"/>
                    </a:lnTo>
                    <a:lnTo>
                      <a:pt x="548" y="1331"/>
                    </a:lnTo>
                    <a:lnTo>
                      <a:pt x="505" y="1355"/>
                    </a:lnTo>
                    <a:lnTo>
                      <a:pt x="459" y="1384"/>
                    </a:lnTo>
                    <a:lnTo>
                      <a:pt x="413" y="1419"/>
                    </a:lnTo>
                    <a:lnTo>
                      <a:pt x="389" y="1438"/>
                    </a:lnTo>
                    <a:lnTo>
                      <a:pt x="366" y="1457"/>
                    </a:lnTo>
                    <a:lnTo>
                      <a:pt x="344" y="1476"/>
                    </a:lnTo>
                    <a:lnTo>
                      <a:pt x="325" y="1494"/>
                    </a:lnTo>
                    <a:lnTo>
                      <a:pt x="306" y="1511"/>
                    </a:lnTo>
                    <a:lnTo>
                      <a:pt x="290" y="1526"/>
                    </a:lnTo>
                    <a:lnTo>
                      <a:pt x="277" y="1539"/>
                    </a:lnTo>
                    <a:lnTo>
                      <a:pt x="265" y="1551"/>
                    </a:lnTo>
                    <a:lnTo>
                      <a:pt x="257" y="1560"/>
                    </a:lnTo>
                    <a:lnTo>
                      <a:pt x="252" y="1565"/>
                    </a:lnTo>
                    <a:lnTo>
                      <a:pt x="250" y="1567"/>
                    </a:lnTo>
                    <a:lnTo>
                      <a:pt x="235" y="1582"/>
                    </a:lnTo>
                    <a:lnTo>
                      <a:pt x="221" y="1591"/>
                    </a:lnTo>
                    <a:lnTo>
                      <a:pt x="207" y="1597"/>
                    </a:lnTo>
                    <a:lnTo>
                      <a:pt x="195" y="1600"/>
                    </a:lnTo>
                    <a:lnTo>
                      <a:pt x="184" y="1601"/>
                    </a:lnTo>
                    <a:lnTo>
                      <a:pt x="178" y="1601"/>
                    </a:lnTo>
                    <a:lnTo>
                      <a:pt x="172" y="1600"/>
                    </a:lnTo>
                    <a:lnTo>
                      <a:pt x="168" y="1599"/>
                    </a:lnTo>
                    <a:lnTo>
                      <a:pt x="160" y="1596"/>
                    </a:lnTo>
                    <a:lnTo>
                      <a:pt x="153" y="1591"/>
                    </a:lnTo>
                    <a:lnTo>
                      <a:pt x="144" y="1585"/>
                    </a:lnTo>
                    <a:lnTo>
                      <a:pt x="135" y="1575"/>
                    </a:lnTo>
                    <a:lnTo>
                      <a:pt x="129" y="1562"/>
                    </a:lnTo>
                    <a:lnTo>
                      <a:pt x="122" y="1546"/>
                    </a:lnTo>
                    <a:lnTo>
                      <a:pt x="118" y="1525"/>
                    </a:lnTo>
                    <a:lnTo>
                      <a:pt x="74" y="1223"/>
                    </a:lnTo>
                    <a:lnTo>
                      <a:pt x="1" y="723"/>
                    </a:lnTo>
                    <a:lnTo>
                      <a:pt x="0" y="706"/>
                    </a:lnTo>
                    <a:lnTo>
                      <a:pt x="3" y="687"/>
                    </a:lnTo>
                    <a:lnTo>
                      <a:pt x="9" y="670"/>
                    </a:lnTo>
                    <a:lnTo>
                      <a:pt x="17" y="654"/>
                    </a:lnTo>
                    <a:lnTo>
                      <a:pt x="28" y="640"/>
                    </a:lnTo>
                    <a:lnTo>
                      <a:pt x="271" y="395"/>
                    </a:lnTo>
                    <a:lnTo>
                      <a:pt x="271" y="395"/>
                    </a:lnTo>
                    <a:lnTo>
                      <a:pt x="271" y="395"/>
                    </a:lnTo>
                    <a:lnTo>
                      <a:pt x="332" y="337"/>
                    </a:lnTo>
                    <a:lnTo>
                      <a:pt x="393" y="288"/>
                    </a:lnTo>
                    <a:lnTo>
                      <a:pt x="455" y="245"/>
                    </a:lnTo>
                    <a:lnTo>
                      <a:pt x="515" y="210"/>
                    </a:lnTo>
                    <a:lnTo>
                      <a:pt x="577" y="181"/>
                    </a:lnTo>
                    <a:lnTo>
                      <a:pt x="637" y="157"/>
                    </a:lnTo>
                    <a:lnTo>
                      <a:pt x="697" y="140"/>
                    </a:lnTo>
                    <a:lnTo>
                      <a:pt x="757" y="128"/>
                    </a:lnTo>
                    <a:lnTo>
                      <a:pt x="814" y="120"/>
                    </a:lnTo>
                    <a:lnTo>
                      <a:pt x="873" y="118"/>
                    </a:lnTo>
                    <a:lnTo>
                      <a:pt x="929" y="119"/>
                    </a:lnTo>
                    <a:lnTo>
                      <a:pt x="984" y="125"/>
                    </a:lnTo>
                    <a:lnTo>
                      <a:pt x="1038" y="132"/>
                    </a:lnTo>
                    <a:lnTo>
                      <a:pt x="1090" y="144"/>
                    </a:lnTo>
                    <a:lnTo>
                      <a:pt x="1141" y="157"/>
                    </a:lnTo>
                    <a:lnTo>
                      <a:pt x="1191" y="174"/>
                    </a:lnTo>
                    <a:lnTo>
                      <a:pt x="1239" y="191"/>
                    </a:lnTo>
                    <a:lnTo>
                      <a:pt x="1284" y="210"/>
                    </a:lnTo>
                    <a:lnTo>
                      <a:pt x="1327" y="230"/>
                    </a:lnTo>
                    <a:lnTo>
                      <a:pt x="1370" y="251"/>
                    </a:lnTo>
                    <a:lnTo>
                      <a:pt x="1409" y="272"/>
                    </a:lnTo>
                    <a:lnTo>
                      <a:pt x="1445" y="292"/>
                    </a:lnTo>
                    <a:lnTo>
                      <a:pt x="1479" y="312"/>
                    </a:lnTo>
                    <a:lnTo>
                      <a:pt x="1510" y="331"/>
                    </a:lnTo>
                    <a:lnTo>
                      <a:pt x="1540" y="348"/>
                    </a:lnTo>
                    <a:lnTo>
                      <a:pt x="1565" y="364"/>
                    </a:lnTo>
                    <a:lnTo>
                      <a:pt x="1587" y="377"/>
                    </a:lnTo>
                    <a:lnTo>
                      <a:pt x="1607" y="388"/>
                    </a:lnTo>
                    <a:lnTo>
                      <a:pt x="1677" y="423"/>
                    </a:lnTo>
                    <a:lnTo>
                      <a:pt x="1749" y="451"/>
                    </a:lnTo>
                    <a:lnTo>
                      <a:pt x="1822" y="475"/>
                    </a:lnTo>
                    <a:lnTo>
                      <a:pt x="1898" y="492"/>
                    </a:lnTo>
                    <a:lnTo>
                      <a:pt x="1976" y="504"/>
                    </a:lnTo>
                    <a:lnTo>
                      <a:pt x="2055" y="512"/>
                    </a:lnTo>
                    <a:lnTo>
                      <a:pt x="2136" y="514"/>
                    </a:lnTo>
                    <a:lnTo>
                      <a:pt x="2220" y="512"/>
                    </a:lnTo>
                    <a:lnTo>
                      <a:pt x="2306" y="505"/>
                    </a:lnTo>
                    <a:lnTo>
                      <a:pt x="2394" y="493"/>
                    </a:lnTo>
                    <a:lnTo>
                      <a:pt x="2431" y="486"/>
                    </a:lnTo>
                    <a:lnTo>
                      <a:pt x="2469" y="476"/>
                    </a:lnTo>
                    <a:lnTo>
                      <a:pt x="2508" y="462"/>
                    </a:lnTo>
                    <a:lnTo>
                      <a:pt x="2547" y="461"/>
                    </a:lnTo>
                    <a:lnTo>
                      <a:pt x="2581" y="463"/>
                    </a:lnTo>
                    <a:lnTo>
                      <a:pt x="2612" y="467"/>
                    </a:lnTo>
                    <a:lnTo>
                      <a:pt x="2638" y="474"/>
                    </a:lnTo>
                    <a:lnTo>
                      <a:pt x="2659" y="482"/>
                    </a:lnTo>
                    <a:lnTo>
                      <a:pt x="2679" y="492"/>
                    </a:lnTo>
                    <a:lnTo>
                      <a:pt x="2695" y="502"/>
                    </a:lnTo>
                    <a:lnTo>
                      <a:pt x="2713" y="519"/>
                    </a:lnTo>
                    <a:lnTo>
                      <a:pt x="2728" y="538"/>
                    </a:lnTo>
                    <a:lnTo>
                      <a:pt x="2739" y="556"/>
                    </a:lnTo>
                    <a:lnTo>
                      <a:pt x="2747" y="575"/>
                    </a:lnTo>
                    <a:lnTo>
                      <a:pt x="2752" y="592"/>
                    </a:lnTo>
                    <a:lnTo>
                      <a:pt x="2754" y="607"/>
                    </a:lnTo>
                    <a:lnTo>
                      <a:pt x="2756" y="621"/>
                    </a:lnTo>
                    <a:lnTo>
                      <a:pt x="2754" y="649"/>
                    </a:lnTo>
                    <a:lnTo>
                      <a:pt x="2748" y="676"/>
                    </a:lnTo>
                    <a:lnTo>
                      <a:pt x="2737" y="701"/>
                    </a:lnTo>
                    <a:lnTo>
                      <a:pt x="2720" y="726"/>
                    </a:lnTo>
                    <a:lnTo>
                      <a:pt x="2697" y="750"/>
                    </a:lnTo>
                    <a:lnTo>
                      <a:pt x="2669" y="773"/>
                    </a:lnTo>
                    <a:lnTo>
                      <a:pt x="2634" y="796"/>
                    </a:lnTo>
                    <a:lnTo>
                      <a:pt x="2593" y="820"/>
                    </a:lnTo>
                    <a:lnTo>
                      <a:pt x="2544" y="842"/>
                    </a:lnTo>
                    <a:lnTo>
                      <a:pt x="2507" y="858"/>
                    </a:lnTo>
                    <a:lnTo>
                      <a:pt x="2464" y="869"/>
                    </a:lnTo>
                    <a:lnTo>
                      <a:pt x="2417" y="879"/>
                    </a:lnTo>
                    <a:lnTo>
                      <a:pt x="2367" y="888"/>
                    </a:lnTo>
                    <a:lnTo>
                      <a:pt x="2314" y="894"/>
                    </a:lnTo>
                    <a:lnTo>
                      <a:pt x="2260" y="899"/>
                    </a:lnTo>
                    <a:lnTo>
                      <a:pt x="2203" y="902"/>
                    </a:lnTo>
                    <a:lnTo>
                      <a:pt x="2146" y="905"/>
                    </a:lnTo>
                    <a:lnTo>
                      <a:pt x="2090" y="907"/>
                    </a:lnTo>
                    <a:lnTo>
                      <a:pt x="2033" y="910"/>
                    </a:lnTo>
                    <a:lnTo>
                      <a:pt x="1974" y="911"/>
                    </a:lnTo>
                    <a:lnTo>
                      <a:pt x="1915" y="914"/>
                    </a:lnTo>
                    <a:lnTo>
                      <a:pt x="1864" y="917"/>
                    </a:lnTo>
                    <a:lnTo>
                      <a:pt x="1816" y="921"/>
                    </a:lnTo>
                    <a:lnTo>
                      <a:pt x="1770" y="928"/>
                    </a:lnTo>
                    <a:lnTo>
                      <a:pt x="1728" y="934"/>
                    </a:lnTo>
                    <a:lnTo>
                      <a:pt x="1690" y="943"/>
                    </a:lnTo>
                    <a:lnTo>
                      <a:pt x="1655" y="951"/>
                    </a:lnTo>
                    <a:lnTo>
                      <a:pt x="1625" y="958"/>
                    </a:lnTo>
                    <a:lnTo>
                      <a:pt x="1599" y="966"/>
                    </a:lnTo>
                    <a:lnTo>
                      <a:pt x="1579" y="972"/>
                    </a:lnTo>
                    <a:lnTo>
                      <a:pt x="1562" y="978"/>
                    </a:lnTo>
                    <a:lnTo>
                      <a:pt x="1553" y="981"/>
                    </a:lnTo>
                    <a:lnTo>
                      <a:pt x="1548" y="982"/>
                    </a:lnTo>
                    <a:lnTo>
                      <a:pt x="1533" y="992"/>
                    </a:lnTo>
                    <a:lnTo>
                      <a:pt x="1521" y="1004"/>
                    </a:lnTo>
                    <a:lnTo>
                      <a:pt x="1515" y="1019"/>
                    </a:lnTo>
                    <a:lnTo>
                      <a:pt x="1513" y="1036"/>
                    </a:lnTo>
                    <a:lnTo>
                      <a:pt x="1516" y="1054"/>
                    </a:lnTo>
                    <a:lnTo>
                      <a:pt x="1524" y="1069"/>
                    </a:lnTo>
                    <a:lnTo>
                      <a:pt x="1536" y="1080"/>
                    </a:lnTo>
                    <a:lnTo>
                      <a:pt x="1552" y="1086"/>
                    </a:lnTo>
                    <a:lnTo>
                      <a:pt x="1568" y="1089"/>
                    </a:lnTo>
                    <a:lnTo>
                      <a:pt x="1587" y="1085"/>
                    </a:lnTo>
                    <a:lnTo>
                      <a:pt x="1591" y="1084"/>
                    </a:lnTo>
                    <a:lnTo>
                      <a:pt x="1599" y="1081"/>
                    </a:lnTo>
                    <a:lnTo>
                      <a:pt x="1613" y="1076"/>
                    </a:lnTo>
                    <a:lnTo>
                      <a:pt x="1632" y="1071"/>
                    </a:lnTo>
                    <a:lnTo>
                      <a:pt x="1655" y="1065"/>
                    </a:lnTo>
                    <a:lnTo>
                      <a:pt x="1683" y="1058"/>
                    </a:lnTo>
                    <a:lnTo>
                      <a:pt x="1714" y="1050"/>
                    </a:lnTo>
                    <a:lnTo>
                      <a:pt x="1750" y="1043"/>
                    </a:lnTo>
                    <a:lnTo>
                      <a:pt x="1788" y="1036"/>
                    </a:lnTo>
                    <a:lnTo>
                      <a:pt x="1830" y="1031"/>
                    </a:lnTo>
                    <a:lnTo>
                      <a:pt x="1874" y="1027"/>
                    </a:lnTo>
                    <a:lnTo>
                      <a:pt x="1921" y="1023"/>
                    </a:lnTo>
                    <a:lnTo>
                      <a:pt x="1978" y="1021"/>
                    </a:lnTo>
                    <a:lnTo>
                      <a:pt x="2037" y="1019"/>
                    </a:lnTo>
                    <a:lnTo>
                      <a:pt x="2096" y="1017"/>
                    </a:lnTo>
                    <a:lnTo>
                      <a:pt x="2156" y="1015"/>
                    </a:lnTo>
                    <a:lnTo>
                      <a:pt x="2216" y="1011"/>
                    </a:lnTo>
                    <a:lnTo>
                      <a:pt x="2276" y="1008"/>
                    </a:lnTo>
                    <a:lnTo>
                      <a:pt x="2335" y="1003"/>
                    </a:lnTo>
                    <a:lnTo>
                      <a:pt x="2392" y="995"/>
                    </a:lnTo>
                    <a:lnTo>
                      <a:pt x="2447" y="985"/>
                    </a:lnTo>
                    <a:lnTo>
                      <a:pt x="2499" y="975"/>
                    </a:lnTo>
                    <a:lnTo>
                      <a:pt x="2547" y="960"/>
                    </a:lnTo>
                    <a:lnTo>
                      <a:pt x="2590" y="943"/>
                    </a:lnTo>
                    <a:lnTo>
                      <a:pt x="2622" y="927"/>
                    </a:lnTo>
                    <a:lnTo>
                      <a:pt x="2655" y="911"/>
                    </a:lnTo>
                    <a:lnTo>
                      <a:pt x="2685" y="893"/>
                    </a:lnTo>
                    <a:lnTo>
                      <a:pt x="2715" y="875"/>
                    </a:lnTo>
                    <a:lnTo>
                      <a:pt x="2744" y="854"/>
                    </a:lnTo>
                    <a:lnTo>
                      <a:pt x="2770" y="833"/>
                    </a:lnTo>
                    <a:lnTo>
                      <a:pt x="2795" y="809"/>
                    </a:lnTo>
                    <a:lnTo>
                      <a:pt x="2815" y="783"/>
                    </a:lnTo>
                    <a:lnTo>
                      <a:pt x="2833" y="755"/>
                    </a:lnTo>
                    <a:lnTo>
                      <a:pt x="2848" y="724"/>
                    </a:lnTo>
                    <a:lnTo>
                      <a:pt x="2858" y="691"/>
                    </a:lnTo>
                    <a:lnTo>
                      <a:pt x="2865" y="656"/>
                    </a:lnTo>
                    <a:lnTo>
                      <a:pt x="2866" y="617"/>
                    </a:lnTo>
                    <a:lnTo>
                      <a:pt x="2862" y="577"/>
                    </a:lnTo>
                    <a:lnTo>
                      <a:pt x="2851" y="539"/>
                    </a:lnTo>
                    <a:lnTo>
                      <a:pt x="2836" y="503"/>
                    </a:lnTo>
                    <a:lnTo>
                      <a:pt x="2815" y="471"/>
                    </a:lnTo>
                    <a:lnTo>
                      <a:pt x="2790" y="440"/>
                    </a:lnTo>
                    <a:lnTo>
                      <a:pt x="2760" y="414"/>
                    </a:lnTo>
                    <a:lnTo>
                      <a:pt x="2740" y="401"/>
                    </a:lnTo>
                    <a:lnTo>
                      <a:pt x="2717" y="388"/>
                    </a:lnTo>
                    <a:lnTo>
                      <a:pt x="2691" y="376"/>
                    </a:lnTo>
                    <a:lnTo>
                      <a:pt x="2764" y="334"/>
                    </a:lnTo>
                    <a:lnTo>
                      <a:pt x="2838" y="288"/>
                    </a:lnTo>
                    <a:lnTo>
                      <a:pt x="2911" y="241"/>
                    </a:lnTo>
                    <a:lnTo>
                      <a:pt x="2956" y="213"/>
                    </a:lnTo>
                    <a:lnTo>
                      <a:pt x="3000" y="183"/>
                    </a:lnTo>
                    <a:lnTo>
                      <a:pt x="3044" y="156"/>
                    </a:lnTo>
                    <a:lnTo>
                      <a:pt x="3086" y="130"/>
                    </a:lnTo>
                    <a:lnTo>
                      <a:pt x="3128" y="105"/>
                    </a:lnTo>
                    <a:lnTo>
                      <a:pt x="3169" y="83"/>
                    </a:lnTo>
                    <a:lnTo>
                      <a:pt x="3208" y="61"/>
                    </a:lnTo>
                    <a:lnTo>
                      <a:pt x="3247" y="42"/>
                    </a:lnTo>
                    <a:lnTo>
                      <a:pt x="3285" y="27"/>
                    </a:lnTo>
                    <a:lnTo>
                      <a:pt x="3321" y="15"/>
                    </a:lnTo>
                    <a:lnTo>
                      <a:pt x="3355" y="6"/>
                    </a:lnTo>
                    <a:lnTo>
                      <a:pt x="3389" y="1"/>
                    </a:lnTo>
                    <a:lnTo>
                      <a:pt x="342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304" name="Freeform 23"/>
            <p:cNvSpPr>
              <a:spLocks/>
            </p:cNvSpPr>
            <p:nvPr/>
          </p:nvSpPr>
          <p:spPr bwMode="auto">
            <a:xfrm>
              <a:off x="4415954" y="1916938"/>
              <a:ext cx="708353" cy="429977"/>
            </a:xfrm>
            <a:custGeom>
              <a:avLst/>
              <a:gdLst>
                <a:gd name="T0" fmla="*/ 1296 w 1598"/>
                <a:gd name="T1" fmla="*/ 6 h 970"/>
                <a:gd name="T2" fmla="*/ 1332 w 1598"/>
                <a:gd name="T3" fmla="*/ 30 h 970"/>
                <a:gd name="T4" fmla="*/ 1591 w 1598"/>
                <a:gd name="T5" fmla="*/ 604 h 970"/>
                <a:gd name="T6" fmla="*/ 1598 w 1598"/>
                <a:gd name="T7" fmla="*/ 628 h 970"/>
                <a:gd name="T8" fmla="*/ 1592 w 1598"/>
                <a:gd name="T9" fmla="*/ 672 h 970"/>
                <a:gd name="T10" fmla="*/ 1566 w 1598"/>
                <a:gd name="T11" fmla="*/ 708 h 970"/>
                <a:gd name="T12" fmla="*/ 996 w 1598"/>
                <a:gd name="T13" fmla="*/ 962 h 970"/>
                <a:gd name="T14" fmla="*/ 971 w 1598"/>
                <a:gd name="T15" fmla="*/ 970 h 970"/>
                <a:gd name="T16" fmla="*/ 928 w 1598"/>
                <a:gd name="T17" fmla="*/ 964 h 970"/>
                <a:gd name="T18" fmla="*/ 891 w 1598"/>
                <a:gd name="T19" fmla="*/ 937 h 970"/>
                <a:gd name="T20" fmla="*/ 874 w 1598"/>
                <a:gd name="T21" fmla="*/ 895 h 970"/>
                <a:gd name="T22" fmla="*/ 880 w 1598"/>
                <a:gd name="T23" fmla="*/ 851 h 970"/>
                <a:gd name="T24" fmla="*/ 907 w 1598"/>
                <a:gd name="T25" fmla="*/ 816 h 970"/>
                <a:gd name="T26" fmla="*/ 1341 w 1598"/>
                <a:gd name="T27" fmla="*/ 620 h 970"/>
                <a:gd name="T28" fmla="*/ 1141 w 1598"/>
                <a:gd name="T29" fmla="*/ 560 h 970"/>
                <a:gd name="T30" fmla="*/ 936 w 1598"/>
                <a:gd name="T31" fmla="*/ 525 h 970"/>
                <a:gd name="T32" fmla="*/ 729 w 1598"/>
                <a:gd name="T33" fmla="*/ 518 h 970"/>
                <a:gd name="T34" fmla="*/ 523 w 1598"/>
                <a:gd name="T35" fmla="*/ 538 h 970"/>
                <a:gd name="T36" fmla="*/ 320 w 1598"/>
                <a:gd name="T37" fmla="*/ 585 h 970"/>
                <a:gd name="T38" fmla="*/ 125 w 1598"/>
                <a:gd name="T39" fmla="*/ 659 h 970"/>
                <a:gd name="T40" fmla="*/ 90 w 1598"/>
                <a:gd name="T41" fmla="*/ 666 h 970"/>
                <a:gd name="T42" fmla="*/ 49 w 1598"/>
                <a:gd name="T43" fmla="*/ 658 h 970"/>
                <a:gd name="T44" fmla="*/ 17 w 1598"/>
                <a:gd name="T45" fmla="*/ 633 h 970"/>
                <a:gd name="T46" fmla="*/ 0 w 1598"/>
                <a:gd name="T47" fmla="*/ 592 h 970"/>
                <a:gd name="T48" fmla="*/ 6 w 1598"/>
                <a:gd name="T49" fmla="*/ 549 h 970"/>
                <a:gd name="T50" fmla="*/ 31 w 1598"/>
                <a:gd name="T51" fmla="*/ 513 h 970"/>
                <a:gd name="T52" fmla="*/ 152 w 1598"/>
                <a:gd name="T53" fmla="*/ 458 h 970"/>
                <a:gd name="T54" fmla="*/ 360 w 1598"/>
                <a:gd name="T55" fmla="*/ 394 h 970"/>
                <a:gd name="T56" fmla="*/ 574 w 1598"/>
                <a:gd name="T57" fmla="*/ 356 h 970"/>
                <a:gd name="T58" fmla="*/ 790 w 1598"/>
                <a:gd name="T59" fmla="*/ 344 h 970"/>
                <a:gd name="T60" fmla="*/ 1007 w 1598"/>
                <a:gd name="T61" fmla="*/ 359 h 970"/>
                <a:gd name="T62" fmla="*/ 1220 w 1598"/>
                <a:gd name="T63" fmla="*/ 401 h 970"/>
                <a:gd name="T64" fmla="*/ 1187 w 1598"/>
                <a:gd name="T65" fmla="*/ 120 h 970"/>
                <a:gd name="T66" fmla="*/ 1180 w 1598"/>
                <a:gd name="T67" fmla="*/ 77 h 970"/>
                <a:gd name="T68" fmla="*/ 1197 w 1598"/>
                <a:gd name="T69" fmla="*/ 36 h 970"/>
                <a:gd name="T70" fmla="*/ 1231 w 1598"/>
                <a:gd name="T71" fmla="*/ 8 h 970"/>
                <a:gd name="T72" fmla="*/ 1275 w 1598"/>
                <a:gd name="T73" fmla="*/ 0 h 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98" h="970">
                  <a:moveTo>
                    <a:pt x="1275" y="0"/>
                  </a:moveTo>
                  <a:lnTo>
                    <a:pt x="1296" y="6"/>
                  </a:lnTo>
                  <a:lnTo>
                    <a:pt x="1316" y="15"/>
                  </a:lnTo>
                  <a:lnTo>
                    <a:pt x="1332" y="30"/>
                  </a:lnTo>
                  <a:lnTo>
                    <a:pt x="1345" y="50"/>
                  </a:lnTo>
                  <a:lnTo>
                    <a:pt x="1591" y="604"/>
                  </a:lnTo>
                  <a:lnTo>
                    <a:pt x="1591" y="606"/>
                  </a:lnTo>
                  <a:lnTo>
                    <a:pt x="1598" y="628"/>
                  </a:lnTo>
                  <a:lnTo>
                    <a:pt x="1598" y="651"/>
                  </a:lnTo>
                  <a:lnTo>
                    <a:pt x="1592" y="672"/>
                  </a:lnTo>
                  <a:lnTo>
                    <a:pt x="1581" y="691"/>
                  </a:lnTo>
                  <a:lnTo>
                    <a:pt x="1566" y="708"/>
                  </a:lnTo>
                  <a:lnTo>
                    <a:pt x="1546" y="719"/>
                  </a:lnTo>
                  <a:lnTo>
                    <a:pt x="996" y="962"/>
                  </a:lnTo>
                  <a:lnTo>
                    <a:pt x="993" y="963"/>
                  </a:lnTo>
                  <a:lnTo>
                    <a:pt x="971" y="970"/>
                  </a:lnTo>
                  <a:lnTo>
                    <a:pt x="948" y="970"/>
                  </a:lnTo>
                  <a:lnTo>
                    <a:pt x="928" y="964"/>
                  </a:lnTo>
                  <a:lnTo>
                    <a:pt x="908" y="953"/>
                  </a:lnTo>
                  <a:lnTo>
                    <a:pt x="891" y="937"/>
                  </a:lnTo>
                  <a:lnTo>
                    <a:pt x="880" y="918"/>
                  </a:lnTo>
                  <a:lnTo>
                    <a:pt x="874" y="895"/>
                  </a:lnTo>
                  <a:lnTo>
                    <a:pt x="874" y="872"/>
                  </a:lnTo>
                  <a:lnTo>
                    <a:pt x="880" y="851"/>
                  </a:lnTo>
                  <a:lnTo>
                    <a:pt x="890" y="832"/>
                  </a:lnTo>
                  <a:lnTo>
                    <a:pt x="907" y="816"/>
                  </a:lnTo>
                  <a:lnTo>
                    <a:pt x="926" y="805"/>
                  </a:lnTo>
                  <a:lnTo>
                    <a:pt x="1341" y="620"/>
                  </a:lnTo>
                  <a:lnTo>
                    <a:pt x="1241" y="587"/>
                  </a:lnTo>
                  <a:lnTo>
                    <a:pt x="1141" y="560"/>
                  </a:lnTo>
                  <a:lnTo>
                    <a:pt x="1038" y="539"/>
                  </a:lnTo>
                  <a:lnTo>
                    <a:pt x="936" y="525"/>
                  </a:lnTo>
                  <a:lnTo>
                    <a:pt x="832" y="518"/>
                  </a:lnTo>
                  <a:lnTo>
                    <a:pt x="729" y="518"/>
                  </a:lnTo>
                  <a:lnTo>
                    <a:pt x="626" y="525"/>
                  </a:lnTo>
                  <a:lnTo>
                    <a:pt x="523" y="538"/>
                  </a:lnTo>
                  <a:lnTo>
                    <a:pt x="421" y="559"/>
                  </a:lnTo>
                  <a:lnTo>
                    <a:pt x="320" y="585"/>
                  </a:lnTo>
                  <a:lnTo>
                    <a:pt x="221" y="618"/>
                  </a:lnTo>
                  <a:lnTo>
                    <a:pt x="125" y="659"/>
                  </a:lnTo>
                  <a:lnTo>
                    <a:pt x="107" y="665"/>
                  </a:lnTo>
                  <a:lnTo>
                    <a:pt x="90" y="666"/>
                  </a:lnTo>
                  <a:lnTo>
                    <a:pt x="69" y="665"/>
                  </a:lnTo>
                  <a:lnTo>
                    <a:pt x="49" y="658"/>
                  </a:lnTo>
                  <a:lnTo>
                    <a:pt x="31" y="647"/>
                  </a:lnTo>
                  <a:lnTo>
                    <a:pt x="17" y="633"/>
                  </a:lnTo>
                  <a:lnTo>
                    <a:pt x="7" y="614"/>
                  </a:lnTo>
                  <a:lnTo>
                    <a:pt x="0" y="592"/>
                  </a:lnTo>
                  <a:lnTo>
                    <a:pt x="0" y="570"/>
                  </a:lnTo>
                  <a:lnTo>
                    <a:pt x="6" y="549"/>
                  </a:lnTo>
                  <a:lnTo>
                    <a:pt x="16" y="529"/>
                  </a:lnTo>
                  <a:lnTo>
                    <a:pt x="31" y="513"/>
                  </a:lnTo>
                  <a:lnTo>
                    <a:pt x="51" y="501"/>
                  </a:lnTo>
                  <a:lnTo>
                    <a:pt x="152" y="458"/>
                  </a:lnTo>
                  <a:lnTo>
                    <a:pt x="255" y="423"/>
                  </a:lnTo>
                  <a:lnTo>
                    <a:pt x="360" y="394"/>
                  </a:lnTo>
                  <a:lnTo>
                    <a:pt x="467" y="371"/>
                  </a:lnTo>
                  <a:lnTo>
                    <a:pt x="574" y="356"/>
                  </a:lnTo>
                  <a:lnTo>
                    <a:pt x="682" y="346"/>
                  </a:lnTo>
                  <a:lnTo>
                    <a:pt x="790" y="344"/>
                  </a:lnTo>
                  <a:lnTo>
                    <a:pt x="898" y="348"/>
                  </a:lnTo>
                  <a:lnTo>
                    <a:pt x="1007" y="359"/>
                  </a:lnTo>
                  <a:lnTo>
                    <a:pt x="1114" y="377"/>
                  </a:lnTo>
                  <a:lnTo>
                    <a:pt x="1220" y="401"/>
                  </a:lnTo>
                  <a:lnTo>
                    <a:pt x="1326" y="431"/>
                  </a:lnTo>
                  <a:lnTo>
                    <a:pt x="1187" y="120"/>
                  </a:lnTo>
                  <a:lnTo>
                    <a:pt x="1182" y="98"/>
                  </a:lnTo>
                  <a:lnTo>
                    <a:pt x="1180" y="77"/>
                  </a:lnTo>
                  <a:lnTo>
                    <a:pt x="1186" y="56"/>
                  </a:lnTo>
                  <a:lnTo>
                    <a:pt x="1197" y="36"/>
                  </a:lnTo>
                  <a:lnTo>
                    <a:pt x="1211" y="21"/>
                  </a:lnTo>
                  <a:lnTo>
                    <a:pt x="1231" y="8"/>
                  </a:lnTo>
                  <a:lnTo>
                    <a:pt x="1252" y="1"/>
                  </a:lnTo>
                  <a:lnTo>
                    <a:pt x="127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5" name="Freeform 24"/>
            <p:cNvSpPr>
              <a:spLocks/>
            </p:cNvSpPr>
            <p:nvPr/>
          </p:nvSpPr>
          <p:spPr bwMode="auto">
            <a:xfrm>
              <a:off x="3835709" y="2856236"/>
              <a:ext cx="521735" cy="632995"/>
            </a:xfrm>
            <a:custGeom>
              <a:avLst/>
              <a:gdLst>
                <a:gd name="T0" fmla="*/ 456 w 1177"/>
                <a:gd name="T1" fmla="*/ 2 h 1428"/>
                <a:gd name="T2" fmla="*/ 492 w 1177"/>
                <a:gd name="T3" fmla="*/ 17 h 1428"/>
                <a:gd name="T4" fmla="*/ 996 w 1177"/>
                <a:gd name="T5" fmla="*/ 386 h 1428"/>
                <a:gd name="T6" fmla="*/ 1015 w 1177"/>
                <a:gd name="T7" fmla="*/ 420 h 1428"/>
                <a:gd name="T8" fmla="*/ 1016 w 1177"/>
                <a:gd name="T9" fmla="*/ 457 h 1428"/>
                <a:gd name="T10" fmla="*/ 1001 w 1177"/>
                <a:gd name="T11" fmla="*/ 494 h 1428"/>
                <a:gd name="T12" fmla="*/ 972 w 1177"/>
                <a:gd name="T13" fmla="*/ 519 h 1428"/>
                <a:gd name="T14" fmla="*/ 935 w 1177"/>
                <a:gd name="T15" fmla="*/ 528 h 1428"/>
                <a:gd name="T16" fmla="*/ 897 w 1177"/>
                <a:gd name="T17" fmla="*/ 523 h 1428"/>
                <a:gd name="T18" fmla="*/ 513 w 1177"/>
                <a:gd name="T19" fmla="*/ 246 h 1428"/>
                <a:gd name="T20" fmla="*/ 555 w 1177"/>
                <a:gd name="T21" fmla="*/ 433 h 1428"/>
                <a:gd name="T22" fmla="*/ 618 w 1177"/>
                <a:gd name="T23" fmla="*/ 611 h 1428"/>
                <a:gd name="T24" fmla="*/ 702 w 1177"/>
                <a:gd name="T25" fmla="*/ 780 h 1428"/>
                <a:gd name="T26" fmla="*/ 805 w 1177"/>
                <a:gd name="T27" fmla="*/ 939 h 1428"/>
                <a:gd name="T28" fmla="*/ 928 w 1177"/>
                <a:gd name="T29" fmla="*/ 1083 h 1428"/>
                <a:gd name="T30" fmla="*/ 1066 w 1177"/>
                <a:gd name="T31" fmla="*/ 1213 h 1428"/>
                <a:gd name="T32" fmla="*/ 1156 w 1177"/>
                <a:gd name="T33" fmla="*/ 1285 h 1428"/>
                <a:gd name="T34" fmla="*/ 1175 w 1177"/>
                <a:gd name="T35" fmla="*/ 1319 h 1428"/>
                <a:gd name="T36" fmla="*/ 1176 w 1177"/>
                <a:gd name="T37" fmla="*/ 1357 h 1428"/>
                <a:gd name="T38" fmla="*/ 1161 w 1177"/>
                <a:gd name="T39" fmla="*/ 1393 h 1428"/>
                <a:gd name="T40" fmla="*/ 1130 w 1177"/>
                <a:gd name="T41" fmla="*/ 1418 h 1428"/>
                <a:gd name="T42" fmla="*/ 1094 w 1177"/>
                <a:gd name="T43" fmla="*/ 1428 h 1428"/>
                <a:gd name="T44" fmla="*/ 1057 w 1177"/>
                <a:gd name="T45" fmla="*/ 1421 h 1428"/>
                <a:gd name="T46" fmla="*/ 960 w 1177"/>
                <a:gd name="T47" fmla="*/ 1350 h 1428"/>
                <a:gd name="T48" fmla="*/ 815 w 1177"/>
                <a:gd name="T49" fmla="*/ 1215 h 1428"/>
                <a:gd name="T50" fmla="*/ 685 w 1177"/>
                <a:gd name="T51" fmla="*/ 1065 h 1428"/>
                <a:gd name="T52" fmla="*/ 575 w 1177"/>
                <a:gd name="T53" fmla="*/ 903 h 1428"/>
                <a:gd name="T54" fmla="*/ 481 w 1177"/>
                <a:gd name="T55" fmla="*/ 728 h 1428"/>
                <a:gd name="T56" fmla="*/ 409 w 1177"/>
                <a:gd name="T57" fmla="*/ 544 h 1428"/>
                <a:gd name="T58" fmla="*/ 358 w 1177"/>
                <a:gd name="T59" fmla="*/ 350 h 1428"/>
                <a:gd name="T60" fmla="*/ 143 w 1177"/>
                <a:gd name="T61" fmla="*/ 642 h 1428"/>
                <a:gd name="T62" fmla="*/ 110 w 1177"/>
                <a:gd name="T63" fmla="*/ 659 h 1428"/>
                <a:gd name="T64" fmla="*/ 71 w 1177"/>
                <a:gd name="T65" fmla="*/ 661 h 1428"/>
                <a:gd name="T66" fmla="*/ 36 w 1177"/>
                <a:gd name="T67" fmla="*/ 646 h 1428"/>
                <a:gd name="T68" fmla="*/ 10 w 1177"/>
                <a:gd name="T69" fmla="*/ 616 h 1428"/>
                <a:gd name="T70" fmla="*/ 0 w 1177"/>
                <a:gd name="T71" fmla="*/ 580 h 1428"/>
                <a:gd name="T72" fmla="*/ 7 w 1177"/>
                <a:gd name="T73" fmla="*/ 542 h 1428"/>
                <a:gd name="T74" fmla="*/ 371 w 1177"/>
                <a:gd name="T75" fmla="*/ 37 h 1428"/>
                <a:gd name="T76" fmla="*/ 385 w 1177"/>
                <a:gd name="T77" fmla="*/ 21 h 1428"/>
                <a:gd name="T78" fmla="*/ 418 w 1177"/>
                <a:gd name="T79" fmla="*/ 4 h 1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77" h="1428">
                  <a:moveTo>
                    <a:pt x="437" y="0"/>
                  </a:moveTo>
                  <a:lnTo>
                    <a:pt x="456" y="2"/>
                  </a:lnTo>
                  <a:lnTo>
                    <a:pt x="474" y="7"/>
                  </a:lnTo>
                  <a:lnTo>
                    <a:pt x="492" y="17"/>
                  </a:lnTo>
                  <a:lnTo>
                    <a:pt x="982" y="372"/>
                  </a:lnTo>
                  <a:lnTo>
                    <a:pt x="996" y="386"/>
                  </a:lnTo>
                  <a:lnTo>
                    <a:pt x="1008" y="403"/>
                  </a:lnTo>
                  <a:lnTo>
                    <a:pt x="1015" y="420"/>
                  </a:lnTo>
                  <a:lnTo>
                    <a:pt x="1017" y="439"/>
                  </a:lnTo>
                  <a:lnTo>
                    <a:pt x="1016" y="457"/>
                  </a:lnTo>
                  <a:lnTo>
                    <a:pt x="1010" y="476"/>
                  </a:lnTo>
                  <a:lnTo>
                    <a:pt x="1001" y="494"/>
                  </a:lnTo>
                  <a:lnTo>
                    <a:pt x="987" y="509"/>
                  </a:lnTo>
                  <a:lnTo>
                    <a:pt x="972" y="519"/>
                  </a:lnTo>
                  <a:lnTo>
                    <a:pt x="953" y="526"/>
                  </a:lnTo>
                  <a:lnTo>
                    <a:pt x="935" y="528"/>
                  </a:lnTo>
                  <a:lnTo>
                    <a:pt x="916" y="527"/>
                  </a:lnTo>
                  <a:lnTo>
                    <a:pt x="897" y="523"/>
                  </a:lnTo>
                  <a:lnTo>
                    <a:pt x="880" y="512"/>
                  </a:lnTo>
                  <a:lnTo>
                    <a:pt x="513" y="246"/>
                  </a:lnTo>
                  <a:lnTo>
                    <a:pt x="530" y="340"/>
                  </a:lnTo>
                  <a:lnTo>
                    <a:pt x="555" y="433"/>
                  </a:lnTo>
                  <a:lnTo>
                    <a:pt x="584" y="523"/>
                  </a:lnTo>
                  <a:lnTo>
                    <a:pt x="618" y="611"/>
                  </a:lnTo>
                  <a:lnTo>
                    <a:pt x="657" y="698"/>
                  </a:lnTo>
                  <a:lnTo>
                    <a:pt x="702" y="780"/>
                  </a:lnTo>
                  <a:lnTo>
                    <a:pt x="752" y="861"/>
                  </a:lnTo>
                  <a:lnTo>
                    <a:pt x="805" y="939"/>
                  </a:lnTo>
                  <a:lnTo>
                    <a:pt x="864" y="1012"/>
                  </a:lnTo>
                  <a:lnTo>
                    <a:pt x="928" y="1083"/>
                  </a:lnTo>
                  <a:lnTo>
                    <a:pt x="994" y="1150"/>
                  </a:lnTo>
                  <a:lnTo>
                    <a:pt x="1066" y="1213"/>
                  </a:lnTo>
                  <a:lnTo>
                    <a:pt x="1142" y="1272"/>
                  </a:lnTo>
                  <a:lnTo>
                    <a:pt x="1156" y="1285"/>
                  </a:lnTo>
                  <a:lnTo>
                    <a:pt x="1168" y="1301"/>
                  </a:lnTo>
                  <a:lnTo>
                    <a:pt x="1175" y="1319"/>
                  </a:lnTo>
                  <a:lnTo>
                    <a:pt x="1177" y="1337"/>
                  </a:lnTo>
                  <a:lnTo>
                    <a:pt x="1176" y="1357"/>
                  </a:lnTo>
                  <a:lnTo>
                    <a:pt x="1170" y="1376"/>
                  </a:lnTo>
                  <a:lnTo>
                    <a:pt x="1161" y="1393"/>
                  </a:lnTo>
                  <a:lnTo>
                    <a:pt x="1147" y="1407"/>
                  </a:lnTo>
                  <a:lnTo>
                    <a:pt x="1130" y="1418"/>
                  </a:lnTo>
                  <a:lnTo>
                    <a:pt x="1113" y="1425"/>
                  </a:lnTo>
                  <a:lnTo>
                    <a:pt x="1094" y="1428"/>
                  </a:lnTo>
                  <a:lnTo>
                    <a:pt x="1076" y="1427"/>
                  </a:lnTo>
                  <a:lnTo>
                    <a:pt x="1057" y="1421"/>
                  </a:lnTo>
                  <a:lnTo>
                    <a:pt x="1040" y="1411"/>
                  </a:lnTo>
                  <a:lnTo>
                    <a:pt x="960" y="1350"/>
                  </a:lnTo>
                  <a:lnTo>
                    <a:pt x="886" y="1284"/>
                  </a:lnTo>
                  <a:lnTo>
                    <a:pt x="815" y="1215"/>
                  </a:lnTo>
                  <a:lnTo>
                    <a:pt x="748" y="1142"/>
                  </a:lnTo>
                  <a:lnTo>
                    <a:pt x="685" y="1065"/>
                  </a:lnTo>
                  <a:lnTo>
                    <a:pt x="627" y="985"/>
                  </a:lnTo>
                  <a:lnTo>
                    <a:pt x="575" y="903"/>
                  </a:lnTo>
                  <a:lnTo>
                    <a:pt x="526" y="816"/>
                  </a:lnTo>
                  <a:lnTo>
                    <a:pt x="481" y="728"/>
                  </a:lnTo>
                  <a:lnTo>
                    <a:pt x="443" y="637"/>
                  </a:lnTo>
                  <a:lnTo>
                    <a:pt x="409" y="544"/>
                  </a:lnTo>
                  <a:lnTo>
                    <a:pt x="381" y="448"/>
                  </a:lnTo>
                  <a:lnTo>
                    <a:pt x="358" y="350"/>
                  </a:lnTo>
                  <a:lnTo>
                    <a:pt x="156" y="628"/>
                  </a:lnTo>
                  <a:lnTo>
                    <a:pt x="143" y="642"/>
                  </a:lnTo>
                  <a:lnTo>
                    <a:pt x="127" y="652"/>
                  </a:lnTo>
                  <a:lnTo>
                    <a:pt x="110" y="659"/>
                  </a:lnTo>
                  <a:lnTo>
                    <a:pt x="91" y="663"/>
                  </a:lnTo>
                  <a:lnTo>
                    <a:pt x="71" y="661"/>
                  </a:lnTo>
                  <a:lnTo>
                    <a:pt x="52" y="656"/>
                  </a:lnTo>
                  <a:lnTo>
                    <a:pt x="36" y="646"/>
                  </a:lnTo>
                  <a:lnTo>
                    <a:pt x="21" y="632"/>
                  </a:lnTo>
                  <a:lnTo>
                    <a:pt x="10" y="616"/>
                  </a:lnTo>
                  <a:lnTo>
                    <a:pt x="3" y="598"/>
                  </a:lnTo>
                  <a:lnTo>
                    <a:pt x="0" y="580"/>
                  </a:lnTo>
                  <a:lnTo>
                    <a:pt x="1" y="561"/>
                  </a:lnTo>
                  <a:lnTo>
                    <a:pt x="7" y="542"/>
                  </a:lnTo>
                  <a:lnTo>
                    <a:pt x="16" y="525"/>
                  </a:lnTo>
                  <a:lnTo>
                    <a:pt x="371" y="37"/>
                  </a:lnTo>
                  <a:lnTo>
                    <a:pt x="371" y="35"/>
                  </a:lnTo>
                  <a:lnTo>
                    <a:pt x="385" y="21"/>
                  </a:lnTo>
                  <a:lnTo>
                    <a:pt x="401" y="11"/>
                  </a:lnTo>
                  <a:lnTo>
                    <a:pt x="418" y="4"/>
                  </a:lnTo>
                  <a:lnTo>
                    <a:pt x="4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6" name="Freeform 25"/>
            <p:cNvSpPr>
              <a:spLocks/>
            </p:cNvSpPr>
            <p:nvPr/>
          </p:nvSpPr>
          <p:spPr bwMode="auto">
            <a:xfrm>
              <a:off x="5125194" y="2888152"/>
              <a:ext cx="412688" cy="637429"/>
            </a:xfrm>
            <a:custGeom>
              <a:avLst/>
              <a:gdLst>
                <a:gd name="T0" fmla="*/ 879 w 931"/>
                <a:gd name="T1" fmla="*/ 7 h 1438"/>
                <a:gd name="T2" fmla="*/ 913 w 931"/>
                <a:gd name="T3" fmla="*/ 32 h 1438"/>
                <a:gd name="T4" fmla="*/ 930 w 931"/>
                <a:gd name="T5" fmla="*/ 72 h 1438"/>
                <a:gd name="T6" fmla="*/ 918 w 931"/>
                <a:gd name="T7" fmla="*/ 194 h 1438"/>
                <a:gd name="T8" fmla="*/ 875 w 931"/>
                <a:gd name="T9" fmla="*/ 390 h 1438"/>
                <a:gd name="T10" fmla="*/ 811 w 931"/>
                <a:gd name="T11" fmla="*/ 580 h 1438"/>
                <a:gd name="T12" fmla="*/ 726 w 931"/>
                <a:gd name="T13" fmla="*/ 760 h 1438"/>
                <a:gd name="T14" fmla="*/ 621 w 931"/>
                <a:gd name="T15" fmla="*/ 930 h 1438"/>
                <a:gd name="T16" fmla="*/ 498 w 931"/>
                <a:gd name="T17" fmla="*/ 1086 h 1438"/>
                <a:gd name="T18" fmla="*/ 355 w 931"/>
                <a:gd name="T19" fmla="*/ 1229 h 1438"/>
                <a:gd name="T20" fmla="*/ 718 w 931"/>
                <a:gd name="T21" fmla="*/ 1270 h 1438"/>
                <a:gd name="T22" fmla="*/ 755 w 931"/>
                <a:gd name="T23" fmla="*/ 1295 h 1438"/>
                <a:gd name="T24" fmla="*/ 775 w 931"/>
                <a:gd name="T25" fmla="*/ 1333 h 1438"/>
                <a:gd name="T26" fmla="*/ 773 w 931"/>
                <a:gd name="T27" fmla="*/ 1380 h 1438"/>
                <a:gd name="T28" fmla="*/ 748 w 931"/>
                <a:gd name="T29" fmla="*/ 1416 h 1438"/>
                <a:gd name="T30" fmla="*/ 710 w 931"/>
                <a:gd name="T31" fmla="*/ 1437 h 1438"/>
                <a:gd name="T32" fmla="*/ 677 w 931"/>
                <a:gd name="T33" fmla="*/ 1438 h 1438"/>
                <a:gd name="T34" fmla="*/ 54 w 931"/>
                <a:gd name="T35" fmla="*/ 1369 h 1438"/>
                <a:gd name="T36" fmla="*/ 19 w 931"/>
                <a:gd name="T37" fmla="*/ 1342 h 1438"/>
                <a:gd name="T38" fmla="*/ 0 w 931"/>
                <a:gd name="T39" fmla="*/ 1303 h 1438"/>
                <a:gd name="T40" fmla="*/ 62 w 931"/>
                <a:gd name="T41" fmla="*/ 678 h 1438"/>
                <a:gd name="T42" fmla="*/ 78 w 931"/>
                <a:gd name="T43" fmla="*/ 635 h 1438"/>
                <a:gd name="T44" fmla="*/ 112 w 931"/>
                <a:gd name="T45" fmla="*/ 608 h 1438"/>
                <a:gd name="T46" fmla="*/ 157 w 931"/>
                <a:gd name="T47" fmla="*/ 601 h 1438"/>
                <a:gd name="T48" fmla="*/ 199 w 931"/>
                <a:gd name="T49" fmla="*/ 617 h 1438"/>
                <a:gd name="T50" fmla="*/ 227 w 931"/>
                <a:gd name="T51" fmla="*/ 651 h 1438"/>
                <a:gd name="T52" fmla="*/ 234 w 931"/>
                <a:gd name="T53" fmla="*/ 697 h 1438"/>
                <a:gd name="T54" fmla="*/ 260 w 931"/>
                <a:gd name="T55" fmla="*/ 1084 h 1438"/>
                <a:gd name="T56" fmla="*/ 393 w 931"/>
                <a:gd name="T57" fmla="*/ 945 h 1438"/>
                <a:gd name="T58" fmla="*/ 508 w 931"/>
                <a:gd name="T59" fmla="*/ 792 h 1438"/>
                <a:gd name="T60" fmla="*/ 603 w 931"/>
                <a:gd name="T61" fmla="*/ 627 h 1438"/>
                <a:gd name="T62" fmla="*/ 678 w 931"/>
                <a:gd name="T63" fmla="*/ 452 h 1438"/>
                <a:gd name="T64" fmla="*/ 731 w 931"/>
                <a:gd name="T65" fmla="*/ 268 h 1438"/>
                <a:gd name="T66" fmla="*/ 762 w 931"/>
                <a:gd name="T67" fmla="*/ 78 h 1438"/>
                <a:gd name="T68" fmla="*/ 768 w 931"/>
                <a:gd name="T69" fmla="*/ 54 h 1438"/>
                <a:gd name="T70" fmla="*/ 794 w 931"/>
                <a:gd name="T71" fmla="*/ 18 h 1438"/>
                <a:gd name="T72" fmla="*/ 834 w 931"/>
                <a:gd name="T73" fmla="*/ 1 h 1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31" h="1438">
                  <a:moveTo>
                    <a:pt x="857" y="0"/>
                  </a:moveTo>
                  <a:lnTo>
                    <a:pt x="879" y="7"/>
                  </a:lnTo>
                  <a:lnTo>
                    <a:pt x="897" y="17"/>
                  </a:lnTo>
                  <a:lnTo>
                    <a:pt x="913" y="32"/>
                  </a:lnTo>
                  <a:lnTo>
                    <a:pt x="924" y="51"/>
                  </a:lnTo>
                  <a:lnTo>
                    <a:pt x="930" y="72"/>
                  </a:lnTo>
                  <a:lnTo>
                    <a:pt x="931" y="94"/>
                  </a:lnTo>
                  <a:lnTo>
                    <a:pt x="918" y="194"/>
                  </a:lnTo>
                  <a:lnTo>
                    <a:pt x="900" y="293"/>
                  </a:lnTo>
                  <a:lnTo>
                    <a:pt x="875" y="390"/>
                  </a:lnTo>
                  <a:lnTo>
                    <a:pt x="846" y="486"/>
                  </a:lnTo>
                  <a:lnTo>
                    <a:pt x="811" y="580"/>
                  </a:lnTo>
                  <a:lnTo>
                    <a:pt x="772" y="671"/>
                  </a:lnTo>
                  <a:lnTo>
                    <a:pt x="726" y="760"/>
                  </a:lnTo>
                  <a:lnTo>
                    <a:pt x="676" y="846"/>
                  </a:lnTo>
                  <a:lnTo>
                    <a:pt x="621" y="930"/>
                  </a:lnTo>
                  <a:lnTo>
                    <a:pt x="562" y="1009"/>
                  </a:lnTo>
                  <a:lnTo>
                    <a:pt x="498" y="1086"/>
                  </a:lnTo>
                  <a:lnTo>
                    <a:pt x="429" y="1159"/>
                  </a:lnTo>
                  <a:lnTo>
                    <a:pt x="355" y="1229"/>
                  </a:lnTo>
                  <a:lnTo>
                    <a:pt x="696" y="1265"/>
                  </a:lnTo>
                  <a:lnTo>
                    <a:pt x="718" y="1270"/>
                  </a:lnTo>
                  <a:lnTo>
                    <a:pt x="739" y="1279"/>
                  </a:lnTo>
                  <a:lnTo>
                    <a:pt x="755" y="1295"/>
                  </a:lnTo>
                  <a:lnTo>
                    <a:pt x="768" y="1312"/>
                  </a:lnTo>
                  <a:lnTo>
                    <a:pt x="775" y="1333"/>
                  </a:lnTo>
                  <a:lnTo>
                    <a:pt x="777" y="1356"/>
                  </a:lnTo>
                  <a:lnTo>
                    <a:pt x="773" y="1380"/>
                  </a:lnTo>
                  <a:lnTo>
                    <a:pt x="763" y="1400"/>
                  </a:lnTo>
                  <a:lnTo>
                    <a:pt x="748" y="1416"/>
                  </a:lnTo>
                  <a:lnTo>
                    <a:pt x="731" y="1429"/>
                  </a:lnTo>
                  <a:lnTo>
                    <a:pt x="710" y="1437"/>
                  </a:lnTo>
                  <a:lnTo>
                    <a:pt x="686" y="1438"/>
                  </a:lnTo>
                  <a:lnTo>
                    <a:pt x="677" y="1438"/>
                  </a:lnTo>
                  <a:lnTo>
                    <a:pt x="77" y="1374"/>
                  </a:lnTo>
                  <a:lnTo>
                    <a:pt x="54" y="1369"/>
                  </a:lnTo>
                  <a:lnTo>
                    <a:pt x="35" y="1358"/>
                  </a:lnTo>
                  <a:lnTo>
                    <a:pt x="19" y="1342"/>
                  </a:lnTo>
                  <a:lnTo>
                    <a:pt x="7" y="1324"/>
                  </a:lnTo>
                  <a:lnTo>
                    <a:pt x="0" y="1303"/>
                  </a:lnTo>
                  <a:lnTo>
                    <a:pt x="0" y="1279"/>
                  </a:lnTo>
                  <a:lnTo>
                    <a:pt x="62" y="678"/>
                  </a:lnTo>
                  <a:lnTo>
                    <a:pt x="68" y="655"/>
                  </a:lnTo>
                  <a:lnTo>
                    <a:pt x="78" y="635"/>
                  </a:lnTo>
                  <a:lnTo>
                    <a:pt x="93" y="620"/>
                  </a:lnTo>
                  <a:lnTo>
                    <a:pt x="112" y="608"/>
                  </a:lnTo>
                  <a:lnTo>
                    <a:pt x="134" y="601"/>
                  </a:lnTo>
                  <a:lnTo>
                    <a:pt x="157" y="601"/>
                  </a:lnTo>
                  <a:lnTo>
                    <a:pt x="179" y="606"/>
                  </a:lnTo>
                  <a:lnTo>
                    <a:pt x="199" y="617"/>
                  </a:lnTo>
                  <a:lnTo>
                    <a:pt x="216" y="632"/>
                  </a:lnTo>
                  <a:lnTo>
                    <a:pt x="227" y="651"/>
                  </a:lnTo>
                  <a:lnTo>
                    <a:pt x="233" y="673"/>
                  </a:lnTo>
                  <a:lnTo>
                    <a:pt x="234" y="697"/>
                  </a:lnTo>
                  <a:lnTo>
                    <a:pt x="186" y="1147"/>
                  </a:lnTo>
                  <a:lnTo>
                    <a:pt x="260" y="1084"/>
                  </a:lnTo>
                  <a:lnTo>
                    <a:pt x="329" y="1016"/>
                  </a:lnTo>
                  <a:lnTo>
                    <a:pt x="393" y="945"/>
                  </a:lnTo>
                  <a:lnTo>
                    <a:pt x="452" y="870"/>
                  </a:lnTo>
                  <a:lnTo>
                    <a:pt x="508" y="792"/>
                  </a:lnTo>
                  <a:lnTo>
                    <a:pt x="558" y="711"/>
                  </a:lnTo>
                  <a:lnTo>
                    <a:pt x="603" y="627"/>
                  </a:lnTo>
                  <a:lnTo>
                    <a:pt x="643" y="540"/>
                  </a:lnTo>
                  <a:lnTo>
                    <a:pt x="678" y="452"/>
                  </a:lnTo>
                  <a:lnTo>
                    <a:pt x="707" y="361"/>
                  </a:lnTo>
                  <a:lnTo>
                    <a:pt x="731" y="268"/>
                  </a:lnTo>
                  <a:lnTo>
                    <a:pt x="749" y="173"/>
                  </a:lnTo>
                  <a:lnTo>
                    <a:pt x="762" y="78"/>
                  </a:lnTo>
                  <a:lnTo>
                    <a:pt x="762" y="76"/>
                  </a:lnTo>
                  <a:lnTo>
                    <a:pt x="768" y="54"/>
                  </a:lnTo>
                  <a:lnTo>
                    <a:pt x="778" y="34"/>
                  </a:lnTo>
                  <a:lnTo>
                    <a:pt x="794" y="18"/>
                  </a:lnTo>
                  <a:lnTo>
                    <a:pt x="812" y="7"/>
                  </a:lnTo>
                  <a:lnTo>
                    <a:pt x="834" y="1"/>
                  </a:lnTo>
                  <a:lnTo>
                    <a:pt x="85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7" name="Oval 306"/>
            <p:cNvSpPr/>
            <p:nvPr/>
          </p:nvSpPr>
          <p:spPr>
            <a:xfrm>
              <a:off x="5135169" y="2286409"/>
              <a:ext cx="489776" cy="489777"/>
            </a:xfrm>
            <a:prstGeom prst="ellipse">
              <a:avLst/>
            </a:prstGeom>
            <a:noFill/>
            <a:ln>
              <a:solidFill>
                <a:srgbClr val="89CF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08" name="Group 28"/>
            <p:cNvGrpSpPr>
              <a:grpSpLocks noChangeAspect="1"/>
            </p:cNvGrpSpPr>
            <p:nvPr/>
          </p:nvGrpSpPr>
          <p:grpSpPr bwMode="auto">
            <a:xfrm>
              <a:off x="5214884" y="2409372"/>
              <a:ext cx="330344" cy="243853"/>
              <a:chOff x="9246" y="755"/>
              <a:chExt cx="592" cy="437"/>
            </a:xfrm>
            <a:grpFill/>
          </p:grpSpPr>
          <p:grpSp>
            <p:nvGrpSpPr>
              <p:cNvPr id="312" name="Group 229"/>
              <p:cNvGrpSpPr>
                <a:grpSpLocks/>
              </p:cNvGrpSpPr>
              <p:nvPr/>
            </p:nvGrpSpPr>
            <p:grpSpPr bwMode="auto">
              <a:xfrm>
                <a:off x="9246" y="755"/>
                <a:ext cx="592" cy="404"/>
                <a:chOff x="9246" y="755"/>
                <a:chExt cx="592" cy="404"/>
              </a:xfrm>
              <a:grpFill/>
            </p:grpSpPr>
            <p:sp>
              <p:nvSpPr>
                <p:cNvPr id="364" name="Freeform 30"/>
                <p:cNvSpPr>
                  <a:spLocks noEditPoints="1"/>
                </p:cNvSpPr>
                <p:nvPr/>
              </p:nvSpPr>
              <p:spPr bwMode="auto">
                <a:xfrm>
                  <a:off x="9246" y="755"/>
                  <a:ext cx="592" cy="404"/>
                </a:xfrm>
                <a:custGeom>
                  <a:avLst/>
                  <a:gdLst>
                    <a:gd name="T0" fmla="*/ 176 w 3558"/>
                    <a:gd name="T1" fmla="*/ 1905 h 2428"/>
                    <a:gd name="T2" fmla="*/ 167 w 3558"/>
                    <a:gd name="T3" fmla="*/ 1987 h 2428"/>
                    <a:gd name="T4" fmla="*/ 191 w 3558"/>
                    <a:gd name="T5" fmla="*/ 2046 h 2428"/>
                    <a:gd name="T6" fmla="*/ 1514 w 3558"/>
                    <a:gd name="T7" fmla="*/ 2038 h 2428"/>
                    <a:gd name="T8" fmla="*/ 1532 w 3558"/>
                    <a:gd name="T9" fmla="*/ 1965 h 2428"/>
                    <a:gd name="T10" fmla="*/ 1514 w 3558"/>
                    <a:gd name="T11" fmla="*/ 1892 h 2428"/>
                    <a:gd name="T12" fmla="*/ 201 w 3558"/>
                    <a:gd name="T13" fmla="*/ 1609 h 2428"/>
                    <a:gd name="T14" fmla="*/ 171 w 3558"/>
                    <a:gd name="T15" fmla="*/ 1651 h 2428"/>
                    <a:gd name="T16" fmla="*/ 171 w 3558"/>
                    <a:gd name="T17" fmla="*/ 1736 h 2428"/>
                    <a:gd name="T18" fmla="*/ 201 w 3558"/>
                    <a:gd name="T19" fmla="*/ 1778 h 2428"/>
                    <a:gd name="T20" fmla="*/ 1521 w 3558"/>
                    <a:gd name="T21" fmla="*/ 1754 h 2428"/>
                    <a:gd name="T22" fmla="*/ 1531 w 3558"/>
                    <a:gd name="T23" fmla="*/ 1671 h 2428"/>
                    <a:gd name="T24" fmla="*/ 1506 w 3558"/>
                    <a:gd name="T25" fmla="*/ 1612 h 2428"/>
                    <a:gd name="T26" fmla="*/ 191 w 3558"/>
                    <a:gd name="T27" fmla="*/ 1341 h 2428"/>
                    <a:gd name="T28" fmla="*/ 167 w 3558"/>
                    <a:gd name="T29" fmla="*/ 1400 h 2428"/>
                    <a:gd name="T30" fmla="*/ 176 w 3558"/>
                    <a:gd name="T31" fmla="*/ 1482 h 2428"/>
                    <a:gd name="T32" fmla="*/ 1496 w 3558"/>
                    <a:gd name="T33" fmla="*/ 1507 h 2428"/>
                    <a:gd name="T34" fmla="*/ 1526 w 3558"/>
                    <a:gd name="T35" fmla="*/ 1465 h 2428"/>
                    <a:gd name="T36" fmla="*/ 1526 w 3558"/>
                    <a:gd name="T37" fmla="*/ 1380 h 2428"/>
                    <a:gd name="T38" fmla="*/ 1496 w 3558"/>
                    <a:gd name="T39" fmla="*/ 1338 h 2428"/>
                    <a:gd name="T40" fmla="*/ 563 w 3558"/>
                    <a:gd name="T41" fmla="*/ 640 h 2428"/>
                    <a:gd name="T42" fmla="*/ 505 w 3558"/>
                    <a:gd name="T43" fmla="*/ 713 h 2428"/>
                    <a:gd name="T44" fmla="*/ 526 w 3558"/>
                    <a:gd name="T45" fmla="*/ 805 h 2428"/>
                    <a:gd name="T46" fmla="*/ 610 w 3558"/>
                    <a:gd name="T47" fmla="*/ 846 h 2428"/>
                    <a:gd name="T48" fmla="*/ 695 w 3558"/>
                    <a:gd name="T49" fmla="*/ 805 h 2428"/>
                    <a:gd name="T50" fmla="*/ 715 w 3558"/>
                    <a:gd name="T51" fmla="*/ 713 h 2428"/>
                    <a:gd name="T52" fmla="*/ 658 w 3558"/>
                    <a:gd name="T53" fmla="*/ 640 h 2428"/>
                    <a:gd name="T54" fmla="*/ 249 w 3558"/>
                    <a:gd name="T55" fmla="*/ 632 h 2428"/>
                    <a:gd name="T56" fmla="*/ 176 w 3558"/>
                    <a:gd name="T57" fmla="*/ 690 h 2428"/>
                    <a:gd name="T58" fmla="*/ 176 w 3558"/>
                    <a:gd name="T59" fmla="*/ 785 h 2428"/>
                    <a:gd name="T60" fmla="*/ 249 w 3558"/>
                    <a:gd name="T61" fmla="*/ 842 h 2428"/>
                    <a:gd name="T62" fmla="*/ 342 w 3558"/>
                    <a:gd name="T63" fmla="*/ 822 h 2428"/>
                    <a:gd name="T64" fmla="*/ 381 w 3558"/>
                    <a:gd name="T65" fmla="*/ 738 h 2428"/>
                    <a:gd name="T66" fmla="*/ 342 w 3558"/>
                    <a:gd name="T67" fmla="*/ 653 h 2428"/>
                    <a:gd name="T68" fmla="*/ 2540 w 3558"/>
                    <a:gd name="T69" fmla="*/ 130 h 2428"/>
                    <a:gd name="T70" fmla="*/ 2363 w 3558"/>
                    <a:gd name="T71" fmla="*/ 174 h 2428"/>
                    <a:gd name="T72" fmla="*/ 2230 w 3558"/>
                    <a:gd name="T73" fmla="*/ 292 h 2428"/>
                    <a:gd name="T74" fmla="*/ 2166 w 3558"/>
                    <a:gd name="T75" fmla="*/ 461 h 2428"/>
                    <a:gd name="T76" fmla="*/ 2188 w 3558"/>
                    <a:gd name="T77" fmla="*/ 645 h 2428"/>
                    <a:gd name="T78" fmla="*/ 2290 w 3558"/>
                    <a:gd name="T79" fmla="*/ 790 h 2428"/>
                    <a:gd name="T80" fmla="*/ 2448 w 3558"/>
                    <a:gd name="T81" fmla="*/ 875 h 2428"/>
                    <a:gd name="T82" fmla="*/ 2633 w 3558"/>
                    <a:gd name="T83" fmla="*/ 875 h 2428"/>
                    <a:gd name="T84" fmla="*/ 2792 w 3558"/>
                    <a:gd name="T85" fmla="*/ 790 h 2428"/>
                    <a:gd name="T86" fmla="*/ 2894 w 3558"/>
                    <a:gd name="T87" fmla="*/ 645 h 2428"/>
                    <a:gd name="T88" fmla="*/ 2915 w 3558"/>
                    <a:gd name="T89" fmla="*/ 461 h 2428"/>
                    <a:gd name="T90" fmla="*/ 2850 w 3558"/>
                    <a:gd name="T91" fmla="*/ 292 h 2428"/>
                    <a:gd name="T92" fmla="*/ 2719 w 3558"/>
                    <a:gd name="T93" fmla="*/ 174 h 2428"/>
                    <a:gd name="T94" fmla="*/ 2540 w 3558"/>
                    <a:gd name="T95" fmla="*/ 130 h 2428"/>
                    <a:gd name="T96" fmla="*/ 2716 w 3558"/>
                    <a:gd name="T97" fmla="*/ 30 h 2428"/>
                    <a:gd name="T98" fmla="*/ 2902 w 3558"/>
                    <a:gd name="T99" fmla="*/ 147 h 2428"/>
                    <a:gd name="T100" fmla="*/ 3020 w 3558"/>
                    <a:gd name="T101" fmla="*/ 332 h 2428"/>
                    <a:gd name="T102" fmla="*/ 3558 w 3558"/>
                    <a:gd name="T103" fmla="*/ 502 h 2428"/>
                    <a:gd name="T104" fmla="*/ 2846 w 3558"/>
                    <a:gd name="T105" fmla="*/ 2428 h 2428"/>
                    <a:gd name="T106" fmla="*/ 306 w 3558"/>
                    <a:gd name="T107" fmla="*/ 2428 h 2428"/>
                    <a:gd name="T108" fmla="*/ 2046 w 3558"/>
                    <a:gd name="T109" fmla="*/ 502 h 2428"/>
                    <a:gd name="T110" fmla="*/ 2097 w 3558"/>
                    <a:gd name="T111" fmla="*/ 281 h 2428"/>
                    <a:gd name="T112" fmla="*/ 2234 w 3558"/>
                    <a:gd name="T113" fmla="*/ 111 h 2428"/>
                    <a:gd name="T114" fmla="*/ 2432 w 3558"/>
                    <a:gd name="T115" fmla="*/ 13 h 24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3558" h="2428">
                      <a:moveTo>
                        <a:pt x="201" y="1880"/>
                      </a:moveTo>
                      <a:lnTo>
                        <a:pt x="191" y="1883"/>
                      </a:lnTo>
                      <a:lnTo>
                        <a:pt x="183" y="1892"/>
                      </a:lnTo>
                      <a:lnTo>
                        <a:pt x="176" y="1905"/>
                      </a:lnTo>
                      <a:lnTo>
                        <a:pt x="171" y="1922"/>
                      </a:lnTo>
                      <a:lnTo>
                        <a:pt x="167" y="1943"/>
                      </a:lnTo>
                      <a:lnTo>
                        <a:pt x="165" y="1965"/>
                      </a:lnTo>
                      <a:lnTo>
                        <a:pt x="167" y="1987"/>
                      </a:lnTo>
                      <a:lnTo>
                        <a:pt x="171" y="2008"/>
                      </a:lnTo>
                      <a:lnTo>
                        <a:pt x="176" y="2025"/>
                      </a:lnTo>
                      <a:lnTo>
                        <a:pt x="183" y="2038"/>
                      </a:lnTo>
                      <a:lnTo>
                        <a:pt x="191" y="2046"/>
                      </a:lnTo>
                      <a:lnTo>
                        <a:pt x="201" y="2050"/>
                      </a:lnTo>
                      <a:lnTo>
                        <a:pt x="1496" y="2050"/>
                      </a:lnTo>
                      <a:lnTo>
                        <a:pt x="1506" y="2046"/>
                      </a:lnTo>
                      <a:lnTo>
                        <a:pt x="1514" y="2038"/>
                      </a:lnTo>
                      <a:lnTo>
                        <a:pt x="1521" y="2025"/>
                      </a:lnTo>
                      <a:lnTo>
                        <a:pt x="1526" y="2008"/>
                      </a:lnTo>
                      <a:lnTo>
                        <a:pt x="1531" y="1987"/>
                      </a:lnTo>
                      <a:lnTo>
                        <a:pt x="1532" y="1965"/>
                      </a:lnTo>
                      <a:lnTo>
                        <a:pt x="1531" y="1943"/>
                      </a:lnTo>
                      <a:lnTo>
                        <a:pt x="1526" y="1922"/>
                      </a:lnTo>
                      <a:lnTo>
                        <a:pt x="1521" y="1905"/>
                      </a:lnTo>
                      <a:lnTo>
                        <a:pt x="1514" y="1892"/>
                      </a:lnTo>
                      <a:lnTo>
                        <a:pt x="1506" y="1883"/>
                      </a:lnTo>
                      <a:lnTo>
                        <a:pt x="1496" y="1880"/>
                      </a:lnTo>
                      <a:lnTo>
                        <a:pt x="201" y="1880"/>
                      </a:lnTo>
                      <a:close/>
                      <a:moveTo>
                        <a:pt x="201" y="1609"/>
                      </a:moveTo>
                      <a:lnTo>
                        <a:pt x="191" y="1612"/>
                      </a:lnTo>
                      <a:lnTo>
                        <a:pt x="183" y="1621"/>
                      </a:lnTo>
                      <a:lnTo>
                        <a:pt x="176" y="1634"/>
                      </a:lnTo>
                      <a:lnTo>
                        <a:pt x="171" y="1651"/>
                      </a:lnTo>
                      <a:lnTo>
                        <a:pt x="167" y="1671"/>
                      </a:lnTo>
                      <a:lnTo>
                        <a:pt x="165" y="1694"/>
                      </a:lnTo>
                      <a:lnTo>
                        <a:pt x="167" y="1717"/>
                      </a:lnTo>
                      <a:lnTo>
                        <a:pt x="171" y="1736"/>
                      </a:lnTo>
                      <a:lnTo>
                        <a:pt x="176" y="1754"/>
                      </a:lnTo>
                      <a:lnTo>
                        <a:pt x="183" y="1766"/>
                      </a:lnTo>
                      <a:lnTo>
                        <a:pt x="191" y="1775"/>
                      </a:lnTo>
                      <a:lnTo>
                        <a:pt x="201" y="1778"/>
                      </a:lnTo>
                      <a:lnTo>
                        <a:pt x="1496" y="1778"/>
                      </a:lnTo>
                      <a:lnTo>
                        <a:pt x="1506" y="1775"/>
                      </a:lnTo>
                      <a:lnTo>
                        <a:pt x="1514" y="1766"/>
                      </a:lnTo>
                      <a:lnTo>
                        <a:pt x="1521" y="1754"/>
                      </a:lnTo>
                      <a:lnTo>
                        <a:pt x="1526" y="1736"/>
                      </a:lnTo>
                      <a:lnTo>
                        <a:pt x="1531" y="1717"/>
                      </a:lnTo>
                      <a:lnTo>
                        <a:pt x="1532" y="1694"/>
                      </a:lnTo>
                      <a:lnTo>
                        <a:pt x="1531" y="1671"/>
                      </a:lnTo>
                      <a:lnTo>
                        <a:pt x="1526" y="1651"/>
                      </a:lnTo>
                      <a:lnTo>
                        <a:pt x="1521" y="1634"/>
                      </a:lnTo>
                      <a:lnTo>
                        <a:pt x="1514" y="1621"/>
                      </a:lnTo>
                      <a:lnTo>
                        <a:pt x="1506" y="1612"/>
                      </a:lnTo>
                      <a:lnTo>
                        <a:pt x="1496" y="1609"/>
                      </a:lnTo>
                      <a:lnTo>
                        <a:pt x="201" y="1609"/>
                      </a:lnTo>
                      <a:close/>
                      <a:moveTo>
                        <a:pt x="201" y="1338"/>
                      </a:moveTo>
                      <a:lnTo>
                        <a:pt x="191" y="1341"/>
                      </a:lnTo>
                      <a:lnTo>
                        <a:pt x="183" y="1349"/>
                      </a:lnTo>
                      <a:lnTo>
                        <a:pt x="176" y="1362"/>
                      </a:lnTo>
                      <a:lnTo>
                        <a:pt x="171" y="1380"/>
                      </a:lnTo>
                      <a:lnTo>
                        <a:pt x="167" y="1400"/>
                      </a:lnTo>
                      <a:lnTo>
                        <a:pt x="165" y="1423"/>
                      </a:lnTo>
                      <a:lnTo>
                        <a:pt x="167" y="1445"/>
                      </a:lnTo>
                      <a:lnTo>
                        <a:pt x="171" y="1465"/>
                      </a:lnTo>
                      <a:lnTo>
                        <a:pt x="176" y="1482"/>
                      </a:lnTo>
                      <a:lnTo>
                        <a:pt x="183" y="1496"/>
                      </a:lnTo>
                      <a:lnTo>
                        <a:pt x="191" y="1505"/>
                      </a:lnTo>
                      <a:lnTo>
                        <a:pt x="201" y="1507"/>
                      </a:lnTo>
                      <a:lnTo>
                        <a:pt x="1496" y="1507"/>
                      </a:lnTo>
                      <a:lnTo>
                        <a:pt x="1506" y="1504"/>
                      </a:lnTo>
                      <a:lnTo>
                        <a:pt x="1514" y="1496"/>
                      </a:lnTo>
                      <a:lnTo>
                        <a:pt x="1521" y="1482"/>
                      </a:lnTo>
                      <a:lnTo>
                        <a:pt x="1526" y="1465"/>
                      </a:lnTo>
                      <a:lnTo>
                        <a:pt x="1531" y="1445"/>
                      </a:lnTo>
                      <a:lnTo>
                        <a:pt x="1532" y="1423"/>
                      </a:lnTo>
                      <a:lnTo>
                        <a:pt x="1531" y="1400"/>
                      </a:lnTo>
                      <a:lnTo>
                        <a:pt x="1526" y="1380"/>
                      </a:lnTo>
                      <a:lnTo>
                        <a:pt x="1521" y="1362"/>
                      </a:lnTo>
                      <a:lnTo>
                        <a:pt x="1514" y="1349"/>
                      </a:lnTo>
                      <a:lnTo>
                        <a:pt x="1506" y="1341"/>
                      </a:lnTo>
                      <a:lnTo>
                        <a:pt x="1496" y="1338"/>
                      </a:lnTo>
                      <a:lnTo>
                        <a:pt x="201" y="1338"/>
                      </a:lnTo>
                      <a:close/>
                      <a:moveTo>
                        <a:pt x="610" y="629"/>
                      </a:moveTo>
                      <a:lnTo>
                        <a:pt x="586" y="632"/>
                      </a:lnTo>
                      <a:lnTo>
                        <a:pt x="563" y="640"/>
                      </a:lnTo>
                      <a:lnTo>
                        <a:pt x="542" y="653"/>
                      </a:lnTo>
                      <a:lnTo>
                        <a:pt x="526" y="669"/>
                      </a:lnTo>
                      <a:lnTo>
                        <a:pt x="513" y="690"/>
                      </a:lnTo>
                      <a:lnTo>
                        <a:pt x="505" y="713"/>
                      </a:lnTo>
                      <a:lnTo>
                        <a:pt x="502" y="738"/>
                      </a:lnTo>
                      <a:lnTo>
                        <a:pt x="505" y="762"/>
                      </a:lnTo>
                      <a:lnTo>
                        <a:pt x="513" y="785"/>
                      </a:lnTo>
                      <a:lnTo>
                        <a:pt x="526" y="805"/>
                      </a:lnTo>
                      <a:lnTo>
                        <a:pt x="542" y="822"/>
                      </a:lnTo>
                      <a:lnTo>
                        <a:pt x="563" y="835"/>
                      </a:lnTo>
                      <a:lnTo>
                        <a:pt x="586" y="842"/>
                      </a:lnTo>
                      <a:lnTo>
                        <a:pt x="610" y="846"/>
                      </a:lnTo>
                      <a:lnTo>
                        <a:pt x="635" y="842"/>
                      </a:lnTo>
                      <a:lnTo>
                        <a:pt x="658" y="835"/>
                      </a:lnTo>
                      <a:lnTo>
                        <a:pt x="677" y="822"/>
                      </a:lnTo>
                      <a:lnTo>
                        <a:pt x="695" y="805"/>
                      </a:lnTo>
                      <a:lnTo>
                        <a:pt x="707" y="785"/>
                      </a:lnTo>
                      <a:lnTo>
                        <a:pt x="715" y="762"/>
                      </a:lnTo>
                      <a:lnTo>
                        <a:pt x="718" y="738"/>
                      </a:lnTo>
                      <a:lnTo>
                        <a:pt x="715" y="713"/>
                      </a:lnTo>
                      <a:lnTo>
                        <a:pt x="707" y="690"/>
                      </a:lnTo>
                      <a:lnTo>
                        <a:pt x="695" y="669"/>
                      </a:lnTo>
                      <a:lnTo>
                        <a:pt x="677" y="653"/>
                      </a:lnTo>
                      <a:lnTo>
                        <a:pt x="658" y="640"/>
                      </a:lnTo>
                      <a:lnTo>
                        <a:pt x="635" y="632"/>
                      </a:lnTo>
                      <a:lnTo>
                        <a:pt x="610" y="629"/>
                      </a:lnTo>
                      <a:close/>
                      <a:moveTo>
                        <a:pt x="273" y="629"/>
                      </a:moveTo>
                      <a:lnTo>
                        <a:pt x="249" y="632"/>
                      </a:lnTo>
                      <a:lnTo>
                        <a:pt x="226" y="640"/>
                      </a:lnTo>
                      <a:lnTo>
                        <a:pt x="207" y="653"/>
                      </a:lnTo>
                      <a:lnTo>
                        <a:pt x="189" y="669"/>
                      </a:lnTo>
                      <a:lnTo>
                        <a:pt x="176" y="690"/>
                      </a:lnTo>
                      <a:lnTo>
                        <a:pt x="169" y="713"/>
                      </a:lnTo>
                      <a:lnTo>
                        <a:pt x="165" y="738"/>
                      </a:lnTo>
                      <a:lnTo>
                        <a:pt x="169" y="762"/>
                      </a:lnTo>
                      <a:lnTo>
                        <a:pt x="176" y="785"/>
                      </a:lnTo>
                      <a:lnTo>
                        <a:pt x="189" y="805"/>
                      </a:lnTo>
                      <a:lnTo>
                        <a:pt x="207" y="822"/>
                      </a:lnTo>
                      <a:lnTo>
                        <a:pt x="226" y="835"/>
                      </a:lnTo>
                      <a:lnTo>
                        <a:pt x="249" y="842"/>
                      </a:lnTo>
                      <a:lnTo>
                        <a:pt x="273" y="846"/>
                      </a:lnTo>
                      <a:lnTo>
                        <a:pt x="298" y="842"/>
                      </a:lnTo>
                      <a:lnTo>
                        <a:pt x="321" y="835"/>
                      </a:lnTo>
                      <a:lnTo>
                        <a:pt x="342" y="822"/>
                      </a:lnTo>
                      <a:lnTo>
                        <a:pt x="358" y="805"/>
                      </a:lnTo>
                      <a:lnTo>
                        <a:pt x="371" y="785"/>
                      </a:lnTo>
                      <a:lnTo>
                        <a:pt x="378" y="762"/>
                      </a:lnTo>
                      <a:lnTo>
                        <a:pt x="381" y="738"/>
                      </a:lnTo>
                      <a:lnTo>
                        <a:pt x="378" y="713"/>
                      </a:lnTo>
                      <a:lnTo>
                        <a:pt x="371" y="690"/>
                      </a:lnTo>
                      <a:lnTo>
                        <a:pt x="358" y="669"/>
                      </a:lnTo>
                      <a:lnTo>
                        <a:pt x="342" y="653"/>
                      </a:lnTo>
                      <a:lnTo>
                        <a:pt x="321" y="640"/>
                      </a:lnTo>
                      <a:lnTo>
                        <a:pt x="298" y="632"/>
                      </a:lnTo>
                      <a:lnTo>
                        <a:pt x="273" y="629"/>
                      </a:lnTo>
                      <a:close/>
                      <a:moveTo>
                        <a:pt x="2540" y="130"/>
                      </a:moveTo>
                      <a:lnTo>
                        <a:pt x="2493" y="132"/>
                      </a:lnTo>
                      <a:lnTo>
                        <a:pt x="2448" y="141"/>
                      </a:lnTo>
                      <a:lnTo>
                        <a:pt x="2404" y="155"/>
                      </a:lnTo>
                      <a:lnTo>
                        <a:pt x="2363" y="174"/>
                      </a:lnTo>
                      <a:lnTo>
                        <a:pt x="2324" y="197"/>
                      </a:lnTo>
                      <a:lnTo>
                        <a:pt x="2290" y="225"/>
                      </a:lnTo>
                      <a:lnTo>
                        <a:pt x="2259" y="257"/>
                      </a:lnTo>
                      <a:lnTo>
                        <a:pt x="2230" y="292"/>
                      </a:lnTo>
                      <a:lnTo>
                        <a:pt x="2207" y="330"/>
                      </a:lnTo>
                      <a:lnTo>
                        <a:pt x="2188" y="371"/>
                      </a:lnTo>
                      <a:lnTo>
                        <a:pt x="2174" y="415"/>
                      </a:lnTo>
                      <a:lnTo>
                        <a:pt x="2166" y="461"/>
                      </a:lnTo>
                      <a:lnTo>
                        <a:pt x="2162" y="508"/>
                      </a:lnTo>
                      <a:lnTo>
                        <a:pt x="2166" y="556"/>
                      </a:lnTo>
                      <a:lnTo>
                        <a:pt x="2174" y="601"/>
                      </a:lnTo>
                      <a:lnTo>
                        <a:pt x="2188" y="645"/>
                      </a:lnTo>
                      <a:lnTo>
                        <a:pt x="2207" y="686"/>
                      </a:lnTo>
                      <a:lnTo>
                        <a:pt x="2230" y="725"/>
                      </a:lnTo>
                      <a:lnTo>
                        <a:pt x="2259" y="759"/>
                      </a:lnTo>
                      <a:lnTo>
                        <a:pt x="2290" y="790"/>
                      </a:lnTo>
                      <a:lnTo>
                        <a:pt x="2324" y="819"/>
                      </a:lnTo>
                      <a:lnTo>
                        <a:pt x="2363" y="842"/>
                      </a:lnTo>
                      <a:lnTo>
                        <a:pt x="2404" y="861"/>
                      </a:lnTo>
                      <a:lnTo>
                        <a:pt x="2448" y="875"/>
                      </a:lnTo>
                      <a:lnTo>
                        <a:pt x="2493" y="883"/>
                      </a:lnTo>
                      <a:lnTo>
                        <a:pt x="2540" y="887"/>
                      </a:lnTo>
                      <a:lnTo>
                        <a:pt x="2588" y="883"/>
                      </a:lnTo>
                      <a:lnTo>
                        <a:pt x="2633" y="875"/>
                      </a:lnTo>
                      <a:lnTo>
                        <a:pt x="2678" y="861"/>
                      </a:lnTo>
                      <a:lnTo>
                        <a:pt x="2719" y="842"/>
                      </a:lnTo>
                      <a:lnTo>
                        <a:pt x="2756" y="819"/>
                      </a:lnTo>
                      <a:lnTo>
                        <a:pt x="2792" y="790"/>
                      </a:lnTo>
                      <a:lnTo>
                        <a:pt x="2823" y="759"/>
                      </a:lnTo>
                      <a:lnTo>
                        <a:pt x="2850" y="725"/>
                      </a:lnTo>
                      <a:lnTo>
                        <a:pt x="2874" y="686"/>
                      </a:lnTo>
                      <a:lnTo>
                        <a:pt x="2894" y="645"/>
                      </a:lnTo>
                      <a:lnTo>
                        <a:pt x="2907" y="601"/>
                      </a:lnTo>
                      <a:lnTo>
                        <a:pt x="2915" y="556"/>
                      </a:lnTo>
                      <a:lnTo>
                        <a:pt x="2918" y="508"/>
                      </a:lnTo>
                      <a:lnTo>
                        <a:pt x="2915" y="461"/>
                      </a:lnTo>
                      <a:lnTo>
                        <a:pt x="2907" y="415"/>
                      </a:lnTo>
                      <a:lnTo>
                        <a:pt x="2894" y="371"/>
                      </a:lnTo>
                      <a:lnTo>
                        <a:pt x="2874" y="330"/>
                      </a:lnTo>
                      <a:lnTo>
                        <a:pt x="2850" y="292"/>
                      </a:lnTo>
                      <a:lnTo>
                        <a:pt x="2823" y="257"/>
                      </a:lnTo>
                      <a:lnTo>
                        <a:pt x="2792" y="225"/>
                      </a:lnTo>
                      <a:lnTo>
                        <a:pt x="2756" y="197"/>
                      </a:lnTo>
                      <a:lnTo>
                        <a:pt x="2719" y="174"/>
                      </a:lnTo>
                      <a:lnTo>
                        <a:pt x="2678" y="155"/>
                      </a:lnTo>
                      <a:lnTo>
                        <a:pt x="2633" y="141"/>
                      </a:lnTo>
                      <a:lnTo>
                        <a:pt x="2588" y="132"/>
                      </a:lnTo>
                      <a:lnTo>
                        <a:pt x="2540" y="130"/>
                      </a:lnTo>
                      <a:close/>
                      <a:moveTo>
                        <a:pt x="2548" y="0"/>
                      </a:moveTo>
                      <a:lnTo>
                        <a:pt x="2606" y="4"/>
                      </a:lnTo>
                      <a:lnTo>
                        <a:pt x="2662" y="13"/>
                      </a:lnTo>
                      <a:lnTo>
                        <a:pt x="2716" y="30"/>
                      </a:lnTo>
                      <a:lnTo>
                        <a:pt x="2768" y="51"/>
                      </a:lnTo>
                      <a:lnTo>
                        <a:pt x="2817" y="78"/>
                      </a:lnTo>
                      <a:lnTo>
                        <a:pt x="2861" y="111"/>
                      </a:lnTo>
                      <a:lnTo>
                        <a:pt x="2902" y="147"/>
                      </a:lnTo>
                      <a:lnTo>
                        <a:pt x="2939" y="187"/>
                      </a:lnTo>
                      <a:lnTo>
                        <a:pt x="2971" y="233"/>
                      </a:lnTo>
                      <a:lnTo>
                        <a:pt x="2998" y="281"/>
                      </a:lnTo>
                      <a:lnTo>
                        <a:pt x="3020" y="332"/>
                      </a:lnTo>
                      <a:lnTo>
                        <a:pt x="3036" y="387"/>
                      </a:lnTo>
                      <a:lnTo>
                        <a:pt x="3046" y="444"/>
                      </a:lnTo>
                      <a:lnTo>
                        <a:pt x="3049" y="502"/>
                      </a:lnTo>
                      <a:lnTo>
                        <a:pt x="3558" y="502"/>
                      </a:lnTo>
                      <a:lnTo>
                        <a:pt x="3558" y="2282"/>
                      </a:lnTo>
                      <a:lnTo>
                        <a:pt x="3252" y="2282"/>
                      </a:lnTo>
                      <a:lnTo>
                        <a:pt x="3252" y="2428"/>
                      </a:lnTo>
                      <a:lnTo>
                        <a:pt x="2846" y="2428"/>
                      </a:lnTo>
                      <a:lnTo>
                        <a:pt x="2846" y="2282"/>
                      </a:lnTo>
                      <a:lnTo>
                        <a:pt x="712" y="2282"/>
                      </a:lnTo>
                      <a:lnTo>
                        <a:pt x="712" y="2428"/>
                      </a:lnTo>
                      <a:lnTo>
                        <a:pt x="306" y="2428"/>
                      </a:lnTo>
                      <a:lnTo>
                        <a:pt x="306" y="2282"/>
                      </a:lnTo>
                      <a:lnTo>
                        <a:pt x="0" y="2282"/>
                      </a:lnTo>
                      <a:lnTo>
                        <a:pt x="0" y="502"/>
                      </a:lnTo>
                      <a:lnTo>
                        <a:pt x="2046" y="502"/>
                      </a:lnTo>
                      <a:lnTo>
                        <a:pt x="2049" y="444"/>
                      </a:lnTo>
                      <a:lnTo>
                        <a:pt x="2059" y="387"/>
                      </a:lnTo>
                      <a:lnTo>
                        <a:pt x="2075" y="332"/>
                      </a:lnTo>
                      <a:lnTo>
                        <a:pt x="2097" y="281"/>
                      </a:lnTo>
                      <a:lnTo>
                        <a:pt x="2124" y="233"/>
                      </a:lnTo>
                      <a:lnTo>
                        <a:pt x="2156" y="187"/>
                      </a:lnTo>
                      <a:lnTo>
                        <a:pt x="2193" y="147"/>
                      </a:lnTo>
                      <a:lnTo>
                        <a:pt x="2234" y="111"/>
                      </a:lnTo>
                      <a:lnTo>
                        <a:pt x="2278" y="78"/>
                      </a:lnTo>
                      <a:lnTo>
                        <a:pt x="2327" y="51"/>
                      </a:lnTo>
                      <a:lnTo>
                        <a:pt x="2378" y="30"/>
                      </a:lnTo>
                      <a:lnTo>
                        <a:pt x="2432" y="13"/>
                      </a:lnTo>
                      <a:lnTo>
                        <a:pt x="2489" y="4"/>
                      </a:lnTo>
                      <a:lnTo>
                        <a:pt x="2548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65" name="Line 31"/>
                <p:cNvSpPr>
                  <a:spLocks noChangeShapeType="1"/>
                </p:cNvSpPr>
                <p:nvPr/>
              </p:nvSpPr>
              <p:spPr bwMode="auto">
                <a:xfrm flipH="1" flipV="1">
                  <a:off x="9661" y="902"/>
                  <a:ext cx="8" cy="1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66" name="Line 32"/>
                <p:cNvSpPr>
                  <a:spLocks noChangeShapeType="1"/>
                </p:cNvSpPr>
                <p:nvPr/>
              </p:nvSpPr>
              <p:spPr bwMode="auto">
                <a:xfrm flipH="1" flipV="1">
                  <a:off x="9653" y="901"/>
                  <a:ext cx="8" cy="1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67" name="Line 33"/>
                <p:cNvSpPr>
                  <a:spLocks noChangeShapeType="1"/>
                </p:cNvSpPr>
                <p:nvPr/>
              </p:nvSpPr>
              <p:spPr bwMode="auto">
                <a:xfrm flipH="1" flipV="1">
                  <a:off x="9646" y="898"/>
                  <a:ext cx="7" cy="3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68" name="Line 34"/>
                <p:cNvSpPr>
                  <a:spLocks noChangeShapeType="1"/>
                </p:cNvSpPr>
                <p:nvPr/>
              </p:nvSpPr>
              <p:spPr bwMode="auto">
                <a:xfrm flipH="1" flipV="1">
                  <a:off x="9639" y="895"/>
                  <a:ext cx="7" cy="3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69" name="Line 35"/>
                <p:cNvSpPr>
                  <a:spLocks noChangeShapeType="1"/>
                </p:cNvSpPr>
                <p:nvPr/>
              </p:nvSpPr>
              <p:spPr bwMode="auto">
                <a:xfrm flipH="1" flipV="1">
                  <a:off x="9633" y="891"/>
                  <a:ext cx="6" cy="4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70" name="Line 36"/>
                <p:cNvSpPr>
                  <a:spLocks noChangeShapeType="1"/>
                </p:cNvSpPr>
                <p:nvPr/>
              </p:nvSpPr>
              <p:spPr bwMode="auto">
                <a:xfrm flipH="1" flipV="1">
                  <a:off x="9627" y="887"/>
                  <a:ext cx="6" cy="4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71" name="Line 37"/>
                <p:cNvSpPr>
                  <a:spLocks noChangeShapeType="1"/>
                </p:cNvSpPr>
                <p:nvPr/>
              </p:nvSpPr>
              <p:spPr bwMode="auto">
                <a:xfrm flipH="1" flipV="1">
                  <a:off x="9622" y="881"/>
                  <a:ext cx="5" cy="6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72" name="Line 38"/>
                <p:cNvSpPr>
                  <a:spLocks noChangeShapeType="1"/>
                </p:cNvSpPr>
                <p:nvPr/>
              </p:nvSpPr>
              <p:spPr bwMode="auto">
                <a:xfrm flipH="1" flipV="1">
                  <a:off x="9617" y="876"/>
                  <a:ext cx="5" cy="5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73" name="Line 39"/>
                <p:cNvSpPr>
                  <a:spLocks noChangeShapeType="1"/>
                </p:cNvSpPr>
                <p:nvPr/>
              </p:nvSpPr>
              <p:spPr bwMode="auto">
                <a:xfrm flipH="1" flipV="1">
                  <a:off x="9613" y="869"/>
                  <a:ext cx="4" cy="7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74" name="Line 40"/>
                <p:cNvSpPr>
                  <a:spLocks noChangeShapeType="1"/>
                </p:cNvSpPr>
                <p:nvPr/>
              </p:nvSpPr>
              <p:spPr bwMode="auto">
                <a:xfrm flipH="1" flipV="1">
                  <a:off x="9610" y="862"/>
                  <a:ext cx="3" cy="7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75" name="Line 41"/>
                <p:cNvSpPr>
                  <a:spLocks noChangeShapeType="1"/>
                </p:cNvSpPr>
                <p:nvPr/>
              </p:nvSpPr>
              <p:spPr bwMode="auto">
                <a:xfrm flipH="1" flipV="1">
                  <a:off x="9608" y="855"/>
                  <a:ext cx="2" cy="7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76" name="Line 42"/>
                <p:cNvSpPr>
                  <a:spLocks noChangeShapeType="1"/>
                </p:cNvSpPr>
                <p:nvPr/>
              </p:nvSpPr>
              <p:spPr bwMode="auto">
                <a:xfrm flipH="1" flipV="1">
                  <a:off x="9606" y="847"/>
                  <a:ext cx="2" cy="8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77" name="Line 43"/>
                <p:cNvSpPr>
                  <a:spLocks noChangeShapeType="1"/>
                </p:cNvSpPr>
                <p:nvPr/>
              </p:nvSpPr>
              <p:spPr bwMode="auto">
                <a:xfrm flipH="1" flipV="1">
                  <a:off x="9606" y="840"/>
                  <a:ext cx="0" cy="7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78" name="Line 44"/>
                <p:cNvSpPr>
                  <a:spLocks noChangeShapeType="1"/>
                </p:cNvSpPr>
                <p:nvPr/>
              </p:nvSpPr>
              <p:spPr bwMode="auto">
                <a:xfrm flipV="1">
                  <a:off x="9606" y="832"/>
                  <a:ext cx="0" cy="8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79" name="Line 45"/>
                <p:cNvSpPr>
                  <a:spLocks noChangeShapeType="1"/>
                </p:cNvSpPr>
                <p:nvPr/>
              </p:nvSpPr>
              <p:spPr bwMode="auto">
                <a:xfrm flipV="1">
                  <a:off x="9606" y="824"/>
                  <a:ext cx="2" cy="8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80" name="Line 46"/>
                <p:cNvSpPr>
                  <a:spLocks noChangeShapeType="1"/>
                </p:cNvSpPr>
                <p:nvPr/>
              </p:nvSpPr>
              <p:spPr bwMode="auto">
                <a:xfrm flipV="1">
                  <a:off x="9608" y="817"/>
                  <a:ext cx="2" cy="7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81" name="Line 47"/>
                <p:cNvSpPr>
                  <a:spLocks noChangeShapeType="1"/>
                </p:cNvSpPr>
                <p:nvPr/>
              </p:nvSpPr>
              <p:spPr bwMode="auto">
                <a:xfrm flipV="1">
                  <a:off x="9610" y="810"/>
                  <a:ext cx="3" cy="7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82" name="Line 48"/>
                <p:cNvSpPr>
                  <a:spLocks noChangeShapeType="1"/>
                </p:cNvSpPr>
                <p:nvPr/>
              </p:nvSpPr>
              <p:spPr bwMode="auto">
                <a:xfrm flipV="1">
                  <a:off x="9613" y="804"/>
                  <a:ext cx="4" cy="6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83" name="Line 49"/>
                <p:cNvSpPr>
                  <a:spLocks noChangeShapeType="1"/>
                </p:cNvSpPr>
                <p:nvPr/>
              </p:nvSpPr>
              <p:spPr bwMode="auto">
                <a:xfrm flipV="1">
                  <a:off x="9617" y="798"/>
                  <a:ext cx="5" cy="6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84" name="Line 50"/>
                <p:cNvSpPr>
                  <a:spLocks noChangeShapeType="1"/>
                </p:cNvSpPr>
                <p:nvPr/>
              </p:nvSpPr>
              <p:spPr bwMode="auto">
                <a:xfrm flipV="1">
                  <a:off x="9622" y="792"/>
                  <a:ext cx="5" cy="6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85" name="Line 51"/>
                <p:cNvSpPr>
                  <a:spLocks noChangeShapeType="1"/>
                </p:cNvSpPr>
                <p:nvPr/>
              </p:nvSpPr>
              <p:spPr bwMode="auto">
                <a:xfrm flipV="1">
                  <a:off x="9627" y="788"/>
                  <a:ext cx="6" cy="4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86" name="Line 52"/>
                <p:cNvSpPr>
                  <a:spLocks noChangeShapeType="1"/>
                </p:cNvSpPr>
                <p:nvPr/>
              </p:nvSpPr>
              <p:spPr bwMode="auto">
                <a:xfrm flipV="1">
                  <a:off x="9633" y="784"/>
                  <a:ext cx="6" cy="4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87" name="Line 53"/>
                <p:cNvSpPr>
                  <a:spLocks noChangeShapeType="1"/>
                </p:cNvSpPr>
                <p:nvPr/>
              </p:nvSpPr>
              <p:spPr bwMode="auto">
                <a:xfrm flipV="1">
                  <a:off x="9639" y="781"/>
                  <a:ext cx="7" cy="3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88" name="Line 54"/>
                <p:cNvSpPr>
                  <a:spLocks noChangeShapeType="1"/>
                </p:cNvSpPr>
                <p:nvPr/>
              </p:nvSpPr>
              <p:spPr bwMode="auto">
                <a:xfrm flipV="1">
                  <a:off x="9646" y="778"/>
                  <a:ext cx="7" cy="3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89" name="Line 55"/>
                <p:cNvSpPr>
                  <a:spLocks noChangeShapeType="1"/>
                </p:cNvSpPr>
                <p:nvPr/>
              </p:nvSpPr>
              <p:spPr bwMode="auto">
                <a:xfrm flipV="1">
                  <a:off x="9653" y="777"/>
                  <a:ext cx="8" cy="1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90" name="Line 56"/>
                <p:cNvSpPr>
                  <a:spLocks noChangeShapeType="1"/>
                </p:cNvSpPr>
                <p:nvPr/>
              </p:nvSpPr>
              <p:spPr bwMode="auto">
                <a:xfrm flipV="1">
                  <a:off x="9661" y="777"/>
                  <a:ext cx="8" cy="0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91" name="Line 57"/>
                <p:cNvSpPr>
                  <a:spLocks noChangeShapeType="1"/>
                </p:cNvSpPr>
                <p:nvPr/>
              </p:nvSpPr>
              <p:spPr bwMode="auto">
                <a:xfrm>
                  <a:off x="9669" y="777"/>
                  <a:ext cx="8" cy="0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92" name="Line 58"/>
                <p:cNvSpPr>
                  <a:spLocks noChangeShapeType="1"/>
                </p:cNvSpPr>
                <p:nvPr/>
              </p:nvSpPr>
              <p:spPr bwMode="auto">
                <a:xfrm>
                  <a:off x="9677" y="777"/>
                  <a:ext cx="7" cy="1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93" name="Line 59"/>
                <p:cNvSpPr>
                  <a:spLocks noChangeShapeType="1"/>
                </p:cNvSpPr>
                <p:nvPr/>
              </p:nvSpPr>
              <p:spPr bwMode="auto">
                <a:xfrm>
                  <a:off x="9684" y="778"/>
                  <a:ext cx="8" cy="3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94" name="Line 60"/>
                <p:cNvSpPr>
                  <a:spLocks noChangeShapeType="1"/>
                </p:cNvSpPr>
                <p:nvPr/>
              </p:nvSpPr>
              <p:spPr bwMode="auto">
                <a:xfrm>
                  <a:off x="9692" y="781"/>
                  <a:ext cx="7" cy="3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95" name="Line 61"/>
                <p:cNvSpPr>
                  <a:spLocks noChangeShapeType="1"/>
                </p:cNvSpPr>
                <p:nvPr/>
              </p:nvSpPr>
              <p:spPr bwMode="auto">
                <a:xfrm>
                  <a:off x="9699" y="784"/>
                  <a:ext cx="6" cy="4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96" name="Line 62"/>
                <p:cNvSpPr>
                  <a:spLocks noChangeShapeType="1"/>
                </p:cNvSpPr>
                <p:nvPr/>
              </p:nvSpPr>
              <p:spPr bwMode="auto">
                <a:xfrm>
                  <a:off x="9705" y="788"/>
                  <a:ext cx="6" cy="4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97" name="Line 63"/>
                <p:cNvSpPr>
                  <a:spLocks noChangeShapeType="1"/>
                </p:cNvSpPr>
                <p:nvPr/>
              </p:nvSpPr>
              <p:spPr bwMode="auto">
                <a:xfrm>
                  <a:off x="9711" y="792"/>
                  <a:ext cx="5" cy="6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98" name="Line 64"/>
                <p:cNvSpPr>
                  <a:spLocks noChangeShapeType="1"/>
                </p:cNvSpPr>
                <p:nvPr/>
              </p:nvSpPr>
              <p:spPr bwMode="auto">
                <a:xfrm>
                  <a:off x="9716" y="798"/>
                  <a:ext cx="5" cy="6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99" name="Line 65"/>
                <p:cNvSpPr>
                  <a:spLocks noChangeShapeType="1"/>
                </p:cNvSpPr>
                <p:nvPr/>
              </p:nvSpPr>
              <p:spPr bwMode="auto">
                <a:xfrm>
                  <a:off x="9721" y="804"/>
                  <a:ext cx="4" cy="6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00" name="Line 66"/>
                <p:cNvSpPr>
                  <a:spLocks noChangeShapeType="1"/>
                </p:cNvSpPr>
                <p:nvPr/>
              </p:nvSpPr>
              <p:spPr bwMode="auto">
                <a:xfrm>
                  <a:off x="9725" y="810"/>
                  <a:ext cx="3" cy="7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01" name="Line 67"/>
                <p:cNvSpPr>
                  <a:spLocks noChangeShapeType="1"/>
                </p:cNvSpPr>
                <p:nvPr/>
              </p:nvSpPr>
              <p:spPr bwMode="auto">
                <a:xfrm>
                  <a:off x="9728" y="817"/>
                  <a:ext cx="2" cy="7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02" name="Line 68"/>
                <p:cNvSpPr>
                  <a:spLocks noChangeShapeType="1"/>
                </p:cNvSpPr>
                <p:nvPr/>
              </p:nvSpPr>
              <p:spPr bwMode="auto">
                <a:xfrm>
                  <a:off x="9730" y="824"/>
                  <a:ext cx="1" cy="8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03" name="Line 69"/>
                <p:cNvSpPr>
                  <a:spLocks noChangeShapeType="1"/>
                </p:cNvSpPr>
                <p:nvPr/>
              </p:nvSpPr>
              <p:spPr bwMode="auto">
                <a:xfrm>
                  <a:off x="9731" y="832"/>
                  <a:ext cx="1" cy="8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04" name="Line 70"/>
                <p:cNvSpPr>
                  <a:spLocks noChangeShapeType="1"/>
                </p:cNvSpPr>
                <p:nvPr/>
              </p:nvSpPr>
              <p:spPr bwMode="auto">
                <a:xfrm flipH="1">
                  <a:off x="9731" y="840"/>
                  <a:ext cx="1" cy="7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05" name="Line 71"/>
                <p:cNvSpPr>
                  <a:spLocks noChangeShapeType="1"/>
                </p:cNvSpPr>
                <p:nvPr/>
              </p:nvSpPr>
              <p:spPr bwMode="auto">
                <a:xfrm flipH="1">
                  <a:off x="9730" y="847"/>
                  <a:ext cx="1" cy="8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06" name="Line 72"/>
                <p:cNvSpPr>
                  <a:spLocks noChangeShapeType="1"/>
                </p:cNvSpPr>
                <p:nvPr/>
              </p:nvSpPr>
              <p:spPr bwMode="auto">
                <a:xfrm flipH="1">
                  <a:off x="9728" y="855"/>
                  <a:ext cx="2" cy="7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07" name="Line 73"/>
                <p:cNvSpPr>
                  <a:spLocks noChangeShapeType="1"/>
                </p:cNvSpPr>
                <p:nvPr/>
              </p:nvSpPr>
              <p:spPr bwMode="auto">
                <a:xfrm flipH="1">
                  <a:off x="9725" y="862"/>
                  <a:ext cx="3" cy="7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08" name="Line 74"/>
                <p:cNvSpPr>
                  <a:spLocks noChangeShapeType="1"/>
                </p:cNvSpPr>
                <p:nvPr/>
              </p:nvSpPr>
              <p:spPr bwMode="auto">
                <a:xfrm flipH="1">
                  <a:off x="9721" y="869"/>
                  <a:ext cx="4" cy="7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09" name="Line 75"/>
                <p:cNvSpPr>
                  <a:spLocks noChangeShapeType="1"/>
                </p:cNvSpPr>
                <p:nvPr/>
              </p:nvSpPr>
              <p:spPr bwMode="auto">
                <a:xfrm flipH="1">
                  <a:off x="9716" y="876"/>
                  <a:ext cx="5" cy="5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10" name="Line 76"/>
                <p:cNvSpPr>
                  <a:spLocks noChangeShapeType="1"/>
                </p:cNvSpPr>
                <p:nvPr/>
              </p:nvSpPr>
              <p:spPr bwMode="auto">
                <a:xfrm flipH="1">
                  <a:off x="9711" y="881"/>
                  <a:ext cx="5" cy="6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11" name="Line 77"/>
                <p:cNvSpPr>
                  <a:spLocks noChangeShapeType="1"/>
                </p:cNvSpPr>
                <p:nvPr/>
              </p:nvSpPr>
              <p:spPr bwMode="auto">
                <a:xfrm flipH="1">
                  <a:off x="9705" y="887"/>
                  <a:ext cx="6" cy="4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12" name="Line 78"/>
                <p:cNvSpPr>
                  <a:spLocks noChangeShapeType="1"/>
                </p:cNvSpPr>
                <p:nvPr/>
              </p:nvSpPr>
              <p:spPr bwMode="auto">
                <a:xfrm flipH="1">
                  <a:off x="9699" y="891"/>
                  <a:ext cx="6" cy="4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13" name="Line 79"/>
                <p:cNvSpPr>
                  <a:spLocks noChangeShapeType="1"/>
                </p:cNvSpPr>
                <p:nvPr/>
              </p:nvSpPr>
              <p:spPr bwMode="auto">
                <a:xfrm flipH="1">
                  <a:off x="9692" y="895"/>
                  <a:ext cx="7" cy="3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14" name="Line 80"/>
                <p:cNvSpPr>
                  <a:spLocks noChangeShapeType="1"/>
                </p:cNvSpPr>
                <p:nvPr/>
              </p:nvSpPr>
              <p:spPr bwMode="auto">
                <a:xfrm flipH="1">
                  <a:off x="9684" y="898"/>
                  <a:ext cx="8" cy="3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15" name="Line 81"/>
                <p:cNvSpPr>
                  <a:spLocks noChangeShapeType="1"/>
                </p:cNvSpPr>
                <p:nvPr/>
              </p:nvSpPr>
              <p:spPr bwMode="auto">
                <a:xfrm flipH="1">
                  <a:off x="9677" y="901"/>
                  <a:ext cx="7" cy="1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16" name="Line 82"/>
                <p:cNvSpPr>
                  <a:spLocks noChangeShapeType="1"/>
                </p:cNvSpPr>
                <p:nvPr/>
              </p:nvSpPr>
              <p:spPr bwMode="auto">
                <a:xfrm flipH="1">
                  <a:off x="9669" y="902"/>
                  <a:ext cx="8" cy="1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17" name="Line 83"/>
                <p:cNvSpPr>
                  <a:spLocks noChangeShapeType="1"/>
                </p:cNvSpPr>
                <p:nvPr/>
              </p:nvSpPr>
              <p:spPr bwMode="auto">
                <a:xfrm flipH="1">
                  <a:off x="9279" y="1006"/>
                  <a:ext cx="216" cy="0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18" name="Line 84"/>
                <p:cNvSpPr>
                  <a:spLocks noChangeShapeType="1"/>
                </p:cNvSpPr>
                <p:nvPr/>
              </p:nvSpPr>
              <p:spPr bwMode="auto">
                <a:xfrm flipH="1" flipV="1">
                  <a:off x="9277" y="1006"/>
                  <a:ext cx="2" cy="0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19" name="Line 85"/>
                <p:cNvSpPr>
                  <a:spLocks noChangeShapeType="1"/>
                </p:cNvSpPr>
                <p:nvPr/>
              </p:nvSpPr>
              <p:spPr bwMode="auto">
                <a:xfrm flipH="1" flipV="1">
                  <a:off x="9276" y="1004"/>
                  <a:ext cx="1" cy="2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20" name="Line 86"/>
                <p:cNvSpPr>
                  <a:spLocks noChangeShapeType="1"/>
                </p:cNvSpPr>
                <p:nvPr/>
              </p:nvSpPr>
              <p:spPr bwMode="auto">
                <a:xfrm flipH="1" flipV="1">
                  <a:off x="9275" y="1002"/>
                  <a:ext cx="1" cy="2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21" name="Line 87"/>
                <p:cNvSpPr>
                  <a:spLocks noChangeShapeType="1"/>
                </p:cNvSpPr>
                <p:nvPr/>
              </p:nvSpPr>
              <p:spPr bwMode="auto">
                <a:xfrm flipH="1" flipV="1">
                  <a:off x="9274" y="999"/>
                  <a:ext cx="1" cy="3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22" name="Line 88"/>
                <p:cNvSpPr>
                  <a:spLocks noChangeShapeType="1"/>
                </p:cNvSpPr>
                <p:nvPr/>
              </p:nvSpPr>
              <p:spPr bwMode="auto">
                <a:xfrm flipH="1" flipV="1">
                  <a:off x="9273" y="996"/>
                  <a:ext cx="1" cy="3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23" name="Line 89"/>
                <p:cNvSpPr>
                  <a:spLocks noChangeShapeType="1"/>
                </p:cNvSpPr>
                <p:nvPr/>
              </p:nvSpPr>
              <p:spPr bwMode="auto">
                <a:xfrm flipH="1" flipV="1">
                  <a:off x="9273" y="992"/>
                  <a:ext cx="0" cy="4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24" name="Line 90"/>
                <p:cNvSpPr>
                  <a:spLocks noChangeShapeType="1"/>
                </p:cNvSpPr>
                <p:nvPr/>
              </p:nvSpPr>
              <p:spPr bwMode="auto">
                <a:xfrm flipV="1">
                  <a:off x="9273" y="988"/>
                  <a:ext cx="0" cy="4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25" name="Line 91"/>
                <p:cNvSpPr>
                  <a:spLocks noChangeShapeType="1"/>
                </p:cNvSpPr>
                <p:nvPr/>
              </p:nvSpPr>
              <p:spPr bwMode="auto">
                <a:xfrm flipV="1">
                  <a:off x="9273" y="985"/>
                  <a:ext cx="1" cy="3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26" name="Line 92"/>
                <p:cNvSpPr>
                  <a:spLocks noChangeShapeType="1"/>
                </p:cNvSpPr>
                <p:nvPr/>
              </p:nvSpPr>
              <p:spPr bwMode="auto">
                <a:xfrm flipV="1">
                  <a:off x="9274" y="982"/>
                  <a:ext cx="1" cy="3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27" name="Line 93"/>
                <p:cNvSpPr>
                  <a:spLocks noChangeShapeType="1"/>
                </p:cNvSpPr>
                <p:nvPr/>
              </p:nvSpPr>
              <p:spPr bwMode="auto">
                <a:xfrm flipV="1">
                  <a:off x="9275" y="980"/>
                  <a:ext cx="1" cy="2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28" name="Line 94"/>
                <p:cNvSpPr>
                  <a:spLocks noChangeShapeType="1"/>
                </p:cNvSpPr>
                <p:nvPr/>
              </p:nvSpPr>
              <p:spPr bwMode="auto">
                <a:xfrm flipV="1">
                  <a:off x="9276" y="978"/>
                  <a:ext cx="1" cy="2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29" name="Line 95"/>
                <p:cNvSpPr>
                  <a:spLocks noChangeShapeType="1"/>
                </p:cNvSpPr>
                <p:nvPr/>
              </p:nvSpPr>
              <p:spPr bwMode="auto">
                <a:xfrm flipV="1">
                  <a:off x="9277" y="978"/>
                  <a:ext cx="2" cy="0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30" name="Line 96"/>
                <p:cNvSpPr>
                  <a:spLocks noChangeShapeType="1"/>
                </p:cNvSpPr>
                <p:nvPr/>
              </p:nvSpPr>
              <p:spPr bwMode="auto">
                <a:xfrm>
                  <a:off x="9279" y="978"/>
                  <a:ext cx="216" cy="0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31" name="Line 97"/>
                <p:cNvSpPr>
                  <a:spLocks noChangeShapeType="1"/>
                </p:cNvSpPr>
                <p:nvPr/>
              </p:nvSpPr>
              <p:spPr bwMode="auto">
                <a:xfrm>
                  <a:off x="9495" y="978"/>
                  <a:ext cx="1" cy="0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32" name="Line 98"/>
                <p:cNvSpPr>
                  <a:spLocks noChangeShapeType="1"/>
                </p:cNvSpPr>
                <p:nvPr/>
              </p:nvSpPr>
              <p:spPr bwMode="auto">
                <a:xfrm>
                  <a:off x="9496" y="978"/>
                  <a:ext cx="2" cy="2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33" name="Line 99"/>
                <p:cNvSpPr>
                  <a:spLocks noChangeShapeType="1"/>
                </p:cNvSpPr>
                <p:nvPr/>
              </p:nvSpPr>
              <p:spPr bwMode="auto">
                <a:xfrm>
                  <a:off x="9498" y="980"/>
                  <a:ext cx="1" cy="2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34" name="Line 100"/>
                <p:cNvSpPr>
                  <a:spLocks noChangeShapeType="1"/>
                </p:cNvSpPr>
                <p:nvPr/>
              </p:nvSpPr>
              <p:spPr bwMode="auto">
                <a:xfrm>
                  <a:off x="9499" y="982"/>
                  <a:ext cx="1" cy="3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35" name="Line 101"/>
                <p:cNvSpPr>
                  <a:spLocks noChangeShapeType="1"/>
                </p:cNvSpPr>
                <p:nvPr/>
              </p:nvSpPr>
              <p:spPr bwMode="auto">
                <a:xfrm>
                  <a:off x="9500" y="985"/>
                  <a:ext cx="1" cy="3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36" name="Line 102"/>
                <p:cNvSpPr>
                  <a:spLocks noChangeShapeType="1"/>
                </p:cNvSpPr>
                <p:nvPr/>
              </p:nvSpPr>
              <p:spPr bwMode="auto">
                <a:xfrm>
                  <a:off x="9501" y="988"/>
                  <a:ext cx="0" cy="4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37" name="Line 103"/>
                <p:cNvSpPr>
                  <a:spLocks noChangeShapeType="1"/>
                </p:cNvSpPr>
                <p:nvPr/>
              </p:nvSpPr>
              <p:spPr bwMode="auto">
                <a:xfrm flipH="1">
                  <a:off x="9501" y="992"/>
                  <a:ext cx="0" cy="4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38" name="Line 104"/>
                <p:cNvSpPr>
                  <a:spLocks noChangeShapeType="1"/>
                </p:cNvSpPr>
                <p:nvPr/>
              </p:nvSpPr>
              <p:spPr bwMode="auto">
                <a:xfrm flipH="1">
                  <a:off x="9500" y="996"/>
                  <a:ext cx="1" cy="3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39" name="Line 105"/>
                <p:cNvSpPr>
                  <a:spLocks noChangeShapeType="1"/>
                </p:cNvSpPr>
                <p:nvPr/>
              </p:nvSpPr>
              <p:spPr bwMode="auto">
                <a:xfrm flipH="1">
                  <a:off x="9499" y="999"/>
                  <a:ext cx="1" cy="3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40" name="Line 106"/>
                <p:cNvSpPr>
                  <a:spLocks noChangeShapeType="1"/>
                </p:cNvSpPr>
                <p:nvPr/>
              </p:nvSpPr>
              <p:spPr bwMode="auto">
                <a:xfrm flipH="1">
                  <a:off x="9498" y="1002"/>
                  <a:ext cx="1" cy="2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41" name="Line 107"/>
                <p:cNvSpPr>
                  <a:spLocks noChangeShapeType="1"/>
                </p:cNvSpPr>
                <p:nvPr/>
              </p:nvSpPr>
              <p:spPr bwMode="auto">
                <a:xfrm flipH="1">
                  <a:off x="9496" y="1004"/>
                  <a:ext cx="2" cy="1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42" name="Line 108"/>
                <p:cNvSpPr>
                  <a:spLocks noChangeShapeType="1"/>
                </p:cNvSpPr>
                <p:nvPr/>
              </p:nvSpPr>
              <p:spPr bwMode="auto">
                <a:xfrm flipH="1">
                  <a:off x="9495" y="1005"/>
                  <a:ext cx="1" cy="1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43" name="Line 109"/>
                <p:cNvSpPr>
                  <a:spLocks noChangeShapeType="1"/>
                </p:cNvSpPr>
                <p:nvPr/>
              </p:nvSpPr>
              <p:spPr bwMode="auto">
                <a:xfrm flipH="1">
                  <a:off x="9279" y="1051"/>
                  <a:ext cx="216" cy="0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44" name="Line 110"/>
                <p:cNvSpPr>
                  <a:spLocks noChangeShapeType="1"/>
                </p:cNvSpPr>
                <p:nvPr/>
              </p:nvSpPr>
              <p:spPr bwMode="auto">
                <a:xfrm flipH="1" flipV="1">
                  <a:off x="9277" y="1051"/>
                  <a:ext cx="2" cy="0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45" name="Line 111"/>
                <p:cNvSpPr>
                  <a:spLocks noChangeShapeType="1"/>
                </p:cNvSpPr>
                <p:nvPr/>
              </p:nvSpPr>
              <p:spPr bwMode="auto">
                <a:xfrm flipH="1" flipV="1">
                  <a:off x="9276" y="1049"/>
                  <a:ext cx="1" cy="2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46" name="Line 112"/>
                <p:cNvSpPr>
                  <a:spLocks noChangeShapeType="1"/>
                </p:cNvSpPr>
                <p:nvPr/>
              </p:nvSpPr>
              <p:spPr bwMode="auto">
                <a:xfrm flipH="1" flipV="1">
                  <a:off x="9275" y="1047"/>
                  <a:ext cx="1" cy="2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47" name="Line 113"/>
                <p:cNvSpPr>
                  <a:spLocks noChangeShapeType="1"/>
                </p:cNvSpPr>
                <p:nvPr/>
              </p:nvSpPr>
              <p:spPr bwMode="auto">
                <a:xfrm flipH="1" flipV="1">
                  <a:off x="9274" y="1044"/>
                  <a:ext cx="1" cy="3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48" name="Line 114"/>
                <p:cNvSpPr>
                  <a:spLocks noChangeShapeType="1"/>
                </p:cNvSpPr>
                <p:nvPr/>
              </p:nvSpPr>
              <p:spPr bwMode="auto">
                <a:xfrm flipH="1" flipV="1">
                  <a:off x="9273" y="1041"/>
                  <a:ext cx="1" cy="3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49" name="Line 115"/>
                <p:cNvSpPr>
                  <a:spLocks noChangeShapeType="1"/>
                </p:cNvSpPr>
                <p:nvPr/>
              </p:nvSpPr>
              <p:spPr bwMode="auto">
                <a:xfrm flipH="1" flipV="1">
                  <a:off x="9273" y="1037"/>
                  <a:ext cx="0" cy="4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50" name="Line 116"/>
                <p:cNvSpPr>
                  <a:spLocks noChangeShapeType="1"/>
                </p:cNvSpPr>
                <p:nvPr/>
              </p:nvSpPr>
              <p:spPr bwMode="auto">
                <a:xfrm flipV="1">
                  <a:off x="9273" y="1033"/>
                  <a:ext cx="0" cy="4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51" name="Line 117"/>
                <p:cNvSpPr>
                  <a:spLocks noChangeShapeType="1"/>
                </p:cNvSpPr>
                <p:nvPr/>
              </p:nvSpPr>
              <p:spPr bwMode="auto">
                <a:xfrm flipV="1">
                  <a:off x="9273" y="1030"/>
                  <a:ext cx="1" cy="3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52" name="Line 118"/>
                <p:cNvSpPr>
                  <a:spLocks noChangeShapeType="1"/>
                </p:cNvSpPr>
                <p:nvPr/>
              </p:nvSpPr>
              <p:spPr bwMode="auto">
                <a:xfrm flipV="1">
                  <a:off x="9274" y="1027"/>
                  <a:ext cx="1" cy="3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53" name="Line 119"/>
                <p:cNvSpPr>
                  <a:spLocks noChangeShapeType="1"/>
                </p:cNvSpPr>
                <p:nvPr/>
              </p:nvSpPr>
              <p:spPr bwMode="auto">
                <a:xfrm flipV="1">
                  <a:off x="9275" y="1025"/>
                  <a:ext cx="1" cy="2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54" name="Line 120"/>
                <p:cNvSpPr>
                  <a:spLocks noChangeShapeType="1"/>
                </p:cNvSpPr>
                <p:nvPr/>
              </p:nvSpPr>
              <p:spPr bwMode="auto">
                <a:xfrm flipV="1">
                  <a:off x="9276" y="1023"/>
                  <a:ext cx="1" cy="2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55" name="Line 121"/>
                <p:cNvSpPr>
                  <a:spLocks noChangeShapeType="1"/>
                </p:cNvSpPr>
                <p:nvPr/>
              </p:nvSpPr>
              <p:spPr bwMode="auto">
                <a:xfrm flipV="1">
                  <a:off x="9277" y="1023"/>
                  <a:ext cx="2" cy="0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56" name="Line 122"/>
                <p:cNvSpPr>
                  <a:spLocks noChangeShapeType="1"/>
                </p:cNvSpPr>
                <p:nvPr/>
              </p:nvSpPr>
              <p:spPr bwMode="auto">
                <a:xfrm>
                  <a:off x="9279" y="1023"/>
                  <a:ext cx="216" cy="0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57" name="Line 123"/>
                <p:cNvSpPr>
                  <a:spLocks noChangeShapeType="1"/>
                </p:cNvSpPr>
                <p:nvPr/>
              </p:nvSpPr>
              <p:spPr bwMode="auto">
                <a:xfrm>
                  <a:off x="9495" y="1023"/>
                  <a:ext cx="1" cy="0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58" name="Line 124"/>
                <p:cNvSpPr>
                  <a:spLocks noChangeShapeType="1"/>
                </p:cNvSpPr>
                <p:nvPr/>
              </p:nvSpPr>
              <p:spPr bwMode="auto">
                <a:xfrm>
                  <a:off x="9496" y="1023"/>
                  <a:ext cx="2" cy="2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59" name="Line 125"/>
                <p:cNvSpPr>
                  <a:spLocks noChangeShapeType="1"/>
                </p:cNvSpPr>
                <p:nvPr/>
              </p:nvSpPr>
              <p:spPr bwMode="auto">
                <a:xfrm>
                  <a:off x="9498" y="1025"/>
                  <a:ext cx="1" cy="2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60" name="Line 126"/>
                <p:cNvSpPr>
                  <a:spLocks noChangeShapeType="1"/>
                </p:cNvSpPr>
                <p:nvPr/>
              </p:nvSpPr>
              <p:spPr bwMode="auto">
                <a:xfrm>
                  <a:off x="9499" y="1027"/>
                  <a:ext cx="1" cy="3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61" name="Line 127"/>
                <p:cNvSpPr>
                  <a:spLocks noChangeShapeType="1"/>
                </p:cNvSpPr>
                <p:nvPr/>
              </p:nvSpPr>
              <p:spPr bwMode="auto">
                <a:xfrm>
                  <a:off x="9500" y="1030"/>
                  <a:ext cx="1" cy="3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62" name="Line 128"/>
                <p:cNvSpPr>
                  <a:spLocks noChangeShapeType="1"/>
                </p:cNvSpPr>
                <p:nvPr/>
              </p:nvSpPr>
              <p:spPr bwMode="auto">
                <a:xfrm>
                  <a:off x="9501" y="1033"/>
                  <a:ext cx="0" cy="4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63" name="Line 129"/>
                <p:cNvSpPr>
                  <a:spLocks noChangeShapeType="1"/>
                </p:cNvSpPr>
                <p:nvPr/>
              </p:nvSpPr>
              <p:spPr bwMode="auto">
                <a:xfrm flipH="1">
                  <a:off x="9501" y="1037"/>
                  <a:ext cx="0" cy="4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64" name="Line 130"/>
                <p:cNvSpPr>
                  <a:spLocks noChangeShapeType="1"/>
                </p:cNvSpPr>
                <p:nvPr/>
              </p:nvSpPr>
              <p:spPr bwMode="auto">
                <a:xfrm flipH="1">
                  <a:off x="9500" y="1041"/>
                  <a:ext cx="1" cy="3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65" name="Line 131"/>
                <p:cNvSpPr>
                  <a:spLocks noChangeShapeType="1"/>
                </p:cNvSpPr>
                <p:nvPr/>
              </p:nvSpPr>
              <p:spPr bwMode="auto">
                <a:xfrm flipH="1">
                  <a:off x="9499" y="1044"/>
                  <a:ext cx="1" cy="3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66" name="Line 132"/>
                <p:cNvSpPr>
                  <a:spLocks noChangeShapeType="1"/>
                </p:cNvSpPr>
                <p:nvPr/>
              </p:nvSpPr>
              <p:spPr bwMode="auto">
                <a:xfrm flipH="1">
                  <a:off x="9498" y="1047"/>
                  <a:ext cx="1" cy="2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67" name="Line 133"/>
                <p:cNvSpPr>
                  <a:spLocks noChangeShapeType="1"/>
                </p:cNvSpPr>
                <p:nvPr/>
              </p:nvSpPr>
              <p:spPr bwMode="auto">
                <a:xfrm flipH="1">
                  <a:off x="9496" y="1049"/>
                  <a:ext cx="2" cy="2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68" name="Line 134"/>
                <p:cNvSpPr>
                  <a:spLocks noChangeShapeType="1"/>
                </p:cNvSpPr>
                <p:nvPr/>
              </p:nvSpPr>
              <p:spPr bwMode="auto">
                <a:xfrm flipH="1">
                  <a:off x="9495" y="1051"/>
                  <a:ext cx="1" cy="0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69" name="Line 135"/>
                <p:cNvSpPr>
                  <a:spLocks noChangeShapeType="1"/>
                </p:cNvSpPr>
                <p:nvPr/>
              </p:nvSpPr>
              <p:spPr bwMode="auto">
                <a:xfrm flipH="1">
                  <a:off x="9279" y="1096"/>
                  <a:ext cx="216" cy="0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70" name="Line 136"/>
                <p:cNvSpPr>
                  <a:spLocks noChangeShapeType="1"/>
                </p:cNvSpPr>
                <p:nvPr/>
              </p:nvSpPr>
              <p:spPr bwMode="auto">
                <a:xfrm flipH="1" flipV="1">
                  <a:off x="9277" y="1096"/>
                  <a:ext cx="2" cy="0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71" name="Line 137"/>
                <p:cNvSpPr>
                  <a:spLocks noChangeShapeType="1"/>
                </p:cNvSpPr>
                <p:nvPr/>
              </p:nvSpPr>
              <p:spPr bwMode="auto">
                <a:xfrm flipH="1" flipV="1">
                  <a:off x="9276" y="1094"/>
                  <a:ext cx="1" cy="2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72" name="Line 138"/>
                <p:cNvSpPr>
                  <a:spLocks noChangeShapeType="1"/>
                </p:cNvSpPr>
                <p:nvPr/>
              </p:nvSpPr>
              <p:spPr bwMode="auto">
                <a:xfrm flipH="1" flipV="1">
                  <a:off x="9275" y="1092"/>
                  <a:ext cx="1" cy="2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73" name="Line 139"/>
                <p:cNvSpPr>
                  <a:spLocks noChangeShapeType="1"/>
                </p:cNvSpPr>
                <p:nvPr/>
              </p:nvSpPr>
              <p:spPr bwMode="auto">
                <a:xfrm flipH="1" flipV="1">
                  <a:off x="9274" y="1089"/>
                  <a:ext cx="1" cy="3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74" name="Line 140"/>
                <p:cNvSpPr>
                  <a:spLocks noChangeShapeType="1"/>
                </p:cNvSpPr>
                <p:nvPr/>
              </p:nvSpPr>
              <p:spPr bwMode="auto">
                <a:xfrm flipH="1" flipV="1">
                  <a:off x="9273" y="1086"/>
                  <a:ext cx="1" cy="3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75" name="Line 141"/>
                <p:cNvSpPr>
                  <a:spLocks noChangeShapeType="1"/>
                </p:cNvSpPr>
                <p:nvPr/>
              </p:nvSpPr>
              <p:spPr bwMode="auto">
                <a:xfrm flipH="1" flipV="1">
                  <a:off x="9273" y="1082"/>
                  <a:ext cx="0" cy="4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76" name="Line 142"/>
                <p:cNvSpPr>
                  <a:spLocks noChangeShapeType="1"/>
                </p:cNvSpPr>
                <p:nvPr/>
              </p:nvSpPr>
              <p:spPr bwMode="auto">
                <a:xfrm flipV="1">
                  <a:off x="9273" y="1079"/>
                  <a:ext cx="0" cy="3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77" name="Line 143"/>
                <p:cNvSpPr>
                  <a:spLocks noChangeShapeType="1"/>
                </p:cNvSpPr>
                <p:nvPr/>
              </p:nvSpPr>
              <p:spPr bwMode="auto">
                <a:xfrm flipV="1">
                  <a:off x="9273" y="1075"/>
                  <a:ext cx="1" cy="4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78" name="Line 144"/>
                <p:cNvSpPr>
                  <a:spLocks noChangeShapeType="1"/>
                </p:cNvSpPr>
                <p:nvPr/>
              </p:nvSpPr>
              <p:spPr bwMode="auto">
                <a:xfrm flipV="1">
                  <a:off x="9274" y="1072"/>
                  <a:ext cx="1" cy="3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79" name="Line 145"/>
                <p:cNvSpPr>
                  <a:spLocks noChangeShapeType="1"/>
                </p:cNvSpPr>
                <p:nvPr/>
              </p:nvSpPr>
              <p:spPr bwMode="auto">
                <a:xfrm flipV="1">
                  <a:off x="9275" y="1070"/>
                  <a:ext cx="1" cy="2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80" name="Line 146"/>
                <p:cNvSpPr>
                  <a:spLocks noChangeShapeType="1"/>
                </p:cNvSpPr>
                <p:nvPr/>
              </p:nvSpPr>
              <p:spPr bwMode="auto">
                <a:xfrm flipV="1">
                  <a:off x="9276" y="1069"/>
                  <a:ext cx="1" cy="1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81" name="Line 147"/>
                <p:cNvSpPr>
                  <a:spLocks noChangeShapeType="1"/>
                </p:cNvSpPr>
                <p:nvPr/>
              </p:nvSpPr>
              <p:spPr bwMode="auto">
                <a:xfrm flipV="1">
                  <a:off x="9277" y="1068"/>
                  <a:ext cx="2" cy="1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82" name="Line 148"/>
                <p:cNvSpPr>
                  <a:spLocks noChangeShapeType="1"/>
                </p:cNvSpPr>
                <p:nvPr/>
              </p:nvSpPr>
              <p:spPr bwMode="auto">
                <a:xfrm>
                  <a:off x="9279" y="1068"/>
                  <a:ext cx="216" cy="0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83" name="Line 149"/>
                <p:cNvSpPr>
                  <a:spLocks noChangeShapeType="1"/>
                </p:cNvSpPr>
                <p:nvPr/>
              </p:nvSpPr>
              <p:spPr bwMode="auto">
                <a:xfrm>
                  <a:off x="9495" y="1068"/>
                  <a:ext cx="1" cy="1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84" name="Line 150"/>
                <p:cNvSpPr>
                  <a:spLocks noChangeShapeType="1"/>
                </p:cNvSpPr>
                <p:nvPr/>
              </p:nvSpPr>
              <p:spPr bwMode="auto">
                <a:xfrm>
                  <a:off x="9496" y="1069"/>
                  <a:ext cx="2" cy="1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85" name="Line 151"/>
                <p:cNvSpPr>
                  <a:spLocks noChangeShapeType="1"/>
                </p:cNvSpPr>
                <p:nvPr/>
              </p:nvSpPr>
              <p:spPr bwMode="auto">
                <a:xfrm>
                  <a:off x="9498" y="1070"/>
                  <a:ext cx="1" cy="2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86" name="Line 152"/>
                <p:cNvSpPr>
                  <a:spLocks noChangeShapeType="1"/>
                </p:cNvSpPr>
                <p:nvPr/>
              </p:nvSpPr>
              <p:spPr bwMode="auto">
                <a:xfrm>
                  <a:off x="9499" y="1072"/>
                  <a:ext cx="1" cy="3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87" name="Line 153"/>
                <p:cNvSpPr>
                  <a:spLocks noChangeShapeType="1"/>
                </p:cNvSpPr>
                <p:nvPr/>
              </p:nvSpPr>
              <p:spPr bwMode="auto">
                <a:xfrm>
                  <a:off x="9500" y="1075"/>
                  <a:ext cx="1" cy="4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88" name="Line 154"/>
                <p:cNvSpPr>
                  <a:spLocks noChangeShapeType="1"/>
                </p:cNvSpPr>
                <p:nvPr/>
              </p:nvSpPr>
              <p:spPr bwMode="auto">
                <a:xfrm>
                  <a:off x="9501" y="1079"/>
                  <a:ext cx="0" cy="3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89" name="Line 155"/>
                <p:cNvSpPr>
                  <a:spLocks noChangeShapeType="1"/>
                </p:cNvSpPr>
                <p:nvPr/>
              </p:nvSpPr>
              <p:spPr bwMode="auto">
                <a:xfrm flipH="1">
                  <a:off x="9501" y="1082"/>
                  <a:ext cx="0" cy="4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90" name="Line 156"/>
                <p:cNvSpPr>
                  <a:spLocks noChangeShapeType="1"/>
                </p:cNvSpPr>
                <p:nvPr/>
              </p:nvSpPr>
              <p:spPr bwMode="auto">
                <a:xfrm flipH="1">
                  <a:off x="9500" y="1086"/>
                  <a:ext cx="1" cy="3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91" name="Line 157"/>
                <p:cNvSpPr>
                  <a:spLocks noChangeShapeType="1"/>
                </p:cNvSpPr>
                <p:nvPr/>
              </p:nvSpPr>
              <p:spPr bwMode="auto">
                <a:xfrm flipH="1">
                  <a:off x="9499" y="1089"/>
                  <a:ext cx="1" cy="3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92" name="Line 158"/>
                <p:cNvSpPr>
                  <a:spLocks noChangeShapeType="1"/>
                </p:cNvSpPr>
                <p:nvPr/>
              </p:nvSpPr>
              <p:spPr bwMode="auto">
                <a:xfrm flipH="1">
                  <a:off x="9498" y="1092"/>
                  <a:ext cx="1" cy="2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93" name="Line 159"/>
                <p:cNvSpPr>
                  <a:spLocks noChangeShapeType="1"/>
                </p:cNvSpPr>
                <p:nvPr/>
              </p:nvSpPr>
              <p:spPr bwMode="auto">
                <a:xfrm flipH="1">
                  <a:off x="9496" y="1094"/>
                  <a:ext cx="2" cy="2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94" name="Line 160"/>
                <p:cNvSpPr>
                  <a:spLocks noChangeShapeType="1"/>
                </p:cNvSpPr>
                <p:nvPr/>
              </p:nvSpPr>
              <p:spPr bwMode="auto">
                <a:xfrm flipH="1">
                  <a:off x="9495" y="1096"/>
                  <a:ext cx="1" cy="0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95" name="Line 161"/>
                <p:cNvSpPr>
                  <a:spLocks noChangeShapeType="1"/>
                </p:cNvSpPr>
                <p:nvPr/>
              </p:nvSpPr>
              <p:spPr bwMode="auto">
                <a:xfrm>
                  <a:off x="9291" y="860"/>
                  <a:ext cx="4" cy="0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96" name="Line 162"/>
                <p:cNvSpPr>
                  <a:spLocks noChangeShapeType="1"/>
                </p:cNvSpPr>
                <p:nvPr/>
              </p:nvSpPr>
              <p:spPr bwMode="auto">
                <a:xfrm>
                  <a:off x="9295" y="860"/>
                  <a:ext cx="4" cy="2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97" name="Line 163"/>
                <p:cNvSpPr>
                  <a:spLocks noChangeShapeType="1"/>
                </p:cNvSpPr>
                <p:nvPr/>
              </p:nvSpPr>
              <p:spPr bwMode="auto">
                <a:xfrm>
                  <a:off x="9299" y="862"/>
                  <a:ext cx="3" cy="2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98" name="Line 164"/>
                <p:cNvSpPr>
                  <a:spLocks noChangeShapeType="1"/>
                </p:cNvSpPr>
                <p:nvPr/>
              </p:nvSpPr>
              <p:spPr bwMode="auto">
                <a:xfrm>
                  <a:off x="9302" y="864"/>
                  <a:ext cx="3" cy="2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99" name="Line 165"/>
                <p:cNvSpPr>
                  <a:spLocks noChangeShapeType="1"/>
                </p:cNvSpPr>
                <p:nvPr/>
              </p:nvSpPr>
              <p:spPr bwMode="auto">
                <a:xfrm>
                  <a:off x="9305" y="866"/>
                  <a:ext cx="2" cy="4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00" name="Line 166"/>
                <p:cNvSpPr>
                  <a:spLocks noChangeShapeType="1"/>
                </p:cNvSpPr>
                <p:nvPr/>
              </p:nvSpPr>
              <p:spPr bwMode="auto">
                <a:xfrm>
                  <a:off x="9307" y="870"/>
                  <a:ext cx="2" cy="4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01" name="Line 167"/>
                <p:cNvSpPr>
                  <a:spLocks noChangeShapeType="1"/>
                </p:cNvSpPr>
                <p:nvPr/>
              </p:nvSpPr>
              <p:spPr bwMode="auto">
                <a:xfrm>
                  <a:off x="9309" y="874"/>
                  <a:ext cx="0" cy="4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02" name="Line 168"/>
                <p:cNvSpPr>
                  <a:spLocks noChangeShapeType="1"/>
                </p:cNvSpPr>
                <p:nvPr/>
              </p:nvSpPr>
              <p:spPr bwMode="auto">
                <a:xfrm flipH="1">
                  <a:off x="9309" y="878"/>
                  <a:ext cx="0" cy="4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03" name="Line 169"/>
                <p:cNvSpPr>
                  <a:spLocks noChangeShapeType="1"/>
                </p:cNvSpPr>
                <p:nvPr/>
              </p:nvSpPr>
              <p:spPr bwMode="auto">
                <a:xfrm flipH="1">
                  <a:off x="9307" y="882"/>
                  <a:ext cx="2" cy="4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04" name="Line 170"/>
                <p:cNvSpPr>
                  <a:spLocks noChangeShapeType="1"/>
                </p:cNvSpPr>
                <p:nvPr/>
              </p:nvSpPr>
              <p:spPr bwMode="auto">
                <a:xfrm flipH="1">
                  <a:off x="9305" y="886"/>
                  <a:ext cx="2" cy="3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05" name="Line 171"/>
                <p:cNvSpPr>
                  <a:spLocks noChangeShapeType="1"/>
                </p:cNvSpPr>
                <p:nvPr/>
              </p:nvSpPr>
              <p:spPr bwMode="auto">
                <a:xfrm flipH="1">
                  <a:off x="9302" y="889"/>
                  <a:ext cx="3" cy="3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06" name="Line 172"/>
                <p:cNvSpPr>
                  <a:spLocks noChangeShapeType="1"/>
                </p:cNvSpPr>
                <p:nvPr/>
              </p:nvSpPr>
              <p:spPr bwMode="auto">
                <a:xfrm flipH="1">
                  <a:off x="9299" y="892"/>
                  <a:ext cx="3" cy="2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07" name="Line 173"/>
                <p:cNvSpPr>
                  <a:spLocks noChangeShapeType="1"/>
                </p:cNvSpPr>
                <p:nvPr/>
              </p:nvSpPr>
              <p:spPr bwMode="auto">
                <a:xfrm flipH="1">
                  <a:off x="9295" y="894"/>
                  <a:ext cx="4" cy="1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08" name="Line 174"/>
                <p:cNvSpPr>
                  <a:spLocks noChangeShapeType="1"/>
                </p:cNvSpPr>
                <p:nvPr/>
              </p:nvSpPr>
              <p:spPr bwMode="auto">
                <a:xfrm flipH="1">
                  <a:off x="9291" y="895"/>
                  <a:ext cx="4" cy="1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09" name="Line 175"/>
                <p:cNvSpPr>
                  <a:spLocks noChangeShapeType="1"/>
                </p:cNvSpPr>
                <p:nvPr/>
              </p:nvSpPr>
              <p:spPr bwMode="auto">
                <a:xfrm flipH="1" flipV="1">
                  <a:off x="9287" y="895"/>
                  <a:ext cx="4" cy="1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10" name="Line 176"/>
                <p:cNvSpPr>
                  <a:spLocks noChangeShapeType="1"/>
                </p:cNvSpPr>
                <p:nvPr/>
              </p:nvSpPr>
              <p:spPr bwMode="auto">
                <a:xfrm flipH="1" flipV="1">
                  <a:off x="9283" y="894"/>
                  <a:ext cx="4" cy="1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11" name="Line 177"/>
                <p:cNvSpPr>
                  <a:spLocks noChangeShapeType="1"/>
                </p:cNvSpPr>
                <p:nvPr/>
              </p:nvSpPr>
              <p:spPr bwMode="auto">
                <a:xfrm flipH="1" flipV="1">
                  <a:off x="9280" y="892"/>
                  <a:ext cx="3" cy="2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12" name="Line 178"/>
                <p:cNvSpPr>
                  <a:spLocks noChangeShapeType="1"/>
                </p:cNvSpPr>
                <p:nvPr/>
              </p:nvSpPr>
              <p:spPr bwMode="auto">
                <a:xfrm flipH="1" flipV="1">
                  <a:off x="9277" y="889"/>
                  <a:ext cx="3" cy="3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13" name="Line 179"/>
                <p:cNvSpPr>
                  <a:spLocks noChangeShapeType="1"/>
                </p:cNvSpPr>
                <p:nvPr/>
              </p:nvSpPr>
              <p:spPr bwMode="auto">
                <a:xfrm flipH="1" flipV="1">
                  <a:off x="9275" y="886"/>
                  <a:ext cx="2" cy="3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14" name="Line 180"/>
                <p:cNvSpPr>
                  <a:spLocks noChangeShapeType="1"/>
                </p:cNvSpPr>
                <p:nvPr/>
              </p:nvSpPr>
              <p:spPr bwMode="auto">
                <a:xfrm flipH="1" flipV="1">
                  <a:off x="9274" y="882"/>
                  <a:ext cx="1" cy="4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15" name="Line 181"/>
                <p:cNvSpPr>
                  <a:spLocks noChangeShapeType="1"/>
                </p:cNvSpPr>
                <p:nvPr/>
              </p:nvSpPr>
              <p:spPr bwMode="auto">
                <a:xfrm flipH="1" flipV="1">
                  <a:off x="9273" y="878"/>
                  <a:ext cx="1" cy="4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16" name="Line 182"/>
                <p:cNvSpPr>
                  <a:spLocks noChangeShapeType="1"/>
                </p:cNvSpPr>
                <p:nvPr/>
              </p:nvSpPr>
              <p:spPr bwMode="auto">
                <a:xfrm flipV="1">
                  <a:off x="9273" y="874"/>
                  <a:ext cx="1" cy="4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17" name="Line 183"/>
                <p:cNvSpPr>
                  <a:spLocks noChangeShapeType="1"/>
                </p:cNvSpPr>
                <p:nvPr/>
              </p:nvSpPr>
              <p:spPr bwMode="auto">
                <a:xfrm flipV="1">
                  <a:off x="9274" y="870"/>
                  <a:ext cx="1" cy="4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18" name="Line 184"/>
                <p:cNvSpPr>
                  <a:spLocks noChangeShapeType="1"/>
                </p:cNvSpPr>
                <p:nvPr/>
              </p:nvSpPr>
              <p:spPr bwMode="auto">
                <a:xfrm flipV="1">
                  <a:off x="9275" y="866"/>
                  <a:ext cx="2" cy="4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19" name="Line 185"/>
                <p:cNvSpPr>
                  <a:spLocks noChangeShapeType="1"/>
                </p:cNvSpPr>
                <p:nvPr/>
              </p:nvSpPr>
              <p:spPr bwMode="auto">
                <a:xfrm flipV="1">
                  <a:off x="9277" y="864"/>
                  <a:ext cx="3" cy="2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20" name="Line 186"/>
                <p:cNvSpPr>
                  <a:spLocks noChangeShapeType="1"/>
                </p:cNvSpPr>
                <p:nvPr/>
              </p:nvSpPr>
              <p:spPr bwMode="auto">
                <a:xfrm flipV="1">
                  <a:off x="9280" y="862"/>
                  <a:ext cx="3" cy="2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21" name="Line 187"/>
                <p:cNvSpPr>
                  <a:spLocks noChangeShapeType="1"/>
                </p:cNvSpPr>
                <p:nvPr/>
              </p:nvSpPr>
              <p:spPr bwMode="auto">
                <a:xfrm flipV="1">
                  <a:off x="9283" y="860"/>
                  <a:ext cx="4" cy="2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22" name="Line 188"/>
                <p:cNvSpPr>
                  <a:spLocks noChangeShapeType="1"/>
                </p:cNvSpPr>
                <p:nvPr/>
              </p:nvSpPr>
              <p:spPr bwMode="auto">
                <a:xfrm flipV="1">
                  <a:off x="9287" y="860"/>
                  <a:ext cx="4" cy="0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23" name="Line 189"/>
                <p:cNvSpPr>
                  <a:spLocks noChangeShapeType="1"/>
                </p:cNvSpPr>
                <p:nvPr/>
              </p:nvSpPr>
              <p:spPr bwMode="auto">
                <a:xfrm>
                  <a:off x="9347" y="860"/>
                  <a:ext cx="4" cy="0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24" name="Line 190"/>
                <p:cNvSpPr>
                  <a:spLocks noChangeShapeType="1"/>
                </p:cNvSpPr>
                <p:nvPr/>
              </p:nvSpPr>
              <p:spPr bwMode="auto">
                <a:xfrm>
                  <a:off x="9351" y="860"/>
                  <a:ext cx="4" cy="2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25" name="Line 191"/>
                <p:cNvSpPr>
                  <a:spLocks noChangeShapeType="1"/>
                </p:cNvSpPr>
                <p:nvPr/>
              </p:nvSpPr>
              <p:spPr bwMode="auto">
                <a:xfrm>
                  <a:off x="9355" y="862"/>
                  <a:ext cx="3" cy="2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26" name="Line 192"/>
                <p:cNvSpPr>
                  <a:spLocks noChangeShapeType="1"/>
                </p:cNvSpPr>
                <p:nvPr/>
              </p:nvSpPr>
              <p:spPr bwMode="auto">
                <a:xfrm>
                  <a:off x="9358" y="864"/>
                  <a:ext cx="3" cy="2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27" name="Line 193"/>
                <p:cNvSpPr>
                  <a:spLocks noChangeShapeType="1"/>
                </p:cNvSpPr>
                <p:nvPr/>
              </p:nvSpPr>
              <p:spPr bwMode="auto">
                <a:xfrm>
                  <a:off x="9361" y="866"/>
                  <a:ext cx="2" cy="4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28" name="Line 194"/>
                <p:cNvSpPr>
                  <a:spLocks noChangeShapeType="1"/>
                </p:cNvSpPr>
                <p:nvPr/>
              </p:nvSpPr>
              <p:spPr bwMode="auto">
                <a:xfrm>
                  <a:off x="9363" y="870"/>
                  <a:ext cx="2" cy="4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29" name="Line 195"/>
                <p:cNvSpPr>
                  <a:spLocks noChangeShapeType="1"/>
                </p:cNvSpPr>
                <p:nvPr/>
              </p:nvSpPr>
              <p:spPr bwMode="auto">
                <a:xfrm>
                  <a:off x="9365" y="874"/>
                  <a:ext cx="0" cy="4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30" name="Line 196"/>
                <p:cNvSpPr>
                  <a:spLocks noChangeShapeType="1"/>
                </p:cNvSpPr>
                <p:nvPr/>
              </p:nvSpPr>
              <p:spPr bwMode="auto">
                <a:xfrm flipH="1">
                  <a:off x="9365" y="878"/>
                  <a:ext cx="0" cy="4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31" name="Line 197"/>
                <p:cNvSpPr>
                  <a:spLocks noChangeShapeType="1"/>
                </p:cNvSpPr>
                <p:nvPr/>
              </p:nvSpPr>
              <p:spPr bwMode="auto">
                <a:xfrm flipH="1">
                  <a:off x="9363" y="882"/>
                  <a:ext cx="2" cy="4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32" name="Line 198"/>
                <p:cNvSpPr>
                  <a:spLocks noChangeShapeType="1"/>
                </p:cNvSpPr>
                <p:nvPr/>
              </p:nvSpPr>
              <p:spPr bwMode="auto">
                <a:xfrm flipH="1">
                  <a:off x="9361" y="886"/>
                  <a:ext cx="2" cy="3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33" name="Line 199"/>
                <p:cNvSpPr>
                  <a:spLocks noChangeShapeType="1"/>
                </p:cNvSpPr>
                <p:nvPr/>
              </p:nvSpPr>
              <p:spPr bwMode="auto">
                <a:xfrm flipH="1">
                  <a:off x="9358" y="889"/>
                  <a:ext cx="3" cy="3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34" name="Line 200"/>
                <p:cNvSpPr>
                  <a:spLocks noChangeShapeType="1"/>
                </p:cNvSpPr>
                <p:nvPr/>
              </p:nvSpPr>
              <p:spPr bwMode="auto">
                <a:xfrm flipH="1">
                  <a:off x="9355" y="892"/>
                  <a:ext cx="3" cy="2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35" name="Line 201"/>
                <p:cNvSpPr>
                  <a:spLocks noChangeShapeType="1"/>
                </p:cNvSpPr>
                <p:nvPr/>
              </p:nvSpPr>
              <p:spPr bwMode="auto">
                <a:xfrm flipH="1">
                  <a:off x="9351" y="894"/>
                  <a:ext cx="4" cy="1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36" name="Line 202"/>
                <p:cNvSpPr>
                  <a:spLocks noChangeShapeType="1"/>
                </p:cNvSpPr>
                <p:nvPr/>
              </p:nvSpPr>
              <p:spPr bwMode="auto">
                <a:xfrm flipH="1">
                  <a:off x="9347" y="895"/>
                  <a:ext cx="4" cy="1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37" name="Line 203"/>
                <p:cNvSpPr>
                  <a:spLocks noChangeShapeType="1"/>
                </p:cNvSpPr>
                <p:nvPr/>
              </p:nvSpPr>
              <p:spPr bwMode="auto">
                <a:xfrm flipH="1" flipV="1">
                  <a:off x="9343" y="895"/>
                  <a:ext cx="4" cy="1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38" name="Line 204"/>
                <p:cNvSpPr>
                  <a:spLocks noChangeShapeType="1"/>
                </p:cNvSpPr>
                <p:nvPr/>
              </p:nvSpPr>
              <p:spPr bwMode="auto">
                <a:xfrm flipH="1" flipV="1">
                  <a:off x="9339" y="894"/>
                  <a:ext cx="4" cy="1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39" name="Line 205"/>
                <p:cNvSpPr>
                  <a:spLocks noChangeShapeType="1"/>
                </p:cNvSpPr>
                <p:nvPr/>
              </p:nvSpPr>
              <p:spPr bwMode="auto">
                <a:xfrm flipH="1" flipV="1">
                  <a:off x="9336" y="892"/>
                  <a:ext cx="3" cy="2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40" name="Line 206"/>
                <p:cNvSpPr>
                  <a:spLocks noChangeShapeType="1"/>
                </p:cNvSpPr>
                <p:nvPr/>
              </p:nvSpPr>
              <p:spPr bwMode="auto">
                <a:xfrm flipH="1" flipV="1">
                  <a:off x="9333" y="889"/>
                  <a:ext cx="3" cy="3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41" name="Line 207"/>
                <p:cNvSpPr>
                  <a:spLocks noChangeShapeType="1"/>
                </p:cNvSpPr>
                <p:nvPr/>
              </p:nvSpPr>
              <p:spPr bwMode="auto">
                <a:xfrm flipH="1" flipV="1">
                  <a:off x="9331" y="886"/>
                  <a:ext cx="2" cy="3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42" name="Line 208"/>
                <p:cNvSpPr>
                  <a:spLocks noChangeShapeType="1"/>
                </p:cNvSpPr>
                <p:nvPr/>
              </p:nvSpPr>
              <p:spPr bwMode="auto">
                <a:xfrm flipH="1" flipV="1">
                  <a:off x="9330" y="882"/>
                  <a:ext cx="1" cy="4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43" name="Line 209"/>
                <p:cNvSpPr>
                  <a:spLocks noChangeShapeType="1"/>
                </p:cNvSpPr>
                <p:nvPr/>
              </p:nvSpPr>
              <p:spPr bwMode="auto">
                <a:xfrm flipH="1" flipV="1">
                  <a:off x="9329" y="878"/>
                  <a:ext cx="1" cy="4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44" name="Line 210"/>
                <p:cNvSpPr>
                  <a:spLocks noChangeShapeType="1"/>
                </p:cNvSpPr>
                <p:nvPr/>
              </p:nvSpPr>
              <p:spPr bwMode="auto">
                <a:xfrm flipV="1">
                  <a:off x="9329" y="874"/>
                  <a:ext cx="1" cy="4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45" name="Line 211"/>
                <p:cNvSpPr>
                  <a:spLocks noChangeShapeType="1"/>
                </p:cNvSpPr>
                <p:nvPr/>
              </p:nvSpPr>
              <p:spPr bwMode="auto">
                <a:xfrm flipV="1">
                  <a:off x="9330" y="870"/>
                  <a:ext cx="1" cy="4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46" name="Line 212"/>
                <p:cNvSpPr>
                  <a:spLocks noChangeShapeType="1"/>
                </p:cNvSpPr>
                <p:nvPr/>
              </p:nvSpPr>
              <p:spPr bwMode="auto">
                <a:xfrm flipV="1">
                  <a:off x="9331" y="866"/>
                  <a:ext cx="2" cy="4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47" name="Line 213"/>
                <p:cNvSpPr>
                  <a:spLocks noChangeShapeType="1"/>
                </p:cNvSpPr>
                <p:nvPr/>
              </p:nvSpPr>
              <p:spPr bwMode="auto">
                <a:xfrm flipV="1">
                  <a:off x="9333" y="864"/>
                  <a:ext cx="3" cy="2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48" name="Line 214"/>
                <p:cNvSpPr>
                  <a:spLocks noChangeShapeType="1"/>
                </p:cNvSpPr>
                <p:nvPr/>
              </p:nvSpPr>
              <p:spPr bwMode="auto">
                <a:xfrm flipV="1">
                  <a:off x="9336" y="862"/>
                  <a:ext cx="3" cy="2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49" name="Line 215"/>
                <p:cNvSpPr>
                  <a:spLocks noChangeShapeType="1"/>
                </p:cNvSpPr>
                <p:nvPr/>
              </p:nvSpPr>
              <p:spPr bwMode="auto">
                <a:xfrm flipV="1">
                  <a:off x="9339" y="860"/>
                  <a:ext cx="4" cy="2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50" name="Line 216"/>
                <p:cNvSpPr>
                  <a:spLocks noChangeShapeType="1"/>
                </p:cNvSpPr>
                <p:nvPr/>
              </p:nvSpPr>
              <p:spPr bwMode="auto">
                <a:xfrm flipV="1">
                  <a:off x="9343" y="860"/>
                  <a:ext cx="4" cy="0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51" name="Line 217"/>
                <p:cNvSpPr>
                  <a:spLocks noChangeShapeType="1"/>
                </p:cNvSpPr>
                <p:nvPr/>
              </p:nvSpPr>
              <p:spPr bwMode="auto">
                <a:xfrm>
                  <a:off x="9720" y="1159"/>
                  <a:ext cx="68" cy="0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52" name="Line 218"/>
                <p:cNvSpPr>
                  <a:spLocks noChangeShapeType="1"/>
                </p:cNvSpPr>
                <p:nvPr/>
              </p:nvSpPr>
              <p:spPr bwMode="auto">
                <a:xfrm flipV="1">
                  <a:off x="9788" y="1135"/>
                  <a:ext cx="0" cy="24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53" name="Line 219"/>
                <p:cNvSpPr>
                  <a:spLocks noChangeShapeType="1"/>
                </p:cNvSpPr>
                <p:nvPr/>
              </p:nvSpPr>
              <p:spPr bwMode="auto">
                <a:xfrm>
                  <a:off x="9788" y="1135"/>
                  <a:ext cx="50" cy="0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54" name="Line 220"/>
                <p:cNvSpPr>
                  <a:spLocks noChangeShapeType="1"/>
                </p:cNvSpPr>
                <p:nvPr/>
              </p:nvSpPr>
              <p:spPr bwMode="auto">
                <a:xfrm flipV="1">
                  <a:off x="9838" y="838"/>
                  <a:ext cx="0" cy="297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55" name="Line 221"/>
                <p:cNvSpPr>
                  <a:spLocks noChangeShapeType="1"/>
                </p:cNvSpPr>
                <p:nvPr/>
              </p:nvSpPr>
              <p:spPr bwMode="auto">
                <a:xfrm flipH="1">
                  <a:off x="9754" y="838"/>
                  <a:ext cx="84" cy="0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56" name="Line 222"/>
                <p:cNvSpPr>
                  <a:spLocks noChangeShapeType="1"/>
                </p:cNvSpPr>
                <p:nvPr/>
              </p:nvSpPr>
              <p:spPr bwMode="auto">
                <a:xfrm flipH="1" flipV="1">
                  <a:off x="9753" y="829"/>
                  <a:ext cx="1" cy="9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57" name="Line 223"/>
                <p:cNvSpPr>
                  <a:spLocks noChangeShapeType="1"/>
                </p:cNvSpPr>
                <p:nvPr/>
              </p:nvSpPr>
              <p:spPr bwMode="auto">
                <a:xfrm flipH="1" flipV="1">
                  <a:off x="9752" y="819"/>
                  <a:ext cx="1" cy="10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58" name="Line 224"/>
                <p:cNvSpPr>
                  <a:spLocks noChangeShapeType="1"/>
                </p:cNvSpPr>
                <p:nvPr/>
              </p:nvSpPr>
              <p:spPr bwMode="auto">
                <a:xfrm flipH="1" flipV="1">
                  <a:off x="9749" y="810"/>
                  <a:ext cx="3" cy="9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59" name="Line 225"/>
                <p:cNvSpPr>
                  <a:spLocks noChangeShapeType="1"/>
                </p:cNvSpPr>
                <p:nvPr/>
              </p:nvSpPr>
              <p:spPr bwMode="auto">
                <a:xfrm flipH="1" flipV="1">
                  <a:off x="9745" y="802"/>
                  <a:ext cx="4" cy="8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60" name="Line 226"/>
                <p:cNvSpPr>
                  <a:spLocks noChangeShapeType="1"/>
                </p:cNvSpPr>
                <p:nvPr/>
              </p:nvSpPr>
              <p:spPr bwMode="auto">
                <a:xfrm flipH="1" flipV="1">
                  <a:off x="9741" y="794"/>
                  <a:ext cx="4" cy="8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61" name="Line 227"/>
                <p:cNvSpPr>
                  <a:spLocks noChangeShapeType="1"/>
                </p:cNvSpPr>
                <p:nvPr/>
              </p:nvSpPr>
              <p:spPr bwMode="auto">
                <a:xfrm flipH="1" flipV="1">
                  <a:off x="9735" y="786"/>
                  <a:ext cx="6" cy="8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62" name="Line 228"/>
                <p:cNvSpPr>
                  <a:spLocks noChangeShapeType="1"/>
                </p:cNvSpPr>
                <p:nvPr/>
              </p:nvSpPr>
              <p:spPr bwMode="auto">
                <a:xfrm flipH="1" flipV="1">
                  <a:off x="9729" y="779"/>
                  <a:ext cx="6" cy="7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313" name="Line 230"/>
              <p:cNvSpPr>
                <a:spLocks noChangeShapeType="1"/>
              </p:cNvSpPr>
              <p:nvPr/>
            </p:nvSpPr>
            <p:spPr bwMode="auto">
              <a:xfrm flipH="1" flipV="1">
                <a:off x="9722" y="773"/>
                <a:ext cx="7" cy="6"/>
              </a:xfrm>
              <a:prstGeom prst="line">
                <a:avLst/>
              </a:prstGeom>
              <a:grpFill/>
              <a:ln w="158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14" name="Line 231"/>
              <p:cNvSpPr>
                <a:spLocks noChangeShapeType="1"/>
              </p:cNvSpPr>
              <p:nvPr/>
            </p:nvSpPr>
            <p:spPr bwMode="auto">
              <a:xfrm flipH="1" flipV="1">
                <a:off x="9715" y="768"/>
                <a:ext cx="7" cy="5"/>
              </a:xfrm>
              <a:prstGeom prst="line">
                <a:avLst/>
              </a:prstGeom>
              <a:grpFill/>
              <a:ln w="158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15" name="Line 232"/>
              <p:cNvSpPr>
                <a:spLocks noChangeShapeType="1"/>
              </p:cNvSpPr>
              <p:nvPr/>
            </p:nvSpPr>
            <p:spPr bwMode="auto">
              <a:xfrm flipH="1" flipV="1">
                <a:off x="9707" y="763"/>
                <a:ext cx="8" cy="5"/>
              </a:xfrm>
              <a:prstGeom prst="line">
                <a:avLst/>
              </a:prstGeom>
              <a:grpFill/>
              <a:ln w="158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16" name="Line 233"/>
              <p:cNvSpPr>
                <a:spLocks noChangeShapeType="1"/>
              </p:cNvSpPr>
              <p:nvPr/>
            </p:nvSpPr>
            <p:spPr bwMode="auto">
              <a:xfrm flipH="1" flipV="1">
                <a:off x="9698" y="760"/>
                <a:ext cx="9" cy="3"/>
              </a:xfrm>
              <a:prstGeom prst="line">
                <a:avLst/>
              </a:prstGeom>
              <a:grpFill/>
              <a:ln w="158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17" name="Line 234"/>
              <p:cNvSpPr>
                <a:spLocks noChangeShapeType="1"/>
              </p:cNvSpPr>
              <p:nvPr/>
            </p:nvSpPr>
            <p:spPr bwMode="auto">
              <a:xfrm flipH="1" flipV="1">
                <a:off x="9689" y="757"/>
                <a:ext cx="9" cy="3"/>
              </a:xfrm>
              <a:prstGeom prst="line">
                <a:avLst/>
              </a:prstGeom>
              <a:grpFill/>
              <a:ln w="158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18" name="Line 235"/>
              <p:cNvSpPr>
                <a:spLocks noChangeShapeType="1"/>
              </p:cNvSpPr>
              <p:nvPr/>
            </p:nvSpPr>
            <p:spPr bwMode="auto">
              <a:xfrm flipH="1" flipV="1">
                <a:off x="9680" y="755"/>
                <a:ext cx="9" cy="2"/>
              </a:xfrm>
              <a:prstGeom prst="line">
                <a:avLst/>
              </a:prstGeom>
              <a:grpFill/>
              <a:ln w="158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19" name="Line 236"/>
              <p:cNvSpPr>
                <a:spLocks noChangeShapeType="1"/>
              </p:cNvSpPr>
              <p:nvPr/>
            </p:nvSpPr>
            <p:spPr bwMode="auto">
              <a:xfrm flipH="1" flipV="1">
                <a:off x="9670" y="755"/>
                <a:ext cx="10" cy="0"/>
              </a:xfrm>
              <a:prstGeom prst="line">
                <a:avLst/>
              </a:prstGeom>
              <a:grpFill/>
              <a:ln w="158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20" name="Line 237"/>
              <p:cNvSpPr>
                <a:spLocks noChangeShapeType="1"/>
              </p:cNvSpPr>
              <p:nvPr/>
            </p:nvSpPr>
            <p:spPr bwMode="auto">
              <a:xfrm flipH="1">
                <a:off x="9660" y="755"/>
                <a:ext cx="10" cy="0"/>
              </a:xfrm>
              <a:prstGeom prst="line">
                <a:avLst/>
              </a:prstGeom>
              <a:grpFill/>
              <a:ln w="158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21" name="Line 238"/>
              <p:cNvSpPr>
                <a:spLocks noChangeShapeType="1"/>
              </p:cNvSpPr>
              <p:nvPr/>
            </p:nvSpPr>
            <p:spPr bwMode="auto">
              <a:xfrm flipH="1">
                <a:off x="9651" y="755"/>
                <a:ext cx="9" cy="2"/>
              </a:xfrm>
              <a:prstGeom prst="line">
                <a:avLst/>
              </a:prstGeom>
              <a:grpFill/>
              <a:ln w="158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22" name="Line 239"/>
              <p:cNvSpPr>
                <a:spLocks noChangeShapeType="1"/>
              </p:cNvSpPr>
              <p:nvPr/>
            </p:nvSpPr>
            <p:spPr bwMode="auto">
              <a:xfrm flipH="1">
                <a:off x="9642" y="757"/>
                <a:ext cx="9" cy="3"/>
              </a:xfrm>
              <a:prstGeom prst="line">
                <a:avLst/>
              </a:prstGeom>
              <a:grpFill/>
              <a:ln w="158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23" name="Line 240"/>
              <p:cNvSpPr>
                <a:spLocks noChangeShapeType="1"/>
              </p:cNvSpPr>
              <p:nvPr/>
            </p:nvSpPr>
            <p:spPr bwMode="auto">
              <a:xfrm flipH="1">
                <a:off x="9633" y="760"/>
                <a:ext cx="9" cy="3"/>
              </a:xfrm>
              <a:prstGeom prst="line">
                <a:avLst/>
              </a:prstGeom>
              <a:grpFill/>
              <a:ln w="158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24" name="Line 241"/>
              <p:cNvSpPr>
                <a:spLocks noChangeShapeType="1"/>
              </p:cNvSpPr>
              <p:nvPr/>
            </p:nvSpPr>
            <p:spPr bwMode="auto">
              <a:xfrm flipH="1">
                <a:off x="9625" y="763"/>
                <a:ext cx="8" cy="5"/>
              </a:xfrm>
              <a:prstGeom prst="line">
                <a:avLst/>
              </a:prstGeom>
              <a:grpFill/>
              <a:ln w="158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25" name="Line 242"/>
              <p:cNvSpPr>
                <a:spLocks noChangeShapeType="1"/>
              </p:cNvSpPr>
              <p:nvPr/>
            </p:nvSpPr>
            <p:spPr bwMode="auto">
              <a:xfrm flipH="1">
                <a:off x="9618" y="768"/>
                <a:ext cx="7" cy="5"/>
              </a:xfrm>
              <a:prstGeom prst="line">
                <a:avLst/>
              </a:prstGeom>
              <a:grpFill/>
              <a:ln w="158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26" name="Line 243"/>
              <p:cNvSpPr>
                <a:spLocks noChangeShapeType="1"/>
              </p:cNvSpPr>
              <p:nvPr/>
            </p:nvSpPr>
            <p:spPr bwMode="auto">
              <a:xfrm flipH="1">
                <a:off x="9611" y="773"/>
                <a:ext cx="7" cy="6"/>
              </a:xfrm>
              <a:prstGeom prst="line">
                <a:avLst/>
              </a:prstGeom>
              <a:grpFill/>
              <a:ln w="158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27" name="Line 244"/>
              <p:cNvSpPr>
                <a:spLocks noChangeShapeType="1"/>
              </p:cNvSpPr>
              <p:nvPr/>
            </p:nvSpPr>
            <p:spPr bwMode="auto">
              <a:xfrm flipH="1">
                <a:off x="9605" y="779"/>
                <a:ext cx="6" cy="7"/>
              </a:xfrm>
              <a:prstGeom prst="line">
                <a:avLst/>
              </a:prstGeom>
              <a:grpFill/>
              <a:ln w="158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28" name="Line 245"/>
              <p:cNvSpPr>
                <a:spLocks noChangeShapeType="1"/>
              </p:cNvSpPr>
              <p:nvPr/>
            </p:nvSpPr>
            <p:spPr bwMode="auto">
              <a:xfrm flipH="1">
                <a:off x="9599" y="786"/>
                <a:ext cx="6" cy="8"/>
              </a:xfrm>
              <a:prstGeom prst="line">
                <a:avLst/>
              </a:prstGeom>
              <a:grpFill/>
              <a:ln w="158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29" name="Line 246"/>
              <p:cNvSpPr>
                <a:spLocks noChangeShapeType="1"/>
              </p:cNvSpPr>
              <p:nvPr/>
            </p:nvSpPr>
            <p:spPr bwMode="auto">
              <a:xfrm flipH="1">
                <a:off x="9595" y="794"/>
                <a:ext cx="4" cy="8"/>
              </a:xfrm>
              <a:prstGeom prst="line">
                <a:avLst/>
              </a:prstGeom>
              <a:grpFill/>
              <a:ln w="158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30" name="Line 247"/>
              <p:cNvSpPr>
                <a:spLocks noChangeShapeType="1"/>
              </p:cNvSpPr>
              <p:nvPr/>
            </p:nvSpPr>
            <p:spPr bwMode="auto">
              <a:xfrm flipH="1">
                <a:off x="9591" y="802"/>
                <a:ext cx="4" cy="8"/>
              </a:xfrm>
              <a:prstGeom prst="line">
                <a:avLst/>
              </a:prstGeom>
              <a:grpFill/>
              <a:ln w="158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31" name="Line 248"/>
              <p:cNvSpPr>
                <a:spLocks noChangeShapeType="1"/>
              </p:cNvSpPr>
              <p:nvPr/>
            </p:nvSpPr>
            <p:spPr bwMode="auto">
              <a:xfrm flipH="1">
                <a:off x="9589" y="810"/>
                <a:ext cx="2" cy="9"/>
              </a:xfrm>
              <a:prstGeom prst="line">
                <a:avLst/>
              </a:prstGeom>
              <a:grpFill/>
              <a:ln w="158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32" name="Line 249"/>
              <p:cNvSpPr>
                <a:spLocks noChangeShapeType="1"/>
              </p:cNvSpPr>
              <p:nvPr/>
            </p:nvSpPr>
            <p:spPr bwMode="auto">
              <a:xfrm flipH="1">
                <a:off x="9587" y="819"/>
                <a:ext cx="2" cy="10"/>
              </a:xfrm>
              <a:prstGeom prst="line">
                <a:avLst/>
              </a:prstGeom>
              <a:grpFill/>
              <a:ln w="158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33" name="Line 250"/>
              <p:cNvSpPr>
                <a:spLocks noChangeShapeType="1"/>
              </p:cNvSpPr>
              <p:nvPr/>
            </p:nvSpPr>
            <p:spPr bwMode="auto">
              <a:xfrm flipH="1">
                <a:off x="9586" y="829"/>
                <a:ext cx="1" cy="9"/>
              </a:xfrm>
              <a:prstGeom prst="line">
                <a:avLst/>
              </a:prstGeom>
              <a:grpFill/>
              <a:ln w="158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34" name="Line 251"/>
              <p:cNvSpPr>
                <a:spLocks noChangeShapeType="1"/>
              </p:cNvSpPr>
              <p:nvPr/>
            </p:nvSpPr>
            <p:spPr bwMode="auto">
              <a:xfrm flipH="1">
                <a:off x="9246" y="838"/>
                <a:ext cx="340" cy="0"/>
              </a:xfrm>
              <a:prstGeom prst="line">
                <a:avLst/>
              </a:prstGeom>
              <a:grpFill/>
              <a:ln w="158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35" name="Line 252"/>
              <p:cNvSpPr>
                <a:spLocks noChangeShapeType="1"/>
              </p:cNvSpPr>
              <p:nvPr/>
            </p:nvSpPr>
            <p:spPr bwMode="auto">
              <a:xfrm>
                <a:off x="9246" y="838"/>
                <a:ext cx="0" cy="297"/>
              </a:xfrm>
              <a:prstGeom prst="line">
                <a:avLst/>
              </a:prstGeom>
              <a:grpFill/>
              <a:ln w="158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36" name="Line 253"/>
              <p:cNvSpPr>
                <a:spLocks noChangeShapeType="1"/>
              </p:cNvSpPr>
              <p:nvPr/>
            </p:nvSpPr>
            <p:spPr bwMode="auto">
              <a:xfrm>
                <a:off x="9246" y="1135"/>
                <a:ext cx="50" cy="0"/>
              </a:xfrm>
              <a:prstGeom prst="line">
                <a:avLst/>
              </a:prstGeom>
              <a:grpFill/>
              <a:ln w="158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37" name="Line 254"/>
              <p:cNvSpPr>
                <a:spLocks noChangeShapeType="1"/>
              </p:cNvSpPr>
              <p:nvPr/>
            </p:nvSpPr>
            <p:spPr bwMode="auto">
              <a:xfrm>
                <a:off x="9296" y="1135"/>
                <a:ext cx="0" cy="24"/>
              </a:xfrm>
              <a:prstGeom prst="line">
                <a:avLst/>
              </a:prstGeom>
              <a:grpFill/>
              <a:ln w="158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38" name="Line 255"/>
              <p:cNvSpPr>
                <a:spLocks noChangeShapeType="1"/>
              </p:cNvSpPr>
              <p:nvPr/>
            </p:nvSpPr>
            <p:spPr bwMode="auto">
              <a:xfrm>
                <a:off x="9296" y="1159"/>
                <a:ext cx="68" cy="0"/>
              </a:xfrm>
              <a:prstGeom prst="line">
                <a:avLst/>
              </a:prstGeom>
              <a:grpFill/>
              <a:ln w="158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39" name="Line 256"/>
              <p:cNvSpPr>
                <a:spLocks noChangeShapeType="1"/>
              </p:cNvSpPr>
              <p:nvPr/>
            </p:nvSpPr>
            <p:spPr bwMode="auto">
              <a:xfrm flipV="1">
                <a:off x="9364" y="1135"/>
                <a:ext cx="0" cy="24"/>
              </a:xfrm>
              <a:prstGeom prst="line">
                <a:avLst/>
              </a:prstGeom>
              <a:grpFill/>
              <a:ln w="158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40" name="Line 257"/>
              <p:cNvSpPr>
                <a:spLocks noChangeShapeType="1"/>
              </p:cNvSpPr>
              <p:nvPr/>
            </p:nvSpPr>
            <p:spPr bwMode="auto">
              <a:xfrm>
                <a:off x="9364" y="1135"/>
                <a:ext cx="356" cy="0"/>
              </a:xfrm>
              <a:prstGeom prst="line">
                <a:avLst/>
              </a:prstGeom>
              <a:grpFill/>
              <a:ln w="158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41" name="Line 258"/>
              <p:cNvSpPr>
                <a:spLocks noChangeShapeType="1"/>
              </p:cNvSpPr>
              <p:nvPr/>
            </p:nvSpPr>
            <p:spPr bwMode="auto">
              <a:xfrm>
                <a:off x="9720" y="1135"/>
                <a:ext cx="0" cy="24"/>
              </a:xfrm>
              <a:prstGeom prst="line">
                <a:avLst/>
              </a:prstGeom>
              <a:grpFill/>
              <a:ln w="158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42" name="Rectangle 259"/>
              <p:cNvSpPr>
                <a:spLocks noChangeArrowheads="1"/>
              </p:cNvSpPr>
              <p:nvPr/>
            </p:nvSpPr>
            <p:spPr bwMode="auto">
              <a:xfrm>
                <a:off x="9296" y="1179"/>
                <a:ext cx="68" cy="13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43" name="Line 260"/>
              <p:cNvSpPr>
                <a:spLocks noChangeShapeType="1"/>
              </p:cNvSpPr>
              <p:nvPr/>
            </p:nvSpPr>
            <p:spPr bwMode="auto">
              <a:xfrm>
                <a:off x="9296" y="1179"/>
                <a:ext cx="0" cy="13"/>
              </a:xfrm>
              <a:prstGeom prst="line">
                <a:avLst/>
              </a:prstGeom>
              <a:grpFill/>
              <a:ln w="158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44" name="Line 261"/>
              <p:cNvSpPr>
                <a:spLocks noChangeShapeType="1"/>
              </p:cNvSpPr>
              <p:nvPr/>
            </p:nvSpPr>
            <p:spPr bwMode="auto">
              <a:xfrm>
                <a:off x="9296" y="1192"/>
                <a:ext cx="68" cy="0"/>
              </a:xfrm>
              <a:prstGeom prst="line">
                <a:avLst/>
              </a:prstGeom>
              <a:grpFill/>
              <a:ln w="158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45" name="Line 262"/>
              <p:cNvSpPr>
                <a:spLocks noChangeShapeType="1"/>
              </p:cNvSpPr>
              <p:nvPr/>
            </p:nvSpPr>
            <p:spPr bwMode="auto">
              <a:xfrm flipV="1">
                <a:off x="9364" y="1179"/>
                <a:ext cx="0" cy="13"/>
              </a:xfrm>
              <a:prstGeom prst="line">
                <a:avLst/>
              </a:prstGeom>
              <a:grpFill/>
              <a:ln w="158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46" name="Line 263"/>
              <p:cNvSpPr>
                <a:spLocks noChangeShapeType="1"/>
              </p:cNvSpPr>
              <p:nvPr/>
            </p:nvSpPr>
            <p:spPr bwMode="auto">
              <a:xfrm flipH="1">
                <a:off x="9296" y="1179"/>
                <a:ext cx="68" cy="0"/>
              </a:xfrm>
              <a:prstGeom prst="line">
                <a:avLst/>
              </a:prstGeom>
              <a:grpFill/>
              <a:ln w="158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47" name="Rectangle 264"/>
              <p:cNvSpPr>
                <a:spLocks noChangeArrowheads="1"/>
              </p:cNvSpPr>
              <p:nvPr/>
            </p:nvSpPr>
            <p:spPr bwMode="auto">
              <a:xfrm>
                <a:off x="9720" y="1179"/>
                <a:ext cx="68" cy="13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48" name="Line 265"/>
              <p:cNvSpPr>
                <a:spLocks noChangeShapeType="1"/>
              </p:cNvSpPr>
              <p:nvPr/>
            </p:nvSpPr>
            <p:spPr bwMode="auto">
              <a:xfrm>
                <a:off x="9720" y="1179"/>
                <a:ext cx="0" cy="13"/>
              </a:xfrm>
              <a:prstGeom prst="line">
                <a:avLst/>
              </a:prstGeom>
              <a:grpFill/>
              <a:ln w="158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49" name="Line 266"/>
              <p:cNvSpPr>
                <a:spLocks noChangeShapeType="1"/>
              </p:cNvSpPr>
              <p:nvPr/>
            </p:nvSpPr>
            <p:spPr bwMode="auto">
              <a:xfrm>
                <a:off x="9720" y="1192"/>
                <a:ext cx="68" cy="0"/>
              </a:xfrm>
              <a:prstGeom prst="line">
                <a:avLst/>
              </a:prstGeom>
              <a:grpFill/>
              <a:ln w="158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50" name="Line 267"/>
              <p:cNvSpPr>
                <a:spLocks noChangeShapeType="1"/>
              </p:cNvSpPr>
              <p:nvPr/>
            </p:nvSpPr>
            <p:spPr bwMode="auto">
              <a:xfrm flipV="1">
                <a:off x="9788" y="1179"/>
                <a:ext cx="0" cy="13"/>
              </a:xfrm>
              <a:prstGeom prst="line">
                <a:avLst/>
              </a:prstGeom>
              <a:grpFill/>
              <a:ln w="158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51" name="Line 268"/>
              <p:cNvSpPr>
                <a:spLocks noChangeShapeType="1"/>
              </p:cNvSpPr>
              <p:nvPr/>
            </p:nvSpPr>
            <p:spPr bwMode="auto">
              <a:xfrm flipH="1">
                <a:off x="9720" y="1179"/>
                <a:ext cx="68" cy="0"/>
              </a:xfrm>
              <a:prstGeom prst="line">
                <a:avLst/>
              </a:prstGeom>
              <a:grpFill/>
              <a:ln w="158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52" name="Freeform 269"/>
              <p:cNvSpPr>
                <a:spLocks/>
              </p:cNvSpPr>
              <p:nvPr/>
            </p:nvSpPr>
            <p:spPr bwMode="auto">
              <a:xfrm>
                <a:off x="9669" y="796"/>
                <a:ext cx="43" cy="44"/>
              </a:xfrm>
              <a:custGeom>
                <a:avLst/>
                <a:gdLst>
                  <a:gd name="T0" fmla="*/ 0 w 261"/>
                  <a:gd name="T1" fmla="*/ 0 h 260"/>
                  <a:gd name="T2" fmla="*/ 43 w 261"/>
                  <a:gd name="T3" fmla="*/ 3 h 260"/>
                  <a:gd name="T4" fmla="*/ 83 w 261"/>
                  <a:gd name="T5" fmla="*/ 13 h 260"/>
                  <a:gd name="T6" fmla="*/ 120 w 261"/>
                  <a:gd name="T7" fmla="*/ 29 h 260"/>
                  <a:gd name="T8" fmla="*/ 154 w 261"/>
                  <a:gd name="T9" fmla="*/ 50 h 260"/>
                  <a:gd name="T10" fmla="*/ 184 w 261"/>
                  <a:gd name="T11" fmla="*/ 76 h 260"/>
                  <a:gd name="T12" fmla="*/ 210 w 261"/>
                  <a:gd name="T13" fmla="*/ 107 h 260"/>
                  <a:gd name="T14" fmla="*/ 232 w 261"/>
                  <a:gd name="T15" fmla="*/ 140 h 260"/>
                  <a:gd name="T16" fmla="*/ 248 w 261"/>
                  <a:gd name="T17" fmla="*/ 178 h 260"/>
                  <a:gd name="T18" fmla="*/ 258 w 261"/>
                  <a:gd name="T19" fmla="*/ 218 h 260"/>
                  <a:gd name="T20" fmla="*/ 261 w 261"/>
                  <a:gd name="T21" fmla="*/ 260 h 260"/>
                  <a:gd name="T22" fmla="*/ 0 w 261"/>
                  <a:gd name="T23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1" h="260">
                    <a:moveTo>
                      <a:pt x="0" y="0"/>
                    </a:moveTo>
                    <a:lnTo>
                      <a:pt x="43" y="3"/>
                    </a:lnTo>
                    <a:lnTo>
                      <a:pt x="83" y="13"/>
                    </a:lnTo>
                    <a:lnTo>
                      <a:pt x="120" y="29"/>
                    </a:lnTo>
                    <a:lnTo>
                      <a:pt x="154" y="50"/>
                    </a:lnTo>
                    <a:lnTo>
                      <a:pt x="184" y="76"/>
                    </a:lnTo>
                    <a:lnTo>
                      <a:pt x="210" y="107"/>
                    </a:lnTo>
                    <a:lnTo>
                      <a:pt x="232" y="140"/>
                    </a:lnTo>
                    <a:lnTo>
                      <a:pt x="248" y="178"/>
                    </a:lnTo>
                    <a:lnTo>
                      <a:pt x="258" y="218"/>
                    </a:lnTo>
                    <a:lnTo>
                      <a:pt x="261" y="26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53" name="Line 270"/>
              <p:cNvSpPr>
                <a:spLocks noChangeShapeType="1"/>
              </p:cNvSpPr>
              <p:nvPr/>
            </p:nvSpPr>
            <p:spPr bwMode="auto">
              <a:xfrm>
                <a:off x="9669" y="796"/>
                <a:ext cx="7" cy="1"/>
              </a:xfrm>
              <a:prstGeom prst="line">
                <a:avLst/>
              </a:prstGeom>
              <a:grpFill/>
              <a:ln w="158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54" name="Line 271"/>
              <p:cNvSpPr>
                <a:spLocks noChangeShapeType="1"/>
              </p:cNvSpPr>
              <p:nvPr/>
            </p:nvSpPr>
            <p:spPr bwMode="auto">
              <a:xfrm>
                <a:off x="9676" y="797"/>
                <a:ext cx="7" cy="1"/>
              </a:xfrm>
              <a:prstGeom prst="line">
                <a:avLst/>
              </a:prstGeom>
              <a:grpFill/>
              <a:ln w="158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55" name="Line 272"/>
              <p:cNvSpPr>
                <a:spLocks noChangeShapeType="1"/>
              </p:cNvSpPr>
              <p:nvPr/>
            </p:nvSpPr>
            <p:spPr bwMode="auto">
              <a:xfrm>
                <a:off x="9683" y="798"/>
                <a:ext cx="6" cy="3"/>
              </a:xfrm>
              <a:prstGeom prst="line">
                <a:avLst/>
              </a:prstGeom>
              <a:grpFill/>
              <a:ln w="158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56" name="Line 273"/>
              <p:cNvSpPr>
                <a:spLocks noChangeShapeType="1"/>
              </p:cNvSpPr>
              <p:nvPr/>
            </p:nvSpPr>
            <p:spPr bwMode="auto">
              <a:xfrm>
                <a:off x="9689" y="801"/>
                <a:ext cx="6" cy="3"/>
              </a:xfrm>
              <a:prstGeom prst="line">
                <a:avLst/>
              </a:prstGeom>
              <a:grpFill/>
              <a:ln w="158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57" name="Line 274"/>
              <p:cNvSpPr>
                <a:spLocks noChangeShapeType="1"/>
              </p:cNvSpPr>
              <p:nvPr/>
            </p:nvSpPr>
            <p:spPr bwMode="auto">
              <a:xfrm>
                <a:off x="9695" y="804"/>
                <a:ext cx="5" cy="5"/>
              </a:xfrm>
              <a:prstGeom prst="line">
                <a:avLst/>
              </a:prstGeom>
              <a:grpFill/>
              <a:ln w="158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58" name="Line 275"/>
              <p:cNvSpPr>
                <a:spLocks noChangeShapeType="1"/>
              </p:cNvSpPr>
              <p:nvPr/>
            </p:nvSpPr>
            <p:spPr bwMode="auto">
              <a:xfrm>
                <a:off x="9700" y="809"/>
                <a:ext cx="4" cy="5"/>
              </a:xfrm>
              <a:prstGeom prst="line">
                <a:avLst/>
              </a:prstGeom>
              <a:grpFill/>
              <a:ln w="158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59" name="Line 276"/>
              <p:cNvSpPr>
                <a:spLocks noChangeShapeType="1"/>
              </p:cNvSpPr>
              <p:nvPr/>
            </p:nvSpPr>
            <p:spPr bwMode="auto">
              <a:xfrm>
                <a:off x="9704" y="814"/>
                <a:ext cx="4" cy="6"/>
              </a:xfrm>
              <a:prstGeom prst="line">
                <a:avLst/>
              </a:prstGeom>
              <a:grpFill/>
              <a:ln w="158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60" name="Line 277"/>
              <p:cNvSpPr>
                <a:spLocks noChangeShapeType="1"/>
              </p:cNvSpPr>
              <p:nvPr/>
            </p:nvSpPr>
            <p:spPr bwMode="auto">
              <a:xfrm>
                <a:off x="9708" y="820"/>
                <a:ext cx="2" cy="6"/>
              </a:xfrm>
              <a:prstGeom prst="line">
                <a:avLst/>
              </a:prstGeom>
              <a:grpFill/>
              <a:ln w="158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61" name="Line 278"/>
              <p:cNvSpPr>
                <a:spLocks noChangeShapeType="1"/>
              </p:cNvSpPr>
              <p:nvPr/>
            </p:nvSpPr>
            <p:spPr bwMode="auto">
              <a:xfrm>
                <a:off x="9710" y="826"/>
                <a:ext cx="2" cy="7"/>
              </a:xfrm>
              <a:prstGeom prst="line">
                <a:avLst/>
              </a:prstGeom>
              <a:grpFill/>
              <a:ln w="158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62" name="Line 279"/>
              <p:cNvSpPr>
                <a:spLocks noChangeShapeType="1"/>
              </p:cNvSpPr>
              <p:nvPr/>
            </p:nvSpPr>
            <p:spPr bwMode="auto">
              <a:xfrm>
                <a:off x="9712" y="833"/>
                <a:ext cx="0" cy="7"/>
              </a:xfrm>
              <a:prstGeom prst="line">
                <a:avLst/>
              </a:prstGeom>
              <a:grpFill/>
              <a:ln w="158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63" name="Line 280"/>
              <p:cNvSpPr>
                <a:spLocks noChangeShapeType="1"/>
              </p:cNvSpPr>
              <p:nvPr/>
            </p:nvSpPr>
            <p:spPr bwMode="auto">
              <a:xfrm flipH="1" flipV="1">
                <a:off x="9669" y="796"/>
                <a:ext cx="43" cy="44"/>
              </a:xfrm>
              <a:prstGeom prst="line">
                <a:avLst/>
              </a:prstGeom>
              <a:grpFill/>
              <a:ln w="158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309" name="Oval 308"/>
            <p:cNvSpPr/>
            <p:nvPr/>
          </p:nvSpPr>
          <p:spPr>
            <a:xfrm>
              <a:off x="4500275" y="3259213"/>
              <a:ext cx="489776" cy="489777"/>
            </a:xfrm>
            <a:prstGeom prst="ellipse">
              <a:avLst/>
            </a:prstGeom>
            <a:noFill/>
            <a:ln>
              <a:solidFill>
                <a:srgbClr val="89CF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0" name="Freeform 17"/>
            <p:cNvSpPr>
              <a:spLocks noEditPoints="1"/>
            </p:cNvSpPr>
            <p:nvPr/>
          </p:nvSpPr>
          <p:spPr bwMode="auto">
            <a:xfrm>
              <a:off x="4585122" y="3437436"/>
              <a:ext cx="238815" cy="179055"/>
            </a:xfrm>
            <a:custGeom>
              <a:avLst/>
              <a:gdLst>
                <a:gd name="T0" fmla="*/ 303 w 3166"/>
                <a:gd name="T1" fmla="*/ 304 h 2374"/>
                <a:gd name="T2" fmla="*/ 303 w 3166"/>
                <a:gd name="T3" fmla="*/ 2070 h 2374"/>
                <a:gd name="T4" fmla="*/ 2863 w 3166"/>
                <a:gd name="T5" fmla="*/ 2070 h 2374"/>
                <a:gd name="T6" fmla="*/ 2863 w 3166"/>
                <a:gd name="T7" fmla="*/ 304 h 2374"/>
                <a:gd name="T8" fmla="*/ 303 w 3166"/>
                <a:gd name="T9" fmla="*/ 304 h 2374"/>
                <a:gd name="T10" fmla="*/ 152 w 3166"/>
                <a:gd name="T11" fmla="*/ 0 h 2374"/>
                <a:gd name="T12" fmla="*/ 3014 w 3166"/>
                <a:gd name="T13" fmla="*/ 0 h 2374"/>
                <a:gd name="T14" fmla="*/ 3049 w 3166"/>
                <a:gd name="T15" fmla="*/ 3 h 2374"/>
                <a:gd name="T16" fmla="*/ 3081 w 3166"/>
                <a:gd name="T17" fmla="*/ 15 h 2374"/>
                <a:gd name="T18" fmla="*/ 3110 w 3166"/>
                <a:gd name="T19" fmla="*/ 33 h 2374"/>
                <a:gd name="T20" fmla="*/ 3133 w 3166"/>
                <a:gd name="T21" fmla="*/ 56 h 2374"/>
                <a:gd name="T22" fmla="*/ 3151 w 3166"/>
                <a:gd name="T23" fmla="*/ 84 h 2374"/>
                <a:gd name="T24" fmla="*/ 3162 w 3166"/>
                <a:gd name="T25" fmla="*/ 116 h 2374"/>
                <a:gd name="T26" fmla="*/ 3166 w 3166"/>
                <a:gd name="T27" fmla="*/ 151 h 2374"/>
                <a:gd name="T28" fmla="*/ 3166 w 3166"/>
                <a:gd name="T29" fmla="*/ 2222 h 2374"/>
                <a:gd name="T30" fmla="*/ 3162 w 3166"/>
                <a:gd name="T31" fmla="*/ 2257 h 2374"/>
                <a:gd name="T32" fmla="*/ 3151 w 3166"/>
                <a:gd name="T33" fmla="*/ 2289 h 2374"/>
                <a:gd name="T34" fmla="*/ 3133 w 3166"/>
                <a:gd name="T35" fmla="*/ 2317 h 2374"/>
                <a:gd name="T36" fmla="*/ 3110 w 3166"/>
                <a:gd name="T37" fmla="*/ 2340 h 2374"/>
                <a:gd name="T38" fmla="*/ 3081 w 3166"/>
                <a:gd name="T39" fmla="*/ 2358 h 2374"/>
                <a:gd name="T40" fmla="*/ 3049 w 3166"/>
                <a:gd name="T41" fmla="*/ 2370 h 2374"/>
                <a:gd name="T42" fmla="*/ 3014 w 3166"/>
                <a:gd name="T43" fmla="*/ 2374 h 2374"/>
                <a:gd name="T44" fmla="*/ 152 w 3166"/>
                <a:gd name="T45" fmla="*/ 2374 h 2374"/>
                <a:gd name="T46" fmla="*/ 121 w 3166"/>
                <a:gd name="T47" fmla="*/ 2371 h 2374"/>
                <a:gd name="T48" fmla="*/ 93 w 3166"/>
                <a:gd name="T49" fmla="*/ 2362 h 2374"/>
                <a:gd name="T50" fmla="*/ 67 w 3166"/>
                <a:gd name="T51" fmla="*/ 2348 h 2374"/>
                <a:gd name="T52" fmla="*/ 45 w 3166"/>
                <a:gd name="T53" fmla="*/ 2330 h 2374"/>
                <a:gd name="T54" fmla="*/ 26 w 3166"/>
                <a:gd name="T55" fmla="*/ 2307 h 2374"/>
                <a:gd name="T56" fmla="*/ 12 w 3166"/>
                <a:gd name="T57" fmla="*/ 2281 h 2374"/>
                <a:gd name="T58" fmla="*/ 3 w 3166"/>
                <a:gd name="T59" fmla="*/ 2253 h 2374"/>
                <a:gd name="T60" fmla="*/ 0 w 3166"/>
                <a:gd name="T61" fmla="*/ 2222 h 2374"/>
                <a:gd name="T62" fmla="*/ 0 w 3166"/>
                <a:gd name="T63" fmla="*/ 151 h 2374"/>
                <a:gd name="T64" fmla="*/ 4 w 3166"/>
                <a:gd name="T65" fmla="*/ 116 h 2374"/>
                <a:gd name="T66" fmla="*/ 15 w 3166"/>
                <a:gd name="T67" fmla="*/ 84 h 2374"/>
                <a:gd name="T68" fmla="*/ 33 w 3166"/>
                <a:gd name="T69" fmla="*/ 56 h 2374"/>
                <a:gd name="T70" fmla="*/ 57 w 3166"/>
                <a:gd name="T71" fmla="*/ 33 h 2374"/>
                <a:gd name="T72" fmla="*/ 85 w 3166"/>
                <a:gd name="T73" fmla="*/ 15 h 2374"/>
                <a:gd name="T74" fmla="*/ 117 w 3166"/>
                <a:gd name="T75" fmla="*/ 3 h 2374"/>
                <a:gd name="T76" fmla="*/ 152 w 3166"/>
                <a:gd name="T77" fmla="*/ 0 h 2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166" h="2374">
                  <a:moveTo>
                    <a:pt x="303" y="304"/>
                  </a:moveTo>
                  <a:lnTo>
                    <a:pt x="303" y="2070"/>
                  </a:lnTo>
                  <a:lnTo>
                    <a:pt x="2863" y="2070"/>
                  </a:lnTo>
                  <a:lnTo>
                    <a:pt x="2863" y="304"/>
                  </a:lnTo>
                  <a:lnTo>
                    <a:pt x="303" y="304"/>
                  </a:lnTo>
                  <a:close/>
                  <a:moveTo>
                    <a:pt x="152" y="0"/>
                  </a:moveTo>
                  <a:lnTo>
                    <a:pt x="3014" y="0"/>
                  </a:lnTo>
                  <a:lnTo>
                    <a:pt x="3049" y="3"/>
                  </a:lnTo>
                  <a:lnTo>
                    <a:pt x="3081" y="15"/>
                  </a:lnTo>
                  <a:lnTo>
                    <a:pt x="3110" y="33"/>
                  </a:lnTo>
                  <a:lnTo>
                    <a:pt x="3133" y="56"/>
                  </a:lnTo>
                  <a:lnTo>
                    <a:pt x="3151" y="84"/>
                  </a:lnTo>
                  <a:lnTo>
                    <a:pt x="3162" y="116"/>
                  </a:lnTo>
                  <a:lnTo>
                    <a:pt x="3166" y="151"/>
                  </a:lnTo>
                  <a:lnTo>
                    <a:pt x="3166" y="2222"/>
                  </a:lnTo>
                  <a:lnTo>
                    <a:pt x="3162" y="2257"/>
                  </a:lnTo>
                  <a:lnTo>
                    <a:pt x="3151" y="2289"/>
                  </a:lnTo>
                  <a:lnTo>
                    <a:pt x="3133" y="2317"/>
                  </a:lnTo>
                  <a:lnTo>
                    <a:pt x="3110" y="2340"/>
                  </a:lnTo>
                  <a:lnTo>
                    <a:pt x="3081" y="2358"/>
                  </a:lnTo>
                  <a:lnTo>
                    <a:pt x="3049" y="2370"/>
                  </a:lnTo>
                  <a:lnTo>
                    <a:pt x="3014" y="2374"/>
                  </a:lnTo>
                  <a:lnTo>
                    <a:pt x="152" y="2374"/>
                  </a:lnTo>
                  <a:lnTo>
                    <a:pt x="121" y="2371"/>
                  </a:lnTo>
                  <a:lnTo>
                    <a:pt x="93" y="2362"/>
                  </a:lnTo>
                  <a:lnTo>
                    <a:pt x="67" y="2348"/>
                  </a:lnTo>
                  <a:lnTo>
                    <a:pt x="45" y="2330"/>
                  </a:lnTo>
                  <a:lnTo>
                    <a:pt x="26" y="2307"/>
                  </a:lnTo>
                  <a:lnTo>
                    <a:pt x="12" y="2281"/>
                  </a:lnTo>
                  <a:lnTo>
                    <a:pt x="3" y="2253"/>
                  </a:lnTo>
                  <a:lnTo>
                    <a:pt x="0" y="2222"/>
                  </a:lnTo>
                  <a:lnTo>
                    <a:pt x="0" y="151"/>
                  </a:lnTo>
                  <a:lnTo>
                    <a:pt x="4" y="116"/>
                  </a:lnTo>
                  <a:lnTo>
                    <a:pt x="15" y="84"/>
                  </a:lnTo>
                  <a:lnTo>
                    <a:pt x="33" y="56"/>
                  </a:lnTo>
                  <a:lnTo>
                    <a:pt x="57" y="33"/>
                  </a:lnTo>
                  <a:lnTo>
                    <a:pt x="85" y="15"/>
                  </a:lnTo>
                  <a:lnTo>
                    <a:pt x="117" y="3"/>
                  </a:lnTo>
                  <a:lnTo>
                    <a:pt x="15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1" name="Freeform 18"/>
            <p:cNvSpPr>
              <a:spLocks noEditPoints="1"/>
            </p:cNvSpPr>
            <p:nvPr/>
          </p:nvSpPr>
          <p:spPr bwMode="auto">
            <a:xfrm>
              <a:off x="4764177" y="3374959"/>
              <a:ext cx="141025" cy="258283"/>
            </a:xfrm>
            <a:custGeom>
              <a:avLst/>
              <a:gdLst>
                <a:gd name="T0" fmla="*/ 1322 w 1870"/>
                <a:gd name="T1" fmla="*/ 2668 h 3424"/>
                <a:gd name="T2" fmla="*/ 1263 w 1870"/>
                <a:gd name="T3" fmla="*/ 2685 h 3424"/>
                <a:gd name="T4" fmla="*/ 1213 w 1870"/>
                <a:gd name="T5" fmla="*/ 2722 h 3424"/>
                <a:gd name="T6" fmla="*/ 1177 w 1870"/>
                <a:gd name="T7" fmla="*/ 2775 h 3424"/>
                <a:gd name="T8" fmla="*/ 1163 w 1870"/>
                <a:gd name="T9" fmla="*/ 2835 h 3424"/>
                <a:gd name="T10" fmla="*/ 1171 w 1870"/>
                <a:gd name="T11" fmla="*/ 2897 h 3424"/>
                <a:gd name="T12" fmla="*/ 1198 w 1870"/>
                <a:gd name="T13" fmla="*/ 2952 h 3424"/>
                <a:gd name="T14" fmla="*/ 1243 w 1870"/>
                <a:gd name="T15" fmla="*/ 2996 h 3424"/>
                <a:gd name="T16" fmla="*/ 1302 w 1870"/>
                <a:gd name="T17" fmla="*/ 3022 h 3424"/>
                <a:gd name="T18" fmla="*/ 1362 w 1870"/>
                <a:gd name="T19" fmla="*/ 3024 h 3424"/>
                <a:gd name="T20" fmla="*/ 1421 w 1870"/>
                <a:gd name="T21" fmla="*/ 3008 h 3424"/>
                <a:gd name="T22" fmla="*/ 1472 w 1870"/>
                <a:gd name="T23" fmla="*/ 2972 h 3424"/>
                <a:gd name="T24" fmla="*/ 1508 w 1870"/>
                <a:gd name="T25" fmla="*/ 2918 h 3424"/>
                <a:gd name="T26" fmla="*/ 1522 w 1870"/>
                <a:gd name="T27" fmla="*/ 2857 h 3424"/>
                <a:gd name="T28" fmla="*/ 1515 w 1870"/>
                <a:gd name="T29" fmla="*/ 2797 h 3424"/>
                <a:gd name="T30" fmla="*/ 1488 w 1870"/>
                <a:gd name="T31" fmla="*/ 2741 h 3424"/>
                <a:gd name="T32" fmla="*/ 1442 w 1870"/>
                <a:gd name="T33" fmla="*/ 2698 h 3424"/>
                <a:gd name="T34" fmla="*/ 1384 w 1870"/>
                <a:gd name="T35" fmla="*/ 2672 h 3424"/>
                <a:gd name="T36" fmla="*/ 1133 w 1870"/>
                <a:gd name="T37" fmla="*/ 1095 h 3424"/>
                <a:gd name="T38" fmla="*/ 1601 w 1870"/>
                <a:gd name="T39" fmla="*/ 1294 h 3424"/>
                <a:gd name="T40" fmla="*/ 1133 w 1870"/>
                <a:gd name="T41" fmla="*/ 1095 h 3424"/>
                <a:gd name="T42" fmla="*/ 267 w 1870"/>
                <a:gd name="T43" fmla="*/ 498 h 3424"/>
                <a:gd name="T44" fmla="*/ 1601 w 1870"/>
                <a:gd name="T45" fmla="*/ 299 h 3424"/>
                <a:gd name="T46" fmla="*/ 267 w 1870"/>
                <a:gd name="T47" fmla="*/ 0 h 3424"/>
                <a:gd name="T48" fmla="*/ 1645 w 1870"/>
                <a:gd name="T49" fmla="*/ 4 h 3424"/>
                <a:gd name="T50" fmla="*/ 1725 w 1870"/>
                <a:gd name="T51" fmla="*/ 31 h 3424"/>
                <a:gd name="T52" fmla="*/ 1792 w 1870"/>
                <a:gd name="T53" fmla="*/ 79 h 3424"/>
                <a:gd name="T54" fmla="*/ 1840 w 1870"/>
                <a:gd name="T55" fmla="*/ 145 h 3424"/>
                <a:gd name="T56" fmla="*/ 1866 w 1870"/>
                <a:gd name="T57" fmla="*/ 225 h 3424"/>
                <a:gd name="T58" fmla="*/ 1870 w 1870"/>
                <a:gd name="T59" fmla="*/ 3155 h 3424"/>
                <a:gd name="T60" fmla="*/ 1856 w 1870"/>
                <a:gd name="T61" fmla="*/ 3240 h 3424"/>
                <a:gd name="T62" fmla="*/ 1819 w 1870"/>
                <a:gd name="T63" fmla="*/ 3313 h 3424"/>
                <a:gd name="T64" fmla="*/ 1761 w 1870"/>
                <a:gd name="T65" fmla="*/ 3371 h 3424"/>
                <a:gd name="T66" fmla="*/ 1686 w 1870"/>
                <a:gd name="T67" fmla="*/ 3410 h 3424"/>
                <a:gd name="T68" fmla="*/ 1601 w 1870"/>
                <a:gd name="T69" fmla="*/ 3424 h 3424"/>
                <a:gd name="T70" fmla="*/ 228 w 1870"/>
                <a:gd name="T71" fmla="*/ 3421 h 3424"/>
                <a:gd name="T72" fmla="*/ 156 w 1870"/>
                <a:gd name="T73" fmla="*/ 3400 h 3424"/>
                <a:gd name="T74" fmla="*/ 94 w 1870"/>
                <a:gd name="T75" fmla="*/ 3360 h 3424"/>
                <a:gd name="T76" fmla="*/ 642 w 1870"/>
                <a:gd name="T77" fmla="*/ 3333 h 3424"/>
                <a:gd name="T78" fmla="*/ 731 w 1870"/>
                <a:gd name="T79" fmla="*/ 3319 h 3424"/>
                <a:gd name="T80" fmla="*/ 810 w 1870"/>
                <a:gd name="T81" fmla="*/ 3279 h 3424"/>
                <a:gd name="T82" fmla="*/ 870 w 1870"/>
                <a:gd name="T83" fmla="*/ 3217 h 3424"/>
                <a:gd name="T84" fmla="*/ 910 w 1870"/>
                <a:gd name="T85" fmla="*/ 3140 h 3424"/>
                <a:gd name="T86" fmla="*/ 925 w 1870"/>
                <a:gd name="T87" fmla="*/ 3050 h 3424"/>
                <a:gd name="T88" fmla="*/ 921 w 1870"/>
                <a:gd name="T89" fmla="*/ 937 h 3424"/>
                <a:gd name="T90" fmla="*/ 1601 w 1870"/>
                <a:gd name="T91" fmla="*/ 896 h 3424"/>
                <a:gd name="T92" fmla="*/ 0 w 1870"/>
                <a:gd name="T93" fmla="*/ 696 h 3424"/>
                <a:gd name="T94" fmla="*/ 2 w 1870"/>
                <a:gd name="T95" fmla="*/ 225 h 3424"/>
                <a:gd name="T96" fmla="*/ 29 w 1870"/>
                <a:gd name="T97" fmla="*/ 145 h 3424"/>
                <a:gd name="T98" fmla="*/ 78 w 1870"/>
                <a:gd name="T99" fmla="*/ 79 h 3424"/>
                <a:gd name="T100" fmla="*/ 144 w 1870"/>
                <a:gd name="T101" fmla="*/ 31 h 3424"/>
                <a:gd name="T102" fmla="*/ 223 w 1870"/>
                <a:gd name="T103" fmla="*/ 4 h 3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870" h="3424">
                  <a:moveTo>
                    <a:pt x="1353" y="2667"/>
                  </a:moveTo>
                  <a:lnTo>
                    <a:pt x="1322" y="2668"/>
                  </a:lnTo>
                  <a:lnTo>
                    <a:pt x="1293" y="2675"/>
                  </a:lnTo>
                  <a:lnTo>
                    <a:pt x="1263" y="2685"/>
                  </a:lnTo>
                  <a:lnTo>
                    <a:pt x="1238" y="2702"/>
                  </a:lnTo>
                  <a:lnTo>
                    <a:pt x="1213" y="2722"/>
                  </a:lnTo>
                  <a:lnTo>
                    <a:pt x="1194" y="2747"/>
                  </a:lnTo>
                  <a:lnTo>
                    <a:pt x="1177" y="2775"/>
                  </a:lnTo>
                  <a:lnTo>
                    <a:pt x="1168" y="2806"/>
                  </a:lnTo>
                  <a:lnTo>
                    <a:pt x="1163" y="2835"/>
                  </a:lnTo>
                  <a:lnTo>
                    <a:pt x="1164" y="2866"/>
                  </a:lnTo>
                  <a:lnTo>
                    <a:pt x="1171" y="2897"/>
                  </a:lnTo>
                  <a:lnTo>
                    <a:pt x="1181" y="2925"/>
                  </a:lnTo>
                  <a:lnTo>
                    <a:pt x="1198" y="2952"/>
                  </a:lnTo>
                  <a:lnTo>
                    <a:pt x="1218" y="2975"/>
                  </a:lnTo>
                  <a:lnTo>
                    <a:pt x="1243" y="2996"/>
                  </a:lnTo>
                  <a:lnTo>
                    <a:pt x="1271" y="3011"/>
                  </a:lnTo>
                  <a:lnTo>
                    <a:pt x="1302" y="3022"/>
                  </a:lnTo>
                  <a:lnTo>
                    <a:pt x="1331" y="3026"/>
                  </a:lnTo>
                  <a:lnTo>
                    <a:pt x="1362" y="3024"/>
                  </a:lnTo>
                  <a:lnTo>
                    <a:pt x="1393" y="3019"/>
                  </a:lnTo>
                  <a:lnTo>
                    <a:pt x="1421" y="3008"/>
                  </a:lnTo>
                  <a:lnTo>
                    <a:pt x="1448" y="2992"/>
                  </a:lnTo>
                  <a:lnTo>
                    <a:pt x="1472" y="2972"/>
                  </a:lnTo>
                  <a:lnTo>
                    <a:pt x="1492" y="2946"/>
                  </a:lnTo>
                  <a:lnTo>
                    <a:pt x="1508" y="2918"/>
                  </a:lnTo>
                  <a:lnTo>
                    <a:pt x="1518" y="2888"/>
                  </a:lnTo>
                  <a:lnTo>
                    <a:pt x="1522" y="2857"/>
                  </a:lnTo>
                  <a:lnTo>
                    <a:pt x="1520" y="2826"/>
                  </a:lnTo>
                  <a:lnTo>
                    <a:pt x="1515" y="2797"/>
                  </a:lnTo>
                  <a:lnTo>
                    <a:pt x="1504" y="2767"/>
                  </a:lnTo>
                  <a:lnTo>
                    <a:pt x="1488" y="2741"/>
                  </a:lnTo>
                  <a:lnTo>
                    <a:pt x="1468" y="2717"/>
                  </a:lnTo>
                  <a:lnTo>
                    <a:pt x="1442" y="2698"/>
                  </a:lnTo>
                  <a:lnTo>
                    <a:pt x="1414" y="2681"/>
                  </a:lnTo>
                  <a:lnTo>
                    <a:pt x="1384" y="2672"/>
                  </a:lnTo>
                  <a:lnTo>
                    <a:pt x="1353" y="2667"/>
                  </a:lnTo>
                  <a:close/>
                  <a:moveTo>
                    <a:pt x="1133" y="1095"/>
                  </a:moveTo>
                  <a:lnTo>
                    <a:pt x="1133" y="1294"/>
                  </a:lnTo>
                  <a:lnTo>
                    <a:pt x="1601" y="1294"/>
                  </a:lnTo>
                  <a:lnTo>
                    <a:pt x="1601" y="1095"/>
                  </a:lnTo>
                  <a:lnTo>
                    <a:pt x="1133" y="1095"/>
                  </a:lnTo>
                  <a:close/>
                  <a:moveTo>
                    <a:pt x="267" y="299"/>
                  </a:moveTo>
                  <a:lnTo>
                    <a:pt x="267" y="498"/>
                  </a:lnTo>
                  <a:lnTo>
                    <a:pt x="1601" y="498"/>
                  </a:lnTo>
                  <a:lnTo>
                    <a:pt x="1601" y="299"/>
                  </a:lnTo>
                  <a:lnTo>
                    <a:pt x="267" y="299"/>
                  </a:lnTo>
                  <a:close/>
                  <a:moveTo>
                    <a:pt x="267" y="0"/>
                  </a:moveTo>
                  <a:lnTo>
                    <a:pt x="1601" y="0"/>
                  </a:lnTo>
                  <a:lnTo>
                    <a:pt x="1645" y="4"/>
                  </a:lnTo>
                  <a:lnTo>
                    <a:pt x="1686" y="14"/>
                  </a:lnTo>
                  <a:lnTo>
                    <a:pt x="1725" y="31"/>
                  </a:lnTo>
                  <a:lnTo>
                    <a:pt x="1761" y="52"/>
                  </a:lnTo>
                  <a:lnTo>
                    <a:pt x="1792" y="79"/>
                  </a:lnTo>
                  <a:lnTo>
                    <a:pt x="1819" y="110"/>
                  </a:lnTo>
                  <a:lnTo>
                    <a:pt x="1840" y="145"/>
                  </a:lnTo>
                  <a:lnTo>
                    <a:pt x="1856" y="184"/>
                  </a:lnTo>
                  <a:lnTo>
                    <a:pt x="1866" y="225"/>
                  </a:lnTo>
                  <a:lnTo>
                    <a:pt x="1870" y="268"/>
                  </a:lnTo>
                  <a:lnTo>
                    <a:pt x="1870" y="3155"/>
                  </a:lnTo>
                  <a:lnTo>
                    <a:pt x="1866" y="3199"/>
                  </a:lnTo>
                  <a:lnTo>
                    <a:pt x="1856" y="3240"/>
                  </a:lnTo>
                  <a:lnTo>
                    <a:pt x="1840" y="3279"/>
                  </a:lnTo>
                  <a:lnTo>
                    <a:pt x="1819" y="3313"/>
                  </a:lnTo>
                  <a:lnTo>
                    <a:pt x="1792" y="3346"/>
                  </a:lnTo>
                  <a:lnTo>
                    <a:pt x="1761" y="3371"/>
                  </a:lnTo>
                  <a:lnTo>
                    <a:pt x="1725" y="3393"/>
                  </a:lnTo>
                  <a:lnTo>
                    <a:pt x="1686" y="3410"/>
                  </a:lnTo>
                  <a:lnTo>
                    <a:pt x="1645" y="3420"/>
                  </a:lnTo>
                  <a:lnTo>
                    <a:pt x="1601" y="3424"/>
                  </a:lnTo>
                  <a:lnTo>
                    <a:pt x="267" y="3424"/>
                  </a:lnTo>
                  <a:lnTo>
                    <a:pt x="228" y="3421"/>
                  </a:lnTo>
                  <a:lnTo>
                    <a:pt x="192" y="3412"/>
                  </a:lnTo>
                  <a:lnTo>
                    <a:pt x="156" y="3400"/>
                  </a:lnTo>
                  <a:lnTo>
                    <a:pt x="123" y="3382"/>
                  </a:lnTo>
                  <a:lnTo>
                    <a:pt x="94" y="3360"/>
                  </a:lnTo>
                  <a:lnTo>
                    <a:pt x="67" y="3333"/>
                  </a:lnTo>
                  <a:lnTo>
                    <a:pt x="642" y="3333"/>
                  </a:lnTo>
                  <a:lnTo>
                    <a:pt x="687" y="3329"/>
                  </a:lnTo>
                  <a:lnTo>
                    <a:pt x="731" y="3319"/>
                  </a:lnTo>
                  <a:lnTo>
                    <a:pt x="772" y="3301"/>
                  </a:lnTo>
                  <a:lnTo>
                    <a:pt x="810" y="3279"/>
                  </a:lnTo>
                  <a:lnTo>
                    <a:pt x="842" y="3250"/>
                  </a:lnTo>
                  <a:lnTo>
                    <a:pt x="870" y="3217"/>
                  </a:lnTo>
                  <a:lnTo>
                    <a:pt x="893" y="3180"/>
                  </a:lnTo>
                  <a:lnTo>
                    <a:pt x="910" y="3140"/>
                  </a:lnTo>
                  <a:lnTo>
                    <a:pt x="921" y="3096"/>
                  </a:lnTo>
                  <a:lnTo>
                    <a:pt x="925" y="3050"/>
                  </a:lnTo>
                  <a:lnTo>
                    <a:pt x="925" y="979"/>
                  </a:lnTo>
                  <a:lnTo>
                    <a:pt x="921" y="937"/>
                  </a:lnTo>
                  <a:lnTo>
                    <a:pt x="912" y="896"/>
                  </a:lnTo>
                  <a:lnTo>
                    <a:pt x="1601" y="896"/>
                  </a:lnTo>
                  <a:lnTo>
                    <a:pt x="1601" y="696"/>
                  </a:lnTo>
                  <a:lnTo>
                    <a:pt x="0" y="696"/>
                  </a:lnTo>
                  <a:lnTo>
                    <a:pt x="0" y="268"/>
                  </a:lnTo>
                  <a:lnTo>
                    <a:pt x="2" y="225"/>
                  </a:lnTo>
                  <a:lnTo>
                    <a:pt x="13" y="184"/>
                  </a:lnTo>
                  <a:lnTo>
                    <a:pt x="29" y="145"/>
                  </a:lnTo>
                  <a:lnTo>
                    <a:pt x="51" y="110"/>
                  </a:lnTo>
                  <a:lnTo>
                    <a:pt x="78" y="79"/>
                  </a:lnTo>
                  <a:lnTo>
                    <a:pt x="109" y="52"/>
                  </a:lnTo>
                  <a:lnTo>
                    <a:pt x="144" y="31"/>
                  </a:lnTo>
                  <a:lnTo>
                    <a:pt x="182" y="14"/>
                  </a:lnTo>
                  <a:lnTo>
                    <a:pt x="223" y="4"/>
                  </a:lnTo>
                  <a:lnTo>
                    <a:pt x="26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aphicFrame>
        <p:nvGraphicFramePr>
          <p:cNvPr id="285" name="Chart 284"/>
          <p:cNvGraphicFramePr/>
          <p:nvPr>
            <p:extLst>
              <p:ext uri="{D42A27DB-BD31-4B8C-83A1-F6EECF244321}">
                <p14:modId xmlns:p14="http://schemas.microsoft.com/office/powerpoint/2010/main" val="3474381518"/>
              </p:ext>
            </p:extLst>
          </p:nvPr>
        </p:nvGraphicFramePr>
        <p:xfrm>
          <a:off x="-347139" y="1881631"/>
          <a:ext cx="5707249" cy="3490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26" name="TextBox 625"/>
          <p:cNvSpPr txBox="1"/>
          <p:nvPr/>
        </p:nvSpPr>
        <p:spPr>
          <a:xfrm>
            <a:off x="4254973" y="2381286"/>
            <a:ext cx="4889027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2% 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goes to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Operations, Insurance, </a:t>
            </a:r>
          </a:p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Technology, Overhead, etc.</a:t>
            </a:r>
          </a:p>
        </p:txBody>
      </p:sp>
      <p:grpSp>
        <p:nvGrpSpPr>
          <p:cNvPr id="574" name="Group 573"/>
          <p:cNvGrpSpPr/>
          <p:nvPr/>
        </p:nvGrpSpPr>
        <p:grpSpPr>
          <a:xfrm>
            <a:off x="4383799" y="3904657"/>
            <a:ext cx="1013706" cy="1044206"/>
            <a:chOff x="4325433" y="2700668"/>
            <a:chExt cx="730580" cy="752562"/>
          </a:xfrm>
        </p:grpSpPr>
        <p:pic>
          <p:nvPicPr>
            <p:cNvPr id="575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5433" y="2700668"/>
              <a:ext cx="715117" cy="3557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6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0896" y="3097515"/>
              <a:ext cx="715117" cy="3557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1305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Management One Fees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>
                <a:solidFill>
                  <a:prstClr val="white"/>
                </a:solidFill>
              </a:rPr>
              <a:pPr/>
              <a:t>35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2074120"/>
            <a:ext cx="9144000" cy="310561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rgbClr val="A7C46E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103541"/>
            <a:ext cx="9144000" cy="303369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17" b="39259"/>
          <a:stretch/>
        </p:blipFill>
        <p:spPr>
          <a:xfrm flipH="1">
            <a:off x="0" y="2090966"/>
            <a:ext cx="9144000" cy="277223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1633666" y="2733220"/>
            <a:ext cx="1745638" cy="1787410"/>
            <a:chOff x="3835709" y="1916938"/>
            <a:chExt cx="1789236" cy="1832052"/>
          </a:xfrm>
          <a:solidFill>
            <a:srgbClr val="89CFF0"/>
          </a:solidFill>
        </p:grpSpPr>
        <p:sp>
          <p:nvSpPr>
            <p:cNvPr id="25" name="Oval 24"/>
            <p:cNvSpPr/>
            <p:nvPr/>
          </p:nvSpPr>
          <p:spPr>
            <a:xfrm>
              <a:off x="3858116" y="2237706"/>
              <a:ext cx="489776" cy="489777"/>
            </a:xfrm>
            <a:prstGeom prst="ellipse">
              <a:avLst/>
            </a:prstGeom>
            <a:noFill/>
            <a:ln>
              <a:solidFill>
                <a:srgbClr val="A7C46E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Freeform 6"/>
            <p:cNvSpPr>
              <a:spLocks noEditPoints="1"/>
            </p:cNvSpPr>
            <p:nvPr/>
          </p:nvSpPr>
          <p:spPr bwMode="auto">
            <a:xfrm>
              <a:off x="3932301" y="2312098"/>
              <a:ext cx="341409" cy="340989"/>
            </a:xfrm>
            <a:custGeom>
              <a:avLst/>
              <a:gdLst>
                <a:gd name="T0" fmla="*/ 2914 w 4060"/>
                <a:gd name="T1" fmla="*/ 2930 h 4054"/>
                <a:gd name="T2" fmla="*/ 3348 w 4060"/>
                <a:gd name="T3" fmla="*/ 3099 h 4054"/>
                <a:gd name="T4" fmla="*/ 3700 w 4060"/>
                <a:gd name="T5" fmla="*/ 3332 h 4054"/>
                <a:gd name="T6" fmla="*/ 3881 w 4060"/>
                <a:gd name="T7" fmla="*/ 3612 h 4054"/>
                <a:gd name="T8" fmla="*/ 4011 w 4060"/>
                <a:gd name="T9" fmla="*/ 3914 h 4054"/>
                <a:gd name="T10" fmla="*/ 4060 w 4060"/>
                <a:gd name="T11" fmla="*/ 4054 h 4054"/>
                <a:gd name="T12" fmla="*/ 37 w 4060"/>
                <a:gd name="T13" fmla="*/ 3948 h 4054"/>
                <a:gd name="T14" fmla="*/ 157 w 4060"/>
                <a:gd name="T15" fmla="*/ 3659 h 4054"/>
                <a:gd name="T16" fmla="*/ 333 w 4060"/>
                <a:gd name="T17" fmla="*/ 3364 h 4054"/>
                <a:gd name="T18" fmla="*/ 679 w 4060"/>
                <a:gd name="T19" fmla="*/ 3115 h 4054"/>
                <a:gd name="T20" fmla="*/ 1152 w 4060"/>
                <a:gd name="T21" fmla="*/ 2926 h 4054"/>
                <a:gd name="T22" fmla="*/ 1622 w 4060"/>
                <a:gd name="T23" fmla="*/ 2965 h 4054"/>
                <a:gd name="T24" fmla="*/ 2290 w 4060"/>
                <a:gd name="T25" fmla="*/ 2985 h 4054"/>
                <a:gd name="T26" fmla="*/ 2198 w 4060"/>
                <a:gd name="T27" fmla="*/ 338 h 4054"/>
                <a:gd name="T28" fmla="*/ 2811 w 4060"/>
                <a:gd name="T29" fmla="*/ 608 h 4054"/>
                <a:gd name="T30" fmla="*/ 3206 w 4060"/>
                <a:gd name="T31" fmla="*/ 1139 h 4054"/>
                <a:gd name="T32" fmla="*/ 3286 w 4060"/>
                <a:gd name="T33" fmla="*/ 1805 h 4054"/>
                <a:gd name="T34" fmla="*/ 2985 w 4060"/>
                <a:gd name="T35" fmla="*/ 2307 h 4054"/>
                <a:gd name="T36" fmla="*/ 2443 w 4060"/>
                <a:gd name="T37" fmla="*/ 2500 h 4054"/>
                <a:gd name="T38" fmla="*/ 2087 w 4060"/>
                <a:gd name="T39" fmla="*/ 2354 h 4054"/>
                <a:gd name="T40" fmla="*/ 1698 w 4060"/>
                <a:gd name="T41" fmla="*/ 2425 h 4054"/>
                <a:gd name="T42" fmla="*/ 1537 w 4060"/>
                <a:gd name="T43" fmla="*/ 2644 h 4054"/>
                <a:gd name="T44" fmla="*/ 1698 w 4060"/>
                <a:gd name="T45" fmla="*/ 2862 h 4054"/>
                <a:gd name="T46" fmla="*/ 1475 w 4060"/>
                <a:gd name="T47" fmla="*/ 2816 h 4054"/>
                <a:gd name="T48" fmla="*/ 966 w 4060"/>
                <a:gd name="T49" fmla="*/ 2420 h 4054"/>
                <a:gd name="T50" fmla="*/ 707 w 4060"/>
                <a:gd name="T51" fmla="*/ 1820 h 4054"/>
                <a:gd name="T52" fmla="*/ 786 w 4060"/>
                <a:gd name="T53" fmla="*/ 1139 h 4054"/>
                <a:gd name="T54" fmla="*/ 1181 w 4060"/>
                <a:gd name="T55" fmla="*/ 608 h 4054"/>
                <a:gd name="T56" fmla="*/ 1795 w 4060"/>
                <a:gd name="T57" fmla="*/ 338 h 4054"/>
                <a:gd name="T58" fmla="*/ 2411 w 4060"/>
                <a:gd name="T59" fmla="*/ 54 h 4054"/>
                <a:gd name="T60" fmla="*/ 3035 w 4060"/>
                <a:gd name="T61" fmla="*/ 375 h 4054"/>
                <a:gd name="T62" fmla="*/ 3468 w 4060"/>
                <a:gd name="T63" fmla="*/ 934 h 4054"/>
                <a:gd name="T64" fmla="*/ 3725 w 4060"/>
                <a:gd name="T65" fmla="*/ 1363 h 4054"/>
                <a:gd name="T66" fmla="*/ 3719 w 4060"/>
                <a:gd name="T67" fmla="*/ 1868 h 4054"/>
                <a:gd name="T68" fmla="*/ 3452 w 4060"/>
                <a:gd name="T69" fmla="*/ 2223 h 4054"/>
                <a:gd name="T70" fmla="*/ 2901 w 4060"/>
                <a:gd name="T71" fmla="*/ 2618 h 4054"/>
                <a:gd name="T72" fmla="*/ 2366 w 4060"/>
                <a:gd name="T73" fmla="*/ 2787 h 4054"/>
                <a:gd name="T74" fmla="*/ 2020 w 4060"/>
                <a:gd name="T75" fmla="*/ 2873 h 4054"/>
                <a:gd name="T76" fmla="*/ 1701 w 4060"/>
                <a:gd name="T77" fmla="*/ 2768 h 4054"/>
                <a:gd name="T78" fmla="*/ 1675 w 4060"/>
                <a:gd name="T79" fmla="*/ 2547 h 4054"/>
                <a:gd name="T80" fmla="*/ 1963 w 4060"/>
                <a:gd name="T81" fmla="*/ 2415 h 4054"/>
                <a:gd name="T82" fmla="*/ 2311 w 4060"/>
                <a:gd name="T83" fmla="*/ 2493 h 4054"/>
                <a:gd name="T84" fmla="*/ 2726 w 4060"/>
                <a:gd name="T85" fmla="*/ 2500 h 4054"/>
                <a:gd name="T86" fmla="*/ 3126 w 4060"/>
                <a:gd name="T87" fmla="*/ 2273 h 4054"/>
                <a:gd name="T88" fmla="*/ 3413 w 4060"/>
                <a:gd name="T89" fmla="*/ 1873 h 4054"/>
                <a:gd name="T90" fmla="*/ 3435 w 4060"/>
                <a:gd name="T91" fmla="*/ 1586 h 4054"/>
                <a:gd name="T92" fmla="*/ 3408 w 4060"/>
                <a:gd name="T93" fmla="*/ 1340 h 4054"/>
                <a:gd name="T94" fmla="*/ 3322 w 4060"/>
                <a:gd name="T95" fmla="*/ 1064 h 4054"/>
                <a:gd name="T96" fmla="*/ 3101 w 4060"/>
                <a:gd name="T97" fmla="*/ 704 h 4054"/>
                <a:gd name="T98" fmla="*/ 2572 w 4060"/>
                <a:gd name="T99" fmla="*/ 308 h 4054"/>
                <a:gd name="T100" fmla="*/ 1891 w 4060"/>
                <a:gd name="T101" fmla="*/ 191 h 4054"/>
                <a:gd name="T102" fmla="*/ 1223 w 4060"/>
                <a:gd name="T103" fmla="*/ 412 h 4054"/>
                <a:gd name="T104" fmla="*/ 748 w 4060"/>
                <a:gd name="T105" fmla="*/ 908 h 4054"/>
                <a:gd name="T106" fmla="*/ 643 w 4060"/>
                <a:gd name="T107" fmla="*/ 1134 h 4054"/>
                <a:gd name="T108" fmla="*/ 560 w 4060"/>
                <a:gd name="T109" fmla="*/ 1542 h 4054"/>
                <a:gd name="T110" fmla="*/ 576 w 4060"/>
                <a:gd name="T111" fmla="*/ 1848 h 4054"/>
                <a:gd name="T112" fmla="*/ 614 w 4060"/>
                <a:gd name="T113" fmla="*/ 2275 h 4054"/>
                <a:gd name="T114" fmla="*/ 298 w 4060"/>
                <a:gd name="T115" fmla="*/ 1992 h 4054"/>
                <a:gd name="T116" fmla="*/ 208 w 4060"/>
                <a:gd name="T117" fmla="*/ 1506 h 4054"/>
                <a:gd name="T118" fmla="*/ 401 w 4060"/>
                <a:gd name="T119" fmla="*/ 1079 h 4054"/>
                <a:gd name="T120" fmla="*/ 757 w 4060"/>
                <a:gd name="T121" fmla="*/ 573 h 4054"/>
                <a:gd name="T122" fmla="*/ 1315 w 4060"/>
                <a:gd name="T123" fmla="*/ 150 h 4054"/>
                <a:gd name="T124" fmla="*/ 2002 w 4060"/>
                <a:gd name="T125" fmla="*/ 0 h 40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060" h="4054">
                  <a:moveTo>
                    <a:pt x="2648" y="2854"/>
                  </a:moveTo>
                  <a:lnTo>
                    <a:pt x="2678" y="2862"/>
                  </a:lnTo>
                  <a:lnTo>
                    <a:pt x="2717" y="2872"/>
                  </a:lnTo>
                  <a:lnTo>
                    <a:pt x="2758" y="2884"/>
                  </a:lnTo>
                  <a:lnTo>
                    <a:pt x="2807" y="2898"/>
                  </a:lnTo>
                  <a:lnTo>
                    <a:pt x="2858" y="2912"/>
                  </a:lnTo>
                  <a:lnTo>
                    <a:pt x="2914" y="2930"/>
                  </a:lnTo>
                  <a:lnTo>
                    <a:pt x="2972" y="2949"/>
                  </a:lnTo>
                  <a:lnTo>
                    <a:pt x="3032" y="2970"/>
                  </a:lnTo>
                  <a:lnTo>
                    <a:pt x="3095" y="2992"/>
                  </a:lnTo>
                  <a:lnTo>
                    <a:pt x="3158" y="3017"/>
                  </a:lnTo>
                  <a:lnTo>
                    <a:pt x="3222" y="3043"/>
                  </a:lnTo>
                  <a:lnTo>
                    <a:pt x="3285" y="3071"/>
                  </a:lnTo>
                  <a:lnTo>
                    <a:pt x="3348" y="3099"/>
                  </a:lnTo>
                  <a:lnTo>
                    <a:pt x="3409" y="3130"/>
                  </a:lnTo>
                  <a:lnTo>
                    <a:pt x="3468" y="3162"/>
                  </a:lnTo>
                  <a:lnTo>
                    <a:pt x="3525" y="3195"/>
                  </a:lnTo>
                  <a:lnTo>
                    <a:pt x="3578" y="3231"/>
                  </a:lnTo>
                  <a:lnTo>
                    <a:pt x="3627" y="3267"/>
                  </a:lnTo>
                  <a:lnTo>
                    <a:pt x="3672" y="3304"/>
                  </a:lnTo>
                  <a:lnTo>
                    <a:pt x="3700" y="3332"/>
                  </a:lnTo>
                  <a:lnTo>
                    <a:pt x="3727" y="3364"/>
                  </a:lnTo>
                  <a:lnTo>
                    <a:pt x="3754" y="3399"/>
                  </a:lnTo>
                  <a:lnTo>
                    <a:pt x="3781" y="3438"/>
                  </a:lnTo>
                  <a:lnTo>
                    <a:pt x="3807" y="3479"/>
                  </a:lnTo>
                  <a:lnTo>
                    <a:pt x="3833" y="3523"/>
                  </a:lnTo>
                  <a:lnTo>
                    <a:pt x="3858" y="3567"/>
                  </a:lnTo>
                  <a:lnTo>
                    <a:pt x="3881" y="3612"/>
                  </a:lnTo>
                  <a:lnTo>
                    <a:pt x="3903" y="3659"/>
                  </a:lnTo>
                  <a:lnTo>
                    <a:pt x="3924" y="3705"/>
                  </a:lnTo>
                  <a:lnTo>
                    <a:pt x="3944" y="3750"/>
                  </a:lnTo>
                  <a:lnTo>
                    <a:pt x="3963" y="3793"/>
                  </a:lnTo>
                  <a:lnTo>
                    <a:pt x="3981" y="3836"/>
                  </a:lnTo>
                  <a:lnTo>
                    <a:pt x="3996" y="3877"/>
                  </a:lnTo>
                  <a:lnTo>
                    <a:pt x="4011" y="3914"/>
                  </a:lnTo>
                  <a:lnTo>
                    <a:pt x="4023" y="3948"/>
                  </a:lnTo>
                  <a:lnTo>
                    <a:pt x="4034" y="3978"/>
                  </a:lnTo>
                  <a:lnTo>
                    <a:pt x="4044" y="4004"/>
                  </a:lnTo>
                  <a:lnTo>
                    <a:pt x="4051" y="4024"/>
                  </a:lnTo>
                  <a:lnTo>
                    <a:pt x="4056" y="4040"/>
                  </a:lnTo>
                  <a:lnTo>
                    <a:pt x="4060" y="4050"/>
                  </a:lnTo>
                  <a:lnTo>
                    <a:pt x="4060" y="4054"/>
                  </a:lnTo>
                  <a:lnTo>
                    <a:pt x="0" y="4054"/>
                  </a:lnTo>
                  <a:lnTo>
                    <a:pt x="0" y="4050"/>
                  </a:lnTo>
                  <a:lnTo>
                    <a:pt x="4" y="4040"/>
                  </a:lnTo>
                  <a:lnTo>
                    <a:pt x="9" y="4024"/>
                  </a:lnTo>
                  <a:lnTo>
                    <a:pt x="16" y="4004"/>
                  </a:lnTo>
                  <a:lnTo>
                    <a:pt x="26" y="3978"/>
                  </a:lnTo>
                  <a:lnTo>
                    <a:pt x="37" y="3948"/>
                  </a:lnTo>
                  <a:lnTo>
                    <a:pt x="49" y="3914"/>
                  </a:lnTo>
                  <a:lnTo>
                    <a:pt x="64" y="3877"/>
                  </a:lnTo>
                  <a:lnTo>
                    <a:pt x="79" y="3836"/>
                  </a:lnTo>
                  <a:lnTo>
                    <a:pt x="97" y="3793"/>
                  </a:lnTo>
                  <a:lnTo>
                    <a:pt x="116" y="3750"/>
                  </a:lnTo>
                  <a:lnTo>
                    <a:pt x="136" y="3705"/>
                  </a:lnTo>
                  <a:lnTo>
                    <a:pt x="157" y="3659"/>
                  </a:lnTo>
                  <a:lnTo>
                    <a:pt x="179" y="3612"/>
                  </a:lnTo>
                  <a:lnTo>
                    <a:pt x="202" y="3567"/>
                  </a:lnTo>
                  <a:lnTo>
                    <a:pt x="227" y="3523"/>
                  </a:lnTo>
                  <a:lnTo>
                    <a:pt x="253" y="3479"/>
                  </a:lnTo>
                  <a:lnTo>
                    <a:pt x="279" y="3438"/>
                  </a:lnTo>
                  <a:lnTo>
                    <a:pt x="306" y="3399"/>
                  </a:lnTo>
                  <a:lnTo>
                    <a:pt x="333" y="3364"/>
                  </a:lnTo>
                  <a:lnTo>
                    <a:pt x="360" y="3332"/>
                  </a:lnTo>
                  <a:lnTo>
                    <a:pt x="388" y="3304"/>
                  </a:lnTo>
                  <a:lnTo>
                    <a:pt x="438" y="3263"/>
                  </a:lnTo>
                  <a:lnTo>
                    <a:pt x="492" y="3224"/>
                  </a:lnTo>
                  <a:lnTo>
                    <a:pt x="551" y="3185"/>
                  </a:lnTo>
                  <a:lnTo>
                    <a:pt x="614" y="3150"/>
                  </a:lnTo>
                  <a:lnTo>
                    <a:pt x="679" y="3115"/>
                  </a:lnTo>
                  <a:lnTo>
                    <a:pt x="747" y="3082"/>
                  </a:lnTo>
                  <a:lnTo>
                    <a:pt x="816" y="3051"/>
                  </a:lnTo>
                  <a:lnTo>
                    <a:pt x="885" y="3022"/>
                  </a:lnTo>
                  <a:lnTo>
                    <a:pt x="954" y="2995"/>
                  </a:lnTo>
                  <a:lnTo>
                    <a:pt x="1022" y="2970"/>
                  </a:lnTo>
                  <a:lnTo>
                    <a:pt x="1088" y="2947"/>
                  </a:lnTo>
                  <a:lnTo>
                    <a:pt x="1152" y="2926"/>
                  </a:lnTo>
                  <a:lnTo>
                    <a:pt x="1213" y="2907"/>
                  </a:lnTo>
                  <a:lnTo>
                    <a:pt x="1270" y="2891"/>
                  </a:lnTo>
                  <a:lnTo>
                    <a:pt x="1320" y="2878"/>
                  </a:lnTo>
                  <a:lnTo>
                    <a:pt x="1366" y="2866"/>
                  </a:lnTo>
                  <a:lnTo>
                    <a:pt x="1448" y="2905"/>
                  </a:lnTo>
                  <a:lnTo>
                    <a:pt x="1535" y="2938"/>
                  </a:lnTo>
                  <a:lnTo>
                    <a:pt x="1622" y="2965"/>
                  </a:lnTo>
                  <a:lnTo>
                    <a:pt x="1712" y="2986"/>
                  </a:lnTo>
                  <a:lnTo>
                    <a:pt x="1806" y="3002"/>
                  </a:lnTo>
                  <a:lnTo>
                    <a:pt x="1899" y="3012"/>
                  </a:lnTo>
                  <a:lnTo>
                    <a:pt x="1997" y="3016"/>
                  </a:lnTo>
                  <a:lnTo>
                    <a:pt x="2097" y="3012"/>
                  </a:lnTo>
                  <a:lnTo>
                    <a:pt x="2194" y="3001"/>
                  </a:lnTo>
                  <a:lnTo>
                    <a:pt x="2290" y="2985"/>
                  </a:lnTo>
                  <a:lnTo>
                    <a:pt x="2384" y="2961"/>
                  </a:lnTo>
                  <a:lnTo>
                    <a:pt x="2475" y="2932"/>
                  </a:lnTo>
                  <a:lnTo>
                    <a:pt x="2562" y="2896"/>
                  </a:lnTo>
                  <a:lnTo>
                    <a:pt x="2648" y="2854"/>
                  </a:lnTo>
                  <a:close/>
                  <a:moveTo>
                    <a:pt x="1997" y="322"/>
                  </a:moveTo>
                  <a:lnTo>
                    <a:pt x="2098" y="326"/>
                  </a:lnTo>
                  <a:lnTo>
                    <a:pt x="2198" y="338"/>
                  </a:lnTo>
                  <a:lnTo>
                    <a:pt x="2295" y="357"/>
                  </a:lnTo>
                  <a:lnTo>
                    <a:pt x="2390" y="383"/>
                  </a:lnTo>
                  <a:lnTo>
                    <a:pt x="2481" y="416"/>
                  </a:lnTo>
                  <a:lnTo>
                    <a:pt x="2569" y="455"/>
                  </a:lnTo>
                  <a:lnTo>
                    <a:pt x="2654" y="500"/>
                  </a:lnTo>
                  <a:lnTo>
                    <a:pt x="2735" y="551"/>
                  </a:lnTo>
                  <a:lnTo>
                    <a:pt x="2811" y="608"/>
                  </a:lnTo>
                  <a:lnTo>
                    <a:pt x="2883" y="671"/>
                  </a:lnTo>
                  <a:lnTo>
                    <a:pt x="2951" y="737"/>
                  </a:lnTo>
                  <a:lnTo>
                    <a:pt x="3012" y="810"/>
                  </a:lnTo>
                  <a:lnTo>
                    <a:pt x="3070" y="886"/>
                  </a:lnTo>
                  <a:lnTo>
                    <a:pt x="3121" y="967"/>
                  </a:lnTo>
                  <a:lnTo>
                    <a:pt x="3166" y="1051"/>
                  </a:lnTo>
                  <a:lnTo>
                    <a:pt x="3206" y="1139"/>
                  </a:lnTo>
                  <a:lnTo>
                    <a:pt x="3239" y="1230"/>
                  </a:lnTo>
                  <a:lnTo>
                    <a:pt x="3265" y="1325"/>
                  </a:lnTo>
                  <a:lnTo>
                    <a:pt x="3283" y="1422"/>
                  </a:lnTo>
                  <a:lnTo>
                    <a:pt x="3295" y="1522"/>
                  </a:lnTo>
                  <a:lnTo>
                    <a:pt x="3300" y="1623"/>
                  </a:lnTo>
                  <a:lnTo>
                    <a:pt x="3296" y="1715"/>
                  </a:lnTo>
                  <a:lnTo>
                    <a:pt x="3286" y="1805"/>
                  </a:lnTo>
                  <a:lnTo>
                    <a:pt x="3271" y="1894"/>
                  </a:lnTo>
                  <a:lnTo>
                    <a:pt x="3250" y="1980"/>
                  </a:lnTo>
                  <a:lnTo>
                    <a:pt x="3223" y="2063"/>
                  </a:lnTo>
                  <a:lnTo>
                    <a:pt x="3191" y="2145"/>
                  </a:lnTo>
                  <a:lnTo>
                    <a:pt x="3123" y="2204"/>
                  </a:lnTo>
                  <a:lnTo>
                    <a:pt x="3055" y="2258"/>
                  </a:lnTo>
                  <a:lnTo>
                    <a:pt x="2985" y="2307"/>
                  </a:lnTo>
                  <a:lnTo>
                    <a:pt x="2914" y="2351"/>
                  </a:lnTo>
                  <a:lnTo>
                    <a:pt x="2840" y="2389"/>
                  </a:lnTo>
                  <a:lnTo>
                    <a:pt x="2765" y="2424"/>
                  </a:lnTo>
                  <a:lnTo>
                    <a:pt x="2687" y="2451"/>
                  </a:lnTo>
                  <a:lnTo>
                    <a:pt x="2608" y="2473"/>
                  </a:lnTo>
                  <a:lnTo>
                    <a:pt x="2527" y="2490"/>
                  </a:lnTo>
                  <a:lnTo>
                    <a:pt x="2443" y="2500"/>
                  </a:lnTo>
                  <a:lnTo>
                    <a:pt x="2408" y="2468"/>
                  </a:lnTo>
                  <a:lnTo>
                    <a:pt x="2368" y="2439"/>
                  </a:lnTo>
                  <a:lnTo>
                    <a:pt x="2321" y="2414"/>
                  </a:lnTo>
                  <a:lnTo>
                    <a:pt x="2269" y="2392"/>
                  </a:lnTo>
                  <a:lnTo>
                    <a:pt x="2212" y="2375"/>
                  </a:lnTo>
                  <a:lnTo>
                    <a:pt x="2151" y="2361"/>
                  </a:lnTo>
                  <a:lnTo>
                    <a:pt x="2087" y="2354"/>
                  </a:lnTo>
                  <a:lnTo>
                    <a:pt x="2020" y="2351"/>
                  </a:lnTo>
                  <a:lnTo>
                    <a:pt x="1960" y="2354"/>
                  </a:lnTo>
                  <a:lnTo>
                    <a:pt x="1901" y="2360"/>
                  </a:lnTo>
                  <a:lnTo>
                    <a:pt x="1845" y="2371"/>
                  </a:lnTo>
                  <a:lnTo>
                    <a:pt x="1792" y="2386"/>
                  </a:lnTo>
                  <a:lnTo>
                    <a:pt x="1744" y="2403"/>
                  </a:lnTo>
                  <a:lnTo>
                    <a:pt x="1698" y="2425"/>
                  </a:lnTo>
                  <a:lnTo>
                    <a:pt x="1658" y="2450"/>
                  </a:lnTo>
                  <a:lnTo>
                    <a:pt x="1623" y="2477"/>
                  </a:lnTo>
                  <a:lnTo>
                    <a:pt x="1592" y="2506"/>
                  </a:lnTo>
                  <a:lnTo>
                    <a:pt x="1569" y="2538"/>
                  </a:lnTo>
                  <a:lnTo>
                    <a:pt x="1552" y="2571"/>
                  </a:lnTo>
                  <a:lnTo>
                    <a:pt x="1541" y="2607"/>
                  </a:lnTo>
                  <a:lnTo>
                    <a:pt x="1537" y="2644"/>
                  </a:lnTo>
                  <a:lnTo>
                    <a:pt x="1541" y="2680"/>
                  </a:lnTo>
                  <a:lnTo>
                    <a:pt x="1551" y="2715"/>
                  </a:lnTo>
                  <a:lnTo>
                    <a:pt x="1569" y="2749"/>
                  </a:lnTo>
                  <a:lnTo>
                    <a:pt x="1592" y="2781"/>
                  </a:lnTo>
                  <a:lnTo>
                    <a:pt x="1622" y="2810"/>
                  </a:lnTo>
                  <a:lnTo>
                    <a:pt x="1658" y="2837"/>
                  </a:lnTo>
                  <a:lnTo>
                    <a:pt x="1698" y="2862"/>
                  </a:lnTo>
                  <a:lnTo>
                    <a:pt x="1743" y="2883"/>
                  </a:lnTo>
                  <a:lnTo>
                    <a:pt x="1791" y="2901"/>
                  </a:lnTo>
                  <a:lnTo>
                    <a:pt x="1844" y="2915"/>
                  </a:lnTo>
                  <a:lnTo>
                    <a:pt x="1748" y="2900"/>
                  </a:lnTo>
                  <a:lnTo>
                    <a:pt x="1654" y="2879"/>
                  </a:lnTo>
                  <a:lnTo>
                    <a:pt x="1563" y="2851"/>
                  </a:lnTo>
                  <a:lnTo>
                    <a:pt x="1475" y="2816"/>
                  </a:lnTo>
                  <a:lnTo>
                    <a:pt x="1390" y="2776"/>
                  </a:lnTo>
                  <a:lnTo>
                    <a:pt x="1309" y="2729"/>
                  </a:lnTo>
                  <a:lnTo>
                    <a:pt x="1233" y="2677"/>
                  </a:lnTo>
                  <a:lnTo>
                    <a:pt x="1159" y="2619"/>
                  </a:lnTo>
                  <a:lnTo>
                    <a:pt x="1090" y="2558"/>
                  </a:lnTo>
                  <a:lnTo>
                    <a:pt x="1025" y="2492"/>
                  </a:lnTo>
                  <a:lnTo>
                    <a:pt x="966" y="2420"/>
                  </a:lnTo>
                  <a:lnTo>
                    <a:pt x="912" y="2344"/>
                  </a:lnTo>
                  <a:lnTo>
                    <a:pt x="863" y="2265"/>
                  </a:lnTo>
                  <a:lnTo>
                    <a:pt x="820" y="2183"/>
                  </a:lnTo>
                  <a:lnTo>
                    <a:pt x="781" y="2095"/>
                  </a:lnTo>
                  <a:lnTo>
                    <a:pt x="751" y="2007"/>
                  </a:lnTo>
                  <a:lnTo>
                    <a:pt x="726" y="1915"/>
                  </a:lnTo>
                  <a:lnTo>
                    <a:pt x="707" y="1820"/>
                  </a:lnTo>
                  <a:lnTo>
                    <a:pt x="696" y="1723"/>
                  </a:lnTo>
                  <a:lnTo>
                    <a:pt x="693" y="1623"/>
                  </a:lnTo>
                  <a:lnTo>
                    <a:pt x="698" y="1522"/>
                  </a:lnTo>
                  <a:lnTo>
                    <a:pt x="709" y="1422"/>
                  </a:lnTo>
                  <a:lnTo>
                    <a:pt x="727" y="1325"/>
                  </a:lnTo>
                  <a:lnTo>
                    <a:pt x="753" y="1230"/>
                  </a:lnTo>
                  <a:lnTo>
                    <a:pt x="786" y="1139"/>
                  </a:lnTo>
                  <a:lnTo>
                    <a:pt x="826" y="1051"/>
                  </a:lnTo>
                  <a:lnTo>
                    <a:pt x="871" y="967"/>
                  </a:lnTo>
                  <a:lnTo>
                    <a:pt x="922" y="886"/>
                  </a:lnTo>
                  <a:lnTo>
                    <a:pt x="980" y="810"/>
                  </a:lnTo>
                  <a:lnTo>
                    <a:pt x="1041" y="737"/>
                  </a:lnTo>
                  <a:lnTo>
                    <a:pt x="1109" y="671"/>
                  </a:lnTo>
                  <a:lnTo>
                    <a:pt x="1181" y="608"/>
                  </a:lnTo>
                  <a:lnTo>
                    <a:pt x="1257" y="551"/>
                  </a:lnTo>
                  <a:lnTo>
                    <a:pt x="1339" y="500"/>
                  </a:lnTo>
                  <a:lnTo>
                    <a:pt x="1424" y="455"/>
                  </a:lnTo>
                  <a:lnTo>
                    <a:pt x="1511" y="416"/>
                  </a:lnTo>
                  <a:lnTo>
                    <a:pt x="1602" y="383"/>
                  </a:lnTo>
                  <a:lnTo>
                    <a:pt x="1697" y="357"/>
                  </a:lnTo>
                  <a:lnTo>
                    <a:pt x="1795" y="338"/>
                  </a:lnTo>
                  <a:lnTo>
                    <a:pt x="1894" y="326"/>
                  </a:lnTo>
                  <a:lnTo>
                    <a:pt x="1997" y="322"/>
                  </a:lnTo>
                  <a:close/>
                  <a:moveTo>
                    <a:pt x="2002" y="0"/>
                  </a:moveTo>
                  <a:lnTo>
                    <a:pt x="2106" y="4"/>
                  </a:lnTo>
                  <a:lnTo>
                    <a:pt x="2210" y="14"/>
                  </a:lnTo>
                  <a:lnTo>
                    <a:pt x="2311" y="31"/>
                  </a:lnTo>
                  <a:lnTo>
                    <a:pt x="2411" y="54"/>
                  </a:lnTo>
                  <a:lnTo>
                    <a:pt x="2508" y="83"/>
                  </a:lnTo>
                  <a:lnTo>
                    <a:pt x="2603" y="118"/>
                  </a:lnTo>
                  <a:lnTo>
                    <a:pt x="2696" y="159"/>
                  </a:lnTo>
                  <a:lnTo>
                    <a:pt x="2786" y="204"/>
                  </a:lnTo>
                  <a:lnTo>
                    <a:pt x="2872" y="256"/>
                  </a:lnTo>
                  <a:lnTo>
                    <a:pt x="2956" y="313"/>
                  </a:lnTo>
                  <a:lnTo>
                    <a:pt x="3035" y="375"/>
                  </a:lnTo>
                  <a:lnTo>
                    <a:pt x="3111" y="442"/>
                  </a:lnTo>
                  <a:lnTo>
                    <a:pt x="3182" y="513"/>
                  </a:lnTo>
                  <a:lnTo>
                    <a:pt x="3249" y="589"/>
                  </a:lnTo>
                  <a:lnTo>
                    <a:pt x="3312" y="669"/>
                  </a:lnTo>
                  <a:lnTo>
                    <a:pt x="3369" y="753"/>
                  </a:lnTo>
                  <a:lnTo>
                    <a:pt x="3422" y="842"/>
                  </a:lnTo>
                  <a:lnTo>
                    <a:pt x="3468" y="934"/>
                  </a:lnTo>
                  <a:lnTo>
                    <a:pt x="3509" y="1029"/>
                  </a:lnTo>
                  <a:lnTo>
                    <a:pt x="3557" y="1073"/>
                  </a:lnTo>
                  <a:lnTo>
                    <a:pt x="3600" y="1122"/>
                  </a:lnTo>
                  <a:lnTo>
                    <a:pt x="3638" y="1176"/>
                  </a:lnTo>
                  <a:lnTo>
                    <a:pt x="3672" y="1235"/>
                  </a:lnTo>
                  <a:lnTo>
                    <a:pt x="3701" y="1297"/>
                  </a:lnTo>
                  <a:lnTo>
                    <a:pt x="3725" y="1363"/>
                  </a:lnTo>
                  <a:lnTo>
                    <a:pt x="3742" y="1432"/>
                  </a:lnTo>
                  <a:lnTo>
                    <a:pt x="3754" y="1504"/>
                  </a:lnTo>
                  <a:lnTo>
                    <a:pt x="3760" y="1577"/>
                  </a:lnTo>
                  <a:lnTo>
                    <a:pt x="3759" y="1651"/>
                  </a:lnTo>
                  <a:lnTo>
                    <a:pt x="3752" y="1727"/>
                  </a:lnTo>
                  <a:lnTo>
                    <a:pt x="3738" y="1799"/>
                  </a:lnTo>
                  <a:lnTo>
                    <a:pt x="3719" y="1868"/>
                  </a:lnTo>
                  <a:lnTo>
                    <a:pt x="3694" y="1932"/>
                  </a:lnTo>
                  <a:lnTo>
                    <a:pt x="3664" y="1993"/>
                  </a:lnTo>
                  <a:lnTo>
                    <a:pt x="3630" y="2049"/>
                  </a:lnTo>
                  <a:lnTo>
                    <a:pt x="3590" y="2100"/>
                  </a:lnTo>
                  <a:lnTo>
                    <a:pt x="3548" y="2147"/>
                  </a:lnTo>
                  <a:lnTo>
                    <a:pt x="3502" y="2188"/>
                  </a:lnTo>
                  <a:lnTo>
                    <a:pt x="3452" y="2223"/>
                  </a:lnTo>
                  <a:lnTo>
                    <a:pt x="3372" y="2302"/>
                  </a:lnTo>
                  <a:lnTo>
                    <a:pt x="3292" y="2372"/>
                  </a:lnTo>
                  <a:lnTo>
                    <a:pt x="3213" y="2435"/>
                  </a:lnTo>
                  <a:lnTo>
                    <a:pt x="3134" y="2489"/>
                  </a:lnTo>
                  <a:lnTo>
                    <a:pt x="3057" y="2538"/>
                  </a:lnTo>
                  <a:lnTo>
                    <a:pt x="2978" y="2581"/>
                  </a:lnTo>
                  <a:lnTo>
                    <a:pt x="2901" y="2618"/>
                  </a:lnTo>
                  <a:lnTo>
                    <a:pt x="2824" y="2651"/>
                  </a:lnTo>
                  <a:lnTo>
                    <a:pt x="2747" y="2680"/>
                  </a:lnTo>
                  <a:lnTo>
                    <a:pt x="2671" y="2706"/>
                  </a:lnTo>
                  <a:lnTo>
                    <a:pt x="2595" y="2729"/>
                  </a:lnTo>
                  <a:lnTo>
                    <a:pt x="2518" y="2750"/>
                  </a:lnTo>
                  <a:lnTo>
                    <a:pt x="2442" y="2768"/>
                  </a:lnTo>
                  <a:lnTo>
                    <a:pt x="2366" y="2787"/>
                  </a:lnTo>
                  <a:lnTo>
                    <a:pt x="2291" y="2805"/>
                  </a:lnTo>
                  <a:lnTo>
                    <a:pt x="2254" y="2825"/>
                  </a:lnTo>
                  <a:lnTo>
                    <a:pt x="2214" y="2841"/>
                  </a:lnTo>
                  <a:lnTo>
                    <a:pt x="2169" y="2854"/>
                  </a:lnTo>
                  <a:lnTo>
                    <a:pt x="2121" y="2864"/>
                  </a:lnTo>
                  <a:lnTo>
                    <a:pt x="2072" y="2870"/>
                  </a:lnTo>
                  <a:lnTo>
                    <a:pt x="2020" y="2873"/>
                  </a:lnTo>
                  <a:lnTo>
                    <a:pt x="1963" y="2870"/>
                  </a:lnTo>
                  <a:lnTo>
                    <a:pt x="1910" y="2863"/>
                  </a:lnTo>
                  <a:lnTo>
                    <a:pt x="1860" y="2852"/>
                  </a:lnTo>
                  <a:lnTo>
                    <a:pt x="1813" y="2836"/>
                  </a:lnTo>
                  <a:lnTo>
                    <a:pt x="1770" y="2816"/>
                  </a:lnTo>
                  <a:lnTo>
                    <a:pt x="1733" y="2794"/>
                  </a:lnTo>
                  <a:lnTo>
                    <a:pt x="1701" y="2768"/>
                  </a:lnTo>
                  <a:lnTo>
                    <a:pt x="1675" y="2740"/>
                  </a:lnTo>
                  <a:lnTo>
                    <a:pt x="1655" y="2711"/>
                  </a:lnTo>
                  <a:lnTo>
                    <a:pt x="1643" y="2677"/>
                  </a:lnTo>
                  <a:lnTo>
                    <a:pt x="1639" y="2644"/>
                  </a:lnTo>
                  <a:lnTo>
                    <a:pt x="1643" y="2610"/>
                  </a:lnTo>
                  <a:lnTo>
                    <a:pt x="1655" y="2578"/>
                  </a:lnTo>
                  <a:lnTo>
                    <a:pt x="1675" y="2547"/>
                  </a:lnTo>
                  <a:lnTo>
                    <a:pt x="1701" y="2519"/>
                  </a:lnTo>
                  <a:lnTo>
                    <a:pt x="1733" y="2493"/>
                  </a:lnTo>
                  <a:lnTo>
                    <a:pt x="1770" y="2469"/>
                  </a:lnTo>
                  <a:lnTo>
                    <a:pt x="1813" y="2450"/>
                  </a:lnTo>
                  <a:lnTo>
                    <a:pt x="1860" y="2435"/>
                  </a:lnTo>
                  <a:lnTo>
                    <a:pt x="1910" y="2423"/>
                  </a:lnTo>
                  <a:lnTo>
                    <a:pt x="1963" y="2415"/>
                  </a:lnTo>
                  <a:lnTo>
                    <a:pt x="2020" y="2413"/>
                  </a:lnTo>
                  <a:lnTo>
                    <a:pt x="2077" y="2415"/>
                  </a:lnTo>
                  <a:lnTo>
                    <a:pt x="2131" y="2423"/>
                  </a:lnTo>
                  <a:lnTo>
                    <a:pt x="2183" y="2435"/>
                  </a:lnTo>
                  <a:lnTo>
                    <a:pt x="2230" y="2451"/>
                  </a:lnTo>
                  <a:lnTo>
                    <a:pt x="2273" y="2471"/>
                  </a:lnTo>
                  <a:lnTo>
                    <a:pt x="2311" y="2493"/>
                  </a:lnTo>
                  <a:lnTo>
                    <a:pt x="2343" y="2520"/>
                  </a:lnTo>
                  <a:lnTo>
                    <a:pt x="2369" y="2548"/>
                  </a:lnTo>
                  <a:lnTo>
                    <a:pt x="2447" y="2548"/>
                  </a:lnTo>
                  <a:lnTo>
                    <a:pt x="2522" y="2543"/>
                  </a:lnTo>
                  <a:lnTo>
                    <a:pt x="2593" y="2533"/>
                  </a:lnTo>
                  <a:lnTo>
                    <a:pt x="2661" y="2520"/>
                  </a:lnTo>
                  <a:lnTo>
                    <a:pt x="2726" y="2500"/>
                  </a:lnTo>
                  <a:lnTo>
                    <a:pt x="2790" y="2478"/>
                  </a:lnTo>
                  <a:lnTo>
                    <a:pt x="2851" y="2451"/>
                  </a:lnTo>
                  <a:lnTo>
                    <a:pt x="2909" y="2421"/>
                  </a:lnTo>
                  <a:lnTo>
                    <a:pt x="2966" y="2388"/>
                  </a:lnTo>
                  <a:lnTo>
                    <a:pt x="3021" y="2351"/>
                  </a:lnTo>
                  <a:lnTo>
                    <a:pt x="3074" y="2313"/>
                  </a:lnTo>
                  <a:lnTo>
                    <a:pt x="3126" y="2273"/>
                  </a:lnTo>
                  <a:lnTo>
                    <a:pt x="3176" y="2229"/>
                  </a:lnTo>
                  <a:lnTo>
                    <a:pt x="3227" y="2185"/>
                  </a:lnTo>
                  <a:lnTo>
                    <a:pt x="3276" y="2140"/>
                  </a:lnTo>
                  <a:lnTo>
                    <a:pt x="3324" y="2093"/>
                  </a:lnTo>
                  <a:lnTo>
                    <a:pt x="3372" y="2045"/>
                  </a:lnTo>
                  <a:lnTo>
                    <a:pt x="3396" y="1960"/>
                  </a:lnTo>
                  <a:lnTo>
                    <a:pt x="3413" y="1873"/>
                  </a:lnTo>
                  <a:lnTo>
                    <a:pt x="3419" y="1838"/>
                  </a:lnTo>
                  <a:lnTo>
                    <a:pt x="3424" y="1804"/>
                  </a:lnTo>
                  <a:lnTo>
                    <a:pt x="3430" y="1750"/>
                  </a:lnTo>
                  <a:lnTo>
                    <a:pt x="3433" y="1713"/>
                  </a:lnTo>
                  <a:lnTo>
                    <a:pt x="3434" y="1687"/>
                  </a:lnTo>
                  <a:lnTo>
                    <a:pt x="3436" y="1623"/>
                  </a:lnTo>
                  <a:lnTo>
                    <a:pt x="3435" y="1586"/>
                  </a:lnTo>
                  <a:lnTo>
                    <a:pt x="3433" y="1550"/>
                  </a:lnTo>
                  <a:lnTo>
                    <a:pt x="3431" y="1527"/>
                  </a:lnTo>
                  <a:lnTo>
                    <a:pt x="3428" y="1477"/>
                  </a:lnTo>
                  <a:lnTo>
                    <a:pt x="3419" y="1410"/>
                  </a:lnTo>
                  <a:lnTo>
                    <a:pt x="3419" y="1408"/>
                  </a:lnTo>
                  <a:lnTo>
                    <a:pt x="3419" y="1405"/>
                  </a:lnTo>
                  <a:lnTo>
                    <a:pt x="3408" y="1340"/>
                  </a:lnTo>
                  <a:lnTo>
                    <a:pt x="3407" y="1335"/>
                  </a:lnTo>
                  <a:lnTo>
                    <a:pt x="3393" y="1276"/>
                  </a:lnTo>
                  <a:lnTo>
                    <a:pt x="3377" y="1219"/>
                  </a:lnTo>
                  <a:lnTo>
                    <a:pt x="3354" y="1148"/>
                  </a:lnTo>
                  <a:lnTo>
                    <a:pt x="3328" y="1078"/>
                  </a:lnTo>
                  <a:lnTo>
                    <a:pt x="3325" y="1074"/>
                  </a:lnTo>
                  <a:lnTo>
                    <a:pt x="3322" y="1064"/>
                  </a:lnTo>
                  <a:lnTo>
                    <a:pt x="3306" y="1027"/>
                  </a:lnTo>
                  <a:lnTo>
                    <a:pt x="3290" y="992"/>
                  </a:lnTo>
                  <a:lnTo>
                    <a:pt x="3275" y="965"/>
                  </a:lnTo>
                  <a:lnTo>
                    <a:pt x="3261" y="939"/>
                  </a:lnTo>
                  <a:lnTo>
                    <a:pt x="3213" y="856"/>
                  </a:lnTo>
                  <a:lnTo>
                    <a:pt x="3159" y="778"/>
                  </a:lnTo>
                  <a:lnTo>
                    <a:pt x="3101" y="704"/>
                  </a:lnTo>
                  <a:lnTo>
                    <a:pt x="3037" y="633"/>
                  </a:lnTo>
                  <a:lnTo>
                    <a:pt x="2969" y="566"/>
                  </a:lnTo>
                  <a:lnTo>
                    <a:pt x="2898" y="505"/>
                  </a:lnTo>
                  <a:lnTo>
                    <a:pt x="2821" y="448"/>
                  </a:lnTo>
                  <a:lnTo>
                    <a:pt x="2742" y="395"/>
                  </a:lnTo>
                  <a:lnTo>
                    <a:pt x="2659" y="348"/>
                  </a:lnTo>
                  <a:lnTo>
                    <a:pt x="2572" y="308"/>
                  </a:lnTo>
                  <a:lnTo>
                    <a:pt x="2482" y="272"/>
                  </a:lnTo>
                  <a:lnTo>
                    <a:pt x="2390" y="243"/>
                  </a:lnTo>
                  <a:lnTo>
                    <a:pt x="2295" y="218"/>
                  </a:lnTo>
                  <a:lnTo>
                    <a:pt x="2198" y="202"/>
                  </a:lnTo>
                  <a:lnTo>
                    <a:pt x="2098" y="191"/>
                  </a:lnTo>
                  <a:lnTo>
                    <a:pt x="1997" y="187"/>
                  </a:lnTo>
                  <a:lnTo>
                    <a:pt x="1891" y="191"/>
                  </a:lnTo>
                  <a:lnTo>
                    <a:pt x="1787" y="203"/>
                  </a:lnTo>
                  <a:lnTo>
                    <a:pt x="1685" y="222"/>
                  </a:lnTo>
                  <a:lnTo>
                    <a:pt x="1586" y="246"/>
                  </a:lnTo>
                  <a:lnTo>
                    <a:pt x="1490" y="278"/>
                  </a:lnTo>
                  <a:lnTo>
                    <a:pt x="1398" y="318"/>
                  </a:lnTo>
                  <a:lnTo>
                    <a:pt x="1309" y="362"/>
                  </a:lnTo>
                  <a:lnTo>
                    <a:pt x="1223" y="412"/>
                  </a:lnTo>
                  <a:lnTo>
                    <a:pt x="1141" y="469"/>
                  </a:lnTo>
                  <a:lnTo>
                    <a:pt x="1064" y="530"/>
                  </a:lnTo>
                  <a:lnTo>
                    <a:pt x="991" y="597"/>
                  </a:lnTo>
                  <a:lnTo>
                    <a:pt x="922" y="668"/>
                  </a:lnTo>
                  <a:lnTo>
                    <a:pt x="859" y="743"/>
                  </a:lnTo>
                  <a:lnTo>
                    <a:pt x="801" y="824"/>
                  </a:lnTo>
                  <a:lnTo>
                    <a:pt x="748" y="908"/>
                  </a:lnTo>
                  <a:lnTo>
                    <a:pt x="732" y="936"/>
                  </a:lnTo>
                  <a:lnTo>
                    <a:pt x="730" y="941"/>
                  </a:lnTo>
                  <a:lnTo>
                    <a:pt x="700" y="999"/>
                  </a:lnTo>
                  <a:lnTo>
                    <a:pt x="671" y="1064"/>
                  </a:lnTo>
                  <a:lnTo>
                    <a:pt x="669" y="1068"/>
                  </a:lnTo>
                  <a:lnTo>
                    <a:pt x="668" y="1073"/>
                  </a:lnTo>
                  <a:lnTo>
                    <a:pt x="643" y="1134"/>
                  </a:lnTo>
                  <a:lnTo>
                    <a:pt x="622" y="1197"/>
                  </a:lnTo>
                  <a:lnTo>
                    <a:pt x="604" y="1259"/>
                  </a:lnTo>
                  <a:lnTo>
                    <a:pt x="603" y="1264"/>
                  </a:lnTo>
                  <a:lnTo>
                    <a:pt x="583" y="1352"/>
                  </a:lnTo>
                  <a:lnTo>
                    <a:pt x="569" y="1442"/>
                  </a:lnTo>
                  <a:lnTo>
                    <a:pt x="561" y="1534"/>
                  </a:lnTo>
                  <a:lnTo>
                    <a:pt x="560" y="1542"/>
                  </a:lnTo>
                  <a:lnTo>
                    <a:pt x="560" y="1550"/>
                  </a:lnTo>
                  <a:lnTo>
                    <a:pt x="558" y="1623"/>
                  </a:lnTo>
                  <a:lnTo>
                    <a:pt x="558" y="1662"/>
                  </a:lnTo>
                  <a:lnTo>
                    <a:pt x="561" y="1702"/>
                  </a:lnTo>
                  <a:lnTo>
                    <a:pt x="562" y="1731"/>
                  </a:lnTo>
                  <a:lnTo>
                    <a:pt x="563" y="1750"/>
                  </a:lnTo>
                  <a:lnTo>
                    <a:pt x="576" y="1848"/>
                  </a:lnTo>
                  <a:lnTo>
                    <a:pt x="594" y="1944"/>
                  </a:lnTo>
                  <a:lnTo>
                    <a:pt x="619" y="2038"/>
                  </a:lnTo>
                  <a:lnTo>
                    <a:pt x="648" y="2129"/>
                  </a:lnTo>
                  <a:lnTo>
                    <a:pt x="685" y="2217"/>
                  </a:lnTo>
                  <a:lnTo>
                    <a:pt x="727" y="2302"/>
                  </a:lnTo>
                  <a:lnTo>
                    <a:pt x="669" y="2292"/>
                  </a:lnTo>
                  <a:lnTo>
                    <a:pt x="614" y="2275"/>
                  </a:lnTo>
                  <a:lnTo>
                    <a:pt x="560" y="2252"/>
                  </a:lnTo>
                  <a:lnTo>
                    <a:pt x="508" y="2222"/>
                  </a:lnTo>
                  <a:lnTo>
                    <a:pt x="459" y="2188"/>
                  </a:lnTo>
                  <a:lnTo>
                    <a:pt x="413" y="2146"/>
                  </a:lnTo>
                  <a:lnTo>
                    <a:pt x="371" y="2100"/>
                  </a:lnTo>
                  <a:lnTo>
                    <a:pt x="333" y="2049"/>
                  </a:lnTo>
                  <a:lnTo>
                    <a:pt x="298" y="1992"/>
                  </a:lnTo>
                  <a:lnTo>
                    <a:pt x="269" y="1932"/>
                  </a:lnTo>
                  <a:lnTo>
                    <a:pt x="244" y="1868"/>
                  </a:lnTo>
                  <a:lnTo>
                    <a:pt x="224" y="1799"/>
                  </a:lnTo>
                  <a:lnTo>
                    <a:pt x="211" y="1727"/>
                  </a:lnTo>
                  <a:lnTo>
                    <a:pt x="203" y="1652"/>
                  </a:lnTo>
                  <a:lnTo>
                    <a:pt x="202" y="1579"/>
                  </a:lnTo>
                  <a:lnTo>
                    <a:pt x="208" y="1506"/>
                  </a:lnTo>
                  <a:lnTo>
                    <a:pt x="219" y="1436"/>
                  </a:lnTo>
                  <a:lnTo>
                    <a:pt x="237" y="1367"/>
                  </a:lnTo>
                  <a:lnTo>
                    <a:pt x="260" y="1302"/>
                  </a:lnTo>
                  <a:lnTo>
                    <a:pt x="288" y="1240"/>
                  </a:lnTo>
                  <a:lnTo>
                    <a:pt x="320" y="1182"/>
                  </a:lnTo>
                  <a:lnTo>
                    <a:pt x="359" y="1128"/>
                  </a:lnTo>
                  <a:lnTo>
                    <a:pt x="401" y="1079"/>
                  </a:lnTo>
                  <a:lnTo>
                    <a:pt x="447" y="1035"/>
                  </a:lnTo>
                  <a:lnTo>
                    <a:pt x="497" y="997"/>
                  </a:lnTo>
                  <a:lnTo>
                    <a:pt x="539" y="906"/>
                  </a:lnTo>
                  <a:lnTo>
                    <a:pt x="585" y="818"/>
                  </a:lnTo>
                  <a:lnTo>
                    <a:pt x="638" y="733"/>
                  </a:lnTo>
                  <a:lnTo>
                    <a:pt x="695" y="651"/>
                  </a:lnTo>
                  <a:lnTo>
                    <a:pt x="757" y="573"/>
                  </a:lnTo>
                  <a:lnTo>
                    <a:pt x="825" y="500"/>
                  </a:lnTo>
                  <a:lnTo>
                    <a:pt x="896" y="430"/>
                  </a:lnTo>
                  <a:lnTo>
                    <a:pt x="971" y="364"/>
                  </a:lnTo>
                  <a:lnTo>
                    <a:pt x="1051" y="303"/>
                  </a:lnTo>
                  <a:lnTo>
                    <a:pt x="1135" y="247"/>
                  </a:lnTo>
                  <a:lnTo>
                    <a:pt x="1223" y="196"/>
                  </a:lnTo>
                  <a:lnTo>
                    <a:pt x="1315" y="150"/>
                  </a:lnTo>
                  <a:lnTo>
                    <a:pt x="1410" y="110"/>
                  </a:lnTo>
                  <a:lnTo>
                    <a:pt x="1509" y="75"/>
                  </a:lnTo>
                  <a:lnTo>
                    <a:pt x="1610" y="47"/>
                  </a:lnTo>
                  <a:lnTo>
                    <a:pt x="1714" y="26"/>
                  </a:lnTo>
                  <a:lnTo>
                    <a:pt x="1811" y="11"/>
                  </a:lnTo>
                  <a:lnTo>
                    <a:pt x="1907" y="3"/>
                  </a:lnTo>
                  <a:lnTo>
                    <a:pt x="2002" y="0"/>
                  </a:lnTo>
                  <a:close/>
                </a:path>
              </a:pathLst>
            </a:custGeom>
            <a:solidFill>
              <a:srgbClr val="A7C46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4414481" y="2499019"/>
              <a:ext cx="670817" cy="631955"/>
              <a:chOff x="1639950" y="2681580"/>
              <a:chExt cx="1735501" cy="1634956"/>
            </a:xfrm>
            <a:grpFill/>
          </p:grpSpPr>
          <p:sp>
            <p:nvSpPr>
              <p:cNvPr id="299" name="Freeform 11"/>
              <p:cNvSpPr>
                <a:spLocks noEditPoints="1"/>
              </p:cNvSpPr>
              <p:nvPr/>
            </p:nvSpPr>
            <p:spPr bwMode="auto">
              <a:xfrm>
                <a:off x="2189308" y="2681580"/>
                <a:ext cx="906365" cy="827678"/>
              </a:xfrm>
              <a:custGeom>
                <a:avLst/>
                <a:gdLst>
                  <a:gd name="T0" fmla="*/ 877 w 1866"/>
                  <a:gd name="T1" fmla="*/ 357 h 1704"/>
                  <a:gd name="T2" fmla="*/ 814 w 1866"/>
                  <a:gd name="T3" fmla="*/ 410 h 1704"/>
                  <a:gd name="T4" fmla="*/ 789 w 1866"/>
                  <a:gd name="T5" fmla="*/ 491 h 1704"/>
                  <a:gd name="T6" fmla="*/ 814 w 1866"/>
                  <a:gd name="T7" fmla="*/ 573 h 1704"/>
                  <a:gd name="T8" fmla="*/ 876 w 1866"/>
                  <a:gd name="T9" fmla="*/ 625 h 1704"/>
                  <a:gd name="T10" fmla="*/ 963 w 1866"/>
                  <a:gd name="T11" fmla="*/ 633 h 1704"/>
                  <a:gd name="T12" fmla="*/ 1036 w 1866"/>
                  <a:gd name="T13" fmla="*/ 594 h 1704"/>
                  <a:gd name="T14" fmla="*/ 1076 w 1866"/>
                  <a:gd name="T15" fmla="*/ 521 h 1704"/>
                  <a:gd name="T16" fmla="*/ 1067 w 1866"/>
                  <a:gd name="T17" fmla="*/ 435 h 1704"/>
                  <a:gd name="T18" fmla="*/ 1015 w 1866"/>
                  <a:gd name="T19" fmla="*/ 371 h 1704"/>
                  <a:gd name="T20" fmla="*/ 934 w 1866"/>
                  <a:gd name="T21" fmla="*/ 346 h 1704"/>
                  <a:gd name="T22" fmla="*/ 980 w 1866"/>
                  <a:gd name="T23" fmla="*/ 5 h 1704"/>
                  <a:gd name="T24" fmla="*/ 1064 w 1866"/>
                  <a:gd name="T25" fmla="*/ 43 h 1704"/>
                  <a:gd name="T26" fmla="*/ 1864 w 1866"/>
                  <a:gd name="T27" fmla="*/ 690 h 1704"/>
                  <a:gd name="T28" fmla="*/ 1864 w 1866"/>
                  <a:gd name="T29" fmla="*/ 791 h 1704"/>
                  <a:gd name="T30" fmla="*/ 1694 w 1866"/>
                  <a:gd name="T31" fmla="*/ 803 h 1704"/>
                  <a:gd name="T32" fmla="*/ 1673 w 1866"/>
                  <a:gd name="T33" fmla="*/ 823 h 1704"/>
                  <a:gd name="T34" fmla="*/ 1662 w 1866"/>
                  <a:gd name="T35" fmla="*/ 1601 h 1704"/>
                  <a:gd name="T36" fmla="*/ 1614 w 1866"/>
                  <a:gd name="T37" fmla="*/ 1675 h 1704"/>
                  <a:gd name="T38" fmla="*/ 1539 w 1866"/>
                  <a:gd name="T39" fmla="*/ 1703 h 1704"/>
                  <a:gd name="T40" fmla="*/ 1471 w 1866"/>
                  <a:gd name="T41" fmla="*/ 1703 h 1704"/>
                  <a:gd name="T42" fmla="*/ 1376 w 1866"/>
                  <a:gd name="T43" fmla="*/ 1703 h 1704"/>
                  <a:gd name="T44" fmla="*/ 1282 w 1866"/>
                  <a:gd name="T45" fmla="*/ 1703 h 1704"/>
                  <a:gd name="T46" fmla="*/ 1216 w 1866"/>
                  <a:gd name="T47" fmla="*/ 1704 h 1704"/>
                  <a:gd name="T48" fmla="*/ 1186 w 1866"/>
                  <a:gd name="T49" fmla="*/ 1700 h 1704"/>
                  <a:gd name="T50" fmla="*/ 1160 w 1866"/>
                  <a:gd name="T51" fmla="*/ 1662 h 1704"/>
                  <a:gd name="T52" fmla="*/ 1149 w 1866"/>
                  <a:gd name="T53" fmla="*/ 1169 h 1704"/>
                  <a:gd name="T54" fmla="*/ 1099 w 1866"/>
                  <a:gd name="T55" fmla="*/ 1131 h 1704"/>
                  <a:gd name="T56" fmla="*/ 777 w 1866"/>
                  <a:gd name="T57" fmla="*/ 1131 h 1704"/>
                  <a:gd name="T58" fmla="*/ 728 w 1866"/>
                  <a:gd name="T59" fmla="*/ 1169 h 1704"/>
                  <a:gd name="T60" fmla="*/ 716 w 1866"/>
                  <a:gd name="T61" fmla="*/ 1662 h 1704"/>
                  <a:gd name="T62" fmla="*/ 691 w 1866"/>
                  <a:gd name="T63" fmla="*/ 1700 h 1704"/>
                  <a:gd name="T64" fmla="*/ 660 w 1866"/>
                  <a:gd name="T65" fmla="*/ 1704 h 1704"/>
                  <a:gd name="T66" fmla="*/ 591 w 1866"/>
                  <a:gd name="T67" fmla="*/ 1703 h 1704"/>
                  <a:gd name="T68" fmla="*/ 493 w 1866"/>
                  <a:gd name="T69" fmla="*/ 1703 h 1704"/>
                  <a:gd name="T70" fmla="*/ 396 w 1866"/>
                  <a:gd name="T71" fmla="*/ 1703 h 1704"/>
                  <a:gd name="T72" fmla="*/ 325 w 1866"/>
                  <a:gd name="T73" fmla="*/ 1703 h 1704"/>
                  <a:gd name="T74" fmla="*/ 251 w 1866"/>
                  <a:gd name="T75" fmla="*/ 1675 h 1704"/>
                  <a:gd name="T76" fmla="*/ 202 w 1866"/>
                  <a:gd name="T77" fmla="*/ 1601 h 1704"/>
                  <a:gd name="T78" fmla="*/ 191 w 1866"/>
                  <a:gd name="T79" fmla="*/ 823 h 1704"/>
                  <a:gd name="T80" fmla="*/ 170 w 1866"/>
                  <a:gd name="T81" fmla="*/ 803 h 1704"/>
                  <a:gd name="T82" fmla="*/ 4 w 1866"/>
                  <a:gd name="T83" fmla="*/ 791 h 1704"/>
                  <a:gd name="T84" fmla="*/ 3 w 1866"/>
                  <a:gd name="T85" fmla="*/ 679 h 1704"/>
                  <a:gd name="T86" fmla="*/ 803 w 1866"/>
                  <a:gd name="T87" fmla="*/ 42 h 1704"/>
                  <a:gd name="T88" fmla="*/ 886 w 1866"/>
                  <a:gd name="T89" fmla="*/ 4 h 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866" h="1704">
                    <a:moveTo>
                      <a:pt x="934" y="346"/>
                    </a:moveTo>
                    <a:lnTo>
                      <a:pt x="905" y="349"/>
                    </a:lnTo>
                    <a:lnTo>
                      <a:pt x="877" y="357"/>
                    </a:lnTo>
                    <a:lnTo>
                      <a:pt x="853" y="371"/>
                    </a:lnTo>
                    <a:lnTo>
                      <a:pt x="831" y="388"/>
                    </a:lnTo>
                    <a:lnTo>
                      <a:pt x="814" y="410"/>
                    </a:lnTo>
                    <a:lnTo>
                      <a:pt x="800" y="435"/>
                    </a:lnTo>
                    <a:lnTo>
                      <a:pt x="791" y="462"/>
                    </a:lnTo>
                    <a:lnTo>
                      <a:pt x="789" y="491"/>
                    </a:lnTo>
                    <a:lnTo>
                      <a:pt x="791" y="521"/>
                    </a:lnTo>
                    <a:lnTo>
                      <a:pt x="800" y="548"/>
                    </a:lnTo>
                    <a:lnTo>
                      <a:pt x="814" y="573"/>
                    </a:lnTo>
                    <a:lnTo>
                      <a:pt x="831" y="594"/>
                    </a:lnTo>
                    <a:lnTo>
                      <a:pt x="853" y="612"/>
                    </a:lnTo>
                    <a:lnTo>
                      <a:pt x="876" y="625"/>
                    </a:lnTo>
                    <a:lnTo>
                      <a:pt x="905" y="633"/>
                    </a:lnTo>
                    <a:lnTo>
                      <a:pt x="934" y="637"/>
                    </a:lnTo>
                    <a:lnTo>
                      <a:pt x="963" y="633"/>
                    </a:lnTo>
                    <a:lnTo>
                      <a:pt x="990" y="625"/>
                    </a:lnTo>
                    <a:lnTo>
                      <a:pt x="1015" y="612"/>
                    </a:lnTo>
                    <a:lnTo>
                      <a:pt x="1036" y="594"/>
                    </a:lnTo>
                    <a:lnTo>
                      <a:pt x="1054" y="573"/>
                    </a:lnTo>
                    <a:lnTo>
                      <a:pt x="1067" y="548"/>
                    </a:lnTo>
                    <a:lnTo>
                      <a:pt x="1076" y="521"/>
                    </a:lnTo>
                    <a:lnTo>
                      <a:pt x="1079" y="491"/>
                    </a:lnTo>
                    <a:lnTo>
                      <a:pt x="1076" y="462"/>
                    </a:lnTo>
                    <a:lnTo>
                      <a:pt x="1067" y="435"/>
                    </a:lnTo>
                    <a:lnTo>
                      <a:pt x="1054" y="410"/>
                    </a:lnTo>
                    <a:lnTo>
                      <a:pt x="1036" y="388"/>
                    </a:lnTo>
                    <a:lnTo>
                      <a:pt x="1015" y="371"/>
                    </a:lnTo>
                    <a:lnTo>
                      <a:pt x="990" y="357"/>
                    </a:lnTo>
                    <a:lnTo>
                      <a:pt x="963" y="349"/>
                    </a:lnTo>
                    <a:lnTo>
                      <a:pt x="934" y="346"/>
                    </a:lnTo>
                    <a:close/>
                    <a:moveTo>
                      <a:pt x="918" y="0"/>
                    </a:moveTo>
                    <a:lnTo>
                      <a:pt x="949" y="0"/>
                    </a:lnTo>
                    <a:lnTo>
                      <a:pt x="980" y="5"/>
                    </a:lnTo>
                    <a:lnTo>
                      <a:pt x="1010" y="13"/>
                    </a:lnTo>
                    <a:lnTo>
                      <a:pt x="1038" y="25"/>
                    </a:lnTo>
                    <a:lnTo>
                      <a:pt x="1064" y="43"/>
                    </a:lnTo>
                    <a:lnTo>
                      <a:pt x="1850" y="668"/>
                    </a:lnTo>
                    <a:lnTo>
                      <a:pt x="1858" y="678"/>
                    </a:lnTo>
                    <a:lnTo>
                      <a:pt x="1864" y="690"/>
                    </a:lnTo>
                    <a:lnTo>
                      <a:pt x="1866" y="702"/>
                    </a:lnTo>
                    <a:lnTo>
                      <a:pt x="1866" y="781"/>
                    </a:lnTo>
                    <a:lnTo>
                      <a:pt x="1864" y="791"/>
                    </a:lnTo>
                    <a:lnTo>
                      <a:pt x="1856" y="798"/>
                    </a:lnTo>
                    <a:lnTo>
                      <a:pt x="1845" y="801"/>
                    </a:lnTo>
                    <a:lnTo>
                      <a:pt x="1694" y="803"/>
                    </a:lnTo>
                    <a:lnTo>
                      <a:pt x="1683" y="806"/>
                    </a:lnTo>
                    <a:lnTo>
                      <a:pt x="1675" y="813"/>
                    </a:lnTo>
                    <a:lnTo>
                      <a:pt x="1673" y="823"/>
                    </a:lnTo>
                    <a:lnTo>
                      <a:pt x="1673" y="1537"/>
                    </a:lnTo>
                    <a:lnTo>
                      <a:pt x="1670" y="1571"/>
                    </a:lnTo>
                    <a:lnTo>
                      <a:pt x="1662" y="1601"/>
                    </a:lnTo>
                    <a:lnTo>
                      <a:pt x="1651" y="1630"/>
                    </a:lnTo>
                    <a:lnTo>
                      <a:pt x="1634" y="1654"/>
                    </a:lnTo>
                    <a:lnTo>
                      <a:pt x="1614" y="1675"/>
                    </a:lnTo>
                    <a:lnTo>
                      <a:pt x="1591" y="1690"/>
                    </a:lnTo>
                    <a:lnTo>
                      <a:pt x="1566" y="1700"/>
                    </a:lnTo>
                    <a:lnTo>
                      <a:pt x="1539" y="1703"/>
                    </a:lnTo>
                    <a:lnTo>
                      <a:pt x="1521" y="1703"/>
                    </a:lnTo>
                    <a:lnTo>
                      <a:pt x="1498" y="1703"/>
                    </a:lnTo>
                    <a:lnTo>
                      <a:pt x="1471" y="1703"/>
                    </a:lnTo>
                    <a:lnTo>
                      <a:pt x="1440" y="1703"/>
                    </a:lnTo>
                    <a:lnTo>
                      <a:pt x="1409" y="1703"/>
                    </a:lnTo>
                    <a:lnTo>
                      <a:pt x="1376" y="1703"/>
                    </a:lnTo>
                    <a:lnTo>
                      <a:pt x="1343" y="1703"/>
                    </a:lnTo>
                    <a:lnTo>
                      <a:pt x="1312" y="1703"/>
                    </a:lnTo>
                    <a:lnTo>
                      <a:pt x="1282" y="1703"/>
                    </a:lnTo>
                    <a:lnTo>
                      <a:pt x="1255" y="1703"/>
                    </a:lnTo>
                    <a:lnTo>
                      <a:pt x="1234" y="1704"/>
                    </a:lnTo>
                    <a:lnTo>
                      <a:pt x="1216" y="1704"/>
                    </a:lnTo>
                    <a:lnTo>
                      <a:pt x="1206" y="1704"/>
                    </a:lnTo>
                    <a:lnTo>
                      <a:pt x="1201" y="1704"/>
                    </a:lnTo>
                    <a:lnTo>
                      <a:pt x="1186" y="1700"/>
                    </a:lnTo>
                    <a:lnTo>
                      <a:pt x="1172" y="1691"/>
                    </a:lnTo>
                    <a:lnTo>
                      <a:pt x="1163" y="1678"/>
                    </a:lnTo>
                    <a:lnTo>
                      <a:pt x="1160" y="1662"/>
                    </a:lnTo>
                    <a:lnTo>
                      <a:pt x="1160" y="1210"/>
                    </a:lnTo>
                    <a:lnTo>
                      <a:pt x="1157" y="1188"/>
                    </a:lnTo>
                    <a:lnTo>
                      <a:pt x="1149" y="1169"/>
                    </a:lnTo>
                    <a:lnTo>
                      <a:pt x="1136" y="1152"/>
                    </a:lnTo>
                    <a:lnTo>
                      <a:pt x="1119" y="1139"/>
                    </a:lnTo>
                    <a:lnTo>
                      <a:pt x="1099" y="1131"/>
                    </a:lnTo>
                    <a:lnTo>
                      <a:pt x="1078" y="1128"/>
                    </a:lnTo>
                    <a:lnTo>
                      <a:pt x="800" y="1128"/>
                    </a:lnTo>
                    <a:lnTo>
                      <a:pt x="777" y="1131"/>
                    </a:lnTo>
                    <a:lnTo>
                      <a:pt x="757" y="1139"/>
                    </a:lnTo>
                    <a:lnTo>
                      <a:pt x="741" y="1152"/>
                    </a:lnTo>
                    <a:lnTo>
                      <a:pt x="728" y="1169"/>
                    </a:lnTo>
                    <a:lnTo>
                      <a:pt x="719" y="1188"/>
                    </a:lnTo>
                    <a:lnTo>
                      <a:pt x="716" y="1210"/>
                    </a:lnTo>
                    <a:lnTo>
                      <a:pt x="716" y="1662"/>
                    </a:lnTo>
                    <a:lnTo>
                      <a:pt x="713" y="1678"/>
                    </a:lnTo>
                    <a:lnTo>
                      <a:pt x="704" y="1691"/>
                    </a:lnTo>
                    <a:lnTo>
                      <a:pt x="691" y="1700"/>
                    </a:lnTo>
                    <a:lnTo>
                      <a:pt x="675" y="1704"/>
                    </a:lnTo>
                    <a:lnTo>
                      <a:pt x="671" y="1704"/>
                    </a:lnTo>
                    <a:lnTo>
                      <a:pt x="660" y="1704"/>
                    </a:lnTo>
                    <a:lnTo>
                      <a:pt x="641" y="1704"/>
                    </a:lnTo>
                    <a:lnTo>
                      <a:pt x="619" y="1704"/>
                    </a:lnTo>
                    <a:lnTo>
                      <a:pt x="591" y="1703"/>
                    </a:lnTo>
                    <a:lnTo>
                      <a:pt x="560" y="1703"/>
                    </a:lnTo>
                    <a:lnTo>
                      <a:pt x="528" y="1703"/>
                    </a:lnTo>
                    <a:lnTo>
                      <a:pt x="493" y="1703"/>
                    </a:lnTo>
                    <a:lnTo>
                      <a:pt x="460" y="1703"/>
                    </a:lnTo>
                    <a:lnTo>
                      <a:pt x="426" y="1703"/>
                    </a:lnTo>
                    <a:lnTo>
                      <a:pt x="396" y="1703"/>
                    </a:lnTo>
                    <a:lnTo>
                      <a:pt x="367" y="1703"/>
                    </a:lnTo>
                    <a:lnTo>
                      <a:pt x="344" y="1703"/>
                    </a:lnTo>
                    <a:lnTo>
                      <a:pt x="325" y="1703"/>
                    </a:lnTo>
                    <a:lnTo>
                      <a:pt x="298" y="1700"/>
                    </a:lnTo>
                    <a:lnTo>
                      <a:pt x="273" y="1690"/>
                    </a:lnTo>
                    <a:lnTo>
                      <a:pt x="251" y="1675"/>
                    </a:lnTo>
                    <a:lnTo>
                      <a:pt x="231" y="1654"/>
                    </a:lnTo>
                    <a:lnTo>
                      <a:pt x="215" y="1630"/>
                    </a:lnTo>
                    <a:lnTo>
                      <a:pt x="202" y="1601"/>
                    </a:lnTo>
                    <a:lnTo>
                      <a:pt x="194" y="1571"/>
                    </a:lnTo>
                    <a:lnTo>
                      <a:pt x="192" y="1537"/>
                    </a:lnTo>
                    <a:lnTo>
                      <a:pt x="191" y="823"/>
                    </a:lnTo>
                    <a:lnTo>
                      <a:pt x="189" y="813"/>
                    </a:lnTo>
                    <a:lnTo>
                      <a:pt x="181" y="806"/>
                    </a:lnTo>
                    <a:lnTo>
                      <a:pt x="170" y="803"/>
                    </a:lnTo>
                    <a:lnTo>
                      <a:pt x="21" y="801"/>
                    </a:lnTo>
                    <a:lnTo>
                      <a:pt x="10" y="798"/>
                    </a:lnTo>
                    <a:lnTo>
                      <a:pt x="4" y="791"/>
                    </a:lnTo>
                    <a:lnTo>
                      <a:pt x="0" y="781"/>
                    </a:lnTo>
                    <a:lnTo>
                      <a:pt x="0" y="692"/>
                    </a:lnTo>
                    <a:lnTo>
                      <a:pt x="3" y="679"/>
                    </a:lnTo>
                    <a:lnTo>
                      <a:pt x="8" y="667"/>
                    </a:lnTo>
                    <a:lnTo>
                      <a:pt x="17" y="658"/>
                    </a:lnTo>
                    <a:lnTo>
                      <a:pt x="803" y="42"/>
                    </a:lnTo>
                    <a:lnTo>
                      <a:pt x="829" y="25"/>
                    </a:lnTo>
                    <a:lnTo>
                      <a:pt x="857" y="12"/>
                    </a:lnTo>
                    <a:lnTo>
                      <a:pt x="886" y="4"/>
                    </a:lnTo>
                    <a:lnTo>
                      <a:pt x="918" y="0"/>
                    </a:lnTo>
                    <a:close/>
                  </a:path>
                </a:pathLst>
              </a:custGeom>
              <a:solidFill>
                <a:srgbClr val="A7C46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00" name="Freeform 12"/>
              <p:cNvSpPr>
                <a:spLocks/>
              </p:cNvSpPr>
              <p:nvPr/>
            </p:nvSpPr>
            <p:spPr bwMode="auto">
              <a:xfrm>
                <a:off x="1639950" y="3513630"/>
                <a:ext cx="1735501" cy="802906"/>
              </a:xfrm>
              <a:custGeom>
                <a:avLst/>
                <a:gdLst>
                  <a:gd name="T0" fmla="*/ 3524 w 3573"/>
                  <a:gd name="T1" fmla="*/ 45 h 1652"/>
                  <a:gd name="T2" fmla="*/ 3573 w 3573"/>
                  <a:gd name="T3" fmla="*/ 185 h 1652"/>
                  <a:gd name="T4" fmla="*/ 3524 w 3573"/>
                  <a:gd name="T5" fmla="*/ 401 h 1652"/>
                  <a:gd name="T6" fmla="*/ 3388 w 3573"/>
                  <a:gd name="T7" fmla="*/ 673 h 1652"/>
                  <a:gd name="T8" fmla="*/ 3163 w 3573"/>
                  <a:gd name="T9" fmla="*/ 977 h 1652"/>
                  <a:gd name="T10" fmla="*/ 2859 w 3573"/>
                  <a:gd name="T11" fmla="*/ 1270 h 1652"/>
                  <a:gd name="T12" fmla="*/ 2492 w 3573"/>
                  <a:gd name="T13" fmla="*/ 1507 h 1652"/>
                  <a:gd name="T14" fmla="*/ 2076 w 3573"/>
                  <a:gd name="T15" fmla="*/ 1639 h 1652"/>
                  <a:gd name="T16" fmla="*/ 1687 w 3573"/>
                  <a:gd name="T17" fmla="*/ 1626 h 1652"/>
                  <a:gd name="T18" fmla="*/ 1334 w 3573"/>
                  <a:gd name="T19" fmla="*/ 1505 h 1652"/>
                  <a:gd name="T20" fmla="*/ 1036 w 3573"/>
                  <a:gd name="T21" fmla="*/ 1377 h 1652"/>
                  <a:gd name="T22" fmla="*/ 791 w 3573"/>
                  <a:gd name="T23" fmla="*/ 1298 h 1652"/>
                  <a:gd name="T24" fmla="*/ 589 w 3573"/>
                  <a:gd name="T25" fmla="*/ 1313 h 1652"/>
                  <a:gd name="T26" fmla="*/ 389 w 3573"/>
                  <a:gd name="T27" fmla="*/ 1438 h 1652"/>
                  <a:gd name="T28" fmla="*/ 290 w 3573"/>
                  <a:gd name="T29" fmla="*/ 1526 h 1652"/>
                  <a:gd name="T30" fmla="*/ 250 w 3573"/>
                  <a:gd name="T31" fmla="*/ 1567 h 1652"/>
                  <a:gd name="T32" fmla="*/ 184 w 3573"/>
                  <a:gd name="T33" fmla="*/ 1601 h 1652"/>
                  <a:gd name="T34" fmla="*/ 153 w 3573"/>
                  <a:gd name="T35" fmla="*/ 1591 h 1652"/>
                  <a:gd name="T36" fmla="*/ 118 w 3573"/>
                  <a:gd name="T37" fmla="*/ 1525 h 1652"/>
                  <a:gd name="T38" fmla="*/ 9 w 3573"/>
                  <a:gd name="T39" fmla="*/ 670 h 1652"/>
                  <a:gd name="T40" fmla="*/ 271 w 3573"/>
                  <a:gd name="T41" fmla="*/ 395 h 1652"/>
                  <a:gd name="T42" fmla="*/ 577 w 3573"/>
                  <a:gd name="T43" fmla="*/ 181 h 1652"/>
                  <a:gd name="T44" fmla="*/ 873 w 3573"/>
                  <a:gd name="T45" fmla="*/ 118 h 1652"/>
                  <a:gd name="T46" fmla="*/ 1141 w 3573"/>
                  <a:gd name="T47" fmla="*/ 157 h 1652"/>
                  <a:gd name="T48" fmla="*/ 1370 w 3573"/>
                  <a:gd name="T49" fmla="*/ 251 h 1652"/>
                  <a:gd name="T50" fmla="*/ 1540 w 3573"/>
                  <a:gd name="T51" fmla="*/ 348 h 1652"/>
                  <a:gd name="T52" fmla="*/ 1749 w 3573"/>
                  <a:gd name="T53" fmla="*/ 451 h 1652"/>
                  <a:gd name="T54" fmla="*/ 2136 w 3573"/>
                  <a:gd name="T55" fmla="*/ 514 h 1652"/>
                  <a:gd name="T56" fmla="*/ 2469 w 3573"/>
                  <a:gd name="T57" fmla="*/ 476 h 1652"/>
                  <a:gd name="T58" fmla="*/ 2638 w 3573"/>
                  <a:gd name="T59" fmla="*/ 474 h 1652"/>
                  <a:gd name="T60" fmla="*/ 2728 w 3573"/>
                  <a:gd name="T61" fmla="*/ 538 h 1652"/>
                  <a:gd name="T62" fmla="*/ 2756 w 3573"/>
                  <a:gd name="T63" fmla="*/ 621 h 1652"/>
                  <a:gd name="T64" fmla="*/ 2697 w 3573"/>
                  <a:gd name="T65" fmla="*/ 750 h 1652"/>
                  <a:gd name="T66" fmla="*/ 2507 w 3573"/>
                  <a:gd name="T67" fmla="*/ 858 h 1652"/>
                  <a:gd name="T68" fmla="*/ 2260 w 3573"/>
                  <a:gd name="T69" fmla="*/ 899 h 1652"/>
                  <a:gd name="T70" fmla="*/ 1974 w 3573"/>
                  <a:gd name="T71" fmla="*/ 911 h 1652"/>
                  <a:gd name="T72" fmla="*/ 1728 w 3573"/>
                  <a:gd name="T73" fmla="*/ 934 h 1652"/>
                  <a:gd name="T74" fmla="*/ 1579 w 3573"/>
                  <a:gd name="T75" fmla="*/ 972 h 1652"/>
                  <a:gd name="T76" fmla="*/ 1521 w 3573"/>
                  <a:gd name="T77" fmla="*/ 1004 h 1652"/>
                  <a:gd name="T78" fmla="*/ 1536 w 3573"/>
                  <a:gd name="T79" fmla="*/ 1080 h 1652"/>
                  <a:gd name="T80" fmla="*/ 1599 w 3573"/>
                  <a:gd name="T81" fmla="*/ 1081 h 1652"/>
                  <a:gd name="T82" fmla="*/ 1714 w 3573"/>
                  <a:gd name="T83" fmla="*/ 1050 h 1652"/>
                  <a:gd name="T84" fmla="*/ 1921 w 3573"/>
                  <a:gd name="T85" fmla="*/ 1023 h 1652"/>
                  <a:gd name="T86" fmla="*/ 2216 w 3573"/>
                  <a:gd name="T87" fmla="*/ 1011 h 1652"/>
                  <a:gd name="T88" fmla="*/ 2499 w 3573"/>
                  <a:gd name="T89" fmla="*/ 975 h 1652"/>
                  <a:gd name="T90" fmla="*/ 2685 w 3573"/>
                  <a:gd name="T91" fmla="*/ 893 h 1652"/>
                  <a:gd name="T92" fmla="*/ 2815 w 3573"/>
                  <a:gd name="T93" fmla="*/ 783 h 1652"/>
                  <a:gd name="T94" fmla="*/ 2866 w 3573"/>
                  <a:gd name="T95" fmla="*/ 617 h 1652"/>
                  <a:gd name="T96" fmla="*/ 2790 w 3573"/>
                  <a:gd name="T97" fmla="*/ 440 h 1652"/>
                  <a:gd name="T98" fmla="*/ 2764 w 3573"/>
                  <a:gd name="T99" fmla="*/ 334 h 1652"/>
                  <a:gd name="T100" fmla="*/ 3044 w 3573"/>
                  <a:gd name="T101" fmla="*/ 156 h 1652"/>
                  <a:gd name="T102" fmla="*/ 3247 w 3573"/>
                  <a:gd name="T103" fmla="*/ 42 h 1652"/>
                  <a:gd name="T104" fmla="*/ 3420 w 3573"/>
                  <a:gd name="T105" fmla="*/ 0 h 1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573" h="1652">
                    <a:moveTo>
                      <a:pt x="3420" y="0"/>
                    </a:moveTo>
                    <a:lnTo>
                      <a:pt x="3450" y="3"/>
                    </a:lnTo>
                    <a:lnTo>
                      <a:pt x="3477" y="12"/>
                    </a:lnTo>
                    <a:lnTo>
                      <a:pt x="3502" y="26"/>
                    </a:lnTo>
                    <a:lnTo>
                      <a:pt x="3524" y="45"/>
                    </a:lnTo>
                    <a:lnTo>
                      <a:pt x="3545" y="70"/>
                    </a:lnTo>
                    <a:lnTo>
                      <a:pt x="3558" y="92"/>
                    </a:lnTo>
                    <a:lnTo>
                      <a:pt x="3567" y="119"/>
                    </a:lnTo>
                    <a:lnTo>
                      <a:pt x="3572" y="151"/>
                    </a:lnTo>
                    <a:lnTo>
                      <a:pt x="3573" y="185"/>
                    </a:lnTo>
                    <a:lnTo>
                      <a:pt x="3571" y="222"/>
                    </a:lnTo>
                    <a:lnTo>
                      <a:pt x="3564" y="264"/>
                    </a:lnTo>
                    <a:lnTo>
                      <a:pt x="3555" y="307"/>
                    </a:lnTo>
                    <a:lnTo>
                      <a:pt x="3542" y="353"/>
                    </a:lnTo>
                    <a:lnTo>
                      <a:pt x="3524" y="401"/>
                    </a:lnTo>
                    <a:lnTo>
                      <a:pt x="3504" y="452"/>
                    </a:lnTo>
                    <a:lnTo>
                      <a:pt x="3480" y="505"/>
                    </a:lnTo>
                    <a:lnTo>
                      <a:pt x="3453" y="561"/>
                    </a:lnTo>
                    <a:lnTo>
                      <a:pt x="3421" y="616"/>
                    </a:lnTo>
                    <a:lnTo>
                      <a:pt x="3388" y="673"/>
                    </a:lnTo>
                    <a:lnTo>
                      <a:pt x="3349" y="733"/>
                    </a:lnTo>
                    <a:lnTo>
                      <a:pt x="3308" y="794"/>
                    </a:lnTo>
                    <a:lnTo>
                      <a:pt x="3262" y="854"/>
                    </a:lnTo>
                    <a:lnTo>
                      <a:pt x="3214" y="916"/>
                    </a:lnTo>
                    <a:lnTo>
                      <a:pt x="3163" y="977"/>
                    </a:lnTo>
                    <a:lnTo>
                      <a:pt x="3107" y="1039"/>
                    </a:lnTo>
                    <a:lnTo>
                      <a:pt x="3050" y="1098"/>
                    </a:lnTo>
                    <a:lnTo>
                      <a:pt x="2989" y="1158"/>
                    </a:lnTo>
                    <a:lnTo>
                      <a:pt x="2926" y="1215"/>
                    </a:lnTo>
                    <a:lnTo>
                      <a:pt x="2859" y="1270"/>
                    </a:lnTo>
                    <a:lnTo>
                      <a:pt x="2790" y="1324"/>
                    </a:lnTo>
                    <a:lnTo>
                      <a:pt x="2720" y="1375"/>
                    </a:lnTo>
                    <a:lnTo>
                      <a:pt x="2646" y="1422"/>
                    </a:lnTo>
                    <a:lnTo>
                      <a:pt x="2570" y="1467"/>
                    </a:lnTo>
                    <a:lnTo>
                      <a:pt x="2492" y="1507"/>
                    </a:lnTo>
                    <a:lnTo>
                      <a:pt x="2412" y="1543"/>
                    </a:lnTo>
                    <a:lnTo>
                      <a:pt x="2331" y="1575"/>
                    </a:lnTo>
                    <a:lnTo>
                      <a:pt x="2247" y="1601"/>
                    </a:lnTo>
                    <a:lnTo>
                      <a:pt x="2162" y="1623"/>
                    </a:lnTo>
                    <a:lnTo>
                      <a:pt x="2076" y="1639"/>
                    </a:lnTo>
                    <a:lnTo>
                      <a:pt x="1987" y="1649"/>
                    </a:lnTo>
                    <a:lnTo>
                      <a:pt x="1897" y="1652"/>
                    </a:lnTo>
                    <a:lnTo>
                      <a:pt x="1828" y="1649"/>
                    </a:lnTo>
                    <a:lnTo>
                      <a:pt x="1757" y="1640"/>
                    </a:lnTo>
                    <a:lnTo>
                      <a:pt x="1687" y="1626"/>
                    </a:lnTo>
                    <a:lnTo>
                      <a:pt x="1615" y="1608"/>
                    </a:lnTo>
                    <a:lnTo>
                      <a:pt x="1544" y="1585"/>
                    </a:lnTo>
                    <a:lnTo>
                      <a:pt x="1474" y="1560"/>
                    </a:lnTo>
                    <a:lnTo>
                      <a:pt x="1403" y="1533"/>
                    </a:lnTo>
                    <a:lnTo>
                      <a:pt x="1334" y="1505"/>
                    </a:lnTo>
                    <a:lnTo>
                      <a:pt x="1266" y="1475"/>
                    </a:lnTo>
                    <a:lnTo>
                      <a:pt x="1199" y="1446"/>
                    </a:lnTo>
                    <a:lnTo>
                      <a:pt x="1143" y="1422"/>
                    </a:lnTo>
                    <a:lnTo>
                      <a:pt x="1089" y="1398"/>
                    </a:lnTo>
                    <a:lnTo>
                      <a:pt x="1036" y="1377"/>
                    </a:lnTo>
                    <a:lnTo>
                      <a:pt x="984" y="1356"/>
                    </a:lnTo>
                    <a:lnTo>
                      <a:pt x="933" y="1337"/>
                    </a:lnTo>
                    <a:lnTo>
                      <a:pt x="885" y="1320"/>
                    </a:lnTo>
                    <a:lnTo>
                      <a:pt x="837" y="1307"/>
                    </a:lnTo>
                    <a:lnTo>
                      <a:pt x="791" y="1298"/>
                    </a:lnTo>
                    <a:lnTo>
                      <a:pt x="748" y="1291"/>
                    </a:lnTo>
                    <a:lnTo>
                      <a:pt x="707" y="1289"/>
                    </a:lnTo>
                    <a:lnTo>
                      <a:pt x="669" y="1291"/>
                    </a:lnTo>
                    <a:lnTo>
                      <a:pt x="630" y="1300"/>
                    </a:lnTo>
                    <a:lnTo>
                      <a:pt x="589" y="1313"/>
                    </a:lnTo>
                    <a:lnTo>
                      <a:pt x="548" y="1331"/>
                    </a:lnTo>
                    <a:lnTo>
                      <a:pt x="505" y="1355"/>
                    </a:lnTo>
                    <a:lnTo>
                      <a:pt x="459" y="1384"/>
                    </a:lnTo>
                    <a:lnTo>
                      <a:pt x="413" y="1419"/>
                    </a:lnTo>
                    <a:lnTo>
                      <a:pt x="389" y="1438"/>
                    </a:lnTo>
                    <a:lnTo>
                      <a:pt x="366" y="1457"/>
                    </a:lnTo>
                    <a:lnTo>
                      <a:pt x="344" y="1476"/>
                    </a:lnTo>
                    <a:lnTo>
                      <a:pt x="325" y="1494"/>
                    </a:lnTo>
                    <a:lnTo>
                      <a:pt x="306" y="1511"/>
                    </a:lnTo>
                    <a:lnTo>
                      <a:pt x="290" y="1526"/>
                    </a:lnTo>
                    <a:lnTo>
                      <a:pt x="277" y="1539"/>
                    </a:lnTo>
                    <a:lnTo>
                      <a:pt x="265" y="1551"/>
                    </a:lnTo>
                    <a:lnTo>
                      <a:pt x="257" y="1560"/>
                    </a:lnTo>
                    <a:lnTo>
                      <a:pt x="252" y="1565"/>
                    </a:lnTo>
                    <a:lnTo>
                      <a:pt x="250" y="1567"/>
                    </a:lnTo>
                    <a:lnTo>
                      <a:pt x="235" y="1582"/>
                    </a:lnTo>
                    <a:lnTo>
                      <a:pt x="221" y="1591"/>
                    </a:lnTo>
                    <a:lnTo>
                      <a:pt x="207" y="1597"/>
                    </a:lnTo>
                    <a:lnTo>
                      <a:pt x="195" y="1600"/>
                    </a:lnTo>
                    <a:lnTo>
                      <a:pt x="184" y="1601"/>
                    </a:lnTo>
                    <a:lnTo>
                      <a:pt x="178" y="1601"/>
                    </a:lnTo>
                    <a:lnTo>
                      <a:pt x="172" y="1600"/>
                    </a:lnTo>
                    <a:lnTo>
                      <a:pt x="168" y="1599"/>
                    </a:lnTo>
                    <a:lnTo>
                      <a:pt x="160" y="1596"/>
                    </a:lnTo>
                    <a:lnTo>
                      <a:pt x="153" y="1591"/>
                    </a:lnTo>
                    <a:lnTo>
                      <a:pt x="144" y="1585"/>
                    </a:lnTo>
                    <a:lnTo>
                      <a:pt x="135" y="1575"/>
                    </a:lnTo>
                    <a:lnTo>
                      <a:pt x="129" y="1562"/>
                    </a:lnTo>
                    <a:lnTo>
                      <a:pt x="122" y="1546"/>
                    </a:lnTo>
                    <a:lnTo>
                      <a:pt x="118" y="1525"/>
                    </a:lnTo>
                    <a:lnTo>
                      <a:pt x="74" y="1223"/>
                    </a:lnTo>
                    <a:lnTo>
                      <a:pt x="1" y="723"/>
                    </a:lnTo>
                    <a:lnTo>
                      <a:pt x="0" y="706"/>
                    </a:lnTo>
                    <a:lnTo>
                      <a:pt x="3" y="687"/>
                    </a:lnTo>
                    <a:lnTo>
                      <a:pt x="9" y="670"/>
                    </a:lnTo>
                    <a:lnTo>
                      <a:pt x="17" y="654"/>
                    </a:lnTo>
                    <a:lnTo>
                      <a:pt x="28" y="640"/>
                    </a:lnTo>
                    <a:lnTo>
                      <a:pt x="271" y="395"/>
                    </a:lnTo>
                    <a:lnTo>
                      <a:pt x="271" y="395"/>
                    </a:lnTo>
                    <a:lnTo>
                      <a:pt x="271" y="395"/>
                    </a:lnTo>
                    <a:lnTo>
                      <a:pt x="332" y="337"/>
                    </a:lnTo>
                    <a:lnTo>
                      <a:pt x="393" y="288"/>
                    </a:lnTo>
                    <a:lnTo>
                      <a:pt x="455" y="245"/>
                    </a:lnTo>
                    <a:lnTo>
                      <a:pt x="515" y="210"/>
                    </a:lnTo>
                    <a:lnTo>
                      <a:pt x="577" y="181"/>
                    </a:lnTo>
                    <a:lnTo>
                      <a:pt x="637" y="157"/>
                    </a:lnTo>
                    <a:lnTo>
                      <a:pt x="697" y="140"/>
                    </a:lnTo>
                    <a:lnTo>
                      <a:pt x="757" y="128"/>
                    </a:lnTo>
                    <a:lnTo>
                      <a:pt x="814" y="120"/>
                    </a:lnTo>
                    <a:lnTo>
                      <a:pt x="873" y="118"/>
                    </a:lnTo>
                    <a:lnTo>
                      <a:pt x="929" y="119"/>
                    </a:lnTo>
                    <a:lnTo>
                      <a:pt x="984" y="125"/>
                    </a:lnTo>
                    <a:lnTo>
                      <a:pt x="1038" y="132"/>
                    </a:lnTo>
                    <a:lnTo>
                      <a:pt x="1090" y="144"/>
                    </a:lnTo>
                    <a:lnTo>
                      <a:pt x="1141" y="157"/>
                    </a:lnTo>
                    <a:lnTo>
                      <a:pt x="1191" y="174"/>
                    </a:lnTo>
                    <a:lnTo>
                      <a:pt x="1239" y="191"/>
                    </a:lnTo>
                    <a:lnTo>
                      <a:pt x="1284" y="210"/>
                    </a:lnTo>
                    <a:lnTo>
                      <a:pt x="1327" y="230"/>
                    </a:lnTo>
                    <a:lnTo>
                      <a:pt x="1370" y="251"/>
                    </a:lnTo>
                    <a:lnTo>
                      <a:pt x="1409" y="272"/>
                    </a:lnTo>
                    <a:lnTo>
                      <a:pt x="1445" y="292"/>
                    </a:lnTo>
                    <a:lnTo>
                      <a:pt x="1479" y="312"/>
                    </a:lnTo>
                    <a:lnTo>
                      <a:pt x="1510" y="331"/>
                    </a:lnTo>
                    <a:lnTo>
                      <a:pt x="1540" y="348"/>
                    </a:lnTo>
                    <a:lnTo>
                      <a:pt x="1565" y="364"/>
                    </a:lnTo>
                    <a:lnTo>
                      <a:pt x="1587" y="377"/>
                    </a:lnTo>
                    <a:lnTo>
                      <a:pt x="1607" y="388"/>
                    </a:lnTo>
                    <a:lnTo>
                      <a:pt x="1677" y="423"/>
                    </a:lnTo>
                    <a:lnTo>
                      <a:pt x="1749" y="451"/>
                    </a:lnTo>
                    <a:lnTo>
                      <a:pt x="1822" y="475"/>
                    </a:lnTo>
                    <a:lnTo>
                      <a:pt x="1898" y="492"/>
                    </a:lnTo>
                    <a:lnTo>
                      <a:pt x="1976" y="504"/>
                    </a:lnTo>
                    <a:lnTo>
                      <a:pt x="2055" y="512"/>
                    </a:lnTo>
                    <a:lnTo>
                      <a:pt x="2136" y="514"/>
                    </a:lnTo>
                    <a:lnTo>
                      <a:pt x="2220" y="512"/>
                    </a:lnTo>
                    <a:lnTo>
                      <a:pt x="2306" y="505"/>
                    </a:lnTo>
                    <a:lnTo>
                      <a:pt x="2394" y="493"/>
                    </a:lnTo>
                    <a:lnTo>
                      <a:pt x="2431" y="486"/>
                    </a:lnTo>
                    <a:lnTo>
                      <a:pt x="2469" y="476"/>
                    </a:lnTo>
                    <a:lnTo>
                      <a:pt x="2508" y="462"/>
                    </a:lnTo>
                    <a:lnTo>
                      <a:pt x="2547" y="461"/>
                    </a:lnTo>
                    <a:lnTo>
                      <a:pt x="2581" y="463"/>
                    </a:lnTo>
                    <a:lnTo>
                      <a:pt x="2612" y="467"/>
                    </a:lnTo>
                    <a:lnTo>
                      <a:pt x="2638" y="474"/>
                    </a:lnTo>
                    <a:lnTo>
                      <a:pt x="2659" y="482"/>
                    </a:lnTo>
                    <a:lnTo>
                      <a:pt x="2679" y="492"/>
                    </a:lnTo>
                    <a:lnTo>
                      <a:pt x="2695" y="502"/>
                    </a:lnTo>
                    <a:lnTo>
                      <a:pt x="2713" y="519"/>
                    </a:lnTo>
                    <a:lnTo>
                      <a:pt x="2728" y="538"/>
                    </a:lnTo>
                    <a:lnTo>
                      <a:pt x="2739" y="556"/>
                    </a:lnTo>
                    <a:lnTo>
                      <a:pt x="2747" y="575"/>
                    </a:lnTo>
                    <a:lnTo>
                      <a:pt x="2752" y="592"/>
                    </a:lnTo>
                    <a:lnTo>
                      <a:pt x="2754" y="607"/>
                    </a:lnTo>
                    <a:lnTo>
                      <a:pt x="2756" y="621"/>
                    </a:lnTo>
                    <a:lnTo>
                      <a:pt x="2754" y="649"/>
                    </a:lnTo>
                    <a:lnTo>
                      <a:pt x="2748" y="676"/>
                    </a:lnTo>
                    <a:lnTo>
                      <a:pt x="2737" y="701"/>
                    </a:lnTo>
                    <a:lnTo>
                      <a:pt x="2720" y="726"/>
                    </a:lnTo>
                    <a:lnTo>
                      <a:pt x="2697" y="750"/>
                    </a:lnTo>
                    <a:lnTo>
                      <a:pt x="2669" y="773"/>
                    </a:lnTo>
                    <a:lnTo>
                      <a:pt x="2634" y="796"/>
                    </a:lnTo>
                    <a:lnTo>
                      <a:pt x="2593" y="820"/>
                    </a:lnTo>
                    <a:lnTo>
                      <a:pt x="2544" y="842"/>
                    </a:lnTo>
                    <a:lnTo>
                      <a:pt x="2507" y="858"/>
                    </a:lnTo>
                    <a:lnTo>
                      <a:pt x="2464" y="869"/>
                    </a:lnTo>
                    <a:lnTo>
                      <a:pt x="2417" y="879"/>
                    </a:lnTo>
                    <a:lnTo>
                      <a:pt x="2367" y="888"/>
                    </a:lnTo>
                    <a:lnTo>
                      <a:pt x="2314" y="894"/>
                    </a:lnTo>
                    <a:lnTo>
                      <a:pt x="2260" y="899"/>
                    </a:lnTo>
                    <a:lnTo>
                      <a:pt x="2203" y="902"/>
                    </a:lnTo>
                    <a:lnTo>
                      <a:pt x="2146" y="905"/>
                    </a:lnTo>
                    <a:lnTo>
                      <a:pt x="2090" y="907"/>
                    </a:lnTo>
                    <a:lnTo>
                      <a:pt x="2033" y="910"/>
                    </a:lnTo>
                    <a:lnTo>
                      <a:pt x="1974" y="911"/>
                    </a:lnTo>
                    <a:lnTo>
                      <a:pt x="1915" y="914"/>
                    </a:lnTo>
                    <a:lnTo>
                      <a:pt x="1864" y="917"/>
                    </a:lnTo>
                    <a:lnTo>
                      <a:pt x="1816" y="921"/>
                    </a:lnTo>
                    <a:lnTo>
                      <a:pt x="1770" y="928"/>
                    </a:lnTo>
                    <a:lnTo>
                      <a:pt x="1728" y="934"/>
                    </a:lnTo>
                    <a:lnTo>
                      <a:pt x="1690" y="943"/>
                    </a:lnTo>
                    <a:lnTo>
                      <a:pt x="1655" y="951"/>
                    </a:lnTo>
                    <a:lnTo>
                      <a:pt x="1625" y="958"/>
                    </a:lnTo>
                    <a:lnTo>
                      <a:pt x="1599" y="966"/>
                    </a:lnTo>
                    <a:lnTo>
                      <a:pt x="1579" y="972"/>
                    </a:lnTo>
                    <a:lnTo>
                      <a:pt x="1562" y="978"/>
                    </a:lnTo>
                    <a:lnTo>
                      <a:pt x="1553" y="981"/>
                    </a:lnTo>
                    <a:lnTo>
                      <a:pt x="1548" y="982"/>
                    </a:lnTo>
                    <a:lnTo>
                      <a:pt x="1533" y="992"/>
                    </a:lnTo>
                    <a:lnTo>
                      <a:pt x="1521" y="1004"/>
                    </a:lnTo>
                    <a:lnTo>
                      <a:pt x="1515" y="1019"/>
                    </a:lnTo>
                    <a:lnTo>
                      <a:pt x="1513" y="1036"/>
                    </a:lnTo>
                    <a:lnTo>
                      <a:pt x="1516" y="1054"/>
                    </a:lnTo>
                    <a:lnTo>
                      <a:pt x="1524" y="1069"/>
                    </a:lnTo>
                    <a:lnTo>
                      <a:pt x="1536" y="1080"/>
                    </a:lnTo>
                    <a:lnTo>
                      <a:pt x="1552" y="1086"/>
                    </a:lnTo>
                    <a:lnTo>
                      <a:pt x="1568" y="1089"/>
                    </a:lnTo>
                    <a:lnTo>
                      <a:pt x="1587" y="1085"/>
                    </a:lnTo>
                    <a:lnTo>
                      <a:pt x="1591" y="1084"/>
                    </a:lnTo>
                    <a:lnTo>
                      <a:pt x="1599" y="1081"/>
                    </a:lnTo>
                    <a:lnTo>
                      <a:pt x="1613" y="1076"/>
                    </a:lnTo>
                    <a:lnTo>
                      <a:pt x="1632" y="1071"/>
                    </a:lnTo>
                    <a:lnTo>
                      <a:pt x="1655" y="1065"/>
                    </a:lnTo>
                    <a:lnTo>
                      <a:pt x="1683" y="1058"/>
                    </a:lnTo>
                    <a:lnTo>
                      <a:pt x="1714" y="1050"/>
                    </a:lnTo>
                    <a:lnTo>
                      <a:pt x="1750" y="1043"/>
                    </a:lnTo>
                    <a:lnTo>
                      <a:pt x="1788" y="1036"/>
                    </a:lnTo>
                    <a:lnTo>
                      <a:pt x="1830" y="1031"/>
                    </a:lnTo>
                    <a:lnTo>
                      <a:pt x="1874" y="1027"/>
                    </a:lnTo>
                    <a:lnTo>
                      <a:pt x="1921" y="1023"/>
                    </a:lnTo>
                    <a:lnTo>
                      <a:pt x="1978" y="1021"/>
                    </a:lnTo>
                    <a:lnTo>
                      <a:pt x="2037" y="1019"/>
                    </a:lnTo>
                    <a:lnTo>
                      <a:pt x="2096" y="1017"/>
                    </a:lnTo>
                    <a:lnTo>
                      <a:pt x="2156" y="1015"/>
                    </a:lnTo>
                    <a:lnTo>
                      <a:pt x="2216" y="1011"/>
                    </a:lnTo>
                    <a:lnTo>
                      <a:pt x="2276" y="1008"/>
                    </a:lnTo>
                    <a:lnTo>
                      <a:pt x="2335" y="1003"/>
                    </a:lnTo>
                    <a:lnTo>
                      <a:pt x="2392" y="995"/>
                    </a:lnTo>
                    <a:lnTo>
                      <a:pt x="2447" y="985"/>
                    </a:lnTo>
                    <a:lnTo>
                      <a:pt x="2499" y="975"/>
                    </a:lnTo>
                    <a:lnTo>
                      <a:pt x="2547" y="960"/>
                    </a:lnTo>
                    <a:lnTo>
                      <a:pt x="2590" y="943"/>
                    </a:lnTo>
                    <a:lnTo>
                      <a:pt x="2622" y="927"/>
                    </a:lnTo>
                    <a:lnTo>
                      <a:pt x="2655" y="911"/>
                    </a:lnTo>
                    <a:lnTo>
                      <a:pt x="2685" y="893"/>
                    </a:lnTo>
                    <a:lnTo>
                      <a:pt x="2715" y="875"/>
                    </a:lnTo>
                    <a:lnTo>
                      <a:pt x="2744" y="854"/>
                    </a:lnTo>
                    <a:lnTo>
                      <a:pt x="2770" y="833"/>
                    </a:lnTo>
                    <a:lnTo>
                      <a:pt x="2795" y="809"/>
                    </a:lnTo>
                    <a:lnTo>
                      <a:pt x="2815" y="783"/>
                    </a:lnTo>
                    <a:lnTo>
                      <a:pt x="2833" y="755"/>
                    </a:lnTo>
                    <a:lnTo>
                      <a:pt x="2848" y="724"/>
                    </a:lnTo>
                    <a:lnTo>
                      <a:pt x="2858" y="691"/>
                    </a:lnTo>
                    <a:lnTo>
                      <a:pt x="2865" y="656"/>
                    </a:lnTo>
                    <a:lnTo>
                      <a:pt x="2866" y="617"/>
                    </a:lnTo>
                    <a:lnTo>
                      <a:pt x="2862" y="577"/>
                    </a:lnTo>
                    <a:lnTo>
                      <a:pt x="2851" y="539"/>
                    </a:lnTo>
                    <a:lnTo>
                      <a:pt x="2836" y="503"/>
                    </a:lnTo>
                    <a:lnTo>
                      <a:pt x="2815" y="471"/>
                    </a:lnTo>
                    <a:lnTo>
                      <a:pt x="2790" y="440"/>
                    </a:lnTo>
                    <a:lnTo>
                      <a:pt x="2760" y="414"/>
                    </a:lnTo>
                    <a:lnTo>
                      <a:pt x="2740" y="401"/>
                    </a:lnTo>
                    <a:lnTo>
                      <a:pt x="2717" y="388"/>
                    </a:lnTo>
                    <a:lnTo>
                      <a:pt x="2691" y="376"/>
                    </a:lnTo>
                    <a:lnTo>
                      <a:pt x="2764" y="334"/>
                    </a:lnTo>
                    <a:lnTo>
                      <a:pt x="2838" y="288"/>
                    </a:lnTo>
                    <a:lnTo>
                      <a:pt x="2911" y="241"/>
                    </a:lnTo>
                    <a:lnTo>
                      <a:pt x="2956" y="213"/>
                    </a:lnTo>
                    <a:lnTo>
                      <a:pt x="3000" y="183"/>
                    </a:lnTo>
                    <a:lnTo>
                      <a:pt x="3044" y="156"/>
                    </a:lnTo>
                    <a:lnTo>
                      <a:pt x="3086" y="130"/>
                    </a:lnTo>
                    <a:lnTo>
                      <a:pt x="3128" y="105"/>
                    </a:lnTo>
                    <a:lnTo>
                      <a:pt x="3169" y="83"/>
                    </a:lnTo>
                    <a:lnTo>
                      <a:pt x="3208" y="61"/>
                    </a:lnTo>
                    <a:lnTo>
                      <a:pt x="3247" y="42"/>
                    </a:lnTo>
                    <a:lnTo>
                      <a:pt x="3285" y="27"/>
                    </a:lnTo>
                    <a:lnTo>
                      <a:pt x="3321" y="15"/>
                    </a:lnTo>
                    <a:lnTo>
                      <a:pt x="3355" y="6"/>
                    </a:lnTo>
                    <a:lnTo>
                      <a:pt x="3389" y="1"/>
                    </a:lnTo>
                    <a:lnTo>
                      <a:pt x="3420" y="0"/>
                    </a:lnTo>
                    <a:close/>
                  </a:path>
                </a:pathLst>
              </a:custGeom>
              <a:solidFill>
                <a:srgbClr val="A7C46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29" name="Freeform 23"/>
            <p:cNvSpPr>
              <a:spLocks/>
            </p:cNvSpPr>
            <p:nvPr/>
          </p:nvSpPr>
          <p:spPr bwMode="auto">
            <a:xfrm>
              <a:off x="4415954" y="1916938"/>
              <a:ext cx="708353" cy="429977"/>
            </a:xfrm>
            <a:custGeom>
              <a:avLst/>
              <a:gdLst>
                <a:gd name="T0" fmla="*/ 1296 w 1598"/>
                <a:gd name="T1" fmla="*/ 6 h 970"/>
                <a:gd name="T2" fmla="*/ 1332 w 1598"/>
                <a:gd name="T3" fmla="*/ 30 h 970"/>
                <a:gd name="T4" fmla="*/ 1591 w 1598"/>
                <a:gd name="T5" fmla="*/ 604 h 970"/>
                <a:gd name="T6" fmla="*/ 1598 w 1598"/>
                <a:gd name="T7" fmla="*/ 628 h 970"/>
                <a:gd name="T8" fmla="*/ 1592 w 1598"/>
                <a:gd name="T9" fmla="*/ 672 h 970"/>
                <a:gd name="T10" fmla="*/ 1566 w 1598"/>
                <a:gd name="T11" fmla="*/ 708 h 970"/>
                <a:gd name="T12" fmla="*/ 996 w 1598"/>
                <a:gd name="T13" fmla="*/ 962 h 970"/>
                <a:gd name="T14" fmla="*/ 971 w 1598"/>
                <a:gd name="T15" fmla="*/ 970 h 970"/>
                <a:gd name="T16" fmla="*/ 928 w 1598"/>
                <a:gd name="T17" fmla="*/ 964 h 970"/>
                <a:gd name="T18" fmla="*/ 891 w 1598"/>
                <a:gd name="T19" fmla="*/ 937 h 970"/>
                <a:gd name="T20" fmla="*/ 874 w 1598"/>
                <a:gd name="T21" fmla="*/ 895 h 970"/>
                <a:gd name="T22" fmla="*/ 880 w 1598"/>
                <a:gd name="T23" fmla="*/ 851 h 970"/>
                <a:gd name="T24" fmla="*/ 907 w 1598"/>
                <a:gd name="T25" fmla="*/ 816 h 970"/>
                <a:gd name="T26" fmla="*/ 1341 w 1598"/>
                <a:gd name="T27" fmla="*/ 620 h 970"/>
                <a:gd name="T28" fmla="*/ 1141 w 1598"/>
                <a:gd name="T29" fmla="*/ 560 h 970"/>
                <a:gd name="T30" fmla="*/ 936 w 1598"/>
                <a:gd name="T31" fmla="*/ 525 h 970"/>
                <a:gd name="T32" fmla="*/ 729 w 1598"/>
                <a:gd name="T33" fmla="*/ 518 h 970"/>
                <a:gd name="T34" fmla="*/ 523 w 1598"/>
                <a:gd name="T35" fmla="*/ 538 h 970"/>
                <a:gd name="T36" fmla="*/ 320 w 1598"/>
                <a:gd name="T37" fmla="*/ 585 h 970"/>
                <a:gd name="T38" fmla="*/ 125 w 1598"/>
                <a:gd name="T39" fmla="*/ 659 h 970"/>
                <a:gd name="T40" fmla="*/ 90 w 1598"/>
                <a:gd name="T41" fmla="*/ 666 h 970"/>
                <a:gd name="T42" fmla="*/ 49 w 1598"/>
                <a:gd name="T43" fmla="*/ 658 h 970"/>
                <a:gd name="T44" fmla="*/ 17 w 1598"/>
                <a:gd name="T45" fmla="*/ 633 h 970"/>
                <a:gd name="T46" fmla="*/ 0 w 1598"/>
                <a:gd name="T47" fmla="*/ 592 h 970"/>
                <a:gd name="T48" fmla="*/ 6 w 1598"/>
                <a:gd name="T49" fmla="*/ 549 h 970"/>
                <a:gd name="T50" fmla="*/ 31 w 1598"/>
                <a:gd name="T51" fmla="*/ 513 h 970"/>
                <a:gd name="T52" fmla="*/ 152 w 1598"/>
                <a:gd name="T53" fmla="*/ 458 h 970"/>
                <a:gd name="T54" fmla="*/ 360 w 1598"/>
                <a:gd name="T55" fmla="*/ 394 h 970"/>
                <a:gd name="T56" fmla="*/ 574 w 1598"/>
                <a:gd name="T57" fmla="*/ 356 h 970"/>
                <a:gd name="T58" fmla="*/ 790 w 1598"/>
                <a:gd name="T59" fmla="*/ 344 h 970"/>
                <a:gd name="T60" fmla="*/ 1007 w 1598"/>
                <a:gd name="T61" fmla="*/ 359 h 970"/>
                <a:gd name="T62" fmla="*/ 1220 w 1598"/>
                <a:gd name="T63" fmla="*/ 401 h 970"/>
                <a:gd name="T64" fmla="*/ 1187 w 1598"/>
                <a:gd name="T65" fmla="*/ 120 h 970"/>
                <a:gd name="T66" fmla="*/ 1180 w 1598"/>
                <a:gd name="T67" fmla="*/ 77 h 970"/>
                <a:gd name="T68" fmla="*/ 1197 w 1598"/>
                <a:gd name="T69" fmla="*/ 36 h 970"/>
                <a:gd name="T70" fmla="*/ 1231 w 1598"/>
                <a:gd name="T71" fmla="*/ 8 h 970"/>
                <a:gd name="T72" fmla="*/ 1275 w 1598"/>
                <a:gd name="T73" fmla="*/ 0 h 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98" h="970">
                  <a:moveTo>
                    <a:pt x="1275" y="0"/>
                  </a:moveTo>
                  <a:lnTo>
                    <a:pt x="1296" y="6"/>
                  </a:lnTo>
                  <a:lnTo>
                    <a:pt x="1316" y="15"/>
                  </a:lnTo>
                  <a:lnTo>
                    <a:pt x="1332" y="30"/>
                  </a:lnTo>
                  <a:lnTo>
                    <a:pt x="1345" y="50"/>
                  </a:lnTo>
                  <a:lnTo>
                    <a:pt x="1591" y="604"/>
                  </a:lnTo>
                  <a:lnTo>
                    <a:pt x="1591" y="606"/>
                  </a:lnTo>
                  <a:lnTo>
                    <a:pt x="1598" y="628"/>
                  </a:lnTo>
                  <a:lnTo>
                    <a:pt x="1598" y="651"/>
                  </a:lnTo>
                  <a:lnTo>
                    <a:pt x="1592" y="672"/>
                  </a:lnTo>
                  <a:lnTo>
                    <a:pt x="1581" y="691"/>
                  </a:lnTo>
                  <a:lnTo>
                    <a:pt x="1566" y="708"/>
                  </a:lnTo>
                  <a:lnTo>
                    <a:pt x="1546" y="719"/>
                  </a:lnTo>
                  <a:lnTo>
                    <a:pt x="996" y="962"/>
                  </a:lnTo>
                  <a:lnTo>
                    <a:pt x="993" y="963"/>
                  </a:lnTo>
                  <a:lnTo>
                    <a:pt x="971" y="970"/>
                  </a:lnTo>
                  <a:lnTo>
                    <a:pt x="948" y="970"/>
                  </a:lnTo>
                  <a:lnTo>
                    <a:pt x="928" y="964"/>
                  </a:lnTo>
                  <a:lnTo>
                    <a:pt x="908" y="953"/>
                  </a:lnTo>
                  <a:lnTo>
                    <a:pt x="891" y="937"/>
                  </a:lnTo>
                  <a:lnTo>
                    <a:pt x="880" y="918"/>
                  </a:lnTo>
                  <a:lnTo>
                    <a:pt x="874" y="895"/>
                  </a:lnTo>
                  <a:lnTo>
                    <a:pt x="874" y="872"/>
                  </a:lnTo>
                  <a:lnTo>
                    <a:pt x="880" y="851"/>
                  </a:lnTo>
                  <a:lnTo>
                    <a:pt x="890" y="832"/>
                  </a:lnTo>
                  <a:lnTo>
                    <a:pt x="907" y="816"/>
                  </a:lnTo>
                  <a:lnTo>
                    <a:pt x="926" y="805"/>
                  </a:lnTo>
                  <a:lnTo>
                    <a:pt x="1341" y="620"/>
                  </a:lnTo>
                  <a:lnTo>
                    <a:pt x="1241" y="587"/>
                  </a:lnTo>
                  <a:lnTo>
                    <a:pt x="1141" y="560"/>
                  </a:lnTo>
                  <a:lnTo>
                    <a:pt x="1038" y="539"/>
                  </a:lnTo>
                  <a:lnTo>
                    <a:pt x="936" y="525"/>
                  </a:lnTo>
                  <a:lnTo>
                    <a:pt x="832" y="518"/>
                  </a:lnTo>
                  <a:lnTo>
                    <a:pt x="729" y="518"/>
                  </a:lnTo>
                  <a:lnTo>
                    <a:pt x="626" y="525"/>
                  </a:lnTo>
                  <a:lnTo>
                    <a:pt x="523" y="538"/>
                  </a:lnTo>
                  <a:lnTo>
                    <a:pt x="421" y="559"/>
                  </a:lnTo>
                  <a:lnTo>
                    <a:pt x="320" y="585"/>
                  </a:lnTo>
                  <a:lnTo>
                    <a:pt x="221" y="618"/>
                  </a:lnTo>
                  <a:lnTo>
                    <a:pt x="125" y="659"/>
                  </a:lnTo>
                  <a:lnTo>
                    <a:pt x="107" y="665"/>
                  </a:lnTo>
                  <a:lnTo>
                    <a:pt x="90" y="666"/>
                  </a:lnTo>
                  <a:lnTo>
                    <a:pt x="69" y="665"/>
                  </a:lnTo>
                  <a:lnTo>
                    <a:pt x="49" y="658"/>
                  </a:lnTo>
                  <a:lnTo>
                    <a:pt x="31" y="647"/>
                  </a:lnTo>
                  <a:lnTo>
                    <a:pt x="17" y="633"/>
                  </a:lnTo>
                  <a:lnTo>
                    <a:pt x="7" y="614"/>
                  </a:lnTo>
                  <a:lnTo>
                    <a:pt x="0" y="592"/>
                  </a:lnTo>
                  <a:lnTo>
                    <a:pt x="0" y="570"/>
                  </a:lnTo>
                  <a:lnTo>
                    <a:pt x="6" y="549"/>
                  </a:lnTo>
                  <a:lnTo>
                    <a:pt x="16" y="529"/>
                  </a:lnTo>
                  <a:lnTo>
                    <a:pt x="31" y="513"/>
                  </a:lnTo>
                  <a:lnTo>
                    <a:pt x="51" y="501"/>
                  </a:lnTo>
                  <a:lnTo>
                    <a:pt x="152" y="458"/>
                  </a:lnTo>
                  <a:lnTo>
                    <a:pt x="255" y="423"/>
                  </a:lnTo>
                  <a:lnTo>
                    <a:pt x="360" y="394"/>
                  </a:lnTo>
                  <a:lnTo>
                    <a:pt x="467" y="371"/>
                  </a:lnTo>
                  <a:lnTo>
                    <a:pt x="574" y="356"/>
                  </a:lnTo>
                  <a:lnTo>
                    <a:pt x="682" y="346"/>
                  </a:lnTo>
                  <a:lnTo>
                    <a:pt x="790" y="344"/>
                  </a:lnTo>
                  <a:lnTo>
                    <a:pt x="898" y="348"/>
                  </a:lnTo>
                  <a:lnTo>
                    <a:pt x="1007" y="359"/>
                  </a:lnTo>
                  <a:lnTo>
                    <a:pt x="1114" y="377"/>
                  </a:lnTo>
                  <a:lnTo>
                    <a:pt x="1220" y="401"/>
                  </a:lnTo>
                  <a:lnTo>
                    <a:pt x="1326" y="431"/>
                  </a:lnTo>
                  <a:lnTo>
                    <a:pt x="1187" y="120"/>
                  </a:lnTo>
                  <a:lnTo>
                    <a:pt x="1182" y="98"/>
                  </a:lnTo>
                  <a:lnTo>
                    <a:pt x="1180" y="77"/>
                  </a:lnTo>
                  <a:lnTo>
                    <a:pt x="1186" y="56"/>
                  </a:lnTo>
                  <a:lnTo>
                    <a:pt x="1197" y="36"/>
                  </a:lnTo>
                  <a:lnTo>
                    <a:pt x="1211" y="21"/>
                  </a:lnTo>
                  <a:lnTo>
                    <a:pt x="1231" y="8"/>
                  </a:lnTo>
                  <a:lnTo>
                    <a:pt x="1252" y="1"/>
                  </a:lnTo>
                  <a:lnTo>
                    <a:pt x="1275" y="0"/>
                  </a:lnTo>
                  <a:close/>
                </a:path>
              </a:pathLst>
            </a:custGeom>
            <a:solidFill>
              <a:srgbClr val="A7C46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24"/>
            <p:cNvSpPr>
              <a:spLocks/>
            </p:cNvSpPr>
            <p:nvPr/>
          </p:nvSpPr>
          <p:spPr bwMode="auto">
            <a:xfrm>
              <a:off x="3835709" y="2856236"/>
              <a:ext cx="521735" cy="632995"/>
            </a:xfrm>
            <a:custGeom>
              <a:avLst/>
              <a:gdLst>
                <a:gd name="T0" fmla="*/ 456 w 1177"/>
                <a:gd name="T1" fmla="*/ 2 h 1428"/>
                <a:gd name="T2" fmla="*/ 492 w 1177"/>
                <a:gd name="T3" fmla="*/ 17 h 1428"/>
                <a:gd name="T4" fmla="*/ 996 w 1177"/>
                <a:gd name="T5" fmla="*/ 386 h 1428"/>
                <a:gd name="T6" fmla="*/ 1015 w 1177"/>
                <a:gd name="T7" fmla="*/ 420 h 1428"/>
                <a:gd name="T8" fmla="*/ 1016 w 1177"/>
                <a:gd name="T9" fmla="*/ 457 h 1428"/>
                <a:gd name="T10" fmla="*/ 1001 w 1177"/>
                <a:gd name="T11" fmla="*/ 494 h 1428"/>
                <a:gd name="T12" fmla="*/ 972 w 1177"/>
                <a:gd name="T13" fmla="*/ 519 h 1428"/>
                <a:gd name="T14" fmla="*/ 935 w 1177"/>
                <a:gd name="T15" fmla="*/ 528 h 1428"/>
                <a:gd name="T16" fmla="*/ 897 w 1177"/>
                <a:gd name="T17" fmla="*/ 523 h 1428"/>
                <a:gd name="T18" fmla="*/ 513 w 1177"/>
                <a:gd name="T19" fmla="*/ 246 h 1428"/>
                <a:gd name="T20" fmla="*/ 555 w 1177"/>
                <a:gd name="T21" fmla="*/ 433 h 1428"/>
                <a:gd name="T22" fmla="*/ 618 w 1177"/>
                <a:gd name="T23" fmla="*/ 611 h 1428"/>
                <a:gd name="T24" fmla="*/ 702 w 1177"/>
                <a:gd name="T25" fmla="*/ 780 h 1428"/>
                <a:gd name="T26" fmla="*/ 805 w 1177"/>
                <a:gd name="T27" fmla="*/ 939 h 1428"/>
                <a:gd name="T28" fmla="*/ 928 w 1177"/>
                <a:gd name="T29" fmla="*/ 1083 h 1428"/>
                <a:gd name="T30" fmla="*/ 1066 w 1177"/>
                <a:gd name="T31" fmla="*/ 1213 h 1428"/>
                <a:gd name="T32" fmla="*/ 1156 w 1177"/>
                <a:gd name="T33" fmla="*/ 1285 h 1428"/>
                <a:gd name="T34" fmla="*/ 1175 w 1177"/>
                <a:gd name="T35" fmla="*/ 1319 h 1428"/>
                <a:gd name="T36" fmla="*/ 1176 w 1177"/>
                <a:gd name="T37" fmla="*/ 1357 h 1428"/>
                <a:gd name="T38" fmla="*/ 1161 w 1177"/>
                <a:gd name="T39" fmla="*/ 1393 h 1428"/>
                <a:gd name="T40" fmla="*/ 1130 w 1177"/>
                <a:gd name="T41" fmla="*/ 1418 h 1428"/>
                <a:gd name="T42" fmla="*/ 1094 w 1177"/>
                <a:gd name="T43" fmla="*/ 1428 h 1428"/>
                <a:gd name="T44" fmla="*/ 1057 w 1177"/>
                <a:gd name="T45" fmla="*/ 1421 h 1428"/>
                <a:gd name="T46" fmla="*/ 960 w 1177"/>
                <a:gd name="T47" fmla="*/ 1350 h 1428"/>
                <a:gd name="T48" fmla="*/ 815 w 1177"/>
                <a:gd name="T49" fmla="*/ 1215 h 1428"/>
                <a:gd name="T50" fmla="*/ 685 w 1177"/>
                <a:gd name="T51" fmla="*/ 1065 h 1428"/>
                <a:gd name="T52" fmla="*/ 575 w 1177"/>
                <a:gd name="T53" fmla="*/ 903 h 1428"/>
                <a:gd name="T54" fmla="*/ 481 w 1177"/>
                <a:gd name="T55" fmla="*/ 728 h 1428"/>
                <a:gd name="T56" fmla="*/ 409 w 1177"/>
                <a:gd name="T57" fmla="*/ 544 h 1428"/>
                <a:gd name="T58" fmla="*/ 358 w 1177"/>
                <a:gd name="T59" fmla="*/ 350 h 1428"/>
                <a:gd name="T60" fmla="*/ 143 w 1177"/>
                <a:gd name="T61" fmla="*/ 642 h 1428"/>
                <a:gd name="T62" fmla="*/ 110 w 1177"/>
                <a:gd name="T63" fmla="*/ 659 h 1428"/>
                <a:gd name="T64" fmla="*/ 71 w 1177"/>
                <a:gd name="T65" fmla="*/ 661 h 1428"/>
                <a:gd name="T66" fmla="*/ 36 w 1177"/>
                <a:gd name="T67" fmla="*/ 646 h 1428"/>
                <a:gd name="T68" fmla="*/ 10 w 1177"/>
                <a:gd name="T69" fmla="*/ 616 h 1428"/>
                <a:gd name="T70" fmla="*/ 0 w 1177"/>
                <a:gd name="T71" fmla="*/ 580 h 1428"/>
                <a:gd name="T72" fmla="*/ 7 w 1177"/>
                <a:gd name="T73" fmla="*/ 542 h 1428"/>
                <a:gd name="T74" fmla="*/ 371 w 1177"/>
                <a:gd name="T75" fmla="*/ 37 h 1428"/>
                <a:gd name="T76" fmla="*/ 385 w 1177"/>
                <a:gd name="T77" fmla="*/ 21 h 1428"/>
                <a:gd name="T78" fmla="*/ 418 w 1177"/>
                <a:gd name="T79" fmla="*/ 4 h 1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77" h="1428">
                  <a:moveTo>
                    <a:pt x="437" y="0"/>
                  </a:moveTo>
                  <a:lnTo>
                    <a:pt x="456" y="2"/>
                  </a:lnTo>
                  <a:lnTo>
                    <a:pt x="474" y="7"/>
                  </a:lnTo>
                  <a:lnTo>
                    <a:pt x="492" y="17"/>
                  </a:lnTo>
                  <a:lnTo>
                    <a:pt x="982" y="372"/>
                  </a:lnTo>
                  <a:lnTo>
                    <a:pt x="996" y="386"/>
                  </a:lnTo>
                  <a:lnTo>
                    <a:pt x="1008" y="403"/>
                  </a:lnTo>
                  <a:lnTo>
                    <a:pt x="1015" y="420"/>
                  </a:lnTo>
                  <a:lnTo>
                    <a:pt x="1017" y="439"/>
                  </a:lnTo>
                  <a:lnTo>
                    <a:pt x="1016" y="457"/>
                  </a:lnTo>
                  <a:lnTo>
                    <a:pt x="1010" y="476"/>
                  </a:lnTo>
                  <a:lnTo>
                    <a:pt x="1001" y="494"/>
                  </a:lnTo>
                  <a:lnTo>
                    <a:pt x="987" y="509"/>
                  </a:lnTo>
                  <a:lnTo>
                    <a:pt x="972" y="519"/>
                  </a:lnTo>
                  <a:lnTo>
                    <a:pt x="953" y="526"/>
                  </a:lnTo>
                  <a:lnTo>
                    <a:pt x="935" y="528"/>
                  </a:lnTo>
                  <a:lnTo>
                    <a:pt x="916" y="527"/>
                  </a:lnTo>
                  <a:lnTo>
                    <a:pt x="897" y="523"/>
                  </a:lnTo>
                  <a:lnTo>
                    <a:pt x="880" y="512"/>
                  </a:lnTo>
                  <a:lnTo>
                    <a:pt x="513" y="246"/>
                  </a:lnTo>
                  <a:lnTo>
                    <a:pt x="530" y="340"/>
                  </a:lnTo>
                  <a:lnTo>
                    <a:pt x="555" y="433"/>
                  </a:lnTo>
                  <a:lnTo>
                    <a:pt x="584" y="523"/>
                  </a:lnTo>
                  <a:lnTo>
                    <a:pt x="618" y="611"/>
                  </a:lnTo>
                  <a:lnTo>
                    <a:pt x="657" y="698"/>
                  </a:lnTo>
                  <a:lnTo>
                    <a:pt x="702" y="780"/>
                  </a:lnTo>
                  <a:lnTo>
                    <a:pt x="752" y="861"/>
                  </a:lnTo>
                  <a:lnTo>
                    <a:pt x="805" y="939"/>
                  </a:lnTo>
                  <a:lnTo>
                    <a:pt x="864" y="1012"/>
                  </a:lnTo>
                  <a:lnTo>
                    <a:pt x="928" y="1083"/>
                  </a:lnTo>
                  <a:lnTo>
                    <a:pt x="994" y="1150"/>
                  </a:lnTo>
                  <a:lnTo>
                    <a:pt x="1066" y="1213"/>
                  </a:lnTo>
                  <a:lnTo>
                    <a:pt x="1142" y="1272"/>
                  </a:lnTo>
                  <a:lnTo>
                    <a:pt x="1156" y="1285"/>
                  </a:lnTo>
                  <a:lnTo>
                    <a:pt x="1168" y="1301"/>
                  </a:lnTo>
                  <a:lnTo>
                    <a:pt x="1175" y="1319"/>
                  </a:lnTo>
                  <a:lnTo>
                    <a:pt x="1177" y="1337"/>
                  </a:lnTo>
                  <a:lnTo>
                    <a:pt x="1176" y="1357"/>
                  </a:lnTo>
                  <a:lnTo>
                    <a:pt x="1170" y="1376"/>
                  </a:lnTo>
                  <a:lnTo>
                    <a:pt x="1161" y="1393"/>
                  </a:lnTo>
                  <a:lnTo>
                    <a:pt x="1147" y="1407"/>
                  </a:lnTo>
                  <a:lnTo>
                    <a:pt x="1130" y="1418"/>
                  </a:lnTo>
                  <a:lnTo>
                    <a:pt x="1113" y="1425"/>
                  </a:lnTo>
                  <a:lnTo>
                    <a:pt x="1094" y="1428"/>
                  </a:lnTo>
                  <a:lnTo>
                    <a:pt x="1076" y="1427"/>
                  </a:lnTo>
                  <a:lnTo>
                    <a:pt x="1057" y="1421"/>
                  </a:lnTo>
                  <a:lnTo>
                    <a:pt x="1040" y="1411"/>
                  </a:lnTo>
                  <a:lnTo>
                    <a:pt x="960" y="1350"/>
                  </a:lnTo>
                  <a:lnTo>
                    <a:pt x="886" y="1284"/>
                  </a:lnTo>
                  <a:lnTo>
                    <a:pt x="815" y="1215"/>
                  </a:lnTo>
                  <a:lnTo>
                    <a:pt x="748" y="1142"/>
                  </a:lnTo>
                  <a:lnTo>
                    <a:pt x="685" y="1065"/>
                  </a:lnTo>
                  <a:lnTo>
                    <a:pt x="627" y="985"/>
                  </a:lnTo>
                  <a:lnTo>
                    <a:pt x="575" y="903"/>
                  </a:lnTo>
                  <a:lnTo>
                    <a:pt x="526" y="816"/>
                  </a:lnTo>
                  <a:lnTo>
                    <a:pt x="481" y="728"/>
                  </a:lnTo>
                  <a:lnTo>
                    <a:pt x="443" y="637"/>
                  </a:lnTo>
                  <a:lnTo>
                    <a:pt x="409" y="544"/>
                  </a:lnTo>
                  <a:lnTo>
                    <a:pt x="381" y="448"/>
                  </a:lnTo>
                  <a:lnTo>
                    <a:pt x="358" y="350"/>
                  </a:lnTo>
                  <a:lnTo>
                    <a:pt x="156" y="628"/>
                  </a:lnTo>
                  <a:lnTo>
                    <a:pt x="143" y="642"/>
                  </a:lnTo>
                  <a:lnTo>
                    <a:pt x="127" y="652"/>
                  </a:lnTo>
                  <a:lnTo>
                    <a:pt x="110" y="659"/>
                  </a:lnTo>
                  <a:lnTo>
                    <a:pt x="91" y="663"/>
                  </a:lnTo>
                  <a:lnTo>
                    <a:pt x="71" y="661"/>
                  </a:lnTo>
                  <a:lnTo>
                    <a:pt x="52" y="656"/>
                  </a:lnTo>
                  <a:lnTo>
                    <a:pt x="36" y="646"/>
                  </a:lnTo>
                  <a:lnTo>
                    <a:pt x="21" y="632"/>
                  </a:lnTo>
                  <a:lnTo>
                    <a:pt x="10" y="616"/>
                  </a:lnTo>
                  <a:lnTo>
                    <a:pt x="3" y="598"/>
                  </a:lnTo>
                  <a:lnTo>
                    <a:pt x="0" y="580"/>
                  </a:lnTo>
                  <a:lnTo>
                    <a:pt x="1" y="561"/>
                  </a:lnTo>
                  <a:lnTo>
                    <a:pt x="7" y="542"/>
                  </a:lnTo>
                  <a:lnTo>
                    <a:pt x="16" y="525"/>
                  </a:lnTo>
                  <a:lnTo>
                    <a:pt x="371" y="37"/>
                  </a:lnTo>
                  <a:lnTo>
                    <a:pt x="371" y="35"/>
                  </a:lnTo>
                  <a:lnTo>
                    <a:pt x="385" y="21"/>
                  </a:lnTo>
                  <a:lnTo>
                    <a:pt x="401" y="11"/>
                  </a:lnTo>
                  <a:lnTo>
                    <a:pt x="418" y="4"/>
                  </a:lnTo>
                  <a:lnTo>
                    <a:pt x="437" y="0"/>
                  </a:lnTo>
                  <a:close/>
                </a:path>
              </a:pathLst>
            </a:custGeom>
            <a:solidFill>
              <a:srgbClr val="A7C46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25"/>
            <p:cNvSpPr>
              <a:spLocks/>
            </p:cNvSpPr>
            <p:nvPr/>
          </p:nvSpPr>
          <p:spPr bwMode="auto">
            <a:xfrm>
              <a:off x="5125194" y="2888152"/>
              <a:ext cx="412688" cy="637429"/>
            </a:xfrm>
            <a:custGeom>
              <a:avLst/>
              <a:gdLst>
                <a:gd name="T0" fmla="*/ 879 w 931"/>
                <a:gd name="T1" fmla="*/ 7 h 1438"/>
                <a:gd name="T2" fmla="*/ 913 w 931"/>
                <a:gd name="T3" fmla="*/ 32 h 1438"/>
                <a:gd name="T4" fmla="*/ 930 w 931"/>
                <a:gd name="T5" fmla="*/ 72 h 1438"/>
                <a:gd name="T6" fmla="*/ 918 w 931"/>
                <a:gd name="T7" fmla="*/ 194 h 1438"/>
                <a:gd name="T8" fmla="*/ 875 w 931"/>
                <a:gd name="T9" fmla="*/ 390 h 1438"/>
                <a:gd name="T10" fmla="*/ 811 w 931"/>
                <a:gd name="T11" fmla="*/ 580 h 1438"/>
                <a:gd name="T12" fmla="*/ 726 w 931"/>
                <a:gd name="T13" fmla="*/ 760 h 1438"/>
                <a:gd name="T14" fmla="*/ 621 w 931"/>
                <a:gd name="T15" fmla="*/ 930 h 1438"/>
                <a:gd name="T16" fmla="*/ 498 w 931"/>
                <a:gd name="T17" fmla="*/ 1086 h 1438"/>
                <a:gd name="T18" fmla="*/ 355 w 931"/>
                <a:gd name="T19" fmla="*/ 1229 h 1438"/>
                <a:gd name="T20" fmla="*/ 718 w 931"/>
                <a:gd name="T21" fmla="*/ 1270 h 1438"/>
                <a:gd name="T22" fmla="*/ 755 w 931"/>
                <a:gd name="T23" fmla="*/ 1295 h 1438"/>
                <a:gd name="T24" fmla="*/ 775 w 931"/>
                <a:gd name="T25" fmla="*/ 1333 h 1438"/>
                <a:gd name="T26" fmla="*/ 773 w 931"/>
                <a:gd name="T27" fmla="*/ 1380 h 1438"/>
                <a:gd name="T28" fmla="*/ 748 w 931"/>
                <a:gd name="T29" fmla="*/ 1416 h 1438"/>
                <a:gd name="T30" fmla="*/ 710 w 931"/>
                <a:gd name="T31" fmla="*/ 1437 h 1438"/>
                <a:gd name="T32" fmla="*/ 677 w 931"/>
                <a:gd name="T33" fmla="*/ 1438 h 1438"/>
                <a:gd name="T34" fmla="*/ 54 w 931"/>
                <a:gd name="T35" fmla="*/ 1369 h 1438"/>
                <a:gd name="T36" fmla="*/ 19 w 931"/>
                <a:gd name="T37" fmla="*/ 1342 h 1438"/>
                <a:gd name="T38" fmla="*/ 0 w 931"/>
                <a:gd name="T39" fmla="*/ 1303 h 1438"/>
                <a:gd name="T40" fmla="*/ 62 w 931"/>
                <a:gd name="T41" fmla="*/ 678 h 1438"/>
                <a:gd name="T42" fmla="*/ 78 w 931"/>
                <a:gd name="T43" fmla="*/ 635 h 1438"/>
                <a:gd name="T44" fmla="*/ 112 w 931"/>
                <a:gd name="T45" fmla="*/ 608 h 1438"/>
                <a:gd name="T46" fmla="*/ 157 w 931"/>
                <a:gd name="T47" fmla="*/ 601 h 1438"/>
                <a:gd name="T48" fmla="*/ 199 w 931"/>
                <a:gd name="T49" fmla="*/ 617 h 1438"/>
                <a:gd name="T50" fmla="*/ 227 w 931"/>
                <a:gd name="T51" fmla="*/ 651 h 1438"/>
                <a:gd name="T52" fmla="*/ 234 w 931"/>
                <a:gd name="T53" fmla="*/ 697 h 1438"/>
                <a:gd name="T54" fmla="*/ 260 w 931"/>
                <a:gd name="T55" fmla="*/ 1084 h 1438"/>
                <a:gd name="T56" fmla="*/ 393 w 931"/>
                <a:gd name="T57" fmla="*/ 945 h 1438"/>
                <a:gd name="T58" fmla="*/ 508 w 931"/>
                <a:gd name="T59" fmla="*/ 792 h 1438"/>
                <a:gd name="T60" fmla="*/ 603 w 931"/>
                <a:gd name="T61" fmla="*/ 627 h 1438"/>
                <a:gd name="T62" fmla="*/ 678 w 931"/>
                <a:gd name="T63" fmla="*/ 452 h 1438"/>
                <a:gd name="T64" fmla="*/ 731 w 931"/>
                <a:gd name="T65" fmla="*/ 268 h 1438"/>
                <a:gd name="T66" fmla="*/ 762 w 931"/>
                <a:gd name="T67" fmla="*/ 78 h 1438"/>
                <a:gd name="T68" fmla="*/ 768 w 931"/>
                <a:gd name="T69" fmla="*/ 54 h 1438"/>
                <a:gd name="T70" fmla="*/ 794 w 931"/>
                <a:gd name="T71" fmla="*/ 18 h 1438"/>
                <a:gd name="T72" fmla="*/ 834 w 931"/>
                <a:gd name="T73" fmla="*/ 1 h 1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31" h="1438">
                  <a:moveTo>
                    <a:pt x="857" y="0"/>
                  </a:moveTo>
                  <a:lnTo>
                    <a:pt x="879" y="7"/>
                  </a:lnTo>
                  <a:lnTo>
                    <a:pt x="897" y="17"/>
                  </a:lnTo>
                  <a:lnTo>
                    <a:pt x="913" y="32"/>
                  </a:lnTo>
                  <a:lnTo>
                    <a:pt x="924" y="51"/>
                  </a:lnTo>
                  <a:lnTo>
                    <a:pt x="930" y="72"/>
                  </a:lnTo>
                  <a:lnTo>
                    <a:pt x="931" y="94"/>
                  </a:lnTo>
                  <a:lnTo>
                    <a:pt x="918" y="194"/>
                  </a:lnTo>
                  <a:lnTo>
                    <a:pt x="900" y="293"/>
                  </a:lnTo>
                  <a:lnTo>
                    <a:pt x="875" y="390"/>
                  </a:lnTo>
                  <a:lnTo>
                    <a:pt x="846" y="486"/>
                  </a:lnTo>
                  <a:lnTo>
                    <a:pt x="811" y="580"/>
                  </a:lnTo>
                  <a:lnTo>
                    <a:pt x="772" y="671"/>
                  </a:lnTo>
                  <a:lnTo>
                    <a:pt x="726" y="760"/>
                  </a:lnTo>
                  <a:lnTo>
                    <a:pt x="676" y="846"/>
                  </a:lnTo>
                  <a:lnTo>
                    <a:pt x="621" y="930"/>
                  </a:lnTo>
                  <a:lnTo>
                    <a:pt x="562" y="1009"/>
                  </a:lnTo>
                  <a:lnTo>
                    <a:pt x="498" y="1086"/>
                  </a:lnTo>
                  <a:lnTo>
                    <a:pt x="429" y="1159"/>
                  </a:lnTo>
                  <a:lnTo>
                    <a:pt x="355" y="1229"/>
                  </a:lnTo>
                  <a:lnTo>
                    <a:pt x="696" y="1265"/>
                  </a:lnTo>
                  <a:lnTo>
                    <a:pt x="718" y="1270"/>
                  </a:lnTo>
                  <a:lnTo>
                    <a:pt x="739" y="1279"/>
                  </a:lnTo>
                  <a:lnTo>
                    <a:pt x="755" y="1295"/>
                  </a:lnTo>
                  <a:lnTo>
                    <a:pt x="768" y="1312"/>
                  </a:lnTo>
                  <a:lnTo>
                    <a:pt x="775" y="1333"/>
                  </a:lnTo>
                  <a:lnTo>
                    <a:pt x="777" y="1356"/>
                  </a:lnTo>
                  <a:lnTo>
                    <a:pt x="773" y="1380"/>
                  </a:lnTo>
                  <a:lnTo>
                    <a:pt x="763" y="1400"/>
                  </a:lnTo>
                  <a:lnTo>
                    <a:pt x="748" y="1416"/>
                  </a:lnTo>
                  <a:lnTo>
                    <a:pt x="731" y="1429"/>
                  </a:lnTo>
                  <a:lnTo>
                    <a:pt x="710" y="1437"/>
                  </a:lnTo>
                  <a:lnTo>
                    <a:pt x="686" y="1438"/>
                  </a:lnTo>
                  <a:lnTo>
                    <a:pt x="677" y="1438"/>
                  </a:lnTo>
                  <a:lnTo>
                    <a:pt x="77" y="1374"/>
                  </a:lnTo>
                  <a:lnTo>
                    <a:pt x="54" y="1369"/>
                  </a:lnTo>
                  <a:lnTo>
                    <a:pt x="35" y="1358"/>
                  </a:lnTo>
                  <a:lnTo>
                    <a:pt x="19" y="1342"/>
                  </a:lnTo>
                  <a:lnTo>
                    <a:pt x="7" y="1324"/>
                  </a:lnTo>
                  <a:lnTo>
                    <a:pt x="0" y="1303"/>
                  </a:lnTo>
                  <a:lnTo>
                    <a:pt x="0" y="1279"/>
                  </a:lnTo>
                  <a:lnTo>
                    <a:pt x="62" y="678"/>
                  </a:lnTo>
                  <a:lnTo>
                    <a:pt x="68" y="655"/>
                  </a:lnTo>
                  <a:lnTo>
                    <a:pt x="78" y="635"/>
                  </a:lnTo>
                  <a:lnTo>
                    <a:pt x="93" y="620"/>
                  </a:lnTo>
                  <a:lnTo>
                    <a:pt x="112" y="608"/>
                  </a:lnTo>
                  <a:lnTo>
                    <a:pt x="134" y="601"/>
                  </a:lnTo>
                  <a:lnTo>
                    <a:pt x="157" y="601"/>
                  </a:lnTo>
                  <a:lnTo>
                    <a:pt x="179" y="606"/>
                  </a:lnTo>
                  <a:lnTo>
                    <a:pt x="199" y="617"/>
                  </a:lnTo>
                  <a:lnTo>
                    <a:pt x="216" y="632"/>
                  </a:lnTo>
                  <a:lnTo>
                    <a:pt x="227" y="651"/>
                  </a:lnTo>
                  <a:lnTo>
                    <a:pt x="233" y="673"/>
                  </a:lnTo>
                  <a:lnTo>
                    <a:pt x="234" y="697"/>
                  </a:lnTo>
                  <a:lnTo>
                    <a:pt x="186" y="1147"/>
                  </a:lnTo>
                  <a:lnTo>
                    <a:pt x="260" y="1084"/>
                  </a:lnTo>
                  <a:lnTo>
                    <a:pt x="329" y="1016"/>
                  </a:lnTo>
                  <a:lnTo>
                    <a:pt x="393" y="945"/>
                  </a:lnTo>
                  <a:lnTo>
                    <a:pt x="452" y="870"/>
                  </a:lnTo>
                  <a:lnTo>
                    <a:pt x="508" y="792"/>
                  </a:lnTo>
                  <a:lnTo>
                    <a:pt x="558" y="711"/>
                  </a:lnTo>
                  <a:lnTo>
                    <a:pt x="603" y="627"/>
                  </a:lnTo>
                  <a:lnTo>
                    <a:pt x="643" y="540"/>
                  </a:lnTo>
                  <a:lnTo>
                    <a:pt x="678" y="452"/>
                  </a:lnTo>
                  <a:lnTo>
                    <a:pt x="707" y="361"/>
                  </a:lnTo>
                  <a:lnTo>
                    <a:pt x="731" y="268"/>
                  </a:lnTo>
                  <a:lnTo>
                    <a:pt x="749" y="173"/>
                  </a:lnTo>
                  <a:lnTo>
                    <a:pt x="762" y="78"/>
                  </a:lnTo>
                  <a:lnTo>
                    <a:pt x="762" y="76"/>
                  </a:lnTo>
                  <a:lnTo>
                    <a:pt x="768" y="54"/>
                  </a:lnTo>
                  <a:lnTo>
                    <a:pt x="778" y="34"/>
                  </a:lnTo>
                  <a:lnTo>
                    <a:pt x="794" y="18"/>
                  </a:lnTo>
                  <a:lnTo>
                    <a:pt x="812" y="7"/>
                  </a:lnTo>
                  <a:lnTo>
                    <a:pt x="834" y="1"/>
                  </a:lnTo>
                  <a:lnTo>
                    <a:pt x="857" y="0"/>
                  </a:lnTo>
                  <a:close/>
                </a:path>
              </a:pathLst>
            </a:custGeom>
            <a:solidFill>
              <a:srgbClr val="A7C46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Oval 36"/>
            <p:cNvSpPr/>
            <p:nvPr/>
          </p:nvSpPr>
          <p:spPr>
            <a:xfrm>
              <a:off x="5135169" y="2286409"/>
              <a:ext cx="489776" cy="489777"/>
            </a:xfrm>
            <a:prstGeom prst="ellipse">
              <a:avLst/>
            </a:prstGeom>
            <a:noFill/>
            <a:ln>
              <a:solidFill>
                <a:srgbClr val="A7C46E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8" name="Group 28"/>
            <p:cNvGrpSpPr>
              <a:grpSpLocks noChangeAspect="1"/>
            </p:cNvGrpSpPr>
            <p:nvPr/>
          </p:nvGrpSpPr>
          <p:grpSpPr bwMode="auto">
            <a:xfrm>
              <a:off x="5214884" y="2409372"/>
              <a:ext cx="330344" cy="243853"/>
              <a:chOff x="9246" y="755"/>
              <a:chExt cx="592" cy="437"/>
            </a:xfrm>
            <a:grpFill/>
          </p:grpSpPr>
          <p:grpSp>
            <p:nvGrpSpPr>
              <p:cNvPr id="42" name="Group 229"/>
              <p:cNvGrpSpPr>
                <a:grpSpLocks/>
              </p:cNvGrpSpPr>
              <p:nvPr/>
            </p:nvGrpSpPr>
            <p:grpSpPr bwMode="auto">
              <a:xfrm>
                <a:off x="9246" y="755"/>
                <a:ext cx="592" cy="404"/>
                <a:chOff x="9246" y="755"/>
                <a:chExt cx="592" cy="404"/>
              </a:xfrm>
              <a:grpFill/>
            </p:grpSpPr>
            <p:sp>
              <p:nvSpPr>
                <p:cNvPr id="100" name="Freeform 30"/>
                <p:cNvSpPr>
                  <a:spLocks noEditPoints="1"/>
                </p:cNvSpPr>
                <p:nvPr/>
              </p:nvSpPr>
              <p:spPr bwMode="auto">
                <a:xfrm>
                  <a:off x="9246" y="755"/>
                  <a:ext cx="592" cy="404"/>
                </a:xfrm>
                <a:custGeom>
                  <a:avLst/>
                  <a:gdLst>
                    <a:gd name="T0" fmla="*/ 176 w 3558"/>
                    <a:gd name="T1" fmla="*/ 1905 h 2428"/>
                    <a:gd name="T2" fmla="*/ 167 w 3558"/>
                    <a:gd name="T3" fmla="*/ 1987 h 2428"/>
                    <a:gd name="T4" fmla="*/ 191 w 3558"/>
                    <a:gd name="T5" fmla="*/ 2046 h 2428"/>
                    <a:gd name="T6" fmla="*/ 1514 w 3558"/>
                    <a:gd name="T7" fmla="*/ 2038 h 2428"/>
                    <a:gd name="T8" fmla="*/ 1532 w 3558"/>
                    <a:gd name="T9" fmla="*/ 1965 h 2428"/>
                    <a:gd name="T10" fmla="*/ 1514 w 3558"/>
                    <a:gd name="T11" fmla="*/ 1892 h 2428"/>
                    <a:gd name="T12" fmla="*/ 201 w 3558"/>
                    <a:gd name="T13" fmla="*/ 1609 h 2428"/>
                    <a:gd name="T14" fmla="*/ 171 w 3558"/>
                    <a:gd name="T15" fmla="*/ 1651 h 2428"/>
                    <a:gd name="T16" fmla="*/ 171 w 3558"/>
                    <a:gd name="T17" fmla="*/ 1736 h 2428"/>
                    <a:gd name="T18" fmla="*/ 201 w 3558"/>
                    <a:gd name="T19" fmla="*/ 1778 h 2428"/>
                    <a:gd name="T20" fmla="*/ 1521 w 3558"/>
                    <a:gd name="T21" fmla="*/ 1754 h 2428"/>
                    <a:gd name="T22" fmla="*/ 1531 w 3558"/>
                    <a:gd name="T23" fmla="*/ 1671 h 2428"/>
                    <a:gd name="T24" fmla="*/ 1506 w 3558"/>
                    <a:gd name="T25" fmla="*/ 1612 h 2428"/>
                    <a:gd name="T26" fmla="*/ 191 w 3558"/>
                    <a:gd name="T27" fmla="*/ 1341 h 2428"/>
                    <a:gd name="T28" fmla="*/ 167 w 3558"/>
                    <a:gd name="T29" fmla="*/ 1400 h 2428"/>
                    <a:gd name="T30" fmla="*/ 176 w 3558"/>
                    <a:gd name="T31" fmla="*/ 1482 h 2428"/>
                    <a:gd name="T32" fmla="*/ 1496 w 3558"/>
                    <a:gd name="T33" fmla="*/ 1507 h 2428"/>
                    <a:gd name="T34" fmla="*/ 1526 w 3558"/>
                    <a:gd name="T35" fmla="*/ 1465 h 2428"/>
                    <a:gd name="T36" fmla="*/ 1526 w 3558"/>
                    <a:gd name="T37" fmla="*/ 1380 h 2428"/>
                    <a:gd name="T38" fmla="*/ 1496 w 3558"/>
                    <a:gd name="T39" fmla="*/ 1338 h 2428"/>
                    <a:gd name="T40" fmla="*/ 563 w 3558"/>
                    <a:gd name="T41" fmla="*/ 640 h 2428"/>
                    <a:gd name="T42" fmla="*/ 505 w 3558"/>
                    <a:gd name="T43" fmla="*/ 713 h 2428"/>
                    <a:gd name="T44" fmla="*/ 526 w 3558"/>
                    <a:gd name="T45" fmla="*/ 805 h 2428"/>
                    <a:gd name="T46" fmla="*/ 610 w 3558"/>
                    <a:gd name="T47" fmla="*/ 846 h 2428"/>
                    <a:gd name="T48" fmla="*/ 695 w 3558"/>
                    <a:gd name="T49" fmla="*/ 805 h 2428"/>
                    <a:gd name="T50" fmla="*/ 715 w 3558"/>
                    <a:gd name="T51" fmla="*/ 713 h 2428"/>
                    <a:gd name="T52" fmla="*/ 658 w 3558"/>
                    <a:gd name="T53" fmla="*/ 640 h 2428"/>
                    <a:gd name="T54" fmla="*/ 249 w 3558"/>
                    <a:gd name="T55" fmla="*/ 632 h 2428"/>
                    <a:gd name="T56" fmla="*/ 176 w 3558"/>
                    <a:gd name="T57" fmla="*/ 690 h 2428"/>
                    <a:gd name="T58" fmla="*/ 176 w 3558"/>
                    <a:gd name="T59" fmla="*/ 785 h 2428"/>
                    <a:gd name="T60" fmla="*/ 249 w 3558"/>
                    <a:gd name="T61" fmla="*/ 842 h 2428"/>
                    <a:gd name="T62" fmla="*/ 342 w 3558"/>
                    <a:gd name="T63" fmla="*/ 822 h 2428"/>
                    <a:gd name="T64" fmla="*/ 381 w 3558"/>
                    <a:gd name="T65" fmla="*/ 738 h 2428"/>
                    <a:gd name="T66" fmla="*/ 342 w 3558"/>
                    <a:gd name="T67" fmla="*/ 653 h 2428"/>
                    <a:gd name="T68" fmla="*/ 2540 w 3558"/>
                    <a:gd name="T69" fmla="*/ 130 h 2428"/>
                    <a:gd name="T70" fmla="*/ 2363 w 3558"/>
                    <a:gd name="T71" fmla="*/ 174 h 2428"/>
                    <a:gd name="T72" fmla="*/ 2230 w 3558"/>
                    <a:gd name="T73" fmla="*/ 292 h 2428"/>
                    <a:gd name="T74" fmla="*/ 2166 w 3558"/>
                    <a:gd name="T75" fmla="*/ 461 h 2428"/>
                    <a:gd name="T76" fmla="*/ 2188 w 3558"/>
                    <a:gd name="T77" fmla="*/ 645 h 2428"/>
                    <a:gd name="T78" fmla="*/ 2290 w 3558"/>
                    <a:gd name="T79" fmla="*/ 790 h 2428"/>
                    <a:gd name="T80" fmla="*/ 2448 w 3558"/>
                    <a:gd name="T81" fmla="*/ 875 h 2428"/>
                    <a:gd name="T82" fmla="*/ 2633 w 3558"/>
                    <a:gd name="T83" fmla="*/ 875 h 2428"/>
                    <a:gd name="T84" fmla="*/ 2792 w 3558"/>
                    <a:gd name="T85" fmla="*/ 790 h 2428"/>
                    <a:gd name="T86" fmla="*/ 2894 w 3558"/>
                    <a:gd name="T87" fmla="*/ 645 h 2428"/>
                    <a:gd name="T88" fmla="*/ 2915 w 3558"/>
                    <a:gd name="T89" fmla="*/ 461 h 2428"/>
                    <a:gd name="T90" fmla="*/ 2850 w 3558"/>
                    <a:gd name="T91" fmla="*/ 292 h 2428"/>
                    <a:gd name="T92" fmla="*/ 2719 w 3558"/>
                    <a:gd name="T93" fmla="*/ 174 h 2428"/>
                    <a:gd name="T94" fmla="*/ 2540 w 3558"/>
                    <a:gd name="T95" fmla="*/ 130 h 2428"/>
                    <a:gd name="T96" fmla="*/ 2716 w 3558"/>
                    <a:gd name="T97" fmla="*/ 30 h 2428"/>
                    <a:gd name="T98" fmla="*/ 2902 w 3558"/>
                    <a:gd name="T99" fmla="*/ 147 h 2428"/>
                    <a:gd name="T100" fmla="*/ 3020 w 3558"/>
                    <a:gd name="T101" fmla="*/ 332 h 2428"/>
                    <a:gd name="T102" fmla="*/ 3558 w 3558"/>
                    <a:gd name="T103" fmla="*/ 502 h 2428"/>
                    <a:gd name="T104" fmla="*/ 2846 w 3558"/>
                    <a:gd name="T105" fmla="*/ 2428 h 2428"/>
                    <a:gd name="T106" fmla="*/ 306 w 3558"/>
                    <a:gd name="T107" fmla="*/ 2428 h 2428"/>
                    <a:gd name="T108" fmla="*/ 2046 w 3558"/>
                    <a:gd name="T109" fmla="*/ 502 h 2428"/>
                    <a:gd name="T110" fmla="*/ 2097 w 3558"/>
                    <a:gd name="T111" fmla="*/ 281 h 2428"/>
                    <a:gd name="T112" fmla="*/ 2234 w 3558"/>
                    <a:gd name="T113" fmla="*/ 111 h 2428"/>
                    <a:gd name="T114" fmla="*/ 2432 w 3558"/>
                    <a:gd name="T115" fmla="*/ 13 h 24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3558" h="2428">
                      <a:moveTo>
                        <a:pt x="201" y="1880"/>
                      </a:moveTo>
                      <a:lnTo>
                        <a:pt x="191" y="1883"/>
                      </a:lnTo>
                      <a:lnTo>
                        <a:pt x="183" y="1892"/>
                      </a:lnTo>
                      <a:lnTo>
                        <a:pt x="176" y="1905"/>
                      </a:lnTo>
                      <a:lnTo>
                        <a:pt x="171" y="1922"/>
                      </a:lnTo>
                      <a:lnTo>
                        <a:pt x="167" y="1943"/>
                      </a:lnTo>
                      <a:lnTo>
                        <a:pt x="165" y="1965"/>
                      </a:lnTo>
                      <a:lnTo>
                        <a:pt x="167" y="1987"/>
                      </a:lnTo>
                      <a:lnTo>
                        <a:pt x="171" y="2008"/>
                      </a:lnTo>
                      <a:lnTo>
                        <a:pt x="176" y="2025"/>
                      </a:lnTo>
                      <a:lnTo>
                        <a:pt x="183" y="2038"/>
                      </a:lnTo>
                      <a:lnTo>
                        <a:pt x="191" y="2046"/>
                      </a:lnTo>
                      <a:lnTo>
                        <a:pt x="201" y="2050"/>
                      </a:lnTo>
                      <a:lnTo>
                        <a:pt x="1496" y="2050"/>
                      </a:lnTo>
                      <a:lnTo>
                        <a:pt x="1506" y="2046"/>
                      </a:lnTo>
                      <a:lnTo>
                        <a:pt x="1514" y="2038"/>
                      </a:lnTo>
                      <a:lnTo>
                        <a:pt x="1521" y="2025"/>
                      </a:lnTo>
                      <a:lnTo>
                        <a:pt x="1526" y="2008"/>
                      </a:lnTo>
                      <a:lnTo>
                        <a:pt x="1531" y="1987"/>
                      </a:lnTo>
                      <a:lnTo>
                        <a:pt x="1532" y="1965"/>
                      </a:lnTo>
                      <a:lnTo>
                        <a:pt x="1531" y="1943"/>
                      </a:lnTo>
                      <a:lnTo>
                        <a:pt x="1526" y="1922"/>
                      </a:lnTo>
                      <a:lnTo>
                        <a:pt x="1521" y="1905"/>
                      </a:lnTo>
                      <a:lnTo>
                        <a:pt x="1514" y="1892"/>
                      </a:lnTo>
                      <a:lnTo>
                        <a:pt x="1506" y="1883"/>
                      </a:lnTo>
                      <a:lnTo>
                        <a:pt x="1496" y="1880"/>
                      </a:lnTo>
                      <a:lnTo>
                        <a:pt x="201" y="1880"/>
                      </a:lnTo>
                      <a:close/>
                      <a:moveTo>
                        <a:pt x="201" y="1609"/>
                      </a:moveTo>
                      <a:lnTo>
                        <a:pt x="191" y="1612"/>
                      </a:lnTo>
                      <a:lnTo>
                        <a:pt x="183" y="1621"/>
                      </a:lnTo>
                      <a:lnTo>
                        <a:pt x="176" y="1634"/>
                      </a:lnTo>
                      <a:lnTo>
                        <a:pt x="171" y="1651"/>
                      </a:lnTo>
                      <a:lnTo>
                        <a:pt x="167" y="1671"/>
                      </a:lnTo>
                      <a:lnTo>
                        <a:pt x="165" y="1694"/>
                      </a:lnTo>
                      <a:lnTo>
                        <a:pt x="167" y="1717"/>
                      </a:lnTo>
                      <a:lnTo>
                        <a:pt x="171" y="1736"/>
                      </a:lnTo>
                      <a:lnTo>
                        <a:pt x="176" y="1754"/>
                      </a:lnTo>
                      <a:lnTo>
                        <a:pt x="183" y="1766"/>
                      </a:lnTo>
                      <a:lnTo>
                        <a:pt x="191" y="1775"/>
                      </a:lnTo>
                      <a:lnTo>
                        <a:pt x="201" y="1778"/>
                      </a:lnTo>
                      <a:lnTo>
                        <a:pt x="1496" y="1778"/>
                      </a:lnTo>
                      <a:lnTo>
                        <a:pt x="1506" y="1775"/>
                      </a:lnTo>
                      <a:lnTo>
                        <a:pt x="1514" y="1766"/>
                      </a:lnTo>
                      <a:lnTo>
                        <a:pt x="1521" y="1754"/>
                      </a:lnTo>
                      <a:lnTo>
                        <a:pt x="1526" y="1736"/>
                      </a:lnTo>
                      <a:lnTo>
                        <a:pt x="1531" y="1717"/>
                      </a:lnTo>
                      <a:lnTo>
                        <a:pt x="1532" y="1694"/>
                      </a:lnTo>
                      <a:lnTo>
                        <a:pt x="1531" y="1671"/>
                      </a:lnTo>
                      <a:lnTo>
                        <a:pt x="1526" y="1651"/>
                      </a:lnTo>
                      <a:lnTo>
                        <a:pt x="1521" y="1634"/>
                      </a:lnTo>
                      <a:lnTo>
                        <a:pt x="1514" y="1621"/>
                      </a:lnTo>
                      <a:lnTo>
                        <a:pt x="1506" y="1612"/>
                      </a:lnTo>
                      <a:lnTo>
                        <a:pt x="1496" y="1609"/>
                      </a:lnTo>
                      <a:lnTo>
                        <a:pt x="201" y="1609"/>
                      </a:lnTo>
                      <a:close/>
                      <a:moveTo>
                        <a:pt x="201" y="1338"/>
                      </a:moveTo>
                      <a:lnTo>
                        <a:pt x="191" y="1341"/>
                      </a:lnTo>
                      <a:lnTo>
                        <a:pt x="183" y="1349"/>
                      </a:lnTo>
                      <a:lnTo>
                        <a:pt x="176" y="1362"/>
                      </a:lnTo>
                      <a:lnTo>
                        <a:pt x="171" y="1380"/>
                      </a:lnTo>
                      <a:lnTo>
                        <a:pt x="167" y="1400"/>
                      </a:lnTo>
                      <a:lnTo>
                        <a:pt x="165" y="1423"/>
                      </a:lnTo>
                      <a:lnTo>
                        <a:pt x="167" y="1445"/>
                      </a:lnTo>
                      <a:lnTo>
                        <a:pt x="171" y="1465"/>
                      </a:lnTo>
                      <a:lnTo>
                        <a:pt x="176" y="1482"/>
                      </a:lnTo>
                      <a:lnTo>
                        <a:pt x="183" y="1496"/>
                      </a:lnTo>
                      <a:lnTo>
                        <a:pt x="191" y="1505"/>
                      </a:lnTo>
                      <a:lnTo>
                        <a:pt x="201" y="1507"/>
                      </a:lnTo>
                      <a:lnTo>
                        <a:pt x="1496" y="1507"/>
                      </a:lnTo>
                      <a:lnTo>
                        <a:pt x="1506" y="1504"/>
                      </a:lnTo>
                      <a:lnTo>
                        <a:pt x="1514" y="1496"/>
                      </a:lnTo>
                      <a:lnTo>
                        <a:pt x="1521" y="1482"/>
                      </a:lnTo>
                      <a:lnTo>
                        <a:pt x="1526" y="1465"/>
                      </a:lnTo>
                      <a:lnTo>
                        <a:pt x="1531" y="1445"/>
                      </a:lnTo>
                      <a:lnTo>
                        <a:pt x="1532" y="1423"/>
                      </a:lnTo>
                      <a:lnTo>
                        <a:pt x="1531" y="1400"/>
                      </a:lnTo>
                      <a:lnTo>
                        <a:pt x="1526" y="1380"/>
                      </a:lnTo>
                      <a:lnTo>
                        <a:pt x="1521" y="1362"/>
                      </a:lnTo>
                      <a:lnTo>
                        <a:pt x="1514" y="1349"/>
                      </a:lnTo>
                      <a:lnTo>
                        <a:pt x="1506" y="1341"/>
                      </a:lnTo>
                      <a:lnTo>
                        <a:pt x="1496" y="1338"/>
                      </a:lnTo>
                      <a:lnTo>
                        <a:pt x="201" y="1338"/>
                      </a:lnTo>
                      <a:close/>
                      <a:moveTo>
                        <a:pt x="610" y="629"/>
                      </a:moveTo>
                      <a:lnTo>
                        <a:pt x="586" y="632"/>
                      </a:lnTo>
                      <a:lnTo>
                        <a:pt x="563" y="640"/>
                      </a:lnTo>
                      <a:lnTo>
                        <a:pt x="542" y="653"/>
                      </a:lnTo>
                      <a:lnTo>
                        <a:pt x="526" y="669"/>
                      </a:lnTo>
                      <a:lnTo>
                        <a:pt x="513" y="690"/>
                      </a:lnTo>
                      <a:lnTo>
                        <a:pt x="505" y="713"/>
                      </a:lnTo>
                      <a:lnTo>
                        <a:pt x="502" y="738"/>
                      </a:lnTo>
                      <a:lnTo>
                        <a:pt x="505" y="762"/>
                      </a:lnTo>
                      <a:lnTo>
                        <a:pt x="513" y="785"/>
                      </a:lnTo>
                      <a:lnTo>
                        <a:pt x="526" y="805"/>
                      </a:lnTo>
                      <a:lnTo>
                        <a:pt x="542" y="822"/>
                      </a:lnTo>
                      <a:lnTo>
                        <a:pt x="563" y="835"/>
                      </a:lnTo>
                      <a:lnTo>
                        <a:pt x="586" y="842"/>
                      </a:lnTo>
                      <a:lnTo>
                        <a:pt x="610" y="846"/>
                      </a:lnTo>
                      <a:lnTo>
                        <a:pt x="635" y="842"/>
                      </a:lnTo>
                      <a:lnTo>
                        <a:pt x="658" y="835"/>
                      </a:lnTo>
                      <a:lnTo>
                        <a:pt x="677" y="822"/>
                      </a:lnTo>
                      <a:lnTo>
                        <a:pt x="695" y="805"/>
                      </a:lnTo>
                      <a:lnTo>
                        <a:pt x="707" y="785"/>
                      </a:lnTo>
                      <a:lnTo>
                        <a:pt x="715" y="762"/>
                      </a:lnTo>
                      <a:lnTo>
                        <a:pt x="718" y="738"/>
                      </a:lnTo>
                      <a:lnTo>
                        <a:pt x="715" y="713"/>
                      </a:lnTo>
                      <a:lnTo>
                        <a:pt x="707" y="690"/>
                      </a:lnTo>
                      <a:lnTo>
                        <a:pt x="695" y="669"/>
                      </a:lnTo>
                      <a:lnTo>
                        <a:pt x="677" y="653"/>
                      </a:lnTo>
                      <a:lnTo>
                        <a:pt x="658" y="640"/>
                      </a:lnTo>
                      <a:lnTo>
                        <a:pt x="635" y="632"/>
                      </a:lnTo>
                      <a:lnTo>
                        <a:pt x="610" y="629"/>
                      </a:lnTo>
                      <a:close/>
                      <a:moveTo>
                        <a:pt x="273" y="629"/>
                      </a:moveTo>
                      <a:lnTo>
                        <a:pt x="249" y="632"/>
                      </a:lnTo>
                      <a:lnTo>
                        <a:pt x="226" y="640"/>
                      </a:lnTo>
                      <a:lnTo>
                        <a:pt x="207" y="653"/>
                      </a:lnTo>
                      <a:lnTo>
                        <a:pt x="189" y="669"/>
                      </a:lnTo>
                      <a:lnTo>
                        <a:pt x="176" y="690"/>
                      </a:lnTo>
                      <a:lnTo>
                        <a:pt x="169" y="713"/>
                      </a:lnTo>
                      <a:lnTo>
                        <a:pt x="165" y="738"/>
                      </a:lnTo>
                      <a:lnTo>
                        <a:pt x="169" y="762"/>
                      </a:lnTo>
                      <a:lnTo>
                        <a:pt x="176" y="785"/>
                      </a:lnTo>
                      <a:lnTo>
                        <a:pt x="189" y="805"/>
                      </a:lnTo>
                      <a:lnTo>
                        <a:pt x="207" y="822"/>
                      </a:lnTo>
                      <a:lnTo>
                        <a:pt x="226" y="835"/>
                      </a:lnTo>
                      <a:lnTo>
                        <a:pt x="249" y="842"/>
                      </a:lnTo>
                      <a:lnTo>
                        <a:pt x="273" y="846"/>
                      </a:lnTo>
                      <a:lnTo>
                        <a:pt x="298" y="842"/>
                      </a:lnTo>
                      <a:lnTo>
                        <a:pt x="321" y="835"/>
                      </a:lnTo>
                      <a:lnTo>
                        <a:pt x="342" y="822"/>
                      </a:lnTo>
                      <a:lnTo>
                        <a:pt x="358" y="805"/>
                      </a:lnTo>
                      <a:lnTo>
                        <a:pt x="371" y="785"/>
                      </a:lnTo>
                      <a:lnTo>
                        <a:pt x="378" y="762"/>
                      </a:lnTo>
                      <a:lnTo>
                        <a:pt x="381" y="738"/>
                      </a:lnTo>
                      <a:lnTo>
                        <a:pt x="378" y="713"/>
                      </a:lnTo>
                      <a:lnTo>
                        <a:pt x="371" y="690"/>
                      </a:lnTo>
                      <a:lnTo>
                        <a:pt x="358" y="669"/>
                      </a:lnTo>
                      <a:lnTo>
                        <a:pt x="342" y="653"/>
                      </a:lnTo>
                      <a:lnTo>
                        <a:pt x="321" y="640"/>
                      </a:lnTo>
                      <a:lnTo>
                        <a:pt x="298" y="632"/>
                      </a:lnTo>
                      <a:lnTo>
                        <a:pt x="273" y="629"/>
                      </a:lnTo>
                      <a:close/>
                      <a:moveTo>
                        <a:pt x="2540" y="130"/>
                      </a:moveTo>
                      <a:lnTo>
                        <a:pt x="2493" y="132"/>
                      </a:lnTo>
                      <a:lnTo>
                        <a:pt x="2448" y="141"/>
                      </a:lnTo>
                      <a:lnTo>
                        <a:pt x="2404" y="155"/>
                      </a:lnTo>
                      <a:lnTo>
                        <a:pt x="2363" y="174"/>
                      </a:lnTo>
                      <a:lnTo>
                        <a:pt x="2324" y="197"/>
                      </a:lnTo>
                      <a:lnTo>
                        <a:pt x="2290" y="225"/>
                      </a:lnTo>
                      <a:lnTo>
                        <a:pt x="2259" y="257"/>
                      </a:lnTo>
                      <a:lnTo>
                        <a:pt x="2230" y="292"/>
                      </a:lnTo>
                      <a:lnTo>
                        <a:pt x="2207" y="330"/>
                      </a:lnTo>
                      <a:lnTo>
                        <a:pt x="2188" y="371"/>
                      </a:lnTo>
                      <a:lnTo>
                        <a:pt x="2174" y="415"/>
                      </a:lnTo>
                      <a:lnTo>
                        <a:pt x="2166" y="461"/>
                      </a:lnTo>
                      <a:lnTo>
                        <a:pt x="2162" y="508"/>
                      </a:lnTo>
                      <a:lnTo>
                        <a:pt x="2166" y="556"/>
                      </a:lnTo>
                      <a:lnTo>
                        <a:pt x="2174" y="601"/>
                      </a:lnTo>
                      <a:lnTo>
                        <a:pt x="2188" y="645"/>
                      </a:lnTo>
                      <a:lnTo>
                        <a:pt x="2207" y="686"/>
                      </a:lnTo>
                      <a:lnTo>
                        <a:pt x="2230" y="725"/>
                      </a:lnTo>
                      <a:lnTo>
                        <a:pt x="2259" y="759"/>
                      </a:lnTo>
                      <a:lnTo>
                        <a:pt x="2290" y="790"/>
                      </a:lnTo>
                      <a:lnTo>
                        <a:pt x="2324" y="819"/>
                      </a:lnTo>
                      <a:lnTo>
                        <a:pt x="2363" y="842"/>
                      </a:lnTo>
                      <a:lnTo>
                        <a:pt x="2404" y="861"/>
                      </a:lnTo>
                      <a:lnTo>
                        <a:pt x="2448" y="875"/>
                      </a:lnTo>
                      <a:lnTo>
                        <a:pt x="2493" y="883"/>
                      </a:lnTo>
                      <a:lnTo>
                        <a:pt x="2540" y="887"/>
                      </a:lnTo>
                      <a:lnTo>
                        <a:pt x="2588" y="883"/>
                      </a:lnTo>
                      <a:lnTo>
                        <a:pt x="2633" y="875"/>
                      </a:lnTo>
                      <a:lnTo>
                        <a:pt x="2678" y="861"/>
                      </a:lnTo>
                      <a:lnTo>
                        <a:pt x="2719" y="842"/>
                      </a:lnTo>
                      <a:lnTo>
                        <a:pt x="2756" y="819"/>
                      </a:lnTo>
                      <a:lnTo>
                        <a:pt x="2792" y="790"/>
                      </a:lnTo>
                      <a:lnTo>
                        <a:pt x="2823" y="759"/>
                      </a:lnTo>
                      <a:lnTo>
                        <a:pt x="2850" y="725"/>
                      </a:lnTo>
                      <a:lnTo>
                        <a:pt x="2874" y="686"/>
                      </a:lnTo>
                      <a:lnTo>
                        <a:pt x="2894" y="645"/>
                      </a:lnTo>
                      <a:lnTo>
                        <a:pt x="2907" y="601"/>
                      </a:lnTo>
                      <a:lnTo>
                        <a:pt x="2915" y="556"/>
                      </a:lnTo>
                      <a:lnTo>
                        <a:pt x="2918" y="508"/>
                      </a:lnTo>
                      <a:lnTo>
                        <a:pt x="2915" y="461"/>
                      </a:lnTo>
                      <a:lnTo>
                        <a:pt x="2907" y="415"/>
                      </a:lnTo>
                      <a:lnTo>
                        <a:pt x="2894" y="371"/>
                      </a:lnTo>
                      <a:lnTo>
                        <a:pt x="2874" y="330"/>
                      </a:lnTo>
                      <a:lnTo>
                        <a:pt x="2850" y="292"/>
                      </a:lnTo>
                      <a:lnTo>
                        <a:pt x="2823" y="257"/>
                      </a:lnTo>
                      <a:lnTo>
                        <a:pt x="2792" y="225"/>
                      </a:lnTo>
                      <a:lnTo>
                        <a:pt x="2756" y="197"/>
                      </a:lnTo>
                      <a:lnTo>
                        <a:pt x="2719" y="174"/>
                      </a:lnTo>
                      <a:lnTo>
                        <a:pt x="2678" y="155"/>
                      </a:lnTo>
                      <a:lnTo>
                        <a:pt x="2633" y="141"/>
                      </a:lnTo>
                      <a:lnTo>
                        <a:pt x="2588" y="132"/>
                      </a:lnTo>
                      <a:lnTo>
                        <a:pt x="2540" y="130"/>
                      </a:lnTo>
                      <a:close/>
                      <a:moveTo>
                        <a:pt x="2548" y="0"/>
                      </a:moveTo>
                      <a:lnTo>
                        <a:pt x="2606" y="4"/>
                      </a:lnTo>
                      <a:lnTo>
                        <a:pt x="2662" y="13"/>
                      </a:lnTo>
                      <a:lnTo>
                        <a:pt x="2716" y="30"/>
                      </a:lnTo>
                      <a:lnTo>
                        <a:pt x="2768" y="51"/>
                      </a:lnTo>
                      <a:lnTo>
                        <a:pt x="2817" y="78"/>
                      </a:lnTo>
                      <a:lnTo>
                        <a:pt x="2861" y="111"/>
                      </a:lnTo>
                      <a:lnTo>
                        <a:pt x="2902" y="147"/>
                      </a:lnTo>
                      <a:lnTo>
                        <a:pt x="2939" y="187"/>
                      </a:lnTo>
                      <a:lnTo>
                        <a:pt x="2971" y="233"/>
                      </a:lnTo>
                      <a:lnTo>
                        <a:pt x="2998" y="281"/>
                      </a:lnTo>
                      <a:lnTo>
                        <a:pt x="3020" y="332"/>
                      </a:lnTo>
                      <a:lnTo>
                        <a:pt x="3036" y="387"/>
                      </a:lnTo>
                      <a:lnTo>
                        <a:pt x="3046" y="444"/>
                      </a:lnTo>
                      <a:lnTo>
                        <a:pt x="3049" y="502"/>
                      </a:lnTo>
                      <a:lnTo>
                        <a:pt x="3558" y="502"/>
                      </a:lnTo>
                      <a:lnTo>
                        <a:pt x="3558" y="2282"/>
                      </a:lnTo>
                      <a:lnTo>
                        <a:pt x="3252" y="2282"/>
                      </a:lnTo>
                      <a:lnTo>
                        <a:pt x="3252" y="2428"/>
                      </a:lnTo>
                      <a:lnTo>
                        <a:pt x="2846" y="2428"/>
                      </a:lnTo>
                      <a:lnTo>
                        <a:pt x="2846" y="2282"/>
                      </a:lnTo>
                      <a:lnTo>
                        <a:pt x="712" y="2282"/>
                      </a:lnTo>
                      <a:lnTo>
                        <a:pt x="712" y="2428"/>
                      </a:lnTo>
                      <a:lnTo>
                        <a:pt x="306" y="2428"/>
                      </a:lnTo>
                      <a:lnTo>
                        <a:pt x="306" y="2282"/>
                      </a:lnTo>
                      <a:lnTo>
                        <a:pt x="0" y="2282"/>
                      </a:lnTo>
                      <a:lnTo>
                        <a:pt x="0" y="502"/>
                      </a:lnTo>
                      <a:lnTo>
                        <a:pt x="2046" y="502"/>
                      </a:lnTo>
                      <a:lnTo>
                        <a:pt x="2049" y="444"/>
                      </a:lnTo>
                      <a:lnTo>
                        <a:pt x="2059" y="387"/>
                      </a:lnTo>
                      <a:lnTo>
                        <a:pt x="2075" y="332"/>
                      </a:lnTo>
                      <a:lnTo>
                        <a:pt x="2097" y="281"/>
                      </a:lnTo>
                      <a:lnTo>
                        <a:pt x="2124" y="233"/>
                      </a:lnTo>
                      <a:lnTo>
                        <a:pt x="2156" y="187"/>
                      </a:lnTo>
                      <a:lnTo>
                        <a:pt x="2193" y="147"/>
                      </a:lnTo>
                      <a:lnTo>
                        <a:pt x="2234" y="111"/>
                      </a:lnTo>
                      <a:lnTo>
                        <a:pt x="2278" y="78"/>
                      </a:lnTo>
                      <a:lnTo>
                        <a:pt x="2327" y="51"/>
                      </a:lnTo>
                      <a:lnTo>
                        <a:pt x="2378" y="30"/>
                      </a:lnTo>
                      <a:lnTo>
                        <a:pt x="2432" y="13"/>
                      </a:lnTo>
                      <a:lnTo>
                        <a:pt x="2489" y="4"/>
                      </a:lnTo>
                      <a:lnTo>
                        <a:pt x="2548" y="0"/>
                      </a:lnTo>
                      <a:close/>
                    </a:path>
                  </a:pathLst>
                </a:custGeom>
                <a:solidFill>
                  <a:srgbClr val="A7C46E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01" name="Line 31"/>
                <p:cNvSpPr>
                  <a:spLocks noChangeShapeType="1"/>
                </p:cNvSpPr>
                <p:nvPr/>
              </p:nvSpPr>
              <p:spPr bwMode="auto">
                <a:xfrm flipH="1" flipV="1">
                  <a:off x="9661" y="902"/>
                  <a:ext cx="8" cy="1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02" name="Line 32"/>
                <p:cNvSpPr>
                  <a:spLocks noChangeShapeType="1"/>
                </p:cNvSpPr>
                <p:nvPr/>
              </p:nvSpPr>
              <p:spPr bwMode="auto">
                <a:xfrm flipH="1" flipV="1">
                  <a:off x="9653" y="901"/>
                  <a:ext cx="8" cy="1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03" name="Line 33"/>
                <p:cNvSpPr>
                  <a:spLocks noChangeShapeType="1"/>
                </p:cNvSpPr>
                <p:nvPr/>
              </p:nvSpPr>
              <p:spPr bwMode="auto">
                <a:xfrm flipH="1" flipV="1">
                  <a:off x="9646" y="898"/>
                  <a:ext cx="7" cy="3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04" name="Line 34"/>
                <p:cNvSpPr>
                  <a:spLocks noChangeShapeType="1"/>
                </p:cNvSpPr>
                <p:nvPr/>
              </p:nvSpPr>
              <p:spPr bwMode="auto">
                <a:xfrm flipH="1" flipV="1">
                  <a:off x="9639" y="895"/>
                  <a:ext cx="7" cy="3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05" name="Line 35"/>
                <p:cNvSpPr>
                  <a:spLocks noChangeShapeType="1"/>
                </p:cNvSpPr>
                <p:nvPr/>
              </p:nvSpPr>
              <p:spPr bwMode="auto">
                <a:xfrm flipH="1" flipV="1">
                  <a:off x="9633" y="891"/>
                  <a:ext cx="6" cy="4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06" name="Line 36"/>
                <p:cNvSpPr>
                  <a:spLocks noChangeShapeType="1"/>
                </p:cNvSpPr>
                <p:nvPr/>
              </p:nvSpPr>
              <p:spPr bwMode="auto">
                <a:xfrm flipH="1" flipV="1">
                  <a:off x="9627" y="887"/>
                  <a:ext cx="6" cy="4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07" name="Line 37"/>
                <p:cNvSpPr>
                  <a:spLocks noChangeShapeType="1"/>
                </p:cNvSpPr>
                <p:nvPr/>
              </p:nvSpPr>
              <p:spPr bwMode="auto">
                <a:xfrm flipH="1" flipV="1">
                  <a:off x="9622" y="881"/>
                  <a:ext cx="5" cy="6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08" name="Line 38"/>
                <p:cNvSpPr>
                  <a:spLocks noChangeShapeType="1"/>
                </p:cNvSpPr>
                <p:nvPr/>
              </p:nvSpPr>
              <p:spPr bwMode="auto">
                <a:xfrm flipH="1" flipV="1">
                  <a:off x="9617" y="876"/>
                  <a:ext cx="5" cy="5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09" name="Line 39"/>
                <p:cNvSpPr>
                  <a:spLocks noChangeShapeType="1"/>
                </p:cNvSpPr>
                <p:nvPr/>
              </p:nvSpPr>
              <p:spPr bwMode="auto">
                <a:xfrm flipH="1" flipV="1">
                  <a:off x="9613" y="869"/>
                  <a:ext cx="4" cy="7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10" name="Line 40"/>
                <p:cNvSpPr>
                  <a:spLocks noChangeShapeType="1"/>
                </p:cNvSpPr>
                <p:nvPr/>
              </p:nvSpPr>
              <p:spPr bwMode="auto">
                <a:xfrm flipH="1" flipV="1">
                  <a:off x="9610" y="862"/>
                  <a:ext cx="3" cy="7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11" name="Line 41"/>
                <p:cNvSpPr>
                  <a:spLocks noChangeShapeType="1"/>
                </p:cNvSpPr>
                <p:nvPr/>
              </p:nvSpPr>
              <p:spPr bwMode="auto">
                <a:xfrm flipH="1" flipV="1">
                  <a:off x="9608" y="855"/>
                  <a:ext cx="2" cy="7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12" name="Line 42"/>
                <p:cNvSpPr>
                  <a:spLocks noChangeShapeType="1"/>
                </p:cNvSpPr>
                <p:nvPr/>
              </p:nvSpPr>
              <p:spPr bwMode="auto">
                <a:xfrm flipH="1" flipV="1">
                  <a:off x="9606" y="847"/>
                  <a:ext cx="2" cy="8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13" name="Line 43"/>
                <p:cNvSpPr>
                  <a:spLocks noChangeShapeType="1"/>
                </p:cNvSpPr>
                <p:nvPr/>
              </p:nvSpPr>
              <p:spPr bwMode="auto">
                <a:xfrm flipH="1" flipV="1">
                  <a:off x="9606" y="840"/>
                  <a:ext cx="0" cy="7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14" name="Line 44"/>
                <p:cNvSpPr>
                  <a:spLocks noChangeShapeType="1"/>
                </p:cNvSpPr>
                <p:nvPr/>
              </p:nvSpPr>
              <p:spPr bwMode="auto">
                <a:xfrm flipV="1">
                  <a:off x="9606" y="832"/>
                  <a:ext cx="0" cy="8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15" name="Line 45"/>
                <p:cNvSpPr>
                  <a:spLocks noChangeShapeType="1"/>
                </p:cNvSpPr>
                <p:nvPr/>
              </p:nvSpPr>
              <p:spPr bwMode="auto">
                <a:xfrm flipV="1">
                  <a:off x="9606" y="824"/>
                  <a:ext cx="2" cy="8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16" name="Line 46"/>
                <p:cNvSpPr>
                  <a:spLocks noChangeShapeType="1"/>
                </p:cNvSpPr>
                <p:nvPr/>
              </p:nvSpPr>
              <p:spPr bwMode="auto">
                <a:xfrm flipV="1">
                  <a:off x="9608" y="817"/>
                  <a:ext cx="2" cy="7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17" name="Line 47"/>
                <p:cNvSpPr>
                  <a:spLocks noChangeShapeType="1"/>
                </p:cNvSpPr>
                <p:nvPr/>
              </p:nvSpPr>
              <p:spPr bwMode="auto">
                <a:xfrm flipV="1">
                  <a:off x="9610" y="810"/>
                  <a:ext cx="3" cy="7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18" name="Line 48"/>
                <p:cNvSpPr>
                  <a:spLocks noChangeShapeType="1"/>
                </p:cNvSpPr>
                <p:nvPr/>
              </p:nvSpPr>
              <p:spPr bwMode="auto">
                <a:xfrm flipV="1">
                  <a:off x="9613" y="804"/>
                  <a:ext cx="4" cy="6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19" name="Line 49"/>
                <p:cNvSpPr>
                  <a:spLocks noChangeShapeType="1"/>
                </p:cNvSpPr>
                <p:nvPr/>
              </p:nvSpPr>
              <p:spPr bwMode="auto">
                <a:xfrm flipV="1">
                  <a:off x="9617" y="798"/>
                  <a:ext cx="5" cy="6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0" name="Line 50"/>
                <p:cNvSpPr>
                  <a:spLocks noChangeShapeType="1"/>
                </p:cNvSpPr>
                <p:nvPr/>
              </p:nvSpPr>
              <p:spPr bwMode="auto">
                <a:xfrm flipV="1">
                  <a:off x="9622" y="792"/>
                  <a:ext cx="5" cy="6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1" name="Line 51"/>
                <p:cNvSpPr>
                  <a:spLocks noChangeShapeType="1"/>
                </p:cNvSpPr>
                <p:nvPr/>
              </p:nvSpPr>
              <p:spPr bwMode="auto">
                <a:xfrm flipV="1">
                  <a:off x="9627" y="788"/>
                  <a:ext cx="6" cy="4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2" name="Line 52"/>
                <p:cNvSpPr>
                  <a:spLocks noChangeShapeType="1"/>
                </p:cNvSpPr>
                <p:nvPr/>
              </p:nvSpPr>
              <p:spPr bwMode="auto">
                <a:xfrm flipV="1">
                  <a:off x="9633" y="784"/>
                  <a:ext cx="6" cy="4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3" name="Line 53"/>
                <p:cNvSpPr>
                  <a:spLocks noChangeShapeType="1"/>
                </p:cNvSpPr>
                <p:nvPr/>
              </p:nvSpPr>
              <p:spPr bwMode="auto">
                <a:xfrm flipV="1">
                  <a:off x="9639" y="781"/>
                  <a:ext cx="7" cy="3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4" name="Line 54"/>
                <p:cNvSpPr>
                  <a:spLocks noChangeShapeType="1"/>
                </p:cNvSpPr>
                <p:nvPr/>
              </p:nvSpPr>
              <p:spPr bwMode="auto">
                <a:xfrm flipV="1">
                  <a:off x="9646" y="778"/>
                  <a:ext cx="7" cy="3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5" name="Line 55"/>
                <p:cNvSpPr>
                  <a:spLocks noChangeShapeType="1"/>
                </p:cNvSpPr>
                <p:nvPr/>
              </p:nvSpPr>
              <p:spPr bwMode="auto">
                <a:xfrm flipV="1">
                  <a:off x="9653" y="777"/>
                  <a:ext cx="8" cy="1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6" name="Line 56"/>
                <p:cNvSpPr>
                  <a:spLocks noChangeShapeType="1"/>
                </p:cNvSpPr>
                <p:nvPr/>
              </p:nvSpPr>
              <p:spPr bwMode="auto">
                <a:xfrm flipV="1">
                  <a:off x="9661" y="777"/>
                  <a:ext cx="8" cy="0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7" name="Line 57"/>
                <p:cNvSpPr>
                  <a:spLocks noChangeShapeType="1"/>
                </p:cNvSpPr>
                <p:nvPr/>
              </p:nvSpPr>
              <p:spPr bwMode="auto">
                <a:xfrm>
                  <a:off x="9669" y="777"/>
                  <a:ext cx="8" cy="0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8" name="Line 58"/>
                <p:cNvSpPr>
                  <a:spLocks noChangeShapeType="1"/>
                </p:cNvSpPr>
                <p:nvPr/>
              </p:nvSpPr>
              <p:spPr bwMode="auto">
                <a:xfrm>
                  <a:off x="9677" y="777"/>
                  <a:ext cx="7" cy="1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9" name="Line 59"/>
                <p:cNvSpPr>
                  <a:spLocks noChangeShapeType="1"/>
                </p:cNvSpPr>
                <p:nvPr/>
              </p:nvSpPr>
              <p:spPr bwMode="auto">
                <a:xfrm>
                  <a:off x="9684" y="778"/>
                  <a:ext cx="8" cy="3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0" name="Line 60"/>
                <p:cNvSpPr>
                  <a:spLocks noChangeShapeType="1"/>
                </p:cNvSpPr>
                <p:nvPr/>
              </p:nvSpPr>
              <p:spPr bwMode="auto">
                <a:xfrm>
                  <a:off x="9692" y="781"/>
                  <a:ext cx="7" cy="3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1" name="Line 61"/>
                <p:cNvSpPr>
                  <a:spLocks noChangeShapeType="1"/>
                </p:cNvSpPr>
                <p:nvPr/>
              </p:nvSpPr>
              <p:spPr bwMode="auto">
                <a:xfrm>
                  <a:off x="9699" y="784"/>
                  <a:ext cx="6" cy="4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2" name="Line 62"/>
                <p:cNvSpPr>
                  <a:spLocks noChangeShapeType="1"/>
                </p:cNvSpPr>
                <p:nvPr/>
              </p:nvSpPr>
              <p:spPr bwMode="auto">
                <a:xfrm>
                  <a:off x="9705" y="788"/>
                  <a:ext cx="6" cy="4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3" name="Line 63"/>
                <p:cNvSpPr>
                  <a:spLocks noChangeShapeType="1"/>
                </p:cNvSpPr>
                <p:nvPr/>
              </p:nvSpPr>
              <p:spPr bwMode="auto">
                <a:xfrm>
                  <a:off x="9711" y="792"/>
                  <a:ext cx="5" cy="6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4" name="Line 64"/>
                <p:cNvSpPr>
                  <a:spLocks noChangeShapeType="1"/>
                </p:cNvSpPr>
                <p:nvPr/>
              </p:nvSpPr>
              <p:spPr bwMode="auto">
                <a:xfrm>
                  <a:off x="9716" y="798"/>
                  <a:ext cx="5" cy="6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5" name="Line 65"/>
                <p:cNvSpPr>
                  <a:spLocks noChangeShapeType="1"/>
                </p:cNvSpPr>
                <p:nvPr/>
              </p:nvSpPr>
              <p:spPr bwMode="auto">
                <a:xfrm>
                  <a:off x="9721" y="804"/>
                  <a:ext cx="4" cy="6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6" name="Line 66"/>
                <p:cNvSpPr>
                  <a:spLocks noChangeShapeType="1"/>
                </p:cNvSpPr>
                <p:nvPr/>
              </p:nvSpPr>
              <p:spPr bwMode="auto">
                <a:xfrm>
                  <a:off x="9725" y="810"/>
                  <a:ext cx="3" cy="7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7" name="Line 67"/>
                <p:cNvSpPr>
                  <a:spLocks noChangeShapeType="1"/>
                </p:cNvSpPr>
                <p:nvPr/>
              </p:nvSpPr>
              <p:spPr bwMode="auto">
                <a:xfrm>
                  <a:off x="9728" y="817"/>
                  <a:ext cx="2" cy="7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8" name="Line 68"/>
                <p:cNvSpPr>
                  <a:spLocks noChangeShapeType="1"/>
                </p:cNvSpPr>
                <p:nvPr/>
              </p:nvSpPr>
              <p:spPr bwMode="auto">
                <a:xfrm>
                  <a:off x="9730" y="824"/>
                  <a:ext cx="1" cy="8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9" name="Line 69"/>
                <p:cNvSpPr>
                  <a:spLocks noChangeShapeType="1"/>
                </p:cNvSpPr>
                <p:nvPr/>
              </p:nvSpPr>
              <p:spPr bwMode="auto">
                <a:xfrm>
                  <a:off x="9731" y="832"/>
                  <a:ext cx="1" cy="8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40" name="Line 70"/>
                <p:cNvSpPr>
                  <a:spLocks noChangeShapeType="1"/>
                </p:cNvSpPr>
                <p:nvPr/>
              </p:nvSpPr>
              <p:spPr bwMode="auto">
                <a:xfrm flipH="1">
                  <a:off x="9731" y="840"/>
                  <a:ext cx="1" cy="7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41" name="Line 71"/>
                <p:cNvSpPr>
                  <a:spLocks noChangeShapeType="1"/>
                </p:cNvSpPr>
                <p:nvPr/>
              </p:nvSpPr>
              <p:spPr bwMode="auto">
                <a:xfrm flipH="1">
                  <a:off x="9730" y="847"/>
                  <a:ext cx="1" cy="8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42" name="Line 72"/>
                <p:cNvSpPr>
                  <a:spLocks noChangeShapeType="1"/>
                </p:cNvSpPr>
                <p:nvPr/>
              </p:nvSpPr>
              <p:spPr bwMode="auto">
                <a:xfrm flipH="1">
                  <a:off x="9728" y="855"/>
                  <a:ext cx="2" cy="7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43" name="Line 73"/>
                <p:cNvSpPr>
                  <a:spLocks noChangeShapeType="1"/>
                </p:cNvSpPr>
                <p:nvPr/>
              </p:nvSpPr>
              <p:spPr bwMode="auto">
                <a:xfrm flipH="1">
                  <a:off x="9725" y="862"/>
                  <a:ext cx="3" cy="7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44" name="Line 74"/>
                <p:cNvSpPr>
                  <a:spLocks noChangeShapeType="1"/>
                </p:cNvSpPr>
                <p:nvPr/>
              </p:nvSpPr>
              <p:spPr bwMode="auto">
                <a:xfrm flipH="1">
                  <a:off x="9721" y="869"/>
                  <a:ext cx="4" cy="7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45" name="Line 75"/>
                <p:cNvSpPr>
                  <a:spLocks noChangeShapeType="1"/>
                </p:cNvSpPr>
                <p:nvPr/>
              </p:nvSpPr>
              <p:spPr bwMode="auto">
                <a:xfrm flipH="1">
                  <a:off x="9716" y="876"/>
                  <a:ext cx="5" cy="5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46" name="Line 76"/>
                <p:cNvSpPr>
                  <a:spLocks noChangeShapeType="1"/>
                </p:cNvSpPr>
                <p:nvPr/>
              </p:nvSpPr>
              <p:spPr bwMode="auto">
                <a:xfrm flipH="1">
                  <a:off x="9711" y="881"/>
                  <a:ext cx="5" cy="6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47" name="Line 77"/>
                <p:cNvSpPr>
                  <a:spLocks noChangeShapeType="1"/>
                </p:cNvSpPr>
                <p:nvPr/>
              </p:nvSpPr>
              <p:spPr bwMode="auto">
                <a:xfrm flipH="1">
                  <a:off x="9705" y="887"/>
                  <a:ext cx="6" cy="4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48" name="Line 78"/>
                <p:cNvSpPr>
                  <a:spLocks noChangeShapeType="1"/>
                </p:cNvSpPr>
                <p:nvPr/>
              </p:nvSpPr>
              <p:spPr bwMode="auto">
                <a:xfrm flipH="1">
                  <a:off x="9699" y="891"/>
                  <a:ext cx="6" cy="4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49" name="Line 79"/>
                <p:cNvSpPr>
                  <a:spLocks noChangeShapeType="1"/>
                </p:cNvSpPr>
                <p:nvPr/>
              </p:nvSpPr>
              <p:spPr bwMode="auto">
                <a:xfrm flipH="1">
                  <a:off x="9692" y="895"/>
                  <a:ext cx="7" cy="3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0" name="Line 80"/>
                <p:cNvSpPr>
                  <a:spLocks noChangeShapeType="1"/>
                </p:cNvSpPr>
                <p:nvPr/>
              </p:nvSpPr>
              <p:spPr bwMode="auto">
                <a:xfrm flipH="1">
                  <a:off x="9684" y="898"/>
                  <a:ext cx="8" cy="3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1" name="Line 81"/>
                <p:cNvSpPr>
                  <a:spLocks noChangeShapeType="1"/>
                </p:cNvSpPr>
                <p:nvPr/>
              </p:nvSpPr>
              <p:spPr bwMode="auto">
                <a:xfrm flipH="1">
                  <a:off x="9677" y="901"/>
                  <a:ext cx="7" cy="1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2" name="Line 82"/>
                <p:cNvSpPr>
                  <a:spLocks noChangeShapeType="1"/>
                </p:cNvSpPr>
                <p:nvPr/>
              </p:nvSpPr>
              <p:spPr bwMode="auto">
                <a:xfrm flipH="1">
                  <a:off x="9669" y="902"/>
                  <a:ext cx="8" cy="1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3" name="Line 83"/>
                <p:cNvSpPr>
                  <a:spLocks noChangeShapeType="1"/>
                </p:cNvSpPr>
                <p:nvPr/>
              </p:nvSpPr>
              <p:spPr bwMode="auto">
                <a:xfrm flipH="1">
                  <a:off x="9279" y="1006"/>
                  <a:ext cx="216" cy="0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4" name="Line 84"/>
                <p:cNvSpPr>
                  <a:spLocks noChangeShapeType="1"/>
                </p:cNvSpPr>
                <p:nvPr/>
              </p:nvSpPr>
              <p:spPr bwMode="auto">
                <a:xfrm flipH="1" flipV="1">
                  <a:off x="9277" y="1006"/>
                  <a:ext cx="2" cy="0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5" name="Line 85"/>
                <p:cNvSpPr>
                  <a:spLocks noChangeShapeType="1"/>
                </p:cNvSpPr>
                <p:nvPr/>
              </p:nvSpPr>
              <p:spPr bwMode="auto">
                <a:xfrm flipH="1" flipV="1">
                  <a:off x="9276" y="1004"/>
                  <a:ext cx="1" cy="2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6" name="Line 86"/>
                <p:cNvSpPr>
                  <a:spLocks noChangeShapeType="1"/>
                </p:cNvSpPr>
                <p:nvPr/>
              </p:nvSpPr>
              <p:spPr bwMode="auto">
                <a:xfrm flipH="1" flipV="1">
                  <a:off x="9275" y="1002"/>
                  <a:ext cx="1" cy="2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7" name="Line 87"/>
                <p:cNvSpPr>
                  <a:spLocks noChangeShapeType="1"/>
                </p:cNvSpPr>
                <p:nvPr/>
              </p:nvSpPr>
              <p:spPr bwMode="auto">
                <a:xfrm flipH="1" flipV="1">
                  <a:off x="9274" y="999"/>
                  <a:ext cx="1" cy="3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8" name="Line 88"/>
                <p:cNvSpPr>
                  <a:spLocks noChangeShapeType="1"/>
                </p:cNvSpPr>
                <p:nvPr/>
              </p:nvSpPr>
              <p:spPr bwMode="auto">
                <a:xfrm flipH="1" flipV="1">
                  <a:off x="9273" y="996"/>
                  <a:ext cx="1" cy="3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9" name="Line 89"/>
                <p:cNvSpPr>
                  <a:spLocks noChangeShapeType="1"/>
                </p:cNvSpPr>
                <p:nvPr/>
              </p:nvSpPr>
              <p:spPr bwMode="auto">
                <a:xfrm flipH="1" flipV="1">
                  <a:off x="9273" y="992"/>
                  <a:ext cx="0" cy="4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0" name="Line 90"/>
                <p:cNvSpPr>
                  <a:spLocks noChangeShapeType="1"/>
                </p:cNvSpPr>
                <p:nvPr/>
              </p:nvSpPr>
              <p:spPr bwMode="auto">
                <a:xfrm flipV="1">
                  <a:off x="9273" y="988"/>
                  <a:ext cx="0" cy="4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1" name="Line 91"/>
                <p:cNvSpPr>
                  <a:spLocks noChangeShapeType="1"/>
                </p:cNvSpPr>
                <p:nvPr/>
              </p:nvSpPr>
              <p:spPr bwMode="auto">
                <a:xfrm flipV="1">
                  <a:off x="9273" y="985"/>
                  <a:ext cx="1" cy="3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2" name="Line 92"/>
                <p:cNvSpPr>
                  <a:spLocks noChangeShapeType="1"/>
                </p:cNvSpPr>
                <p:nvPr/>
              </p:nvSpPr>
              <p:spPr bwMode="auto">
                <a:xfrm flipV="1">
                  <a:off x="9274" y="982"/>
                  <a:ext cx="1" cy="3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3" name="Line 93"/>
                <p:cNvSpPr>
                  <a:spLocks noChangeShapeType="1"/>
                </p:cNvSpPr>
                <p:nvPr/>
              </p:nvSpPr>
              <p:spPr bwMode="auto">
                <a:xfrm flipV="1">
                  <a:off x="9275" y="980"/>
                  <a:ext cx="1" cy="2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4" name="Line 94"/>
                <p:cNvSpPr>
                  <a:spLocks noChangeShapeType="1"/>
                </p:cNvSpPr>
                <p:nvPr/>
              </p:nvSpPr>
              <p:spPr bwMode="auto">
                <a:xfrm flipV="1">
                  <a:off x="9276" y="978"/>
                  <a:ext cx="1" cy="2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5" name="Line 95"/>
                <p:cNvSpPr>
                  <a:spLocks noChangeShapeType="1"/>
                </p:cNvSpPr>
                <p:nvPr/>
              </p:nvSpPr>
              <p:spPr bwMode="auto">
                <a:xfrm flipV="1">
                  <a:off x="9277" y="978"/>
                  <a:ext cx="2" cy="0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6" name="Line 96"/>
                <p:cNvSpPr>
                  <a:spLocks noChangeShapeType="1"/>
                </p:cNvSpPr>
                <p:nvPr/>
              </p:nvSpPr>
              <p:spPr bwMode="auto">
                <a:xfrm>
                  <a:off x="9279" y="978"/>
                  <a:ext cx="216" cy="0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7" name="Line 97"/>
                <p:cNvSpPr>
                  <a:spLocks noChangeShapeType="1"/>
                </p:cNvSpPr>
                <p:nvPr/>
              </p:nvSpPr>
              <p:spPr bwMode="auto">
                <a:xfrm>
                  <a:off x="9495" y="978"/>
                  <a:ext cx="1" cy="0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8" name="Line 98"/>
                <p:cNvSpPr>
                  <a:spLocks noChangeShapeType="1"/>
                </p:cNvSpPr>
                <p:nvPr/>
              </p:nvSpPr>
              <p:spPr bwMode="auto">
                <a:xfrm>
                  <a:off x="9496" y="978"/>
                  <a:ext cx="2" cy="2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9" name="Line 99"/>
                <p:cNvSpPr>
                  <a:spLocks noChangeShapeType="1"/>
                </p:cNvSpPr>
                <p:nvPr/>
              </p:nvSpPr>
              <p:spPr bwMode="auto">
                <a:xfrm>
                  <a:off x="9498" y="980"/>
                  <a:ext cx="1" cy="2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0" name="Line 100"/>
                <p:cNvSpPr>
                  <a:spLocks noChangeShapeType="1"/>
                </p:cNvSpPr>
                <p:nvPr/>
              </p:nvSpPr>
              <p:spPr bwMode="auto">
                <a:xfrm>
                  <a:off x="9499" y="982"/>
                  <a:ext cx="1" cy="3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1" name="Line 101"/>
                <p:cNvSpPr>
                  <a:spLocks noChangeShapeType="1"/>
                </p:cNvSpPr>
                <p:nvPr/>
              </p:nvSpPr>
              <p:spPr bwMode="auto">
                <a:xfrm>
                  <a:off x="9500" y="985"/>
                  <a:ext cx="1" cy="3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2" name="Line 102"/>
                <p:cNvSpPr>
                  <a:spLocks noChangeShapeType="1"/>
                </p:cNvSpPr>
                <p:nvPr/>
              </p:nvSpPr>
              <p:spPr bwMode="auto">
                <a:xfrm>
                  <a:off x="9501" y="988"/>
                  <a:ext cx="0" cy="4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3" name="Line 103"/>
                <p:cNvSpPr>
                  <a:spLocks noChangeShapeType="1"/>
                </p:cNvSpPr>
                <p:nvPr/>
              </p:nvSpPr>
              <p:spPr bwMode="auto">
                <a:xfrm flipH="1">
                  <a:off x="9501" y="992"/>
                  <a:ext cx="0" cy="4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4" name="Line 104"/>
                <p:cNvSpPr>
                  <a:spLocks noChangeShapeType="1"/>
                </p:cNvSpPr>
                <p:nvPr/>
              </p:nvSpPr>
              <p:spPr bwMode="auto">
                <a:xfrm flipH="1">
                  <a:off x="9500" y="996"/>
                  <a:ext cx="1" cy="3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5" name="Line 105"/>
                <p:cNvSpPr>
                  <a:spLocks noChangeShapeType="1"/>
                </p:cNvSpPr>
                <p:nvPr/>
              </p:nvSpPr>
              <p:spPr bwMode="auto">
                <a:xfrm flipH="1">
                  <a:off x="9499" y="999"/>
                  <a:ext cx="1" cy="3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6" name="Line 106"/>
                <p:cNvSpPr>
                  <a:spLocks noChangeShapeType="1"/>
                </p:cNvSpPr>
                <p:nvPr/>
              </p:nvSpPr>
              <p:spPr bwMode="auto">
                <a:xfrm flipH="1">
                  <a:off x="9498" y="1002"/>
                  <a:ext cx="1" cy="2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7" name="Line 107"/>
                <p:cNvSpPr>
                  <a:spLocks noChangeShapeType="1"/>
                </p:cNvSpPr>
                <p:nvPr/>
              </p:nvSpPr>
              <p:spPr bwMode="auto">
                <a:xfrm flipH="1">
                  <a:off x="9496" y="1004"/>
                  <a:ext cx="2" cy="1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8" name="Line 108"/>
                <p:cNvSpPr>
                  <a:spLocks noChangeShapeType="1"/>
                </p:cNvSpPr>
                <p:nvPr/>
              </p:nvSpPr>
              <p:spPr bwMode="auto">
                <a:xfrm flipH="1">
                  <a:off x="9495" y="1005"/>
                  <a:ext cx="1" cy="1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9" name="Line 109"/>
                <p:cNvSpPr>
                  <a:spLocks noChangeShapeType="1"/>
                </p:cNvSpPr>
                <p:nvPr/>
              </p:nvSpPr>
              <p:spPr bwMode="auto">
                <a:xfrm flipH="1">
                  <a:off x="9279" y="1051"/>
                  <a:ext cx="216" cy="0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0" name="Line 110"/>
                <p:cNvSpPr>
                  <a:spLocks noChangeShapeType="1"/>
                </p:cNvSpPr>
                <p:nvPr/>
              </p:nvSpPr>
              <p:spPr bwMode="auto">
                <a:xfrm flipH="1" flipV="1">
                  <a:off x="9277" y="1051"/>
                  <a:ext cx="2" cy="0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1" name="Line 111"/>
                <p:cNvSpPr>
                  <a:spLocks noChangeShapeType="1"/>
                </p:cNvSpPr>
                <p:nvPr/>
              </p:nvSpPr>
              <p:spPr bwMode="auto">
                <a:xfrm flipH="1" flipV="1">
                  <a:off x="9276" y="1049"/>
                  <a:ext cx="1" cy="2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2" name="Line 112"/>
                <p:cNvSpPr>
                  <a:spLocks noChangeShapeType="1"/>
                </p:cNvSpPr>
                <p:nvPr/>
              </p:nvSpPr>
              <p:spPr bwMode="auto">
                <a:xfrm flipH="1" flipV="1">
                  <a:off x="9275" y="1047"/>
                  <a:ext cx="1" cy="2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3" name="Line 113"/>
                <p:cNvSpPr>
                  <a:spLocks noChangeShapeType="1"/>
                </p:cNvSpPr>
                <p:nvPr/>
              </p:nvSpPr>
              <p:spPr bwMode="auto">
                <a:xfrm flipH="1" flipV="1">
                  <a:off x="9274" y="1044"/>
                  <a:ext cx="1" cy="3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4" name="Line 114"/>
                <p:cNvSpPr>
                  <a:spLocks noChangeShapeType="1"/>
                </p:cNvSpPr>
                <p:nvPr/>
              </p:nvSpPr>
              <p:spPr bwMode="auto">
                <a:xfrm flipH="1" flipV="1">
                  <a:off x="9273" y="1041"/>
                  <a:ext cx="1" cy="3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5" name="Line 115"/>
                <p:cNvSpPr>
                  <a:spLocks noChangeShapeType="1"/>
                </p:cNvSpPr>
                <p:nvPr/>
              </p:nvSpPr>
              <p:spPr bwMode="auto">
                <a:xfrm flipH="1" flipV="1">
                  <a:off x="9273" y="1037"/>
                  <a:ext cx="0" cy="4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6" name="Line 116"/>
                <p:cNvSpPr>
                  <a:spLocks noChangeShapeType="1"/>
                </p:cNvSpPr>
                <p:nvPr/>
              </p:nvSpPr>
              <p:spPr bwMode="auto">
                <a:xfrm flipV="1">
                  <a:off x="9273" y="1033"/>
                  <a:ext cx="0" cy="4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7" name="Line 117"/>
                <p:cNvSpPr>
                  <a:spLocks noChangeShapeType="1"/>
                </p:cNvSpPr>
                <p:nvPr/>
              </p:nvSpPr>
              <p:spPr bwMode="auto">
                <a:xfrm flipV="1">
                  <a:off x="9273" y="1030"/>
                  <a:ext cx="1" cy="3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8" name="Line 118"/>
                <p:cNvSpPr>
                  <a:spLocks noChangeShapeType="1"/>
                </p:cNvSpPr>
                <p:nvPr/>
              </p:nvSpPr>
              <p:spPr bwMode="auto">
                <a:xfrm flipV="1">
                  <a:off x="9274" y="1027"/>
                  <a:ext cx="1" cy="3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9" name="Line 119"/>
                <p:cNvSpPr>
                  <a:spLocks noChangeShapeType="1"/>
                </p:cNvSpPr>
                <p:nvPr/>
              </p:nvSpPr>
              <p:spPr bwMode="auto">
                <a:xfrm flipV="1">
                  <a:off x="9275" y="1025"/>
                  <a:ext cx="1" cy="2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0" name="Line 120"/>
                <p:cNvSpPr>
                  <a:spLocks noChangeShapeType="1"/>
                </p:cNvSpPr>
                <p:nvPr/>
              </p:nvSpPr>
              <p:spPr bwMode="auto">
                <a:xfrm flipV="1">
                  <a:off x="9276" y="1023"/>
                  <a:ext cx="1" cy="2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1" name="Line 121"/>
                <p:cNvSpPr>
                  <a:spLocks noChangeShapeType="1"/>
                </p:cNvSpPr>
                <p:nvPr/>
              </p:nvSpPr>
              <p:spPr bwMode="auto">
                <a:xfrm flipV="1">
                  <a:off x="9277" y="1023"/>
                  <a:ext cx="2" cy="0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2" name="Line 122"/>
                <p:cNvSpPr>
                  <a:spLocks noChangeShapeType="1"/>
                </p:cNvSpPr>
                <p:nvPr/>
              </p:nvSpPr>
              <p:spPr bwMode="auto">
                <a:xfrm>
                  <a:off x="9279" y="1023"/>
                  <a:ext cx="216" cy="0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3" name="Line 123"/>
                <p:cNvSpPr>
                  <a:spLocks noChangeShapeType="1"/>
                </p:cNvSpPr>
                <p:nvPr/>
              </p:nvSpPr>
              <p:spPr bwMode="auto">
                <a:xfrm>
                  <a:off x="9495" y="1023"/>
                  <a:ext cx="1" cy="0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4" name="Line 124"/>
                <p:cNvSpPr>
                  <a:spLocks noChangeShapeType="1"/>
                </p:cNvSpPr>
                <p:nvPr/>
              </p:nvSpPr>
              <p:spPr bwMode="auto">
                <a:xfrm>
                  <a:off x="9496" y="1023"/>
                  <a:ext cx="2" cy="2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5" name="Line 125"/>
                <p:cNvSpPr>
                  <a:spLocks noChangeShapeType="1"/>
                </p:cNvSpPr>
                <p:nvPr/>
              </p:nvSpPr>
              <p:spPr bwMode="auto">
                <a:xfrm>
                  <a:off x="9498" y="1025"/>
                  <a:ext cx="1" cy="2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6" name="Line 126"/>
                <p:cNvSpPr>
                  <a:spLocks noChangeShapeType="1"/>
                </p:cNvSpPr>
                <p:nvPr/>
              </p:nvSpPr>
              <p:spPr bwMode="auto">
                <a:xfrm>
                  <a:off x="9499" y="1027"/>
                  <a:ext cx="1" cy="3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7" name="Line 127"/>
                <p:cNvSpPr>
                  <a:spLocks noChangeShapeType="1"/>
                </p:cNvSpPr>
                <p:nvPr/>
              </p:nvSpPr>
              <p:spPr bwMode="auto">
                <a:xfrm>
                  <a:off x="9500" y="1030"/>
                  <a:ext cx="1" cy="3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8" name="Line 128"/>
                <p:cNvSpPr>
                  <a:spLocks noChangeShapeType="1"/>
                </p:cNvSpPr>
                <p:nvPr/>
              </p:nvSpPr>
              <p:spPr bwMode="auto">
                <a:xfrm>
                  <a:off x="9501" y="1033"/>
                  <a:ext cx="0" cy="4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9" name="Line 129"/>
                <p:cNvSpPr>
                  <a:spLocks noChangeShapeType="1"/>
                </p:cNvSpPr>
                <p:nvPr/>
              </p:nvSpPr>
              <p:spPr bwMode="auto">
                <a:xfrm flipH="1">
                  <a:off x="9501" y="1037"/>
                  <a:ext cx="0" cy="4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0" name="Line 130"/>
                <p:cNvSpPr>
                  <a:spLocks noChangeShapeType="1"/>
                </p:cNvSpPr>
                <p:nvPr/>
              </p:nvSpPr>
              <p:spPr bwMode="auto">
                <a:xfrm flipH="1">
                  <a:off x="9500" y="1041"/>
                  <a:ext cx="1" cy="3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1" name="Line 131"/>
                <p:cNvSpPr>
                  <a:spLocks noChangeShapeType="1"/>
                </p:cNvSpPr>
                <p:nvPr/>
              </p:nvSpPr>
              <p:spPr bwMode="auto">
                <a:xfrm flipH="1">
                  <a:off x="9499" y="1044"/>
                  <a:ext cx="1" cy="3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2" name="Line 132"/>
                <p:cNvSpPr>
                  <a:spLocks noChangeShapeType="1"/>
                </p:cNvSpPr>
                <p:nvPr/>
              </p:nvSpPr>
              <p:spPr bwMode="auto">
                <a:xfrm flipH="1">
                  <a:off x="9498" y="1047"/>
                  <a:ext cx="1" cy="2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3" name="Line 133"/>
                <p:cNvSpPr>
                  <a:spLocks noChangeShapeType="1"/>
                </p:cNvSpPr>
                <p:nvPr/>
              </p:nvSpPr>
              <p:spPr bwMode="auto">
                <a:xfrm flipH="1">
                  <a:off x="9496" y="1049"/>
                  <a:ext cx="2" cy="2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4" name="Line 134"/>
                <p:cNvSpPr>
                  <a:spLocks noChangeShapeType="1"/>
                </p:cNvSpPr>
                <p:nvPr/>
              </p:nvSpPr>
              <p:spPr bwMode="auto">
                <a:xfrm flipH="1">
                  <a:off x="9495" y="1051"/>
                  <a:ext cx="1" cy="0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5" name="Line 135"/>
                <p:cNvSpPr>
                  <a:spLocks noChangeShapeType="1"/>
                </p:cNvSpPr>
                <p:nvPr/>
              </p:nvSpPr>
              <p:spPr bwMode="auto">
                <a:xfrm flipH="1">
                  <a:off x="9279" y="1096"/>
                  <a:ext cx="216" cy="0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6" name="Line 136"/>
                <p:cNvSpPr>
                  <a:spLocks noChangeShapeType="1"/>
                </p:cNvSpPr>
                <p:nvPr/>
              </p:nvSpPr>
              <p:spPr bwMode="auto">
                <a:xfrm flipH="1" flipV="1">
                  <a:off x="9277" y="1096"/>
                  <a:ext cx="2" cy="0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7" name="Line 137"/>
                <p:cNvSpPr>
                  <a:spLocks noChangeShapeType="1"/>
                </p:cNvSpPr>
                <p:nvPr/>
              </p:nvSpPr>
              <p:spPr bwMode="auto">
                <a:xfrm flipH="1" flipV="1">
                  <a:off x="9276" y="1094"/>
                  <a:ext cx="1" cy="2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8" name="Line 138"/>
                <p:cNvSpPr>
                  <a:spLocks noChangeShapeType="1"/>
                </p:cNvSpPr>
                <p:nvPr/>
              </p:nvSpPr>
              <p:spPr bwMode="auto">
                <a:xfrm flipH="1" flipV="1">
                  <a:off x="9275" y="1092"/>
                  <a:ext cx="1" cy="2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9" name="Line 139"/>
                <p:cNvSpPr>
                  <a:spLocks noChangeShapeType="1"/>
                </p:cNvSpPr>
                <p:nvPr/>
              </p:nvSpPr>
              <p:spPr bwMode="auto">
                <a:xfrm flipH="1" flipV="1">
                  <a:off x="9274" y="1089"/>
                  <a:ext cx="1" cy="3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10" name="Line 140"/>
                <p:cNvSpPr>
                  <a:spLocks noChangeShapeType="1"/>
                </p:cNvSpPr>
                <p:nvPr/>
              </p:nvSpPr>
              <p:spPr bwMode="auto">
                <a:xfrm flipH="1" flipV="1">
                  <a:off x="9273" y="1086"/>
                  <a:ext cx="1" cy="3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11" name="Line 141"/>
                <p:cNvSpPr>
                  <a:spLocks noChangeShapeType="1"/>
                </p:cNvSpPr>
                <p:nvPr/>
              </p:nvSpPr>
              <p:spPr bwMode="auto">
                <a:xfrm flipH="1" flipV="1">
                  <a:off x="9273" y="1082"/>
                  <a:ext cx="0" cy="4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12" name="Line 142"/>
                <p:cNvSpPr>
                  <a:spLocks noChangeShapeType="1"/>
                </p:cNvSpPr>
                <p:nvPr/>
              </p:nvSpPr>
              <p:spPr bwMode="auto">
                <a:xfrm flipV="1">
                  <a:off x="9273" y="1079"/>
                  <a:ext cx="0" cy="3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13" name="Line 143"/>
                <p:cNvSpPr>
                  <a:spLocks noChangeShapeType="1"/>
                </p:cNvSpPr>
                <p:nvPr/>
              </p:nvSpPr>
              <p:spPr bwMode="auto">
                <a:xfrm flipV="1">
                  <a:off x="9273" y="1075"/>
                  <a:ext cx="1" cy="4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14" name="Line 144"/>
                <p:cNvSpPr>
                  <a:spLocks noChangeShapeType="1"/>
                </p:cNvSpPr>
                <p:nvPr/>
              </p:nvSpPr>
              <p:spPr bwMode="auto">
                <a:xfrm flipV="1">
                  <a:off x="9274" y="1072"/>
                  <a:ext cx="1" cy="3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15" name="Line 145"/>
                <p:cNvSpPr>
                  <a:spLocks noChangeShapeType="1"/>
                </p:cNvSpPr>
                <p:nvPr/>
              </p:nvSpPr>
              <p:spPr bwMode="auto">
                <a:xfrm flipV="1">
                  <a:off x="9275" y="1070"/>
                  <a:ext cx="1" cy="2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16" name="Line 146"/>
                <p:cNvSpPr>
                  <a:spLocks noChangeShapeType="1"/>
                </p:cNvSpPr>
                <p:nvPr/>
              </p:nvSpPr>
              <p:spPr bwMode="auto">
                <a:xfrm flipV="1">
                  <a:off x="9276" y="1069"/>
                  <a:ext cx="1" cy="1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17" name="Line 147"/>
                <p:cNvSpPr>
                  <a:spLocks noChangeShapeType="1"/>
                </p:cNvSpPr>
                <p:nvPr/>
              </p:nvSpPr>
              <p:spPr bwMode="auto">
                <a:xfrm flipV="1">
                  <a:off x="9277" y="1068"/>
                  <a:ext cx="2" cy="1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18" name="Line 148"/>
                <p:cNvSpPr>
                  <a:spLocks noChangeShapeType="1"/>
                </p:cNvSpPr>
                <p:nvPr/>
              </p:nvSpPr>
              <p:spPr bwMode="auto">
                <a:xfrm>
                  <a:off x="9279" y="1068"/>
                  <a:ext cx="216" cy="0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19" name="Line 149"/>
                <p:cNvSpPr>
                  <a:spLocks noChangeShapeType="1"/>
                </p:cNvSpPr>
                <p:nvPr/>
              </p:nvSpPr>
              <p:spPr bwMode="auto">
                <a:xfrm>
                  <a:off x="9495" y="1068"/>
                  <a:ext cx="1" cy="1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20" name="Line 150"/>
                <p:cNvSpPr>
                  <a:spLocks noChangeShapeType="1"/>
                </p:cNvSpPr>
                <p:nvPr/>
              </p:nvSpPr>
              <p:spPr bwMode="auto">
                <a:xfrm>
                  <a:off x="9496" y="1069"/>
                  <a:ext cx="2" cy="1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21" name="Line 151"/>
                <p:cNvSpPr>
                  <a:spLocks noChangeShapeType="1"/>
                </p:cNvSpPr>
                <p:nvPr/>
              </p:nvSpPr>
              <p:spPr bwMode="auto">
                <a:xfrm>
                  <a:off x="9498" y="1070"/>
                  <a:ext cx="1" cy="2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22" name="Line 152"/>
                <p:cNvSpPr>
                  <a:spLocks noChangeShapeType="1"/>
                </p:cNvSpPr>
                <p:nvPr/>
              </p:nvSpPr>
              <p:spPr bwMode="auto">
                <a:xfrm>
                  <a:off x="9499" y="1072"/>
                  <a:ext cx="1" cy="3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23" name="Line 153"/>
                <p:cNvSpPr>
                  <a:spLocks noChangeShapeType="1"/>
                </p:cNvSpPr>
                <p:nvPr/>
              </p:nvSpPr>
              <p:spPr bwMode="auto">
                <a:xfrm>
                  <a:off x="9500" y="1075"/>
                  <a:ext cx="1" cy="4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24" name="Line 154"/>
                <p:cNvSpPr>
                  <a:spLocks noChangeShapeType="1"/>
                </p:cNvSpPr>
                <p:nvPr/>
              </p:nvSpPr>
              <p:spPr bwMode="auto">
                <a:xfrm>
                  <a:off x="9501" y="1079"/>
                  <a:ext cx="0" cy="3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25" name="Line 155"/>
                <p:cNvSpPr>
                  <a:spLocks noChangeShapeType="1"/>
                </p:cNvSpPr>
                <p:nvPr/>
              </p:nvSpPr>
              <p:spPr bwMode="auto">
                <a:xfrm flipH="1">
                  <a:off x="9501" y="1082"/>
                  <a:ext cx="0" cy="4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26" name="Line 156"/>
                <p:cNvSpPr>
                  <a:spLocks noChangeShapeType="1"/>
                </p:cNvSpPr>
                <p:nvPr/>
              </p:nvSpPr>
              <p:spPr bwMode="auto">
                <a:xfrm flipH="1">
                  <a:off x="9500" y="1086"/>
                  <a:ext cx="1" cy="3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27" name="Line 157"/>
                <p:cNvSpPr>
                  <a:spLocks noChangeShapeType="1"/>
                </p:cNvSpPr>
                <p:nvPr/>
              </p:nvSpPr>
              <p:spPr bwMode="auto">
                <a:xfrm flipH="1">
                  <a:off x="9499" y="1089"/>
                  <a:ext cx="1" cy="3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28" name="Line 158"/>
                <p:cNvSpPr>
                  <a:spLocks noChangeShapeType="1"/>
                </p:cNvSpPr>
                <p:nvPr/>
              </p:nvSpPr>
              <p:spPr bwMode="auto">
                <a:xfrm flipH="1">
                  <a:off x="9498" y="1092"/>
                  <a:ext cx="1" cy="2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29" name="Line 159"/>
                <p:cNvSpPr>
                  <a:spLocks noChangeShapeType="1"/>
                </p:cNvSpPr>
                <p:nvPr/>
              </p:nvSpPr>
              <p:spPr bwMode="auto">
                <a:xfrm flipH="1">
                  <a:off x="9496" y="1094"/>
                  <a:ext cx="2" cy="2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0" name="Line 160"/>
                <p:cNvSpPr>
                  <a:spLocks noChangeShapeType="1"/>
                </p:cNvSpPr>
                <p:nvPr/>
              </p:nvSpPr>
              <p:spPr bwMode="auto">
                <a:xfrm flipH="1">
                  <a:off x="9495" y="1096"/>
                  <a:ext cx="1" cy="0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1" name="Line 161"/>
                <p:cNvSpPr>
                  <a:spLocks noChangeShapeType="1"/>
                </p:cNvSpPr>
                <p:nvPr/>
              </p:nvSpPr>
              <p:spPr bwMode="auto">
                <a:xfrm>
                  <a:off x="9291" y="860"/>
                  <a:ext cx="4" cy="0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2" name="Line 162"/>
                <p:cNvSpPr>
                  <a:spLocks noChangeShapeType="1"/>
                </p:cNvSpPr>
                <p:nvPr/>
              </p:nvSpPr>
              <p:spPr bwMode="auto">
                <a:xfrm>
                  <a:off x="9295" y="860"/>
                  <a:ext cx="4" cy="2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3" name="Line 163"/>
                <p:cNvSpPr>
                  <a:spLocks noChangeShapeType="1"/>
                </p:cNvSpPr>
                <p:nvPr/>
              </p:nvSpPr>
              <p:spPr bwMode="auto">
                <a:xfrm>
                  <a:off x="9299" y="862"/>
                  <a:ext cx="3" cy="2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4" name="Line 164"/>
                <p:cNvSpPr>
                  <a:spLocks noChangeShapeType="1"/>
                </p:cNvSpPr>
                <p:nvPr/>
              </p:nvSpPr>
              <p:spPr bwMode="auto">
                <a:xfrm>
                  <a:off x="9302" y="864"/>
                  <a:ext cx="3" cy="2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5" name="Line 165"/>
                <p:cNvSpPr>
                  <a:spLocks noChangeShapeType="1"/>
                </p:cNvSpPr>
                <p:nvPr/>
              </p:nvSpPr>
              <p:spPr bwMode="auto">
                <a:xfrm>
                  <a:off x="9305" y="866"/>
                  <a:ext cx="2" cy="4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6" name="Line 166"/>
                <p:cNvSpPr>
                  <a:spLocks noChangeShapeType="1"/>
                </p:cNvSpPr>
                <p:nvPr/>
              </p:nvSpPr>
              <p:spPr bwMode="auto">
                <a:xfrm>
                  <a:off x="9307" y="870"/>
                  <a:ext cx="2" cy="4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7" name="Line 167"/>
                <p:cNvSpPr>
                  <a:spLocks noChangeShapeType="1"/>
                </p:cNvSpPr>
                <p:nvPr/>
              </p:nvSpPr>
              <p:spPr bwMode="auto">
                <a:xfrm>
                  <a:off x="9309" y="874"/>
                  <a:ext cx="0" cy="4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8" name="Line 168"/>
                <p:cNvSpPr>
                  <a:spLocks noChangeShapeType="1"/>
                </p:cNvSpPr>
                <p:nvPr/>
              </p:nvSpPr>
              <p:spPr bwMode="auto">
                <a:xfrm flipH="1">
                  <a:off x="9309" y="878"/>
                  <a:ext cx="0" cy="4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9" name="Line 169"/>
                <p:cNvSpPr>
                  <a:spLocks noChangeShapeType="1"/>
                </p:cNvSpPr>
                <p:nvPr/>
              </p:nvSpPr>
              <p:spPr bwMode="auto">
                <a:xfrm flipH="1">
                  <a:off x="9307" y="882"/>
                  <a:ext cx="2" cy="4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40" name="Line 170"/>
                <p:cNvSpPr>
                  <a:spLocks noChangeShapeType="1"/>
                </p:cNvSpPr>
                <p:nvPr/>
              </p:nvSpPr>
              <p:spPr bwMode="auto">
                <a:xfrm flipH="1">
                  <a:off x="9305" y="886"/>
                  <a:ext cx="2" cy="3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41" name="Line 171"/>
                <p:cNvSpPr>
                  <a:spLocks noChangeShapeType="1"/>
                </p:cNvSpPr>
                <p:nvPr/>
              </p:nvSpPr>
              <p:spPr bwMode="auto">
                <a:xfrm flipH="1">
                  <a:off x="9302" y="889"/>
                  <a:ext cx="3" cy="3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42" name="Line 172"/>
                <p:cNvSpPr>
                  <a:spLocks noChangeShapeType="1"/>
                </p:cNvSpPr>
                <p:nvPr/>
              </p:nvSpPr>
              <p:spPr bwMode="auto">
                <a:xfrm flipH="1">
                  <a:off x="9299" y="892"/>
                  <a:ext cx="3" cy="2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43" name="Line 173"/>
                <p:cNvSpPr>
                  <a:spLocks noChangeShapeType="1"/>
                </p:cNvSpPr>
                <p:nvPr/>
              </p:nvSpPr>
              <p:spPr bwMode="auto">
                <a:xfrm flipH="1">
                  <a:off x="9295" y="894"/>
                  <a:ext cx="4" cy="1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44" name="Line 174"/>
                <p:cNvSpPr>
                  <a:spLocks noChangeShapeType="1"/>
                </p:cNvSpPr>
                <p:nvPr/>
              </p:nvSpPr>
              <p:spPr bwMode="auto">
                <a:xfrm flipH="1">
                  <a:off x="9291" y="895"/>
                  <a:ext cx="4" cy="1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45" name="Line 175"/>
                <p:cNvSpPr>
                  <a:spLocks noChangeShapeType="1"/>
                </p:cNvSpPr>
                <p:nvPr/>
              </p:nvSpPr>
              <p:spPr bwMode="auto">
                <a:xfrm flipH="1" flipV="1">
                  <a:off x="9287" y="895"/>
                  <a:ext cx="4" cy="1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46" name="Line 176"/>
                <p:cNvSpPr>
                  <a:spLocks noChangeShapeType="1"/>
                </p:cNvSpPr>
                <p:nvPr/>
              </p:nvSpPr>
              <p:spPr bwMode="auto">
                <a:xfrm flipH="1" flipV="1">
                  <a:off x="9283" y="894"/>
                  <a:ext cx="4" cy="1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47" name="Line 177"/>
                <p:cNvSpPr>
                  <a:spLocks noChangeShapeType="1"/>
                </p:cNvSpPr>
                <p:nvPr/>
              </p:nvSpPr>
              <p:spPr bwMode="auto">
                <a:xfrm flipH="1" flipV="1">
                  <a:off x="9280" y="892"/>
                  <a:ext cx="3" cy="2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48" name="Line 178"/>
                <p:cNvSpPr>
                  <a:spLocks noChangeShapeType="1"/>
                </p:cNvSpPr>
                <p:nvPr/>
              </p:nvSpPr>
              <p:spPr bwMode="auto">
                <a:xfrm flipH="1" flipV="1">
                  <a:off x="9277" y="889"/>
                  <a:ext cx="3" cy="3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49" name="Line 179"/>
                <p:cNvSpPr>
                  <a:spLocks noChangeShapeType="1"/>
                </p:cNvSpPr>
                <p:nvPr/>
              </p:nvSpPr>
              <p:spPr bwMode="auto">
                <a:xfrm flipH="1" flipV="1">
                  <a:off x="9275" y="886"/>
                  <a:ext cx="2" cy="3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50" name="Line 180"/>
                <p:cNvSpPr>
                  <a:spLocks noChangeShapeType="1"/>
                </p:cNvSpPr>
                <p:nvPr/>
              </p:nvSpPr>
              <p:spPr bwMode="auto">
                <a:xfrm flipH="1" flipV="1">
                  <a:off x="9274" y="882"/>
                  <a:ext cx="1" cy="4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51" name="Line 181"/>
                <p:cNvSpPr>
                  <a:spLocks noChangeShapeType="1"/>
                </p:cNvSpPr>
                <p:nvPr/>
              </p:nvSpPr>
              <p:spPr bwMode="auto">
                <a:xfrm flipH="1" flipV="1">
                  <a:off x="9273" y="878"/>
                  <a:ext cx="1" cy="4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52" name="Line 182"/>
                <p:cNvSpPr>
                  <a:spLocks noChangeShapeType="1"/>
                </p:cNvSpPr>
                <p:nvPr/>
              </p:nvSpPr>
              <p:spPr bwMode="auto">
                <a:xfrm flipV="1">
                  <a:off x="9273" y="874"/>
                  <a:ext cx="1" cy="4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53" name="Line 183"/>
                <p:cNvSpPr>
                  <a:spLocks noChangeShapeType="1"/>
                </p:cNvSpPr>
                <p:nvPr/>
              </p:nvSpPr>
              <p:spPr bwMode="auto">
                <a:xfrm flipV="1">
                  <a:off x="9274" y="870"/>
                  <a:ext cx="1" cy="4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54" name="Line 184"/>
                <p:cNvSpPr>
                  <a:spLocks noChangeShapeType="1"/>
                </p:cNvSpPr>
                <p:nvPr/>
              </p:nvSpPr>
              <p:spPr bwMode="auto">
                <a:xfrm flipV="1">
                  <a:off x="9275" y="866"/>
                  <a:ext cx="2" cy="4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55" name="Line 185"/>
                <p:cNvSpPr>
                  <a:spLocks noChangeShapeType="1"/>
                </p:cNvSpPr>
                <p:nvPr/>
              </p:nvSpPr>
              <p:spPr bwMode="auto">
                <a:xfrm flipV="1">
                  <a:off x="9277" y="864"/>
                  <a:ext cx="3" cy="2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56" name="Line 186"/>
                <p:cNvSpPr>
                  <a:spLocks noChangeShapeType="1"/>
                </p:cNvSpPr>
                <p:nvPr/>
              </p:nvSpPr>
              <p:spPr bwMode="auto">
                <a:xfrm flipV="1">
                  <a:off x="9280" y="862"/>
                  <a:ext cx="3" cy="2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57" name="Line 187"/>
                <p:cNvSpPr>
                  <a:spLocks noChangeShapeType="1"/>
                </p:cNvSpPr>
                <p:nvPr/>
              </p:nvSpPr>
              <p:spPr bwMode="auto">
                <a:xfrm flipV="1">
                  <a:off x="9283" y="860"/>
                  <a:ext cx="4" cy="2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58" name="Line 188"/>
                <p:cNvSpPr>
                  <a:spLocks noChangeShapeType="1"/>
                </p:cNvSpPr>
                <p:nvPr/>
              </p:nvSpPr>
              <p:spPr bwMode="auto">
                <a:xfrm flipV="1">
                  <a:off x="9287" y="860"/>
                  <a:ext cx="4" cy="0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59" name="Line 189"/>
                <p:cNvSpPr>
                  <a:spLocks noChangeShapeType="1"/>
                </p:cNvSpPr>
                <p:nvPr/>
              </p:nvSpPr>
              <p:spPr bwMode="auto">
                <a:xfrm>
                  <a:off x="9347" y="860"/>
                  <a:ext cx="4" cy="0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60" name="Line 190"/>
                <p:cNvSpPr>
                  <a:spLocks noChangeShapeType="1"/>
                </p:cNvSpPr>
                <p:nvPr/>
              </p:nvSpPr>
              <p:spPr bwMode="auto">
                <a:xfrm>
                  <a:off x="9351" y="860"/>
                  <a:ext cx="4" cy="2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61" name="Line 191"/>
                <p:cNvSpPr>
                  <a:spLocks noChangeShapeType="1"/>
                </p:cNvSpPr>
                <p:nvPr/>
              </p:nvSpPr>
              <p:spPr bwMode="auto">
                <a:xfrm>
                  <a:off x="9355" y="862"/>
                  <a:ext cx="3" cy="2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62" name="Line 192"/>
                <p:cNvSpPr>
                  <a:spLocks noChangeShapeType="1"/>
                </p:cNvSpPr>
                <p:nvPr/>
              </p:nvSpPr>
              <p:spPr bwMode="auto">
                <a:xfrm>
                  <a:off x="9358" y="864"/>
                  <a:ext cx="3" cy="2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63" name="Line 193"/>
                <p:cNvSpPr>
                  <a:spLocks noChangeShapeType="1"/>
                </p:cNvSpPr>
                <p:nvPr/>
              </p:nvSpPr>
              <p:spPr bwMode="auto">
                <a:xfrm>
                  <a:off x="9361" y="866"/>
                  <a:ext cx="2" cy="4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64" name="Line 194"/>
                <p:cNvSpPr>
                  <a:spLocks noChangeShapeType="1"/>
                </p:cNvSpPr>
                <p:nvPr/>
              </p:nvSpPr>
              <p:spPr bwMode="auto">
                <a:xfrm>
                  <a:off x="9363" y="870"/>
                  <a:ext cx="2" cy="4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65" name="Line 195"/>
                <p:cNvSpPr>
                  <a:spLocks noChangeShapeType="1"/>
                </p:cNvSpPr>
                <p:nvPr/>
              </p:nvSpPr>
              <p:spPr bwMode="auto">
                <a:xfrm>
                  <a:off x="9365" y="874"/>
                  <a:ext cx="0" cy="4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66" name="Line 196"/>
                <p:cNvSpPr>
                  <a:spLocks noChangeShapeType="1"/>
                </p:cNvSpPr>
                <p:nvPr/>
              </p:nvSpPr>
              <p:spPr bwMode="auto">
                <a:xfrm flipH="1">
                  <a:off x="9365" y="878"/>
                  <a:ext cx="0" cy="4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67" name="Line 197"/>
                <p:cNvSpPr>
                  <a:spLocks noChangeShapeType="1"/>
                </p:cNvSpPr>
                <p:nvPr/>
              </p:nvSpPr>
              <p:spPr bwMode="auto">
                <a:xfrm flipH="1">
                  <a:off x="9363" y="882"/>
                  <a:ext cx="2" cy="4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68" name="Line 198"/>
                <p:cNvSpPr>
                  <a:spLocks noChangeShapeType="1"/>
                </p:cNvSpPr>
                <p:nvPr/>
              </p:nvSpPr>
              <p:spPr bwMode="auto">
                <a:xfrm flipH="1">
                  <a:off x="9361" y="886"/>
                  <a:ext cx="2" cy="3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69" name="Line 199"/>
                <p:cNvSpPr>
                  <a:spLocks noChangeShapeType="1"/>
                </p:cNvSpPr>
                <p:nvPr/>
              </p:nvSpPr>
              <p:spPr bwMode="auto">
                <a:xfrm flipH="1">
                  <a:off x="9358" y="889"/>
                  <a:ext cx="3" cy="3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70" name="Line 200"/>
                <p:cNvSpPr>
                  <a:spLocks noChangeShapeType="1"/>
                </p:cNvSpPr>
                <p:nvPr/>
              </p:nvSpPr>
              <p:spPr bwMode="auto">
                <a:xfrm flipH="1">
                  <a:off x="9355" y="892"/>
                  <a:ext cx="3" cy="2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71" name="Line 201"/>
                <p:cNvSpPr>
                  <a:spLocks noChangeShapeType="1"/>
                </p:cNvSpPr>
                <p:nvPr/>
              </p:nvSpPr>
              <p:spPr bwMode="auto">
                <a:xfrm flipH="1">
                  <a:off x="9351" y="894"/>
                  <a:ext cx="4" cy="1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72" name="Line 202"/>
                <p:cNvSpPr>
                  <a:spLocks noChangeShapeType="1"/>
                </p:cNvSpPr>
                <p:nvPr/>
              </p:nvSpPr>
              <p:spPr bwMode="auto">
                <a:xfrm flipH="1">
                  <a:off x="9347" y="895"/>
                  <a:ext cx="4" cy="1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73" name="Line 203"/>
                <p:cNvSpPr>
                  <a:spLocks noChangeShapeType="1"/>
                </p:cNvSpPr>
                <p:nvPr/>
              </p:nvSpPr>
              <p:spPr bwMode="auto">
                <a:xfrm flipH="1" flipV="1">
                  <a:off x="9343" y="895"/>
                  <a:ext cx="4" cy="1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74" name="Line 204"/>
                <p:cNvSpPr>
                  <a:spLocks noChangeShapeType="1"/>
                </p:cNvSpPr>
                <p:nvPr/>
              </p:nvSpPr>
              <p:spPr bwMode="auto">
                <a:xfrm flipH="1" flipV="1">
                  <a:off x="9339" y="894"/>
                  <a:ext cx="4" cy="1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75" name="Line 205"/>
                <p:cNvSpPr>
                  <a:spLocks noChangeShapeType="1"/>
                </p:cNvSpPr>
                <p:nvPr/>
              </p:nvSpPr>
              <p:spPr bwMode="auto">
                <a:xfrm flipH="1" flipV="1">
                  <a:off x="9336" y="892"/>
                  <a:ext cx="3" cy="2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76" name="Line 206"/>
                <p:cNvSpPr>
                  <a:spLocks noChangeShapeType="1"/>
                </p:cNvSpPr>
                <p:nvPr/>
              </p:nvSpPr>
              <p:spPr bwMode="auto">
                <a:xfrm flipH="1" flipV="1">
                  <a:off x="9333" y="889"/>
                  <a:ext cx="3" cy="3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77" name="Line 207"/>
                <p:cNvSpPr>
                  <a:spLocks noChangeShapeType="1"/>
                </p:cNvSpPr>
                <p:nvPr/>
              </p:nvSpPr>
              <p:spPr bwMode="auto">
                <a:xfrm flipH="1" flipV="1">
                  <a:off x="9331" y="886"/>
                  <a:ext cx="2" cy="3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78" name="Line 208"/>
                <p:cNvSpPr>
                  <a:spLocks noChangeShapeType="1"/>
                </p:cNvSpPr>
                <p:nvPr/>
              </p:nvSpPr>
              <p:spPr bwMode="auto">
                <a:xfrm flipH="1" flipV="1">
                  <a:off x="9330" y="882"/>
                  <a:ext cx="1" cy="4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79" name="Line 209"/>
                <p:cNvSpPr>
                  <a:spLocks noChangeShapeType="1"/>
                </p:cNvSpPr>
                <p:nvPr/>
              </p:nvSpPr>
              <p:spPr bwMode="auto">
                <a:xfrm flipH="1" flipV="1">
                  <a:off x="9329" y="878"/>
                  <a:ext cx="1" cy="4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80" name="Line 210"/>
                <p:cNvSpPr>
                  <a:spLocks noChangeShapeType="1"/>
                </p:cNvSpPr>
                <p:nvPr/>
              </p:nvSpPr>
              <p:spPr bwMode="auto">
                <a:xfrm flipV="1">
                  <a:off x="9329" y="874"/>
                  <a:ext cx="1" cy="4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81" name="Line 211"/>
                <p:cNvSpPr>
                  <a:spLocks noChangeShapeType="1"/>
                </p:cNvSpPr>
                <p:nvPr/>
              </p:nvSpPr>
              <p:spPr bwMode="auto">
                <a:xfrm flipV="1">
                  <a:off x="9330" y="870"/>
                  <a:ext cx="1" cy="4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82" name="Line 212"/>
                <p:cNvSpPr>
                  <a:spLocks noChangeShapeType="1"/>
                </p:cNvSpPr>
                <p:nvPr/>
              </p:nvSpPr>
              <p:spPr bwMode="auto">
                <a:xfrm flipV="1">
                  <a:off x="9331" y="866"/>
                  <a:ext cx="2" cy="4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83" name="Line 213"/>
                <p:cNvSpPr>
                  <a:spLocks noChangeShapeType="1"/>
                </p:cNvSpPr>
                <p:nvPr/>
              </p:nvSpPr>
              <p:spPr bwMode="auto">
                <a:xfrm flipV="1">
                  <a:off x="9333" y="864"/>
                  <a:ext cx="3" cy="2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84" name="Line 214"/>
                <p:cNvSpPr>
                  <a:spLocks noChangeShapeType="1"/>
                </p:cNvSpPr>
                <p:nvPr/>
              </p:nvSpPr>
              <p:spPr bwMode="auto">
                <a:xfrm flipV="1">
                  <a:off x="9336" y="862"/>
                  <a:ext cx="3" cy="2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85" name="Line 215"/>
                <p:cNvSpPr>
                  <a:spLocks noChangeShapeType="1"/>
                </p:cNvSpPr>
                <p:nvPr/>
              </p:nvSpPr>
              <p:spPr bwMode="auto">
                <a:xfrm flipV="1">
                  <a:off x="9339" y="860"/>
                  <a:ext cx="4" cy="2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86" name="Line 216"/>
                <p:cNvSpPr>
                  <a:spLocks noChangeShapeType="1"/>
                </p:cNvSpPr>
                <p:nvPr/>
              </p:nvSpPr>
              <p:spPr bwMode="auto">
                <a:xfrm flipV="1">
                  <a:off x="9343" y="860"/>
                  <a:ext cx="4" cy="0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87" name="Line 217"/>
                <p:cNvSpPr>
                  <a:spLocks noChangeShapeType="1"/>
                </p:cNvSpPr>
                <p:nvPr/>
              </p:nvSpPr>
              <p:spPr bwMode="auto">
                <a:xfrm>
                  <a:off x="9720" y="1159"/>
                  <a:ext cx="68" cy="0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88" name="Line 218"/>
                <p:cNvSpPr>
                  <a:spLocks noChangeShapeType="1"/>
                </p:cNvSpPr>
                <p:nvPr/>
              </p:nvSpPr>
              <p:spPr bwMode="auto">
                <a:xfrm flipV="1">
                  <a:off x="9788" y="1135"/>
                  <a:ext cx="0" cy="24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89" name="Line 219"/>
                <p:cNvSpPr>
                  <a:spLocks noChangeShapeType="1"/>
                </p:cNvSpPr>
                <p:nvPr/>
              </p:nvSpPr>
              <p:spPr bwMode="auto">
                <a:xfrm>
                  <a:off x="9788" y="1135"/>
                  <a:ext cx="50" cy="0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90" name="Line 220"/>
                <p:cNvSpPr>
                  <a:spLocks noChangeShapeType="1"/>
                </p:cNvSpPr>
                <p:nvPr/>
              </p:nvSpPr>
              <p:spPr bwMode="auto">
                <a:xfrm flipV="1">
                  <a:off x="9838" y="838"/>
                  <a:ext cx="0" cy="297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91" name="Line 221"/>
                <p:cNvSpPr>
                  <a:spLocks noChangeShapeType="1"/>
                </p:cNvSpPr>
                <p:nvPr/>
              </p:nvSpPr>
              <p:spPr bwMode="auto">
                <a:xfrm flipH="1">
                  <a:off x="9754" y="838"/>
                  <a:ext cx="84" cy="0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92" name="Line 222"/>
                <p:cNvSpPr>
                  <a:spLocks noChangeShapeType="1"/>
                </p:cNvSpPr>
                <p:nvPr/>
              </p:nvSpPr>
              <p:spPr bwMode="auto">
                <a:xfrm flipH="1" flipV="1">
                  <a:off x="9753" y="829"/>
                  <a:ext cx="1" cy="9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93" name="Line 223"/>
                <p:cNvSpPr>
                  <a:spLocks noChangeShapeType="1"/>
                </p:cNvSpPr>
                <p:nvPr/>
              </p:nvSpPr>
              <p:spPr bwMode="auto">
                <a:xfrm flipH="1" flipV="1">
                  <a:off x="9752" y="819"/>
                  <a:ext cx="1" cy="10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94" name="Line 224"/>
                <p:cNvSpPr>
                  <a:spLocks noChangeShapeType="1"/>
                </p:cNvSpPr>
                <p:nvPr/>
              </p:nvSpPr>
              <p:spPr bwMode="auto">
                <a:xfrm flipH="1" flipV="1">
                  <a:off x="9749" y="810"/>
                  <a:ext cx="3" cy="9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95" name="Line 225"/>
                <p:cNvSpPr>
                  <a:spLocks noChangeShapeType="1"/>
                </p:cNvSpPr>
                <p:nvPr/>
              </p:nvSpPr>
              <p:spPr bwMode="auto">
                <a:xfrm flipH="1" flipV="1">
                  <a:off x="9745" y="802"/>
                  <a:ext cx="4" cy="8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96" name="Line 226"/>
                <p:cNvSpPr>
                  <a:spLocks noChangeShapeType="1"/>
                </p:cNvSpPr>
                <p:nvPr/>
              </p:nvSpPr>
              <p:spPr bwMode="auto">
                <a:xfrm flipH="1" flipV="1">
                  <a:off x="9741" y="794"/>
                  <a:ext cx="4" cy="8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97" name="Line 227"/>
                <p:cNvSpPr>
                  <a:spLocks noChangeShapeType="1"/>
                </p:cNvSpPr>
                <p:nvPr/>
              </p:nvSpPr>
              <p:spPr bwMode="auto">
                <a:xfrm flipH="1" flipV="1">
                  <a:off x="9735" y="786"/>
                  <a:ext cx="6" cy="8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98" name="Line 228"/>
                <p:cNvSpPr>
                  <a:spLocks noChangeShapeType="1"/>
                </p:cNvSpPr>
                <p:nvPr/>
              </p:nvSpPr>
              <p:spPr bwMode="auto">
                <a:xfrm flipH="1" flipV="1">
                  <a:off x="9729" y="779"/>
                  <a:ext cx="6" cy="7"/>
                </a:xfrm>
                <a:prstGeom prst="line">
                  <a:avLst/>
                </a:prstGeom>
                <a:grpFill/>
                <a:ln w="1588">
                  <a:noFill/>
                  <a:prstDash val="solid"/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43" name="Line 230"/>
              <p:cNvSpPr>
                <a:spLocks noChangeShapeType="1"/>
              </p:cNvSpPr>
              <p:nvPr/>
            </p:nvSpPr>
            <p:spPr bwMode="auto">
              <a:xfrm flipH="1" flipV="1">
                <a:off x="9722" y="773"/>
                <a:ext cx="7" cy="6"/>
              </a:xfrm>
              <a:prstGeom prst="line">
                <a:avLst/>
              </a:prstGeom>
              <a:grpFill/>
              <a:ln w="158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4" name="Line 231"/>
              <p:cNvSpPr>
                <a:spLocks noChangeShapeType="1"/>
              </p:cNvSpPr>
              <p:nvPr/>
            </p:nvSpPr>
            <p:spPr bwMode="auto">
              <a:xfrm flipH="1" flipV="1">
                <a:off x="9715" y="768"/>
                <a:ext cx="7" cy="5"/>
              </a:xfrm>
              <a:prstGeom prst="line">
                <a:avLst/>
              </a:prstGeom>
              <a:grpFill/>
              <a:ln w="158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5" name="Line 232"/>
              <p:cNvSpPr>
                <a:spLocks noChangeShapeType="1"/>
              </p:cNvSpPr>
              <p:nvPr/>
            </p:nvSpPr>
            <p:spPr bwMode="auto">
              <a:xfrm flipH="1" flipV="1">
                <a:off x="9707" y="763"/>
                <a:ext cx="8" cy="5"/>
              </a:xfrm>
              <a:prstGeom prst="line">
                <a:avLst/>
              </a:prstGeom>
              <a:grpFill/>
              <a:ln w="158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6" name="Line 233"/>
              <p:cNvSpPr>
                <a:spLocks noChangeShapeType="1"/>
              </p:cNvSpPr>
              <p:nvPr/>
            </p:nvSpPr>
            <p:spPr bwMode="auto">
              <a:xfrm flipH="1" flipV="1">
                <a:off x="9698" y="760"/>
                <a:ext cx="9" cy="3"/>
              </a:xfrm>
              <a:prstGeom prst="line">
                <a:avLst/>
              </a:prstGeom>
              <a:grpFill/>
              <a:ln w="158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7" name="Line 234"/>
              <p:cNvSpPr>
                <a:spLocks noChangeShapeType="1"/>
              </p:cNvSpPr>
              <p:nvPr/>
            </p:nvSpPr>
            <p:spPr bwMode="auto">
              <a:xfrm flipH="1" flipV="1">
                <a:off x="9689" y="757"/>
                <a:ext cx="9" cy="3"/>
              </a:xfrm>
              <a:prstGeom prst="line">
                <a:avLst/>
              </a:prstGeom>
              <a:grpFill/>
              <a:ln w="158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8" name="Line 235"/>
              <p:cNvSpPr>
                <a:spLocks noChangeShapeType="1"/>
              </p:cNvSpPr>
              <p:nvPr/>
            </p:nvSpPr>
            <p:spPr bwMode="auto">
              <a:xfrm flipH="1" flipV="1">
                <a:off x="9680" y="755"/>
                <a:ext cx="9" cy="2"/>
              </a:xfrm>
              <a:prstGeom prst="line">
                <a:avLst/>
              </a:prstGeom>
              <a:grpFill/>
              <a:ln w="158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9" name="Line 236"/>
              <p:cNvSpPr>
                <a:spLocks noChangeShapeType="1"/>
              </p:cNvSpPr>
              <p:nvPr/>
            </p:nvSpPr>
            <p:spPr bwMode="auto">
              <a:xfrm flipH="1" flipV="1">
                <a:off x="9670" y="755"/>
                <a:ext cx="10" cy="0"/>
              </a:xfrm>
              <a:prstGeom prst="line">
                <a:avLst/>
              </a:prstGeom>
              <a:grpFill/>
              <a:ln w="158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0" name="Line 237"/>
              <p:cNvSpPr>
                <a:spLocks noChangeShapeType="1"/>
              </p:cNvSpPr>
              <p:nvPr/>
            </p:nvSpPr>
            <p:spPr bwMode="auto">
              <a:xfrm flipH="1">
                <a:off x="9660" y="755"/>
                <a:ext cx="10" cy="0"/>
              </a:xfrm>
              <a:prstGeom prst="line">
                <a:avLst/>
              </a:prstGeom>
              <a:grpFill/>
              <a:ln w="158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1" name="Line 238"/>
              <p:cNvSpPr>
                <a:spLocks noChangeShapeType="1"/>
              </p:cNvSpPr>
              <p:nvPr/>
            </p:nvSpPr>
            <p:spPr bwMode="auto">
              <a:xfrm flipH="1">
                <a:off x="9651" y="755"/>
                <a:ext cx="9" cy="2"/>
              </a:xfrm>
              <a:prstGeom prst="line">
                <a:avLst/>
              </a:prstGeom>
              <a:grpFill/>
              <a:ln w="158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2" name="Line 239"/>
              <p:cNvSpPr>
                <a:spLocks noChangeShapeType="1"/>
              </p:cNvSpPr>
              <p:nvPr/>
            </p:nvSpPr>
            <p:spPr bwMode="auto">
              <a:xfrm flipH="1">
                <a:off x="9642" y="757"/>
                <a:ext cx="9" cy="3"/>
              </a:xfrm>
              <a:prstGeom prst="line">
                <a:avLst/>
              </a:prstGeom>
              <a:grpFill/>
              <a:ln w="158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3" name="Line 240"/>
              <p:cNvSpPr>
                <a:spLocks noChangeShapeType="1"/>
              </p:cNvSpPr>
              <p:nvPr/>
            </p:nvSpPr>
            <p:spPr bwMode="auto">
              <a:xfrm flipH="1">
                <a:off x="9633" y="760"/>
                <a:ext cx="9" cy="3"/>
              </a:xfrm>
              <a:prstGeom prst="line">
                <a:avLst/>
              </a:prstGeom>
              <a:grpFill/>
              <a:ln w="158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4" name="Line 241"/>
              <p:cNvSpPr>
                <a:spLocks noChangeShapeType="1"/>
              </p:cNvSpPr>
              <p:nvPr/>
            </p:nvSpPr>
            <p:spPr bwMode="auto">
              <a:xfrm flipH="1">
                <a:off x="9625" y="763"/>
                <a:ext cx="8" cy="5"/>
              </a:xfrm>
              <a:prstGeom prst="line">
                <a:avLst/>
              </a:prstGeom>
              <a:grpFill/>
              <a:ln w="158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5" name="Line 242"/>
              <p:cNvSpPr>
                <a:spLocks noChangeShapeType="1"/>
              </p:cNvSpPr>
              <p:nvPr/>
            </p:nvSpPr>
            <p:spPr bwMode="auto">
              <a:xfrm flipH="1">
                <a:off x="9618" y="768"/>
                <a:ext cx="7" cy="5"/>
              </a:xfrm>
              <a:prstGeom prst="line">
                <a:avLst/>
              </a:prstGeom>
              <a:grpFill/>
              <a:ln w="158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6" name="Line 243"/>
              <p:cNvSpPr>
                <a:spLocks noChangeShapeType="1"/>
              </p:cNvSpPr>
              <p:nvPr/>
            </p:nvSpPr>
            <p:spPr bwMode="auto">
              <a:xfrm flipH="1">
                <a:off x="9611" y="773"/>
                <a:ext cx="7" cy="6"/>
              </a:xfrm>
              <a:prstGeom prst="line">
                <a:avLst/>
              </a:prstGeom>
              <a:grpFill/>
              <a:ln w="158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7" name="Line 244"/>
              <p:cNvSpPr>
                <a:spLocks noChangeShapeType="1"/>
              </p:cNvSpPr>
              <p:nvPr/>
            </p:nvSpPr>
            <p:spPr bwMode="auto">
              <a:xfrm flipH="1">
                <a:off x="9605" y="779"/>
                <a:ext cx="6" cy="7"/>
              </a:xfrm>
              <a:prstGeom prst="line">
                <a:avLst/>
              </a:prstGeom>
              <a:grpFill/>
              <a:ln w="158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8" name="Line 245"/>
              <p:cNvSpPr>
                <a:spLocks noChangeShapeType="1"/>
              </p:cNvSpPr>
              <p:nvPr/>
            </p:nvSpPr>
            <p:spPr bwMode="auto">
              <a:xfrm flipH="1">
                <a:off x="9599" y="786"/>
                <a:ext cx="6" cy="8"/>
              </a:xfrm>
              <a:prstGeom prst="line">
                <a:avLst/>
              </a:prstGeom>
              <a:grpFill/>
              <a:ln w="158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9" name="Line 246"/>
              <p:cNvSpPr>
                <a:spLocks noChangeShapeType="1"/>
              </p:cNvSpPr>
              <p:nvPr/>
            </p:nvSpPr>
            <p:spPr bwMode="auto">
              <a:xfrm flipH="1">
                <a:off x="9595" y="794"/>
                <a:ext cx="4" cy="8"/>
              </a:xfrm>
              <a:prstGeom prst="line">
                <a:avLst/>
              </a:prstGeom>
              <a:grpFill/>
              <a:ln w="158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0" name="Line 247"/>
              <p:cNvSpPr>
                <a:spLocks noChangeShapeType="1"/>
              </p:cNvSpPr>
              <p:nvPr/>
            </p:nvSpPr>
            <p:spPr bwMode="auto">
              <a:xfrm flipH="1">
                <a:off x="9591" y="802"/>
                <a:ext cx="4" cy="8"/>
              </a:xfrm>
              <a:prstGeom prst="line">
                <a:avLst/>
              </a:prstGeom>
              <a:grpFill/>
              <a:ln w="158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1" name="Line 248"/>
              <p:cNvSpPr>
                <a:spLocks noChangeShapeType="1"/>
              </p:cNvSpPr>
              <p:nvPr/>
            </p:nvSpPr>
            <p:spPr bwMode="auto">
              <a:xfrm flipH="1">
                <a:off x="9589" y="810"/>
                <a:ext cx="2" cy="9"/>
              </a:xfrm>
              <a:prstGeom prst="line">
                <a:avLst/>
              </a:prstGeom>
              <a:grpFill/>
              <a:ln w="158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2" name="Line 249"/>
              <p:cNvSpPr>
                <a:spLocks noChangeShapeType="1"/>
              </p:cNvSpPr>
              <p:nvPr/>
            </p:nvSpPr>
            <p:spPr bwMode="auto">
              <a:xfrm flipH="1">
                <a:off x="9587" y="819"/>
                <a:ext cx="2" cy="10"/>
              </a:xfrm>
              <a:prstGeom prst="line">
                <a:avLst/>
              </a:prstGeom>
              <a:grpFill/>
              <a:ln w="158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3" name="Line 250"/>
              <p:cNvSpPr>
                <a:spLocks noChangeShapeType="1"/>
              </p:cNvSpPr>
              <p:nvPr/>
            </p:nvSpPr>
            <p:spPr bwMode="auto">
              <a:xfrm flipH="1">
                <a:off x="9586" y="829"/>
                <a:ext cx="1" cy="9"/>
              </a:xfrm>
              <a:prstGeom prst="line">
                <a:avLst/>
              </a:prstGeom>
              <a:grpFill/>
              <a:ln w="158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4" name="Line 251"/>
              <p:cNvSpPr>
                <a:spLocks noChangeShapeType="1"/>
              </p:cNvSpPr>
              <p:nvPr/>
            </p:nvSpPr>
            <p:spPr bwMode="auto">
              <a:xfrm flipH="1">
                <a:off x="9246" y="838"/>
                <a:ext cx="340" cy="0"/>
              </a:xfrm>
              <a:prstGeom prst="line">
                <a:avLst/>
              </a:prstGeom>
              <a:grpFill/>
              <a:ln w="158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5" name="Line 252"/>
              <p:cNvSpPr>
                <a:spLocks noChangeShapeType="1"/>
              </p:cNvSpPr>
              <p:nvPr/>
            </p:nvSpPr>
            <p:spPr bwMode="auto">
              <a:xfrm>
                <a:off x="9246" y="838"/>
                <a:ext cx="0" cy="297"/>
              </a:xfrm>
              <a:prstGeom prst="line">
                <a:avLst/>
              </a:prstGeom>
              <a:grpFill/>
              <a:ln w="158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6" name="Line 253"/>
              <p:cNvSpPr>
                <a:spLocks noChangeShapeType="1"/>
              </p:cNvSpPr>
              <p:nvPr/>
            </p:nvSpPr>
            <p:spPr bwMode="auto">
              <a:xfrm>
                <a:off x="9246" y="1135"/>
                <a:ext cx="50" cy="0"/>
              </a:xfrm>
              <a:prstGeom prst="line">
                <a:avLst/>
              </a:prstGeom>
              <a:grpFill/>
              <a:ln w="158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7" name="Line 254"/>
              <p:cNvSpPr>
                <a:spLocks noChangeShapeType="1"/>
              </p:cNvSpPr>
              <p:nvPr/>
            </p:nvSpPr>
            <p:spPr bwMode="auto">
              <a:xfrm>
                <a:off x="9296" y="1135"/>
                <a:ext cx="0" cy="24"/>
              </a:xfrm>
              <a:prstGeom prst="line">
                <a:avLst/>
              </a:prstGeom>
              <a:grpFill/>
              <a:ln w="158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8" name="Line 255"/>
              <p:cNvSpPr>
                <a:spLocks noChangeShapeType="1"/>
              </p:cNvSpPr>
              <p:nvPr/>
            </p:nvSpPr>
            <p:spPr bwMode="auto">
              <a:xfrm>
                <a:off x="9296" y="1159"/>
                <a:ext cx="68" cy="0"/>
              </a:xfrm>
              <a:prstGeom prst="line">
                <a:avLst/>
              </a:prstGeom>
              <a:grpFill/>
              <a:ln w="158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9" name="Line 256"/>
              <p:cNvSpPr>
                <a:spLocks noChangeShapeType="1"/>
              </p:cNvSpPr>
              <p:nvPr/>
            </p:nvSpPr>
            <p:spPr bwMode="auto">
              <a:xfrm flipV="1">
                <a:off x="9364" y="1135"/>
                <a:ext cx="0" cy="24"/>
              </a:xfrm>
              <a:prstGeom prst="line">
                <a:avLst/>
              </a:prstGeom>
              <a:grpFill/>
              <a:ln w="158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0" name="Line 257"/>
              <p:cNvSpPr>
                <a:spLocks noChangeShapeType="1"/>
              </p:cNvSpPr>
              <p:nvPr/>
            </p:nvSpPr>
            <p:spPr bwMode="auto">
              <a:xfrm>
                <a:off x="9364" y="1135"/>
                <a:ext cx="356" cy="0"/>
              </a:xfrm>
              <a:prstGeom prst="line">
                <a:avLst/>
              </a:prstGeom>
              <a:grpFill/>
              <a:ln w="158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1" name="Line 258"/>
              <p:cNvSpPr>
                <a:spLocks noChangeShapeType="1"/>
              </p:cNvSpPr>
              <p:nvPr/>
            </p:nvSpPr>
            <p:spPr bwMode="auto">
              <a:xfrm>
                <a:off x="9720" y="1135"/>
                <a:ext cx="0" cy="24"/>
              </a:xfrm>
              <a:prstGeom prst="line">
                <a:avLst/>
              </a:prstGeom>
              <a:grpFill/>
              <a:ln w="158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2" name="Rectangle 259"/>
              <p:cNvSpPr>
                <a:spLocks noChangeArrowheads="1"/>
              </p:cNvSpPr>
              <p:nvPr/>
            </p:nvSpPr>
            <p:spPr bwMode="auto">
              <a:xfrm>
                <a:off x="9296" y="1179"/>
                <a:ext cx="68" cy="13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3" name="Line 260"/>
              <p:cNvSpPr>
                <a:spLocks noChangeShapeType="1"/>
              </p:cNvSpPr>
              <p:nvPr/>
            </p:nvSpPr>
            <p:spPr bwMode="auto">
              <a:xfrm>
                <a:off x="9296" y="1179"/>
                <a:ext cx="0" cy="13"/>
              </a:xfrm>
              <a:prstGeom prst="line">
                <a:avLst/>
              </a:prstGeom>
              <a:grpFill/>
              <a:ln w="158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4" name="Line 261"/>
              <p:cNvSpPr>
                <a:spLocks noChangeShapeType="1"/>
              </p:cNvSpPr>
              <p:nvPr/>
            </p:nvSpPr>
            <p:spPr bwMode="auto">
              <a:xfrm>
                <a:off x="9296" y="1192"/>
                <a:ext cx="68" cy="0"/>
              </a:xfrm>
              <a:prstGeom prst="line">
                <a:avLst/>
              </a:prstGeom>
              <a:grpFill/>
              <a:ln w="158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5" name="Line 262"/>
              <p:cNvSpPr>
                <a:spLocks noChangeShapeType="1"/>
              </p:cNvSpPr>
              <p:nvPr/>
            </p:nvSpPr>
            <p:spPr bwMode="auto">
              <a:xfrm flipV="1">
                <a:off x="9364" y="1179"/>
                <a:ext cx="0" cy="13"/>
              </a:xfrm>
              <a:prstGeom prst="line">
                <a:avLst/>
              </a:prstGeom>
              <a:grpFill/>
              <a:ln w="158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6" name="Line 263"/>
              <p:cNvSpPr>
                <a:spLocks noChangeShapeType="1"/>
              </p:cNvSpPr>
              <p:nvPr/>
            </p:nvSpPr>
            <p:spPr bwMode="auto">
              <a:xfrm flipH="1">
                <a:off x="9296" y="1179"/>
                <a:ext cx="68" cy="0"/>
              </a:xfrm>
              <a:prstGeom prst="line">
                <a:avLst/>
              </a:prstGeom>
              <a:grpFill/>
              <a:ln w="1588">
                <a:solidFill>
                  <a:srgbClr val="A7C46E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7" name="Rectangle 264"/>
              <p:cNvSpPr>
                <a:spLocks noChangeArrowheads="1"/>
              </p:cNvSpPr>
              <p:nvPr/>
            </p:nvSpPr>
            <p:spPr bwMode="auto">
              <a:xfrm>
                <a:off x="9720" y="1179"/>
                <a:ext cx="68" cy="13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8" name="Line 265"/>
              <p:cNvSpPr>
                <a:spLocks noChangeShapeType="1"/>
              </p:cNvSpPr>
              <p:nvPr/>
            </p:nvSpPr>
            <p:spPr bwMode="auto">
              <a:xfrm>
                <a:off x="9720" y="1179"/>
                <a:ext cx="0" cy="13"/>
              </a:xfrm>
              <a:prstGeom prst="line">
                <a:avLst/>
              </a:prstGeom>
              <a:grpFill/>
              <a:ln w="158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9" name="Line 266"/>
              <p:cNvSpPr>
                <a:spLocks noChangeShapeType="1"/>
              </p:cNvSpPr>
              <p:nvPr/>
            </p:nvSpPr>
            <p:spPr bwMode="auto">
              <a:xfrm>
                <a:off x="9720" y="1192"/>
                <a:ext cx="68" cy="0"/>
              </a:xfrm>
              <a:prstGeom prst="line">
                <a:avLst/>
              </a:prstGeom>
              <a:grpFill/>
              <a:ln w="158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0" name="Line 267"/>
              <p:cNvSpPr>
                <a:spLocks noChangeShapeType="1"/>
              </p:cNvSpPr>
              <p:nvPr/>
            </p:nvSpPr>
            <p:spPr bwMode="auto">
              <a:xfrm flipV="1">
                <a:off x="9788" y="1179"/>
                <a:ext cx="0" cy="13"/>
              </a:xfrm>
              <a:prstGeom prst="line">
                <a:avLst/>
              </a:prstGeom>
              <a:grpFill/>
              <a:ln w="158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1" name="Line 268"/>
              <p:cNvSpPr>
                <a:spLocks noChangeShapeType="1"/>
              </p:cNvSpPr>
              <p:nvPr/>
            </p:nvSpPr>
            <p:spPr bwMode="auto">
              <a:xfrm flipH="1">
                <a:off x="9720" y="1179"/>
                <a:ext cx="68" cy="0"/>
              </a:xfrm>
              <a:prstGeom prst="line">
                <a:avLst/>
              </a:prstGeom>
              <a:grpFill/>
              <a:ln w="1588">
                <a:solidFill>
                  <a:srgbClr val="A7C46E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2" name="Freeform 269"/>
              <p:cNvSpPr>
                <a:spLocks/>
              </p:cNvSpPr>
              <p:nvPr/>
            </p:nvSpPr>
            <p:spPr bwMode="auto">
              <a:xfrm>
                <a:off x="9669" y="796"/>
                <a:ext cx="43" cy="44"/>
              </a:xfrm>
              <a:custGeom>
                <a:avLst/>
                <a:gdLst>
                  <a:gd name="T0" fmla="*/ 0 w 261"/>
                  <a:gd name="T1" fmla="*/ 0 h 260"/>
                  <a:gd name="T2" fmla="*/ 43 w 261"/>
                  <a:gd name="T3" fmla="*/ 3 h 260"/>
                  <a:gd name="T4" fmla="*/ 83 w 261"/>
                  <a:gd name="T5" fmla="*/ 13 h 260"/>
                  <a:gd name="T6" fmla="*/ 120 w 261"/>
                  <a:gd name="T7" fmla="*/ 29 h 260"/>
                  <a:gd name="T8" fmla="*/ 154 w 261"/>
                  <a:gd name="T9" fmla="*/ 50 h 260"/>
                  <a:gd name="T10" fmla="*/ 184 w 261"/>
                  <a:gd name="T11" fmla="*/ 76 h 260"/>
                  <a:gd name="T12" fmla="*/ 210 w 261"/>
                  <a:gd name="T13" fmla="*/ 107 h 260"/>
                  <a:gd name="T14" fmla="*/ 232 w 261"/>
                  <a:gd name="T15" fmla="*/ 140 h 260"/>
                  <a:gd name="T16" fmla="*/ 248 w 261"/>
                  <a:gd name="T17" fmla="*/ 178 h 260"/>
                  <a:gd name="T18" fmla="*/ 258 w 261"/>
                  <a:gd name="T19" fmla="*/ 218 h 260"/>
                  <a:gd name="T20" fmla="*/ 261 w 261"/>
                  <a:gd name="T21" fmla="*/ 260 h 260"/>
                  <a:gd name="T22" fmla="*/ 0 w 261"/>
                  <a:gd name="T23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1" h="260">
                    <a:moveTo>
                      <a:pt x="0" y="0"/>
                    </a:moveTo>
                    <a:lnTo>
                      <a:pt x="43" y="3"/>
                    </a:lnTo>
                    <a:lnTo>
                      <a:pt x="83" y="13"/>
                    </a:lnTo>
                    <a:lnTo>
                      <a:pt x="120" y="29"/>
                    </a:lnTo>
                    <a:lnTo>
                      <a:pt x="154" y="50"/>
                    </a:lnTo>
                    <a:lnTo>
                      <a:pt x="184" y="76"/>
                    </a:lnTo>
                    <a:lnTo>
                      <a:pt x="210" y="107"/>
                    </a:lnTo>
                    <a:lnTo>
                      <a:pt x="232" y="140"/>
                    </a:lnTo>
                    <a:lnTo>
                      <a:pt x="248" y="178"/>
                    </a:lnTo>
                    <a:lnTo>
                      <a:pt x="258" y="218"/>
                    </a:lnTo>
                    <a:lnTo>
                      <a:pt x="261" y="26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3" name="Line 270"/>
              <p:cNvSpPr>
                <a:spLocks noChangeShapeType="1"/>
              </p:cNvSpPr>
              <p:nvPr/>
            </p:nvSpPr>
            <p:spPr bwMode="auto">
              <a:xfrm>
                <a:off x="9669" y="796"/>
                <a:ext cx="7" cy="1"/>
              </a:xfrm>
              <a:prstGeom prst="line">
                <a:avLst/>
              </a:prstGeom>
              <a:grpFill/>
              <a:ln w="158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4" name="Line 271"/>
              <p:cNvSpPr>
                <a:spLocks noChangeShapeType="1"/>
              </p:cNvSpPr>
              <p:nvPr/>
            </p:nvSpPr>
            <p:spPr bwMode="auto">
              <a:xfrm>
                <a:off x="9676" y="797"/>
                <a:ext cx="7" cy="1"/>
              </a:xfrm>
              <a:prstGeom prst="line">
                <a:avLst/>
              </a:prstGeom>
              <a:grpFill/>
              <a:ln w="158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5" name="Line 272"/>
              <p:cNvSpPr>
                <a:spLocks noChangeShapeType="1"/>
              </p:cNvSpPr>
              <p:nvPr/>
            </p:nvSpPr>
            <p:spPr bwMode="auto">
              <a:xfrm>
                <a:off x="9683" y="798"/>
                <a:ext cx="6" cy="3"/>
              </a:xfrm>
              <a:prstGeom prst="line">
                <a:avLst/>
              </a:prstGeom>
              <a:grpFill/>
              <a:ln w="158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6" name="Line 273"/>
              <p:cNvSpPr>
                <a:spLocks noChangeShapeType="1"/>
              </p:cNvSpPr>
              <p:nvPr/>
            </p:nvSpPr>
            <p:spPr bwMode="auto">
              <a:xfrm>
                <a:off x="9689" y="801"/>
                <a:ext cx="6" cy="3"/>
              </a:xfrm>
              <a:prstGeom prst="line">
                <a:avLst/>
              </a:prstGeom>
              <a:grpFill/>
              <a:ln w="158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7" name="Line 274"/>
              <p:cNvSpPr>
                <a:spLocks noChangeShapeType="1"/>
              </p:cNvSpPr>
              <p:nvPr/>
            </p:nvSpPr>
            <p:spPr bwMode="auto">
              <a:xfrm>
                <a:off x="9695" y="804"/>
                <a:ext cx="5" cy="5"/>
              </a:xfrm>
              <a:prstGeom prst="line">
                <a:avLst/>
              </a:prstGeom>
              <a:grpFill/>
              <a:ln w="158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8" name="Line 275"/>
              <p:cNvSpPr>
                <a:spLocks noChangeShapeType="1"/>
              </p:cNvSpPr>
              <p:nvPr/>
            </p:nvSpPr>
            <p:spPr bwMode="auto">
              <a:xfrm>
                <a:off x="9700" y="809"/>
                <a:ext cx="4" cy="5"/>
              </a:xfrm>
              <a:prstGeom prst="line">
                <a:avLst/>
              </a:prstGeom>
              <a:grpFill/>
              <a:ln w="158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9" name="Line 276"/>
              <p:cNvSpPr>
                <a:spLocks noChangeShapeType="1"/>
              </p:cNvSpPr>
              <p:nvPr/>
            </p:nvSpPr>
            <p:spPr bwMode="auto">
              <a:xfrm>
                <a:off x="9704" y="814"/>
                <a:ext cx="4" cy="6"/>
              </a:xfrm>
              <a:prstGeom prst="line">
                <a:avLst/>
              </a:prstGeom>
              <a:grpFill/>
              <a:ln w="158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0" name="Line 277"/>
              <p:cNvSpPr>
                <a:spLocks noChangeShapeType="1"/>
              </p:cNvSpPr>
              <p:nvPr/>
            </p:nvSpPr>
            <p:spPr bwMode="auto">
              <a:xfrm>
                <a:off x="9708" y="820"/>
                <a:ext cx="2" cy="6"/>
              </a:xfrm>
              <a:prstGeom prst="line">
                <a:avLst/>
              </a:prstGeom>
              <a:grpFill/>
              <a:ln w="158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1" name="Line 278"/>
              <p:cNvSpPr>
                <a:spLocks noChangeShapeType="1"/>
              </p:cNvSpPr>
              <p:nvPr/>
            </p:nvSpPr>
            <p:spPr bwMode="auto">
              <a:xfrm>
                <a:off x="9710" y="826"/>
                <a:ext cx="2" cy="7"/>
              </a:xfrm>
              <a:prstGeom prst="line">
                <a:avLst/>
              </a:prstGeom>
              <a:grpFill/>
              <a:ln w="158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2" name="Line 279"/>
              <p:cNvSpPr>
                <a:spLocks noChangeShapeType="1"/>
              </p:cNvSpPr>
              <p:nvPr/>
            </p:nvSpPr>
            <p:spPr bwMode="auto">
              <a:xfrm>
                <a:off x="9712" y="833"/>
                <a:ext cx="0" cy="7"/>
              </a:xfrm>
              <a:prstGeom prst="line">
                <a:avLst/>
              </a:prstGeom>
              <a:grpFill/>
              <a:ln w="1588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9" name="Line 280"/>
              <p:cNvSpPr>
                <a:spLocks noChangeShapeType="1"/>
              </p:cNvSpPr>
              <p:nvPr/>
            </p:nvSpPr>
            <p:spPr bwMode="auto">
              <a:xfrm flipH="1" flipV="1">
                <a:off x="9669" y="796"/>
                <a:ext cx="43" cy="44"/>
              </a:xfrm>
              <a:prstGeom prst="line">
                <a:avLst/>
              </a:prstGeom>
              <a:grpFill/>
              <a:ln w="1588">
                <a:solidFill>
                  <a:srgbClr val="A7C46E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39" name="Oval 38"/>
            <p:cNvSpPr/>
            <p:nvPr/>
          </p:nvSpPr>
          <p:spPr>
            <a:xfrm>
              <a:off x="4500275" y="3259213"/>
              <a:ext cx="489776" cy="489777"/>
            </a:xfrm>
            <a:prstGeom prst="ellipse">
              <a:avLst/>
            </a:prstGeom>
            <a:noFill/>
            <a:ln>
              <a:solidFill>
                <a:srgbClr val="A7C46E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Freeform 17"/>
            <p:cNvSpPr>
              <a:spLocks noEditPoints="1"/>
            </p:cNvSpPr>
            <p:nvPr/>
          </p:nvSpPr>
          <p:spPr bwMode="auto">
            <a:xfrm>
              <a:off x="4585122" y="3437436"/>
              <a:ext cx="238815" cy="179055"/>
            </a:xfrm>
            <a:custGeom>
              <a:avLst/>
              <a:gdLst>
                <a:gd name="T0" fmla="*/ 303 w 3166"/>
                <a:gd name="T1" fmla="*/ 304 h 2374"/>
                <a:gd name="T2" fmla="*/ 303 w 3166"/>
                <a:gd name="T3" fmla="*/ 2070 h 2374"/>
                <a:gd name="T4" fmla="*/ 2863 w 3166"/>
                <a:gd name="T5" fmla="*/ 2070 h 2374"/>
                <a:gd name="T6" fmla="*/ 2863 w 3166"/>
                <a:gd name="T7" fmla="*/ 304 h 2374"/>
                <a:gd name="T8" fmla="*/ 303 w 3166"/>
                <a:gd name="T9" fmla="*/ 304 h 2374"/>
                <a:gd name="T10" fmla="*/ 152 w 3166"/>
                <a:gd name="T11" fmla="*/ 0 h 2374"/>
                <a:gd name="T12" fmla="*/ 3014 w 3166"/>
                <a:gd name="T13" fmla="*/ 0 h 2374"/>
                <a:gd name="T14" fmla="*/ 3049 w 3166"/>
                <a:gd name="T15" fmla="*/ 3 h 2374"/>
                <a:gd name="T16" fmla="*/ 3081 w 3166"/>
                <a:gd name="T17" fmla="*/ 15 h 2374"/>
                <a:gd name="T18" fmla="*/ 3110 w 3166"/>
                <a:gd name="T19" fmla="*/ 33 h 2374"/>
                <a:gd name="T20" fmla="*/ 3133 w 3166"/>
                <a:gd name="T21" fmla="*/ 56 h 2374"/>
                <a:gd name="T22" fmla="*/ 3151 w 3166"/>
                <a:gd name="T23" fmla="*/ 84 h 2374"/>
                <a:gd name="T24" fmla="*/ 3162 w 3166"/>
                <a:gd name="T25" fmla="*/ 116 h 2374"/>
                <a:gd name="T26" fmla="*/ 3166 w 3166"/>
                <a:gd name="T27" fmla="*/ 151 h 2374"/>
                <a:gd name="T28" fmla="*/ 3166 w 3166"/>
                <a:gd name="T29" fmla="*/ 2222 h 2374"/>
                <a:gd name="T30" fmla="*/ 3162 w 3166"/>
                <a:gd name="T31" fmla="*/ 2257 h 2374"/>
                <a:gd name="T32" fmla="*/ 3151 w 3166"/>
                <a:gd name="T33" fmla="*/ 2289 h 2374"/>
                <a:gd name="T34" fmla="*/ 3133 w 3166"/>
                <a:gd name="T35" fmla="*/ 2317 h 2374"/>
                <a:gd name="T36" fmla="*/ 3110 w 3166"/>
                <a:gd name="T37" fmla="*/ 2340 h 2374"/>
                <a:gd name="T38" fmla="*/ 3081 w 3166"/>
                <a:gd name="T39" fmla="*/ 2358 h 2374"/>
                <a:gd name="T40" fmla="*/ 3049 w 3166"/>
                <a:gd name="T41" fmla="*/ 2370 h 2374"/>
                <a:gd name="T42" fmla="*/ 3014 w 3166"/>
                <a:gd name="T43" fmla="*/ 2374 h 2374"/>
                <a:gd name="T44" fmla="*/ 152 w 3166"/>
                <a:gd name="T45" fmla="*/ 2374 h 2374"/>
                <a:gd name="T46" fmla="*/ 121 w 3166"/>
                <a:gd name="T47" fmla="*/ 2371 h 2374"/>
                <a:gd name="T48" fmla="*/ 93 w 3166"/>
                <a:gd name="T49" fmla="*/ 2362 h 2374"/>
                <a:gd name="T50" fmla="*/ 67 w 3166"/>
                <a:gd name="T51" fmla="*/ 2348 h 2374"/>
                <a:gd name="T52" fmla="*/ 45 w 3166"/>
                <a:gd name="T53" fmla="*/ 2330 h 2374"/>
                <a:gd name="T54" fmla="*/ 26 w 3166"/>
                <a:gd name="T55" fmla="*/ 2307 h 2374"/>
                <a:gd name="T56" fmla="*/ 12 w 3166"/>
                <a:gd name="T57" fmla="*/ 2281 h 2374"/>
                <a:gd name="T58" fmla="*/ 3 w 3166"/>
                <a:gd name="T59" fmla="*/ 2253 h 2374"/>
                <a:gd name="T60" fmla="*/ 0 w 3166"/>
                <a:gd name="T61" fmla="*/ 2222 h 2374"/>
                <a:gd name="T62" fmla="*/ 0 w 3166"/>
                <a:gd name="T63" fmla="*/ 151 h 2374"/>
                <a:gd name="T64" fmla="*/ 4 w 3166"/>
                <a:gd name="T65" fmla="*/ 116 h 2374"/>
                <a:gd name="T66" fmla="*/ 15 w 3166"/>
                <a:gd name="T67" fmla="*/ 84 h 2374"/>
                <a:gd name="T68" fmla="*/ 33 w 3166"/>
                <a:gd name="T69" fmla="*/ 56 h 2374"/>
                <a:gd name="T70" fmla="*/ 57 w 3166"/>
                <a:gd name="T71" fmla="*/ 33 h 2374"/>
                <a:gd name="T72" fmla="*/ 85 w 3166"/>
                <a:gd name="T73" fmla="*/ 15 h 2374"/>
                <a:gd name="T74" fmla="*/ 117 w 3166"/>
                <a:gd name="T75" fmla="*/ 3 h 2374"/>
                <a:gd name="T76" fmla="*/ 152 w 3166"/>
                <a:gd name="T77" fmla="*/ 0 h 2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166" h="2374">
                  <a:moveTo>
                    <a:pt x="303" y="304"/>
                  </a:moveTo>
                  <a:lnTo>
                    <a:pt x="303" y="2070"/>
                  </a:lnTo>
                  <a:lnTo>
                    <a:pt x="2863" y="2070"/>
                  </a:lnTo>
                  <a:lnTo>
                    <a:pt x="2863" y="304"/>
                  </a:lnTo>
                  <a:lnTo>
                    <a:pt x="303" y="304"/>
                  </a:lnTo>
                  <a:close/>
                  <a:moveTo>
                    <a:pt x="152" y="0"/>
                  </a:moveTo>
                  <a:lnTo>
                    <a:pt x="3014" y="0"/>
                  </a:lnTo>
                  <a:lnTo>
                    <a:pt x="3049" y="3"/>
                  </a:lnTo>
                  <a:lnTo>
                    <a:pt x="3081" y="15"/>
                  </a:lnTo>
                  <a:lnTo>
                    <a:pt x="3110" y="33"/>
                  </a:lnTo>
                  <a:lnTo>
                    <a:pt x="3133" y="56"/>
                  </a:lnTo>
                  <a:lnTo>
                    <a:pt x="3151" y="84"/>
                  </a:lnTo>
                  <a:lnTo>
                    <a:pt x="3162" y="116"/>
                  </a:lnTo>
                  <a:lnTo>
                    <a:pt x="3166" y="151"/>
                  </a:lnTo>
                  <a:lnTo>
                    <a:pt x="3166" y="2222"/>
                  </a:lnTo>
                  <a:lnTo>
                    <a:pt x="3162" y="2257"/>
                  </a:lnTo>
                  <a:lnTo>
                    <a:pt x="3151" y="2289"/>
                  </a:lnTo>
                  <a:lnTo>
                    <a:pt x="3133" y="2317"/>
                  </a:lnTo>
                  <a:lnTo>
                    <a:pt x="3110" y="2340"/>
                  </a:lnTo>
                  <a:lnTo>
                    <a:pt x="3081" y="2358"/>
                  </a:lnTo>
                  <a:lnTo>
                    <a:pt x="3049" y="2370"/>
                  </a:lnTo>
                  <a:lnTo>
                    <a:pt x="3014" y="2374"/>
                  </a:lnTo>
                  <a:lnTo>
                    <a:pt x="152" y="2374"/>
                  </a:lnTo>
                  <a:lnTo>
                    <a:pt x="121" y="2371"/>
                  </a:lnTo>
                  <a:lnTo>
                    <a:pt x="93" y="2362"/>
                  </a:lnTo>
                  <a:lnTo>
                    <a:pt x="67" y="2348"/>
                  </a:lnTo>
                  <a:lnTo>
                    <a:pt x="45" y="2330"/>
                  </a:lnTo>
                  <a:lnTo>
                    <a:pt x="26" y="2307"/>
                  </a:lnTo>
                  <a:lnTo>
                    <a:pt x="12" y="2281"/>
                  </a:lnTo>
                  <a:lnTo>
                    <a:pt x="3" y="2253"/>
                  </a:lnTo>
                  <a:lnTo>
                    <a:pt x="0" y="2222"/>
                  </a:lnTo>
                  <a:lnTo>
                    <a:pt x="0" y="151"/>
                  </a:lnTo>
                  <a:lnTo>
                    <a:pt x="4" y="116"/>
                  </a:lnTo>
                  <a:lnTo>
                    <a:pt x="15" y="84"/>
                  </a:lnTo>
                  <a:lnTo>
                    <a:pt x="33" y="56"/>
                  </a:lnTo>
                  <a:lnTo>
                    <a:pt x="57" y="33"/>
                  </a:lnTo>
                  <a:lnTo>
                    <a:pt x="85" y="15"/>
                  </a:lnTo>
                  <a:lnTo>
                    <a:pt x="117" y="3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A7C46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" name="Freeform 18"/>
            <p:cNvSpPr>
              <a:spLocks noEditPoints="1"/>
            </p:cNvSpPr>
            <p:nvPr/>
          </p:nvSpPr>
          <p:spPr bwMode="auto">
            <a:xfrm>
              <a:off x="4764177" y="3374959"/>
              <a:ext cx="141025" cy="258283"/>
            </a:xfrm>
            <a:custGeom>
              <a:avLst/>
              <a:gdLst>
                <a:gd name="T0" fmla="*/ 1322 w 1870"/>
                <a:gd name="T1" fmla="*/ 2668 h 3424"/>
                <a:gd name="T2" fmla="*/ 1263 w 1870"/>
                <a:gd name="T3" fmla="*/ 2685 h 3424"/>
                <a:gd name="T4" fmla="*/ 1213 w 1870"/>
                <a:gd name="T5" fmla="*/ 2722 h 3424"/>
                <a:gd name="T6" fmla="*/ 1177 w 1870"/>
                <a:gd name="T7" fmla="*/ 2775 h 3424"/>
                <a:gd name="T8" fmla="*/ 1163 w 1870"/>
                <a:gd name="T9" fmla="*/ 2835 h 3424"/>
                <a:gd name="T10" fmla="*/ 1171 w 1870"/>
                <a:gd name="T11" fmla="*/ 2897 h 3424"/>
                <a:gd name="T12" fmla="*/ 1198 w 1870"/>
                <a:gd name="T13" fmla="*/ 2952 h 3424"/>
                <a:gd name="T14" fmla="*/ 1243 w 1870"/>
                <a:gd name="T15" fmla="*/ 2996 h 3424"/>
                <a:gd name="T16" fmla="*/ 1302 w 1870"/>
                <a:gd name="T17" fmla="*/ 3022 h 3424"/>
                <a:gd name="T18" fmla="*/ 1362 w 1870"/>
                <a:gd name="T19" fmla="*/ 3024 h 3424"/>
                <a:gd name="T20" fmla="*/ 1421 w 1870"/>
                <a:gd name="T21" fmla="*/ 3008 h 3424"/>
                <a:gd name="T22" fmla="*/ 1472 w 1870"/>
                <a:gd name="T23" fmla="*/ 2972 h 3424"/>
                <a:gd name="T24" fmla="*/ 1508 w 1870"/>
                <a:gd name="T25" fmla="*/ 2918 h 3424"/>
                <a:gd name="T26" fmla="*/ 1522 w 1870"/>
                <a:gd name="T27" fmla="*/ 2857 h 3424"/>
                <a:gd name="T28" fmla="*/ 1515 w 1870"/>
                <a:gd name="T29" fmla="*/ 2797 h 3424"/>
                <a:gd name="T30" fmla="*/ 1488 w 1870"/>
                <a:gd name="T31" fmla="*/ 2741 h 3424"/>
                <a:gd name="T32" fmla="*/ 1442 w 1870"/>
                <a:gd name="T33" fmla="*/ 2698 h 3424"/>
                <a:gd name="T34" fmla="*/ 1384 w 1870"/>
                <a:gd name="T35" fmla="*/ 2672 h 3424"/>
                <a:gd name="T36" fmla="*/ 1133 w 1870"/>
                <a:gd name="T37" fmla="*/ 1095 h 3424"/>
                <a:gd name="T38" fmla="*/ 1601 w 1870"/>
                <a:gd name="T39" fmla="*/ 1294 h 3424"/>
                <a:gd name="T40" fmla="*/ 1133 w 1870"/>
                <a:gd name="T41" fmla="*/ 1095 h 3424"/>
                <a:gd name="T42" fmla="*/ 267 w 1870"/>
                <a:gd name="T43" fmla="*/ 498 h 3424"/>
                <a:gd name="T44" fmla="*/ 1601 w 1870"/>
                <a:gd name="T45" fmla="*/ 299 h 3424"/>
                <a:gd name="T46" fmla="*/ 267 w 1870"/>
                <a:gd name="T47" fmla="*/ 0 h 3424"/>
                <a:gd name="T48" fmla="*/ 1645 w 1870"/>
                <a:gd name="T49" fmla="*/ 4 h 3424"/>
                <a:gd name="T50" fmla="*/ 1725 w 1870"/>
                <a:gd name="T51" fmla="*/ 31 h 3424"/>
                <a:gd name="T52" fmla="*/ 1792 w 1870"/>
                <a:gd name="T53" fmla="*/ 79 h 3424"/>
                <a:gd name="T54" fmla="*/ 1840 w 1870"/>
                <a:gd name="T55" fmla="*/ 145 h 3424"/>
                <a:gd name="T56" fmla="*/ 1866 w 1870"/>
                <a:gd name="T57" fmla="*/ 225 h 3424"/>
                <a:gd name="T58" fmla="*/ 1870 w 1870"/>
                <a:gd name="T59" fmla="*/ 3155 h 3424"/>
                <a:gd name="T60" fmla="*/ 1856 w 1870"/>
                <a:gd name="T61" fmla="*/ 3240 h 3424"/>
                <a:gd name="T62" fmla="*/ 1819 w 1870"/>
                <a:gd name="T63" fmla="*/ 3313 h 3424"/>
                <a:gd name="T64" fmla="*/ 1761 w 1870"/>
                <a:gd name="T65" fmla="*/ 3371 h 3424"/>
                <a:gd name="T66" fmla="*/ 1686 w 1870"/>
                <a:gd name="T67" fmla="*/ 3410 h 3424"/>
                <a:gd name="T68" fmla="*/ 1601 w 1870"/>
                <a:gd name="T69" fmla="*/ 3424 h 3424"/>
                <a:gd name="T70" fmla="*/ 228 w 1870"/>
                <a:gd name="T71" fmla="*/ 3421 h 3424"/>
                <a:gd name="T72" fmla="*/ 156 w 1870"/>
                <a:gd name="T73" fmla="*/ 3400 h 3424"/>
                <a:gd name="T74" fmla="*/ 94 w 1870"/>
                <a:gd name="T75" fmla="*/ 3360 h 3424"/>
                <a:gd name="T76" fmla="*/ 642 w 1870"/>
                <a:gd name="T77" fmla="*/ 3333 h 3424"/>
                <a:gd name="T78" fmla="*/ 731 w 1870"/>
                <a:gd name="T79" fmla="*/ 3319 h 3424"/>
                <a:gd name="T80" fmla="*/ 810 w 1870"/>
                <a:gd name="T81" fmla="*/ 3279 h 3424"/>
                <a:gd name="T82" fmla="*/ 870 w 1870"/>
                <a:gd name="T83" fmla="*/ 3217 h 3424"/>
                <a:gd name="T84" fmla="*/ 910 w 1870"/>
                <a:gd name="T85" fmla="*/ 3140 h 3424"/>
                <a:gd name="T86" fmla="*/ 925 w 1870"/>
                <a:gd name="T87" fmla="*/ 3050 h 3424"/>
                <a:gd name="T88" fmla="*/ 921 w 1870"/>
                <a:gd name="T89" fmla="*/ 937 h 3424"/>
                <a:gd name="T90" fmla="*/ 1601 w 1870"/>
                <a:gd name="T91" fmla="*/ 896 h 3424"/>
                <a:gd name="T92" fmla="*/ 0 w 1870"/>
                <a:gd name="T93" fmla="*/ 696 h 3424"/>
                <a:gd name="T94" fmla="*/ 2 w 1870"/>
                <a:gd name="T95" fmla="*/ 225 h 3424"/>
                <a:gd name="T96" fmla="*/ 29 w 1870"/>
                <a:gd name="T97" fmla="*/ 145 h 3424"/>
                <a:gd name="T98" fmla="*/ 78 w 1870"/>
                <a:gd name="T99" fmla="*/ 79 h 3424"/>
                <a:gd name="T100" fmla="*/ 144 w 1870"/>
                <a:gd name="T101" fmla="*/ 31 h 3424"/>
                <a:gd name="T102" fmla="*/ 223 w 1870"/>
                <a:gd name="T103" fmla="*/ 4 h 3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870" h="3424">
                  <a:moveTo>
                    <a:pt x="1353" y="2667"/>
                  </a:moveTo>
                  <a:lnTo>
                    <a:pt x="1322" y="2668"/>
                  </a:lnTo>
                  <a:lnTo>
                    <a:pt x="1293" y="2675"/>
                  </a:lnTo>
                  <a:lnTo>
                    <a:pt x="1263" y="2685"/>
                  </a:lnTo>
                  <a:lnTo>
                    <a:pt x="1238" y="2702"/>
                  </a:lnTo>
                  <a:lnTo>
                    <a:pt x="1213" y="2722"/>
                  </a:lnTo>
                  <a:lnTo>
                    <a:pt x="1194" y="2747"/>
                  </a:lnTo>
                  <a:lnTo>
                    <a:pt x="1177" y="2775"/>
                  </a:lnTo>
                  <a:lnTo>
                    <a:pt x="1168" y="2806"/>
                  </a:lnTo>
                  <a:lnTo>
                    <a:pt x="1163" y="2835"/>
                  </a:lnTo>
                  <a:lnTo>
                    <a:pt x="1164" y="2866"/>
                  </a:lnTo>
                  <a:lnTo>
                    <a:pt x="1171" y="2897"/>
                  </a:lnTo>
                  <a:lnTo>
                    <a:pt x="1181" y="2925"/>
                  </a:lnTo>
                  <a:lnTo>
                    <a:pt x="1198" y="2952"/>
                  </a:lnTo>
                  <a:lnTo>
                    <a:pt x="1218" y="2975"/>
                  </a:lnTo>
                  <a:lnTo>
                    <a:pt x="1243" y="2996"/>
                  </a:lnTo>
                  <a:lnTo>
                    <a:pt x="1271" y="3011"/>
                  </a:lnTo>
                  <a:lnTo>
                    <a:pt x="1302" y="3022"/>
                  </a:lnTo>
                  <a:lnTo>
                    <a:pt x="1331" y="3026"/>
                  </a:lnTo>
                  <a:lnTo>
                    <a:pt x="1362" y="3024"/>
                  </a:lnTo>
                  <a:lnTo>
                    <a:pt x="1393" y="3019"/>
                  </a:lnTo>
                  <a:lnTo>
                    <a:pt x="1421" y="3008"/>
                  </a:lnTo>
                  <a:lnTo>
                    <a:pt x="1448" y="2992"/>
                  </a:lnTo>
                  <a:lnTo>
                    <a:pt x="1472" y="2972"/>
                  </a:lnTo>
                  <a:lnTo>
                    <a:pt x="1492" y="2946"/>
                  </a:lnTo>
                  <a:lnTo>
                    <a:pt x="1508" y="2918"/>
                  </a:lnTo>
                  <a:lnTo>
                    <a:pt x="1518" y="2888"/>
                  </a:lnTo>
                  <a:lnTo>
                    <a:pt x="1522" y="2857"/>
                  </a:lnTo>
                  <a:lnTo>
                    <a:pt x="1520" y="2826"/>
                  </a:lnTo>
                  <a:lnTo>
                    <a:pt x="1515" y="2797"/>
                  </a:lnTo>
                  <a:lnTo>
                    <a:pt x="1504" y="2767"/>
                  </a:lnTo>
                  <a:lnTo>
                    <a:pt x="1488" y="2741"/>
                  </a:lnTo>
                  <a:lnTo>
                    <a:pt x="1468" y="2717"/>
                  </a:lnTo>
                  <a:lnTo>
                    <a:pt x="1442" y="2698"/>
                  </a:lnTo>
                  <a:lnTo>
                    <a:pt x="1414" y="2681"/>
                  </a:lnTo>
                  <a:lnTo>
                    <a:pt x="1384" y="2672"/>
                  </a:lnTo>
                  <a:lnTo>
                    <a:pt x="1353" y="2667"/>
                  </a:lnTo>
                  <a:close/>
                  <a:moveTo>
                    <a:pt x="1133" y="1095"/>
                  </a:moveTo>
                  <a:lnTo>
                    <a:pt x="1133" y="1294"/>
                  </a:lnTo>
                  <a:lnTo>
                    <a:pt x="1601" y="1294"/>
                  </a:lnTo>
                  <a:lnTo>
                    <a:pt x="1601" y="1095"/>
                  </a:lnTo>
                  <a:lnTo>
                    <a:pt x="1133" y="1095"/>
                  </a:lnTo>
                  <a:close/>
                  <a:moveTo>
                    <a:pt x="267" y="299"/>
                  </a:moveTo>
                  <a:lnTo>
                    <a:pt x="267" y="498"/>
                  </a:lnTo>
                  <a:lnTo>
                    <a:pt x="1601" y="498"/>
                  </a:lnTo>
                  <a:lnTo>
                    <a:pt x="1601" y="299"/>
                  </a:lnTo>
                  <a:lnTo>
                    <a:pt x="267" y="299"/>
                  </a:lnTo>
                  <a:close/>
                  <a:moveTo>
                    <a:pt x="267" y="0"/>
                  </a:moveTo>
                  <a:lnTo>
                    <a:pt x="1601" y="0"/>
                  </a:lnTo>
                  <a:lnTo>
                    <a:pt x="1645" y="4"/>
                  </a:lnTo>
                  <a:lnTo>
                    <a:pt x="1686" y="14"/>
                  </a:lnTo>
                  <a:lnTo>
                    <a:pt x="1725" y="31"/>
                  </a:lnTo>
                  <a:lnTo>
                    <a:pt x="1761" y="52"/>
                  </a:lnTo>
                  <a:lnTo>
                    <a:pt x="1792" y="79"/>
                  </a:lnTo>
                  <a:lnTo>
                    <a:pt x="1819" y="110"/>
                  </a:lnTo>
                  <a:lnTo>
                    <a:pt x="1840" y="145"/>
                  </a:lnTo>
                  <a:lnTo>
                    <a:pt x="1856" y="184"/>
                  </a:lnTo>
                  <a:lnTo>
                    <a:pt x="1866" y="225"/>
                  </a:lnTo>
                  <a:lnTo>
                    <a:pt x="1870" y="268"/>
                  </a:lnTo>
                  <a:lnTo>
                    <a:pt x="1870" y="3155"/>
                  </a:lnTo>
                  <a:lnTo>
                    <a:pt x="1866" y="3199"/>
                  </a:lnTo>
                  <a:lnTo>
                    <a:pt x="1856" y="3240"/>
                  </a:lnTo>
                  <a:lnTo>
                    <a:pt x="1840" y="3279"/>
                  </a:lnTo>
                  <a:lnTo>
                    <a:pt x="1819" y="3313"/>
                  </a:lnTo>
                  <a:lnTo>
                    <a:pt x="1792" y="3346"/>
                  </a:lnTo>
                  <a:lnTo>
                    <a:pt x="1761" y="3371"/>
                  </a:lnTo>
                  <a:lnTo>
                    <a:pt x="1725" y="3393"/>
                  </a:lnTo>
                  <a:lnTo>
                    <a:pt x="1686" y="3410"/>
                  </a:lnTo>
                  <a:lnTo>
                    <a:pt x="1645" y="3420"/>
                  </a:lnTo>
                  <a:lnTo>
                    <a:pt x="1601" y="3424"/>
                  </a:lnTo>
                  <a:lnTo>
                    <a:pt x="267" y="3424"/>
                  </a:lnTo>
                  <a:lnTo>
                    <a:pt x="228" y="3421"/>
                  </a:lnTo>
                  <a:lnTo>
                    <a:pt x="192" y="3412"/>
                  </a:lnTo>
                  <a:lnTo>
                    <a:pt x="156" y="3400"/>
                  </a:lnTo>
                  <a:lnTo>
                    <a:pt x="123" y="3382"/>
                  </a:lnTo>
                  <a:lnTo>
                    <a:pt x="94" y="3360"/>
                  </a:lnTo>
                  <a:lnTo>
                    <a:pt x="67" y="3333"/>
                  </a:lnTo>
                  <a:lnTo>
                    <a:pt x="642" y="3333"/>
                  </a:lnTo>
                  <a:lnTo>
                    <a:pt x="687" y="3329"/>
                  </a:lnTo>
                  <a:lnTo>
                    <a:pt x="731" y="3319"/>
                  </a:lnTo>
                  <a:lnTo>
                    <a:pt x="772" y="3301"/>
                  </a:lnTo>
                  <a:lnTo>
                    <a:pt x="810" y="3279"/>
                  </a:lnTo>
                  <a:lnTo>
                    <a:pt x="842" y="3250"/>
                  </a:lnTo>
                  <a:lnTo>
                    <a:pt x="870" y="3217"/>
                  </a:lnTo>
                  <a:lnTo>
                    <a:pt x="893" y="3180"/>
                  </a:lnTo>
                  <a:lnTo>
                    <a:pt x="910" y="3140"/>
                  </a:lnTo>
                  <a:lnTo>
                    <a:pt x="921" y="3096"/>
                  </a:lnTo>
                  <a:lnTo>
                    <a:pt x="925" y="3050"/>
                  </a:lnTo>
                  <a:lnTo>
                    <a:pt x="925" y="979"/>
                  </a:lnTo>
                  <a:lnTo>
                    <a:pt x="921" y="937"/>
                  </a:lnTo>
                  <a:lnTo>
                    <a:pt x="912" y="896"/>
                  </a:lnTo>
                  <a:lnTo>
                    <a:pt x="1601" y="896"/>
                  </a:lnTo>
                  <a:lnTo>
                    <a:pt x="1601" y="696"/>
                  </a:lnTo>
                  <a:lnTo>
                    <a:pt x="0" y="696"/>
                  </a:lnTo>
                  <a:lnTo>
                    <a:pt x="0" y="268"/>
                  </a:lnTo>
                  <a:lnTo>
                    <a:pt x="2" y="225"/>
                  </a:lnTo>
                  <a:lnTo>
                    <a:pt x="13" y="184"/>
                  </a:lnTo>
                  <a:lnTo>
                    <a:pt x="29" y="145"/>
                  </a:lnTo>
                  <a:lnTo>
                    <a:pt x="51" y="110"/>
                  </a:lnTo>
                  <a:lnTo>
                    <a:pt x="78" y="79"/>
                  </a:lnTo>
                  <a:lnTo>
                    <a:pt x="109" y="52"/>
                  </a:lnTo>
                  <a:lnTo>
                    <a:pt x="144" y="31"/>
                  </a:lnTo>
                  <a:lnTo>
                    <a:pt x="182" y="14"/>
                  </a:lnTo>
                  <a:lnTo>
                    <a:pt x="223" y="4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A7C46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01" name="TextBox 300"/>
          <p:cNvSpPr txBox="1"/>
          <p:nvPr/>
        </p:nvSpPr>
        <p:spPr>
          <a:xfrm>
            <a:off x="4397650" y="2631420"/>
            <a:ext cx="2993897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1% 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goes to marketing</a:t>
            </a:r>
          </a:p>
        </p:txBody>
      </p:sp>
      <p:graphicFrame>
        <p:nvGraphicFramePr>
          <p:cNvPr id="313" name="Chart 312"/>
          <p:cNvGraphicFramePr/>
          <p:nvPr>
            <p:extLst>
              <p:ext uri="{D42A27DB-BD31-4B8C-83A1-F6EECF244321}">
                <p14:modId xmlns:p14="http://schemas.microsoft.com/office/powerpoint/2010/main" val="3354090627"/>
              </p:ext>
            </p:extLst>
          </p:nvPr>
        </p:nvGraphicFramePr>
        <p:xfrm>
          <a:off x="-347139" y="1881631"/>
          <a:ext cx="5707249" cy="3490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0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462" y="3991716"/>
            <a:ext cx="1170488" cy="582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570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 One Fees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0" y="2074120"/>
            <a:ext cx="9144000" cy="310561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rgbClr val="89CFF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103541"/>
            <a:ext cx="9144000" cy="303369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17" b="39259"/>
          <a:stretch/>
        </p:blipFill>
        <p:spPr>
          <a:xfrm flipH="1">
            <a:off x="0" y="2090966"/>
            <a:ext cx="9144000" cy="2772230"/>
          </a:xfrm>
          <a:prstGeom prst="rect">
            <a:avLst/>
          </a:prstGeom>
        </p:spPr>
      </p:pic>
      <p:sp>
        <p:nvSpPr>
          <p:cNvPr id="299" name="TextBox 298"/>
          <p:cNvSpPr txBox="1"/>
          <p:nvPr/>
        </p:nvSpPr>
        <p:spPr>
          <a:xfrm>
            <a:off x="4366714" y="2405637"/>
            <a:ext cx="4200177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The Company receives</a:t>
            </a:r>
            <a:endParaRPr 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300" name="TextBox 299"/>
          <p:cNvSpPr txBox="1"/>
          <p:nvPr/>
        </p:nvSpPr>
        <p:spPr>
          <a:xfrm>
            <a:off x="1802606" y="3672267"/>
            <a:ext cx="1407758" cy="110799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6600" b="1" dirty="0">
                <a:solidFill>
                  <a:srgbClr val="7ACAEE"/>
                </a:solidFill>
              </a:rPr>
              <a:t>3%</a:t>
            </a:r>
            <a:endParaRPr lang="en-US" sz="6600" dirty="0">
              <a:solidFill>
                <a:srgbClr val="7ACAEE"/>
              </a:solidFill>
            </a:endParaRPr>
          </a:p>
        </p:txBody>
      </p:sp>
      <p:sp>
        <p:nvSpPr>
          <p:cNvPr id="301" name="Freeform 6"/>
          <p:cNvSpPr>
            <a:spLocks noEditPoints="1"/>
          </p:cNvSpPr>
          <p:nvPr/>
        </p:nvSpPr>
        <p:spPr bwMode="auto">
          <a:xfrm>
            <a:off x="2040701" y="2645874"/>
            <a:ext cx="931568" cy="1040100"/>
          </a:xfrm>
          <a:custGeom>
            <a:avLst/>
            <a:gdLst>
              <a:gd name="T0" fmla="*/ 2636 w 3089"/>
              <a:gd name="T1" fmla="*/ 3077 h 3448"/>
              <a:gd name="T2" fmla="*/ 1939 w 3089"/>
              <a:gd name="T3" fmla="*/ 2680 h 3448"/>
              <a:gd name="T4" fmla="*/ 2185 w 3089"/>
              <a:gd name="T5" fmla="*/ 2680 h 3448"/>
              <a:gd name="T6" fmla="*/ 1088 w 3089"/>
              <a:gd name="T7" fmla="*/ 3046 h 3448"/>
              <a:gd name="T8" fmla="*/ 1088 w 3089"/>
              <a:gd name="T9" fmla="*/ 2288 h 3448"/>
              <a:gd name="T10" fmla="*/ 1000 w 3089"/>
              <a:gd name="T11" fmla="*/ 3046 h 3448"/>
              <a:gd name="T12" fmla="*/ 2390 w 3089"/>
              <a:gd name="T13" fmla="*/ 2111 h 3448"/>
              <a:gd name="T14" fmla="*/ 2638 w 3089"/>
              <a:gd name="T15" fmla="*/ 2111 h 3448"/>
              <a:gd name="T16" fmla="*/ 1939 w 3089"/>
              <a:gd name="T17" fmla="*/ 2506 h 3448"/>
              <a:gd name="T18" fmla="*/ 1939 w 3089"/>
              <a:gd name="T19" fmla="*/ 2111 h 3448"/>
              <a:gd name="T20" fmla="*/ 1814 w 3089"/>
              <a:gd name="T21" fmla="*/ 2179 h 3448"/>
              <a:gd name="T22" fmla="*/ 1332 w 3089"/>
              <a:gd name="T23" fmla="*/ 1541 h 3448"/>
              <a:gd name="T24" fmla="*/ 1596 w 3089"/>
              <a:gd name="T25" fmla="*/ 1541 h 3448"/>
              <a:gd name="T26" fmla="*/ 916 w 3089"/>
              <a:gd name="T27" fmla="*/ 1963 h 3448"/>
              <a:gd name="T28" fmla="*/ 916 w 3089"/>
              <a:gd name="T29" fmla="*/ 1541 h 3448"/>
              <a:gd name="T30" fmla="*/ 765 w 3089"/>
              <a:gd name="T31" fmla="*/ 1963 h 3448"/>
              <a:gd name="T32" fmla="*/ 2390 w 3089"/>
              <a:gd name="T33" fmla="*/ 1539 h 3448"/>
              <a:gd name="T34" fmla="*/ 2636 w 3089"/>
              <a:gd name="T35" fmla="*/ 1539 h 3448"/>
              <a:gd name="T36" fmla="*/ 1939 w 3089"/>
              <a:gd name="T37" fmla="*/ 1937 h 3448"/>
              <a:gd name="T38" fmla="*/ 1939 w 3089"/>
              <a:gd name="T39" fmla="*/ 1539 h 3448"/>
              <a:gd name="T40" fmla="*/ 2185 w 3089"/>
              <a:gd name="T41" fmla="*/ 1374 h 3448"/>
              <a:gd name="T42" fmla="*/ 916 w 3089"/>
              <a:gd name="T43" fmla="*/ 925 h 3448"/>
              <a:gd name="T44" fmla="*/ 911 w 3089"/>
              <a:gd name="T45" fmla="*/ 1129 h 3448"/>
              <a:gd name="T46" fmla="*/ 915 w 3089"/>
              <a:gd name="T47" fmla="*/ 1334 h 3448"/>
              <a:gd name="T48" fmla="*/ 927 w 3089"/>
              <a:gd name="T49" fmla="*/ 1348 h 3448"/>
              <a:gd name="T50" fmla="*/ 1055 w 3089"/>
              <a:gd name="T51" fmla="*/ 1351 h 3448"/>
              <a:gd name="T52" fmla="*/ 1180 w 3089"/>
              <a:gd name="T53" fmla="*/ 1348 h 3448"/>
              <a:gd name="T54" fmla="*/ 1332 w 3089"/>
              <a:gd name="T55" fmla="*/ 925 h 3448"/>
              <a:gd name="T56" fmla="*/ 1332 w 3089"/>
              <a:gd name="T57" fmla="*/ 1348 h 3448"/>
              <a:gd name="T58" fmla="*/ 1596 w 3089"/>
              <a:gd name="T59" fmla="*/ 1349 h 3448"/>
              <a:gd name="T60" fmla="*/ 499 w 3089"/>
              <a:gd name="T61" fmla="*/ 924 h 3448"/>
              <a:gd name="T62" fmla="*/ 727 w 3089"/>
              <a:gd name="T63" fmla="*/ 1352 h 3448"/>
              <a:gd name="T64" fmla="*/ 765 w 3089"/>
              <a:gd name="T65" fmla="*/ 1348 h 3448"/>
              <a:gd name="T66" fmla="*/ 766 w 3089"/>
              <a:gd name="T67" fmla="*/ 1310 h 3448"/>
              <a:gd name="T68" fmla="*/ 765 w 3089"/>
              <a:gd name="T69" fmla="*/ 942 h 3448"/>
              <a:gd name="T70" fmla="*/ 764 w 3089"/>
              <a:gd name="T71" fmla="*/ 924 h 3448"/>
              <a:gd name="T72" fmla="*/ 1333 w 3089"/>
              <a:gd name="T73" fmla="*/ 310 h 3448"/>
              <a:gd name="T74" fmla="*/ 1596 w 3089"/>
              <a:gd name="T75" fmla="*/ 732 h 3448"/>
              <a:gd name="T76" fmla="*/ 1597 w 3089"/>
              <a:gd name="T77" fmla="*/ 306 h 3448"/>
              <a:gd name="T78" fmla="*/ 499 w 3089"/>
              <a:gd name="T79" fmla="*/ 730 h 3448"/>
              <a:gd name="T80" fmla="*/ 765 w 3089"/>
              <a:gd name="T81" fmla="*/ 732 h 3448"/>
              <a:gd name="T82" fmla="*/ 763 w 3089"/>
              <a:gd name="T83" fmla="*/ 305 h 3448"/>
              <a:gd name="T84" fmla="*/ 916 w 3089"/>
              <a:gd name="T85" fmla="*/ 729 h 3448"/>
              <a:gd name="T86" fmla="*/ 1180 w 3089"/>
              <a:gd name="T87" fmla="*/ 732 h 3448"/>
              <a:gd name="T88" fmla="*/ 1177 w 3089"/>
              <a:gd name="T89" fmla="*/ 304 h 3448"/>
              <a:gd name="T90" fmla="*/ 1963 w 3089"/>
              <a:gd name="T91" fmla="*/ 0 h 3448"/>
              <a:gd name="T92" fmla="*/ 1936 w 3089"/>
              <a:gd name="T93" fmla="*/ 574 h 3448"/>
              <a:gd name="T94" fmla="*/ 2157 w 3089"/>
              <a:gd name="T95" fmla="*/ 795 h 3448"/>
              <a:gd name="T96" fmla="*/ 3021 w 3089"/>
              <a:gd name="T97" fmla="*/ 1643 h 3448"/>
              <a:gd name="T98" fmla="*/ 3031 w 3089"/>
              <a:gd name="T99" fmla="*/ 3172 h 3448"/>
              <a:gd name="T100" fmla="*/ 3089 w 3089"/>
              <a:gd name="T101" fmla="*/ 3448 h 3448"/>
              <a:gd name="T102" fmla="*/ 81 w 3089"/>
              <a:gd name="T103" fmla="*/ 3172 h 3448"/>
              <a:gd name="T104" fmla="*/ 81 w 3089"/>
              <a:gd name="T105" fmla="*/ 822 h 3448"/>
              <a:gd name="T106" fmla="*/ 77 w 3089"/>
              <a:gd name="T107" fmla="*/ 749 h 3448"/>
              <a:gd name="T108" fmla="*/ 77 w 3089"/>
              <a:gd name="T109" fmla="*/ 668 h 3448"/>
              <a:gd name="T110" fmla="*/ 97 w 3089"/>
              <a:gd name="T111" fmla="*/ 601 h 3448"/>
              <a:gd name="T112" fmla="*/ 142 w 3089"/>
              <a:gd name="T113" fmla="*/ 553 h 3448"/>
              <a:gd name="T114" fmla="*/ 195 w 3089"/>
              <a:gd name="T115" fmla="*/ 512 h 3448"/>
              <a:gd name="T116" fmla="*/ 239 w 3089"/>
              <a:gd name="T117" fmla="*/ 465 h 3448"/>
              <a:gd name="T118" fmla="*/ 256 w 3089"/>
              <a:gd name="T119" fmla="*/ 402 h 3448"/>
              <a:gd name="T120" fmla="*/ 256 w 3089"/>
              <a:gd name="T121" fmla="*/ 283 h 3448"/>
              <a:gd name="T122" fmla="*/ 254 w 3089"/>
              <a:gd name="T123" fmla="*/ 183 h 34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089" h="3448">
                <a:moveTo>
                  <a:pt x="2390" y="2680"/>
                </a:moveTo>
                <a:lnTo>
                  <a:pt x="2390" y="3077"/>
                </a:lnTo>
                <a:lnTo>
                  <a:pt x="2636" y="3077"/>
                </a:lnTo>
                <a:lnTo>
                  <a:pt x="2636" y="2680"/>
                </a:lnTo>
                <a:lnTo>
                  <a:pt x="2390" y="2680"/>
                </a:lnTo>
                <a:close/>
                <a:moveTo>
                  <a:pt x="1939" y="2680"/>
                </a:moveTo>
                <a:lnTo>
                  <a:pt x="1939" y="3077"/>
                </a:lnTo>
                <a:lnTo>
                  <a:pt x="2185" y="3077"/>
                </a:lnTo>
                <a:lnTo>
                  <a:pt x="2185" y="2680"/>
                </a:lnTo>
                <a:lnTo>
                  <a:pt x="1939" y="2680"/>
                </a:lnTo>
                <a:close/>
                <a:moveTo>
                  <a:pt x="1088" y="2288"/>
                </a:moveTo>
                <a:lnTo>
                  <a:pt x="1088" y="3046"/>
                </a:lnTo>
                <a:lnTo>
                  <a:pt x="1608" y="3046"/>
                </a:lnTo>
                <a:lnTo>
                  <a:pt x="1608" y="2288"/>
                </a:lnTo>
                <a:lnTo>
                  <a:pt x="1088" y="2288"/>
                </a:lnTo>
                <a:close/>
                <a:moveTo>
                  <a:pt x="481" y="2287"/>
                </a:moveTo>
                <a:lnTo>
                  <a:pt x="481" y="3046"/>
                </a:lnTo>
                <a:lnTo>
                  <a:pt x="1000" y="3046"/>
                </a:lnTo>
                <a:lnTo>
                  <a:pt x="1000" y="2287"/>
                </a:lnTo>
                <a:lnTo>
                  <a:pt x="481" y="2287"/>
                </a:lnTo>
                <a:close/>
                <a:moveTo>
                  <a:pt x="2390" y="2111"/>
                </a:moveTo>
                <a:lnTo>
                  <a:pt x="2390" y="2506"/>
                </a:lnTo>
                <a:lnTo>
                  <a:pt x="2638" y="2506"/>
                </a:lnTo>
                <a:lnTo>
                  <a:pt x="2638" y="2111"/>
                </a:lnTo>
                <a:lnTo>
                  <a:pt x="2390" y="2111"/>
                </a:lnTo>
                <a:close/>
                <a:moveTo>
                  <a:pt x="1939" y="2111"/>
                </a:moveTo>
                <a:lnTo>
                  <a:pt x="1939" y="2506"/>
                </a:lnTo>
                <a:lnTo>
                  <a:pt x="2186" y="2506"/>
                </a:lnTo>
                <a:lnTo>
                  <a:pt x="2186" y="2111"/>
                </a:lnTo>
                <a:lnTo>
                  <a:pt x="1939" y="2111"/>
                </a:lnTo>
                <a:close/>
                <a:moveTo>
                  <a:pt x="280" y="2101"/>
                </a:moveTo>
                <a:lnTo>
                  <a:pt x="280" y="2179"/>
                </a:lnTo>
                <a:lnTo>
                  <a:pt x="1814" y="2179"/>
                </a:lnTo>
                <a:lnTo>
                  <a:pt x="1814" y="2101"/>
                </a:lnTo>
                <a:lnTo>
                  <a:pt x="280" y="2101"/>
                </a:lnTo>
                <a:close/>
                <a:moveTo>
                  <a:pt x="1332" y="1541"/>
                </a:moveTo>
                <a:lnTo>
                  <a:pt x="1332" y="1963"/>
                </a:lnTo>
                <a:lnTo>
                  <a:pt x="1596" y="1963"/>
                </a:lnTo>
                <a:lnTo>
                  <a:pt x="1596" y="1541"/>
                </a:lnTo>
                <a:lnTo>
                  <a:pt x="1332" y="1541"/>
                </a:lnTo>
                <a:close/>
                <a:moveTo>
                  <a:pt x="916" y="1541"/>
                </a:moveTo>
                <a:lnTo>
                  <a:pt x="916" y="1963"/>
                </a:lnTo>
                <a:lnTo>
                  <a:pt x="1180" y="1963"/>
                </a:lnTo>
                <a:lnTo>
                  <a:pt x="1180" y="1541"/>
                </a:lnTo>
                <a:lnTo>
                  <a:pt x="916" y="1541"/>
                </a:lnTo>
                <a:close/>
                <a:moveTo>
                  <a:pt x="500" y="1541"/>
                </a:moveTo>
                <a:lnTo>
                  <a:pt x="500" y="1963"/>
                </a:lnTo>
                <a:lnTo>
                  <a:pt x="765" y="1963"/>
                </a:lnTo>
                <a:lnTo>
                  <a:pt x="765" y="1541"/>
                </a:lnTo>
                <a:lnTo>
                  <a:pt x="500" y="1541"/>
                </a:lnTo>
                <a:close/>
                <a:moveTo>
                  <a:pt x="2390" y="1539"/>
                </a:moveTo>
                <a:lnTo>
                  <a:pt x="2390" y="1937"/>
                </a:lnTo>
                <a:lnTo>
                  <a:pt x="2636" y="1937"/>
                </a:lnTo>
                <a:lnTo>
                  <a:pt x="2636" y="1539"/>
                </a:lnTo>
                <a:lnTo>
                  <a:pt x="2390" y="1539"/>
                </a:lnTo>
                <a:close/>
                <a:moveTo>
                  <a:pt x="1939" y="1539"/>
                </a:moveTo>
                <a:lnTo>
                  <a:pt x="1939" y="1937"/>
                </a:lnTo>
                <a:lnTo>
                  <a:pt x="2185" y="1937"/>
                </a:lnTo>
                <a:lnTo>
                  <a:pt x="2185" y="1539"/>
                </a:lnTo>
                <a:lnTo>
                  <a:pt x="1939" y="1539"/>
                </a:lnTo>
                <a:close/>
                <a:moveTo>
                  <a:pt x="1939" y="976"/>
                </a:moveTo>
                <a:lnTo>
                  <a:pt x="1939" y="1374"/>
                </a:lnTo>
                <a:lnTo>
                  <a:pt x="2185" y="1374"/>
                </a:lnTo>
                <a:lnTo>
                  <a:pt x="2185" y="976"/>
                </a:lnTo>
                <a:lnTo>
                  <a:pt x="1939" y="976"/>
                </a:lnTo>
                <a:close/>
                <a:moveTo>
                  <a:pt x="916" y="925"/>
                </a:moveTo>
                <a:lnTo>
                  <a:pt x="916" y="925"/>
                </a:lnTo>
                <a:lnTo>
                  <a:pt x="911" y="925"/>
                </a:lnTo>
                <a:lnTo>
                  <a:pt x="911" y="1129"/>
                </a:lnTo>
                <a:lnTo>
                  <a:pt x="912" y="1330"/>
                </a:lnTo>
                <a:lnTo>
                  <a:pt x="912" y="1332"/>
                </a:lnTo>
                <a:lnTo>
                  <a:pt x="915" y="1334"/>
                </a:lnTo>
                <a:lnTo>
                  <a:pt x="916" y="1337"/>
                </a:lnTo>
                <a:lnTo>
                  <a:pt x="916" y="1348"/>
                </a:lnTo>
                <a:lnTo>
                  <a:pt x="927" y="1348"/>
                </a:lnTo>
                <a:lnTo>
                  <a:pt x="929" y="1350"/>
                </a:lnTo>
                <a:lnTo>
                  <a:pt x="931" y="1350"/>
                </a:lnTo>
                <a:lnTo>
                  <a:pt x="1055" y="1351"/>
                </a:lnTo>
                <a:lnTo>
                  <a:pt x="1178" y="1351"/>
                </a:lnTo>
                <a:lnTo>
                  <a:pt x="1178" y="1348"/>
                </a:lnTo>
                <a:lnTo>
                  <a:pt x="1180" y="1348"/>
                </a:lnTo>
                <a:lnTo>
                  <a:pt x="1180" y="925"/>
                </a:lnTo>
                <a:lnTo>
                  <a:pt x="916" y="925"/>
                </a:lnTo>
                <a:close/>
                <a:moveTo>
                  <a:pt x="1332" y="925"/>
                </a:moveTo>
                <a:lnTo>
                  <a:pt x="1332" y="925"/>
                </a:lnTo>
                <a:lnTo>
                  <a:pt x="1332" y="925"/>
                </a:lnTo>
                <a:lnTo>
                  <a:pt x="1332" y="1348"/>
                </a:lnTo>
                <a:lnTo>
                  <a:pt x="1332" y="1348"/>
                </a:lnTo>
                <a:lnTo>
                  <a:pt x="1332" y="1349"/>
                </a:lnTo>
                <a:lnTo>
                  <a:pt x="1596" y="1349"/>
                </a:lnTo>
                <a:lnTo>
                  <a:pt x="1596" y="925"/>
                </a:lnTo>
                <a:lnTo>
                  <a:pt x="1332" y="925"/>
                </a:lnTo>
                <a:close/>
                <a:moveTo>
                  <a:pt x="499" y="924"/>
                </a:moveTo>
                <a:lnTo>
                  <a:pt x="499" y="1351"/>
                </a:lnTo>
                <a:lnTo>
                  <a:pt x="614" y="1351"/>
                </a:lnTo>
                <a:lnTo>
                  <a:pt x="727" y="1352"/>
                </a:lnTo>
                <a:lnTo>
                  <a:pt x="742" y="1351"/>
                </a:lnTo>
                <a:lnTo>
                  <a:pt x="752" y="1348"/>
                </a:lnTo>
                <a:lnTo>
                  <a:pt x="765" y="1348"/>
                </a:lnTo>
                <a:lnTo>
                  <a:pt x="765" y="1331"/>
                </a:lnTo>
                <a:lnTo>
                  <a:pt x="766" y="1322"/>
                </a:lnTo>
                <a:lnTo>
                  <a:pt x="766" y="1310"/>
                </a:lnTo>
                <a:lnTo>
                  <a:pt x="766" y="1139"/>
                </a:lnTo>
                <a:lnTo>
                  <a:pt x="766" y="966"/>
                </a:lnTo>
                <a:lnTo>
                  <a:pt x="765" y="942"/>
                </a:lnTo>
                <a:lnTo>
                  <a:pt x="765" y="925"/>
                </a:lnTo>
                <a:lnTo>
                  <a:pt x="764" y="925"/>
                </a:lnTo>
                <a:lnTo>
                  <a:pt x="764" y="924"/>
                </a:lnTo>
                <a:lnTo>
                  <a:pt x="499" y="924"/>
                </a:lnTo>
                <a:close/>
                <a:moveTo>
                  <a:pt x="1333" y="306"/>
                </a:moveTo>
                <a:lnTo>
                  <a:pt x="1333" y="310"/>
                </a:lnTo>
                <a:lnTo>
                  <a:pt x="1332" y="310"/>
                </a:lnTo>
                <a:lnTo>
                  <a:pt x="1332" y="732"/>
                </a:lnTo>
                <a:lnTo>
                  <a:pt x="1596" y="732"/>
                </a:lnTo>
                <a:lnTo>
                  <a:pt x="1596" y="730"/>
                </a:lnTo>
                <a:lnTo>
                  <a:pt x="1597" y="730"/>
                </a:lnTo>
                <a:lnTo>
                  <a:pt x="1597" y="306"/>
                </a:lnTo>
                <a:lnTo>
                  <a:pt x="1333" y="306"/>
                </a:lnTo>
                <a:close/>
                <a:moveTo>
                  <a:pt x="499" y="305"/>
                </a:moveTo>
                <a:lnTo>
                  <a:pt x="499" y="730"/>
                </a:lnTo>
                <a:lnTo>
                  <a:pt x="500" y="730"/>
                </a:lnTo>
                <a:lnTo>
                  <a:pt x="500" y="732"/>
                </a:lnTo>
                <a:lnTo>
                  <a:pt x="765" y="732"/>
                </a:lnTo>
                <a:lnTo>
                  <a:pt x="765" y="310"/>
                </a:lnTo>
                <a:lnTo>
                  <a:pt x="763" y="310"/>
                </a:lnTo>
                <a:lnTo>
                  <a:pt x="763" y="305"/>
                </a:lnTo>
                <a:lnTo>
                  <a:pt x="499" y="305"/>
                </a:lnTo>
                <a:close/>
                <a:moveTo>
                  <a:pt x="916" y="304"/>
                </a:moveTo>
                <a:lnTo>
                  <a:pt x="916" y="729"/>
                </a:lnTo>
                <a:lnTo>
                  <a:pt x="916" y="729"/>
                </a:lnTo>
                <a:lnTo>
                  <a:pt x="916" y="732"/>
                </a:lnTo>
                <a:lnTo>
                  <a:pt x="1180" y="732"/>
                </a:lnTo>
                <a:lnTo>
                  <a:pt x="1180" y="310"/>
                </a:lnTo>
                <a:lnTo>
                  <a:pt x="1177" y="310"/>
                </a:lnTo>
                <a:lnTo>
                  <a:pt x="1177" y="304"/>
                </a:lnTo>
                <a:lnTo>
                  <a:pt x="916" y="304"/>
                </a:lnTo>
                <a:close/>
                <a:moveTo>
                  <a:pt x="217" y="0"/>
                </a:moveTo>
                <a:lnTo>
                  <a:pt x="1963" y="0"/>
                </a:lnTo>
                <a:lnTo>
                  <a:pt x="1963" y="183"/>
                </a:lnTo>
                <a:lnTo>
                  <a:pt x="1936" y="183"/>
                </a:lnTo>
                <a:lnTo>
                  <a:pt x="1936" y="574"/>
                </a:lnTo>
                <a:lnTo>
                  <a:pt x="1988" y="628"/>
                </a:lnTo>
                <a:lnTo>
                  <a:pt x="2041" y="682"/>
                </a:lnTo>
                <a:lnTo>
                  <a:pt x="2157" y="795"/>
                </a:lnTo>
                <a:lnTo>
                  <a:pt x="2272" y="907"/>
                </a:lnTo>
                <a:lnTo>
                  <a:pt x="3013" y="1631"/>
                </a:lnTo>
                <a:lnTo>
                  <a:pt x="3021" y="1643"/>
                </a:lnTo>
                <a:lnTo>
                  <a:pt x="3028" y="1656"/>
                </a:lnTo>
                <a:lnTo>
                  <a:pt x="3030" y="1670"/>
                </a:lnTo>
                <a:lnTo>
                  <a:pt x="3031" y="3172"/>
                </a:lnTo>
                <a:lnTo>
                  <a:pt x="3031" y="3172"/>
                </a:lnTo>
                <a:lnTo>
                  <a:pt x="3089" y="3172"/>
                </a:lnTo>
                <a:lnTo>
                  <a:pt x="3089" y="3448"/>
                </a:lnTo>
                <a:lnTo>
                  <a:pt x="0" y="3448"/>
                </a:lnTo>
                <a:lnTo>
                  <a:pt x="0" y="3172"/>
                </a:lnTo>
                <a:lnTo>
                  <a:pt x="81" y="3172"/>
                </a:lnTo>
                <a:lnTo>
                  <a:pt x="81" y="2536"/>
                </a:lnTo>
                <a:lnTo>
                  <a:pt x="81" y="1353"/>
                </a:lnTo>
                <a:lnTo>
                  <a:pt x="81" y="822"/>
                </a:lnTo>
                <a:lnTo>
                  <a:pt x="81" y="800"/>
                </a:lnTo>
                <a:lnTo>
                  <a:pt x="78" y="775"/>
                </a:lnTo>
                <a:lnTo>
                  <a:pt x="77" y="749"/>
                </a:lnTo>
                <a:lnTo>
                  <a:pt x="76" y="721"/>
                </a:lnTo>
                <a:lnTo>
                  <a:pt x="75" y="694"/>
                </a:lnTo>
                <a:lnTo>
                  <a:pt x="77" y="668"/>
                </a:lnTo>
                <a:lnTo>
                  <a:pt x="81" y="643"/>
                </a:lnTo>
                <a:lnTo>
                  <a:pt x="87" y="621"/>
                </a:lnTo>
                <a:lnTo>
                  <a:pt x="97" y="601"/>
                </a:lnTo>
                <a:lnTo>
                  <a:pt x="110" y="583"/>
                </a:lnTo>
                <a:lnTo>
                  <a:pt x="126" y="568"/>
                </a:lnTo>
                <a:lnTo>
                  <a:pt x="142" y="553"/>
                </a:lnTo>
                <a:lnTo>
                  <a:pt x="159" y="540"/>
                </a:lnTo>
                <a:lnTo>
                  <a:pt x="177" y="526"/>
                </a:lnTo>
                <a:lnTo>
                  <a:pt x="195" y="512"/>
                </a:lnTo>
                <a:lnTo>
                  <a:pt x="211" y="498"/>
                </a:lnTo>
                <a:lnTo>
                  <a:pt x="226" y="482"/>
                </a:lnTo>
                <a:lnTo>
                  <a:pt x="239" y="465"/>
                </a:lnTo>
                <a:lnTo>
                  <a:pt x="248" y="447"/>
                </a:lnTo>
                <a:lnTo>
                  <a:pt x="254" y="426"/>
                </a:lnTo>
                <a:lnTo>
                  <a:pt x="256" y="402"/>
                </a:lnTo>
                <a:lnTo>
                  <a:pt x="256" y="306"/>
                </a:lnTo>
                <a:lnTo>
                  <a:pt x="256" y="293"/>
                </a:lnTo>
                <a:lnTo>
                  <a:pt x="256" y="283"/>
                </a:lnTo>
                <a:lnTo>
                  <a:pt x="256" y="280"/>
                </a:lnTo>
                <a:lnTo>
                  <a:pt x="254" y="231"/>
                </a:lnTo>
                <a:lnTo>
                  <a:pt x="254" y="183"/>
                </a:lnTo>
                <a:lnTo>
                  <a:pt x="217" y="183"/>
                </a:lnTo>
                <a:lnTo>
                  <a:pt x="217" y="0"/>
                </a:lnTo>
                <a:close/>
              </a:path>
            </a:pathLst>
          </a:custGeom>
          <a:solidFill>
            <a:srgbClr val="89CFF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aphicFrame>
        <p:nvGraphicFramePr>
          <p:cNvPr id="26" name="Chart 25"/>
          <p:cNvGraphicFramePr/>
          <p:nvPr>
            <p:extLst>
              <p:ext uri="{D42A27DB-BD31-4B8C-83A1-F6EECF244321}">
                <p14:modId xmlns:p14="http://schemas.microsoft.com/office/powerpoint/2010/main" val="3266304133"/>
              </p:ext>
            </p:extLst>
          </p:nvPr>
        </p:nvGraphicFramePr>
        <p:xfrm>
          <a:off x="-347139" y="1881631"/>
          <a:ext cx="5707249" cy="3490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4522459" y="3750594"/>
            <a:ext cx="1929354" cy="922534"/>
            <a:chOff x="4340896" y="3097515"/>
            <a:chExt cx="1452807" cy="752562"/>
          </a:xfrm>
        </p:grpSpPr>
        <p:pic>
          <p:nvPicPr>
            <p:cNvPr id="49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0896" y="3097515"/>
              <a:ext cx="715117" cy="3557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0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8586" y="3494362"/>
              <a:ext cx="715117" cy="3557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0896" y="3494362"/>
              <a:ext cx="715117" cy="3557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2702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521670"/>
            <a:ext cx="9144000" cy="310561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rgbClr val="89CFF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Actual Fees Management One Receives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1091"/>
            <a:ext cx="9144000" cy="303369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17" b="39259"/>
          <a:stretch/>
        </p:blipFill>
        <p:spPr>
          <a:xfrm flipH="1">
            <a:off x="-1" y="1538516"/>
            <a:ext cx="9143999" cy="277223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365707" y="1955849"/>
            <a:ext cx="4293401" cy="95410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2800" b="1" i="1" dirty="0">
                <a:solidFill>
                  <a:srgbClr val="647886"/>
                </a:solidFill>
              </a:rPr>
              <a:t>1 ½ % goes to IRS and State Taxes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4481819" y="3030862"/>
            <a:ext cx="4449340" cy="0"/>
          </a:xfrm>
          <a:prstGeom prst="line">
            <a:avLst/>
          </a:prstGeom>
          <a:ln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3E4B54"/>
                </a:gs>
              </a:gsLst>
              <a:lin ang="0" scaled="1"/>
              <a:tileRect/>
            </a:gra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Rectangle 100"/>
          <p:cNvSpPr/>
          <p:nvPr/>
        </p:nvSpPr>
        <p:spPr>
          <a:xfrm>
            <a:off x="4365707" y="3120273"/>
            <a:ext cx="4725916" cy="95410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2800" b="1" i="1" dirty="0">
                <a:solidFill>
                  <a:srgbClr val="78953D"/>
                </a:solidFill>
              </a:rPr>
              <a:t>Leaving 1½ % to the company</a:t>
            </a:r>
          </a:p>
        </p:txBody>
      </p:sp>
      <p:grpSp>
        <p:nvGrpSpPr>
          <p:cNvPr id="106" name="Group 105"/>
          <p:cNvGrpSpPr/>
          <p:nvPr/>
        </p:nvGrpSpPr>
        <p:grpSpPr>
          <a:xfrm>
            <a:off x="-347139" y="1329181"/>
            <a:ext cx="5707249" cy="3490588"/>
            <a:chOff x="-347139" y="1329181"/>
            <a:chExt cx="5707249" cy="3490588"/>
          </a:xfrm>
        </p:grpSpPr>
        <p:graphicFrame>
          <p:nvGraphicFramePr>
            <p:cNvPr id="107" name="Chart 106"/>
            <p:cNvGraphicFramePr/>
            <p:nvPr>
              <p:extLst>
                <p:ext uri="{D42A27DB-BD31-4B8C-83A1-F6EECF244321}">
                  <p14:modId xmlns:p14="http://schemas.microsoft.com/office/powerpoint/2010/main" val="2716033302"/>
                </p:ext>
              </p:extLst>
            </p:nvPr>
          </p:nvGraphicFramePr>
          <p:xfrm>
            <a:off x="-347139" y="1329181"/>
            <a:ext cx="5707249" cy="349058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08" name="TextBox 107"/>
            <p:cNvSpPr txBox="1"/>
            <p:nvPr/>
          </p:nvSpPr>
          <p:spPr>
            <a:xfrm>
              <a:off x="1473567" y="2247953"/>
              <a:ext cx="2178802" cy="86177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5000" b="1" dirty="0">
                  <a:solidFill>
                    <a:srgbClr val="7B8C98"/>
                  </a:solidFill>
                </a:rPr>
                <a:t>1 </a:t>
              </a:r>
              <a:r>
                <a:rPr lang="en-US" sz="5000" dirty="0">
                  <a:solidFill>
                    <a:srgbClr val="7B8C98"/>
                  </a:solidFill>
                </a:rPr>
                <a:t>1/2%</a:t>
              </a:r>
            </a:p>
          </p:txBody>
        </p:sp>
      </p:grpSp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078" y="3137544"/>
            <a:ext cx="752167" cy="407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107" y="3137544"/>
            <a:ext cx="384175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057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Picture 24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18723">
            <a:off x="-6843" y="984502"/>
            <a:ext cx="9144000" cy="4888997"/>
          </a:xfrm>
          <a:custGeom>
            <a:avLst/>
            <a:gdLst>
              <a:gd name="connsiteX0" fmla="*/ 0 w 9144000"/>
              <a:gd name="connsiteY0" fmla="*/ 1 h 4888997"/>
              <a:gd name="connsiteX1" fmla="*/ 8774291 w 9144000"/>
              <a:gd name="connsiteY1" fmla="*/ 0 h 4888997"/>
              <a:gd name="connsiteX2" fmla="*/ 9144000 w 9144000"/>
              <a:gd name="connsiteY2" fmla="*/ 2031951 h 4888997"/>
              <a:gd name="connsiteX3" fmla="*/ 9144000 w 9144000"/>
              <a:gd name="connsiteY3" fmla="*/ 4888993 h 4888997"/>
              <a:gd name="connsiteX4" fmla="*/ 374352 w 9144000"/>
              <a:gd name="connsiteY4" fmla="*/ 4888997 h 4888997"/>
              <a:gd name="connsiteX5" fmla="*/ 1 w 9144000"/>
              <a:gd name="connsiteY5" fmla="*/ 2831541 h 4888997"/>
              <a:gd name="connsiteX6" fmla="*/ 0 w 9144000"/>
              <a:gd name="connsiteY6" fmla="*/ 1 h 4888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4888997">
                <a:moveTo>
                  <a:pt x="0" y="1"/>
                </a:moveTo>
                <a:lnTo>
                  <a:pt x="8774291" y="0"/>
                </a:lnTo>
                <a:lnTo>
                  <a:pt x="9144000" y="2031951"/>
                </a:lnTo>
                <a:lnTo>
                  <a:pt x="9144000" y="4888993"/>
                </a:lnTo>
                <a:lnTo>
                  <a:pt x="374352" y="4888997"/>
                </a:lnTo>
                <a:lnTo>
                  <a:pt x="1" y="2831541"/>
                </a:lnTo>
                <a:lnTo>
                  <a:pt x="0" y="1"/>
                </a:lnTo>
                <a:close/>
              </a:path>
            </a:pathLst>
          </a:custGeom>
          <a:solidFill>
            <a:schemeClr val="bg1"/>
          </a:solidFill>
        </p:spPr>
      </p:pic>
      <p:sp>
        <p:nvSpPr>
          <p:cNvPr id="10" name="Rectangle 9"/>
          <p:cNvSpPr/>
          <p:nvPr/>
        </p:nvSpPr>
        <p:spPr>
          <a:xfrm>
            <a:off x="0" y="1537388"/>
            <a:ext cx="9144000" cy="3920893"/>
          </a:xfrm>
          <a:prstGeom prst="rect">
            <a:avLst/>
          </a:prstGeom>
          <a:solidFill>
            <a:srgbClr val="7DAFE2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860" y="158206"/>
            <a:ext cx="7571560" cy="651930"/>
          </a:xfrm>
        </p:spPr>
        <p:txBody>
          <a:bodyPr>
            <a:normAutofit/>
          </a:bodyPr>
          <a:lstStyle/>
          <a:p>
            <a:r>
              <a:rPr lang="en-US" dirty="0"/>
              <a:t>Managing the Maintenance and Vendors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>
                <a:solidFill>
                  <a:prstClr val="white"/>
                </a:solidFill>
              </a:rPr>
              <a:pPr/>
              <a:t>38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76359" y="5439938"/>
            <a:ext cx="5094542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buClr>
                <a:srgbClr val="7A0000"/>
              </a:buClr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Residents are fined </a:t>
            </a:r>
            <a:r>
              <a:rPr lang="en-US" sz="2400" b="1" dirty="0">
                <a:solidFill>
                  <a:srgbClr val="7DAFE2"/>
                </a:solidFill>
              </a:rPr>
              <a:t>$50, $150, $250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  violations. Fines increase if not corrected</a:t>
            </a:r>
          </a:p>
        </p:txBody>
      </p:sp>
      <p:pic>
        <p:nvPicPr>
          <p:cNvPr id="238" name="Picture 237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" y="2582576"/>
            <a:ext cx="9144000" cy="2856905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  <p:pic>
        <p:nvPicPr>
          <p:cNvPr id="46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" r="986"/>
          <a:stretch/>
        </p:blipFill>
        <p:spPr bwMode="auto">
          <a:xfrm>
            <a:off x="596881" y="1299718"/>
            <a:ext cx="3399282" cy="2145688"/>
          </a:xfrm>
          <a:prstGeom prst="rect">
            <a:avLst/>
          </a:prstGeom>
          <a:noFill/>
          <a:ln w="63500">
            <a:solidFill>
              <a:schemeClr val="bg1"/>
            </a:solidFill>
            <a:miter lim="800000"/>
            <a:headEnd/>
            <a:tailEnd/>
          </a:ln>
          <a:effectLst>
            <a:outerShdw blurRad="50800" dist="50800" dir="5400000" algn="ctr" rotWithShape="0">
              <a:schemeClr val="tx1">
                <a:alpha val="2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28" b="16394"/>
          <a:stretch/>
        </p:blipFill>
        <p:spPr bwMode="auto">
          <a:xfrm>
            <a:off x="2984653" y="2819580"/>
            <a:ext cx="3390190" cy="2139796"/>
          </a:xfrm>
          <a:prstGeom prst="rect">
            <a:avLst/>
          </a:prstGeom>
          <a:noFill/>
          <a:ln w="63500">
            <a:solidFill>
              <a:schemeClr val="bg1"/>
            </a:solidFill>
          </a:ln>
          <a:effectLst>
            <a:outerShdw blurRad="50800" dist="50800" dir="5400000" sx="102000" sy="102000" algn="ctr" rotWithShape="0">
              <a:schemeClr val="tx1">
                <a:alpha val="25000"/>
              </a:schemeClr>
            </a:outerShdw>
          </a:effectLst>
          <a:extLst/>
        </p:spPr>
      </p:pic>
      <p:pic>
        <p:nvPicPr>
          <p:cNvPr id="23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180" y="4435052"/>
            <a:ext cx="3352472" cy="208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TextBox 51"/>
          <p:cNvSpPr txBox="1"/>
          <p:nvPr/>
        </p:nvSpPr>
        <p:spPr>
          <a:xfrm>
            <a:off x="70180" y="3732608"/>
            <a:ext cx="2909011" cy="16312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buClr>
                <a:srgbClr val="7A0000"/>
              </a:buClr>
            </a:pPr>
            <a:r>
              <a:rPr lang="en-US" sz="2000" b="1" dirty="0"/>
              <a:t>Monthly exterior inspections with photo</a:t>
            </a:r>
          </a:p>
          <a:p>
            <a:pPr>
              <a:buClr>
                <a:srgbClr val="7A0000"/>
              </a:buClr>
            </a:pPr>
            <a:r>
              <a:rPr lang="en-US" sz="2000" b="1" dirty="0"/>
              <a:t>  </a:t>
            </a:r>
          </a:p>
          <a:p>
            <a:pPr>
              <a:buClr>
                <a:srgbClr val="7A0000"/>
              </a:buClr>
            </a:pPr>
            <a:r>
              <a:rPr lang="en-US" sz="2000" i="1" dirty="0"/>
              <a:t>Reduces violations 80%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25063" y="2430475"/>
            <a:ext cx="2430474" cy="10156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Property</a:t>
            </a:r>
          </a:p>
          <a:p>
            <a:pPr algn="ctr"/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Inspections</a:t>
            </a:r>
          </a:p>
        </p:txBody>
      </p:sp>
    </p:spTree>
    <p:extLst>
      <p:ext uri="{BB962C8B-B14F-4D97-AF65-F5344CB8AC3E}">
        <p14:creationId xmlns:p14="http://schemas.microsoft.com/office/powerpoint/2010/main" val="362130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7513" y="2189795"/>
            <a:ext cx="9151513" cy="4114800"/>
            <a:chOff x="-7513" y="2189795"/>
            <a:chExt cx="9151513" cy="4114800"/>
          </a:xfrm>
        </p:grpSpPr>
        <p:grpSp>
          <p:nvGrpSpPr>
            <p:cNvPr id="18" name="Group 17"/>
            <p:cNvGrpSpPr/>
            <p:nvPr/>
          </p:nvGrpSpPr>
          <p:grpSpPr>
            <a:xfrm>
              <a:off x="0" y="2429136"/>
              <a:ext cx="9144000" cy="3542186"/>
              <a:chOff x="0" y="1955234"/>
              <a:chExt cx="12192000" cy="1559434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0" y="3492692"/>
                <a:ext cx="12192000" cy="21976"/>
              </a:xfrm>
              <a:prstGeom prst="rect">
                <a:avLst/>
              </a:prstGeom>
              <a:solidFill>
                <a:srgbClr val="5F9D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0" y="1983697"/>
                <a:ext cx="12192000" cy="1502507"/>
              </a:xfrm>
              <a:prstGeom prst="rect">
                <a:avLst/>
              </a:prstGeom>
              <a:solidFill>
                <a:srgbClr val="A7C4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0" y="1955234"/>
                <a:ext cx="12192000" cy="21976"/>
              </a:xfrm>
              <a:prstGeom prst="rect">
                <a:avLst/>
              </a:prstGeom>
              <a:solidFill>
                <a:srgbClr val="5F9D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41" b="17500"/>
            <a:stretch/>
          </p:blipFill>
          <p:spPr>
            <a:xfrm>
              <a:off x="-7513" y="2189795"/>
              <a:ext cx="9144000" cy="4114800"/>
            </a:xfrm>
            <a:prstGeom prst="rect">
              <a:avLst/>
            </a:prstGeom>
          </p:spPr>
        </p:pic>
      </p:grp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85" r="37331" b="28677"/>
          <a:stretch/>
        </p:blipFill>
        <p:spPr>
          <a:xfrm>
            <a:off x="0" y="1351726"/>
            <a:ext cx="6183084" cy="1990113"/>
          </a:xfrm>
          <a:custGeom>
            <a:avLst/>
            <a:gdLst>
              <a:gd name="connsiteX0" fmla="*/ 0 w 4702629"/>
              <a:gd name="connsiteY0" fmla="*/ 0 h 2598058"/>
              <a:gd name="connsiteX1" fmla="*/ 4702629 w 4702629"/>
              <a:gd name="connsiteY1" fmla="*/ 0 h 2598058"/>
              <a:gd name="connsiteX2" fmla="*/ 4702629 w 4702629"/>
              <a:gd name="connsiteY2" fmla="*/ 2598058 h 2598058"/>
              <a:gd name="connsiteX3" fmla="*/ 0 w 4702629"/>
              <a:gd name="connsiteY3" fmla="*/ 2598058 h 2598058"/>
              <a:gd name="connsiteX4" fmla="*/ 0 w 4702629"/>
              <a:gd name="connsiteY4" fmla="*/ 0 h 2598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02629" h="2598058">
                <a:moveTo>
                  <a:pt x="0" y="0"/>
                </a:moveTo>
                <a:lnTo>
                  <a:pt x="4702629" y="0"/>
                </a:lnTo>
                <a:lnTo>
                  <a:pt x="4702629" y="2598058"/>
                </a:lnTo>
                <a:lnTo>
                  <a:pt x="0" y="2598058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860" y="158206"/>
            <a:ext cx="7571560" cy="651930"/>
          </a:xfrm>
        </p:spPr>
        <p:txBody>
          <a:bodyPr>
            <a:normAutofit/>
          </a:bodyPr>
          <a:lstStyle/>
          <a:p>
            <a:r>
              <a:rPr lang="en-US" dirty="0"/>
              <a:t>Property Inspections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>
                <a:solidFill>
                  <a:prstClr val="white"/>
                </a:solidFill>
              </a:rPr>
              <a:pPr/>
              <a:t>39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51470" y="3293054"/>
            <a:ext cx="3476207" cy="261610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en-US" sz="2000" b="1" dirty="0">
                <a:latin typeface="+mj-lt"/>
              </a:rPr>
              <a:t>Annual inspections 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en-US" i="1" dirty="0">
                <a:latin typeface="+mj-lt"/>
              </a:rPr>
              <a:t>This is a remarkable report. 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en-US" i="1" dirty="0">
                <a:latin typeface="+mj-lt"/>
              </a:rPr>
              <a:t>We have a scheduled appointment with your resident each year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endParaRPr lang="en-US" i="1" dirty="0">
              <a:latin typeface="+mj-lt"/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lang="en-US" i="1" dirty="0">
                <a:latin typeface="+mj-lt"/>
              </a:rPr>
              <a:t>You are sent a 15 page report  with the condition of each room and exterior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351776" y="2596882"/>
            <a:ext cx="3757817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buClr>
                <a:srgbClr val="7A0000"/>
              </a:buClr>
            </a:pPr>
            <a:r>
              <a:rPr lang="en-US" sz="2800" b="1" dirty="0"/>
              <a:t>Property Inspections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38082" y="1008035"/>
            <a:ext cx="5002518" cy="5339965"/>
            <a:chOff x="138082" y="1008035"/>
            <a:chExt cx="5002518" cy="5339965"/>
          </a:xfrm>
        </p:grpSpPr>
        <p:sp>
          <p:nvSpPr>
            <p:cNvPr id="56" name="Frame 55"/>
            <p:cNvSpPr/>
            <p:nvPr/>
          </p:nvSpPr>
          <p:spPr>
            <a:xfrm>
              <a:off x="1661328" y="1920095"/>
              <a:ext cx="2035462" cy="3358518"/>
            </a:xfrm>
            <a:prstGeom prst="frame">
              <a:avLst>
                <a:gd name="adj1" fmla="val 2404"/>
              </a:avLst>
            </a:prstGeom>
            <a:solidFill>
              <a:srgbClr val="39588E">
                <a:alpha val="38000"/>
              </a:srgbClr>
            </a:solidFill>
            <a:ln w="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/>
            <a:srcRect r="1710"/>
            <a:stretch/>
          </p:blipFill>
          <p:spPr>
            <a:xfrm>
              <a:off x="138082" y="1008035"/>
              <a:ext cx="2737756" cy="3537340"/>
            </a:xfrm>
            <a:prstGeom prst="rect">
              <a:avLst/>
            </a:prstGeom>
            <a:ln>
              <a:solidFill>
                <a:srgbClr val="7ACAEE"/>
              </a:solidFill>
            </a:ln>
            <a:effectLst>
              <a:outerShdw blurRad="266700" dist="381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34328" y="2719120"/>
              <a:ext cx="2806272" cy="3628880"/>
            </a:xfrm>
            <a:prstGeom prst="rect">
              <a:avLst/>
            </a:prstGeom>
            <a:ln>
              <a:solidFill>
                <a:srgbClr val="A7C46E"/>
              </a:solidFill>
            </a:ln>
            <a:effectLst>
              <a:outerShdw blurRad="266700" dist="381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99247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 Rent Your Property, But Manage Much More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t>4</a:t>
            </a:fld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874212" y="2701456"/>
            <a:ext cx="1313180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1600" b="1" dirty="0">
                <a:solidFill>
                  <a:srgbClr val="68A8E9"/>
                </a:solidFill>
              </a:rPr>
              <a:t>Manage the</a:t>
            </a:r>
          </a:p>
          <a:p>
            <a:pPr algn="ctr"/>
            <a:r>
              <a:rPr lang="en-US" sz="1600" b="1" dirty="0">
                <a:solidFill>
                  <a:srgbClr val="68A8E9"/>
                </a:solidFill>
              </a:rPr>
              <a:t>Property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49329" y="1513585"/>
            <a:ext cx="2561974" cy="1272423"/>
            <a:chOff x="249329" y="1513585"/>
            <a:chExt cx="2561974" cy="1272423"/>
          </a:xfrm>
        </p:grpSpPr>
        <p:grpSp>
          <p:nvGrpSpPr>
            <p:cNvPr id="4" name="Group 3"/>
            <p:cNvGrpSpPr/>
            <p:nvPr/>
          </p:nvGrpSpPr>
          <p:grpSpPr>
            <a:xfrm>
              <a:off x="249329" y="1513585"/>
              <a:ext cx="2561974" cy="1272423"/>
              <a:chOff x="1374426" y="4343400"/>
              <a:chExt cx="2843472" cy="1412230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1955717" y="4343400"/>
                <a:ext cx="1680882" cy="1156447"/>
                <a:chOff x="2043953" y="4007225"/>
                <a:chExt cx="1680882" cy="1156447"/>
              </a:xfrm>
            </p:grpSpPr>
            <p:sp>
              <p:nvSpPr>
                <p:cNvPr id="10" name="Freeform 9"/>
                <p:cNvSpPr/>
                <p:nvPr/>
              </p:nvSpPr>
              <p:spPr>
                <a:xfrm>
                  <a:off x="2187388" y="4150659"/>
                  <a:ext cx="1394012" cy="1013012"/>
                </a:xfrm>
                <a:custGeom>
                  <a:avLst/>
                  <a:gdLst>
                    <a:gd name="connsiteX0" fmla="*/ 697006 w 1394012"/>
                    <a:gd name="connsiteY0" fmla="*/ 0 h 1013012"/>
                    <a:gd name="connsiteX1" fmla="*/ 1394012 w 1394012"/>
                    <a:gd name="connsiteY1" fmla="*/ 697006 h 1013012"/>
                    <a:gd name="connsiteX2" fmla="*/ 1339238 w 1394012"/>
                    <a:gd name="connsiteY2" fmla="*/ 968312 h 1013012"/>
                    <a:gd name="connsiteX3" fmla="*/ 1314976 w 1394012"/>
                    <a:gd name="connsiteY3" fmla="*/ 1013012 h 1013012"/>
                    <a:gd name="connsiteX4" fmla="*/ 79037 w 1394012"/>
                    <a:gd name="connsiteY4" fmla="*/ 1013012 h 1013012"/>
                    <a:gd name="connsiteX5" fmla="*/ 54774 w 1394012"/>
                    <a:gd name="connsiteY5" fmla="*/ 968312 h 1013012"/>
                    <a:gd name="connsiteX6" fmla="*/ 0 w 1394012"/>
                    <a:gd name="connsiteY6" fmla="*/ 697006 h 1013012"/>
                    <a:gd name="connsiteX7" fmla="*/ 697006 w 1394012"/>
                    <a:gd name="connsiteY7" fmla="*/ 0 h 10130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94012" h="1013012">
                      <a:moveTo>
                        <a:pt x="697006" y="0"/>
                      </a:moveTo>
                      <a:cubicBezTo>
                        <a:pt x="1081952" y="0"/>
                        <a:pt x="1394012" y="312060"/>
                        <a:pt x="1394012" y="697006"/>
                      </a:cubicBezTo>
                      <a:cubicBezTo>
                        <a:pt x="1394012" y="793243"/>
                        <a:pt x="1374508" y="884924"/>
                        <a:pt x="1339238" y="968312"/>
                      </a:cubicBezTo>
                      <a:lnTo>
                        <a:pt x="1314976" y="1013012"/>
                      </a:lnTo>
                      <a:lnTo>
                        <a:pt x="79037" y="1013012"/>
                      </a:lnTo>
                      <a:lnTo>
                        <a:pt x="54774" y="968312"/>
                      </a:lnTo>
                      <a:cubicBezTo>
                        <a:pt x="19504" y="884924"/>
                        <a:pt x="0" y="793243"/>
                        <a:pt x="0" y="697006"/>
                      </a:cubicBezTo>
                      <a:cubicBezTo>
                        <a:pt x="0" y="312060"/>
                        <a:pt x="312060" y="0"/>
                        <a:pt x="697006" y="0"/>
                      </a:cubicBezTo>
                      <a:close/>
                    </a:path>
                  </a:pathLst>
                </a:custGeom>
                <a:gradFill>
                  <a:gsLst>
                    <a:gs pos="39000">
                      <a:schemeClr val="bg1"/>
                    </a:gs>
                    <a:gs pos="84000">
                      <a:schemeClr val="bg1">
                        <a:lumMod val="95000"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" name="Freeform 10"/>
                <p:cNvSpPr/>
                <p:nvPr/>
              </p:nvSpPr>
              <p:spPr>
                <a:xfrm>
                  <a:off x="2043953" y="4007225"/>
                  <a:ext cx="1680882" cy="1156447"/>
                </a:xfrm>
                <a:custGeom>
                  <a:avLst/>
                  <a:gdLst>
                    <a:gd name="connsiteX0" fmla="*/ 840441 w 1680882"/>
                    <a:gd name="connsiteY0" fmla="*/ 0 h 1156447"/>
                    <a:gd name="connsiteX1" fmla="*/ 1680882 w 1680882"/>
                    <a:gd name="connsiteY1" fmla="*/ 840441 h 1156447"/>
                    <a:gd name="connsiteX2" fmla="*/ 1643097 w 1680882"/>
                    <a:gd name="connsiteY2" fmla="*/ 1090363 h 1156447"/>
                    <a:gd name="connsiteX3" fmla="*/ 1618910 w 1680882"/>
                    <a:gd name="connsiteY3" fmla="*/ 1156447 h 1156447"/>
                    <a:gd name="connsiteX4" fmla="*/ 1458411 w 1680882"/>
                    <a:gd name="connsiteY4" fmla="*/ 1156447 h 1156447"/>
                    <a:gd name="connsiteX5" fmla="*/ 1482673 w 1680882"/>
                    <a:gd name="connsiteY5" fmla="*/ 1111747 h 1156447"/>
                    <a:gd name="connsiteX6" fmla="*/ 1537447 w 1680882"/>
                    <a:gd name="connsiteY6" fmla="*/ 840441 h 1156447"/>
                    <a:gd name="connsiteX7" fmla="*/ 840441 w 1680882"/>
                    <a:gd name="connsiteY7" fmla="*/ 143435 h 1156447"/>
                    <a:gd name="connsiteX8" fmla="*/ 143435 w 1680882"/>
                    <a:gd name="connsiteY8" fmla="*/ 840441 h 1156447"/>
                    <a:gd name="connsiteX9" fmla="*/ 198209 w 1680882"/>
                    <a:gd name="connsiteY9" fmla="*/ 1111747 h 1156447"/>
                    <a:gd name="connsiteX10" fmla="*/ 222472 w 1680882"/>
                    <a:gd name="connsiteY10" fmla="*/ 1156447 h 1156447"/>
                    <a:gd name="connsiteX11" fmla="*/ 61972 w 1680882"/>
                    <a:gd name="connsiteY11" fmla="*/ 1156447 h 1156447"/>
                    <a:gd name="connsiteX12" fmla="*/ 37785 w 1680882"/>
                    <a:gd name="connsiteY12" fmla="*/ 1090363 h 1156447"/>
                    <a:gd name="connsiteX13" fmla="*/ 0 w 1680882"/>
                    <a:gd name="connsiteY13" fmla="*/ 840441 h 1156447"/>
                    <a:gd name="connsiteX14" fmla="*/ 840441 w 1680882"/>
                    <a:gd name="connsiteY14" fmla="*/ 0 h 1156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80882" h="1156447">
                      <a:moveTo>
                        <a:pt x="840441" y="0"/>
                      </a:moveTo>
                      <a:cubicBezTo>
                        <a:pt x="1304604" y="0"/>
                        <a:pt x="1680882" y="376278"/>
                        <a:pt x="1680882" y="840441"/>
                      </a:cubicBezTo>
                      <a:cubicBezTo>
                        <a:pt x="1680882" y="927472"/>
                        <a:pt x="1667654" y="1011413"/>
                        <a:pt x="1643097" y="1090363"/>
                      </a:cubicBezTo>
                      <a:lnTo>
                        <a:pt x="1618910" y="1156447"/>
                      </a:lnTo>
                      <a:lnTo>
                        <a:pt x="1458411" y="1156447"/>
                      </a:lnTo>
                      <a:lnTo>
                        <a:pt x="1482673" y="1111747"/>
                      </a:lnTo>
                      <a:cubicBezTo>
                        <a:pt x="1517943" y="1028359"/>
                        <a:pt x="1537447" y="936678"/>
                        <a:pt x="1537447" y="840441"/>
                      </a:cubicBezTo>
                      <a:cubicBezTo>
                        <a:pt x="1537447" y="455495"/>
                        <a:pt x="1225387" y="143435"/>
                        <a:pt x="840441" y="143435"/>
                      </a:cubicBezTo>
                      <a:cubicBezTo>
                        <a:pt x="455495" y="143435"/>
                        <a:pt x="143435" y="455495"/>
                        <a:pt x="143435" y="840441"/>
                      </a:cubicBezTo>
                      <a:cubicBezTo>
                        <a:pt x="143435" y="936678"/>
                        <a:pt x="162939" y="1028359"/>
                        <a:pt x="198209" y="1111747"/>
                      </a:cubicBezTo>
                      <a:lnTo>
                        <a:pt x="222472" y="1156447"/>
                      </a:lnTo>
                      <a:lnTo>
                        <a:pt x="61972" y="1156447"/>
                      </a:lnTo>
                      <a:lnTo>
                        <a:pt x="37785" y="1090363"/>
                      </a:lnTo>
                      <a:cubicBezTo>
                        <a:pt x="13229" y="1011413"/>
                        <a:pt x="0" y="927472"/>
                        <a:pt x="0" y="840441"/>
                      </a:cubicBezTo>
                      <a:cubicBezTo>
                        <a:pt x="0" y="376278"/>
                        <a:pt x="376278" y="0"/>
                        <a:pt x="840441" y="0"/>
                      </a:cubicBezTo>
                      <a:close/>
                    </a:path>
                  </a:pathLst>
                </a:custGeom>
                <a:solidFill>
                  <a:srgbClr val="68A8E9"/>
                </a:solidFill>
                <a:ln>
                  <a:noFill/>
                </a:ln>
                <a:effectLst>
                  <a:innerShdw blurRad="63500" dist="50800" dir="16200000">
                    <a:prstClr val="black">
                      <a:alpha val="31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6" name="Group 5"/>
              <p:cNvGrpSpPr/>
              <p:nvPr/>
            </p:nvGrpSpPr>
            <p:grpSpPr>
              <a:xfrm rot="5400000">
                <a:off x="2624503" y="4162236"/>
                <a:ext cx="343317" cy="2843472"/>
                <a:chOff x="2709301" y="1156453"/>
                <a:chExt cx="639709" cy="5298300"/>
              </a:xfrm>
            </p:grpSpPr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268" t="38000" r="14268" b="38000"/>
                <a:stretch/>
              </p:blipFill>
              <p:spPr>
                <a:xfrm rot="5400000">
                  <a:off x="253579" y="3625623"/>
                  <a:ext cx="5284852" cy="373408"/>
                </a:xfrm>
                <a:prstGeom prst="rect">
                  <a:avLst/>
                </a:prstGeom>
              </p:spPr>
            </p:pic>
            <p:sp>
              <p:nvSpPr>
                <p:cNvPr id="9" name="Rectangle 8"/>
                <p:cNvSpPr/>
                <p:nvPr/>
              </p:nvSpPr>
              <p:spPr>
                <a:xfrm>
                  <a:off x="2816191" y="1156453"/>
                  <a:ext cx="532819" cy="525780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7" name="Flowchart: Merge 6"/>
              <p:cNvSpPr/>
              <p:nvPr/>
            </p:nvSpPr>
            <p:spPr>
              <a:xfrm>
                <a:off x="2521009" y="5361597"/>
                <a:ext cx="550298" cy="304474"/>
              </a:xfrm>
              <a:prstGeom prst="flowChartMerg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8" name="Group 36"/>
            <p:cNvGrpSpPr>
              <a:grpSpLocks noChangeAspect="1"/>
            </p:cNvGrpSpPr>
            <p:nvPr/>
          </p:nvGrpSpPr>
          <p:grpSpPr bwMode="auto">
            <a:xfrm>
              <a:off x="1183256" y="1719222"/>
              <a:ext cx="668564" cy="622380"/>
              <a:chOff x="572" y="1254"/>
              <a:chExt cx="1824" cy="1698"/>
            </a:xfrm>
            <a:solidFill>
              <a:srgbClr val="68A8E9"/>
            </a:solidFill>
          </p:grpSpPr>
          <p:sp>
            <p:nvSpPr>
              <p:cNvPr id="79" name="Freeform 38"/>
              <p:cNvSpPr>
                <a:spLocks/>
              </p:cNvSpPr>
              <p:nvPr/>
            </p:nvSpPr>
            <p:spPr bwMode="auto">
              <a:xfrm>
                <a:off x="572" y="1254"/>
                <a:ext cx="1824" cy="878"/>
              </a:xfrm>
              <a:custGeom>
                <a:avLst/>
                <a:gdLst>
                  <a:gd name="T0" fmla="*/ 1824 w 3648"/>
                  <a:gd name="T1" fmla="*/ 0 h 1756"/>
                  <a:gd name="T2" fmla="*/ 1853 w 3648"/>
                  <a:gd name="T3" fmla="*/ 3 h 1756"/>
                  <a:gd name="T4" fmla="*/ 1880 w 3648"/>
                  <a:gd name="T5" fmla="*/ 10 h 1756"/>
                  <a:gd name="T6" fmla="*/ 1908 w 3648"/>
                  <a:gd name="T7" fmla="*/ 23 h 1756"/>
                  <a:gd name="T8" fmla="*/ 1932 w 3648"/>
                  <a:gd name="T9" fmla="*/ 41 h 1756"/>
                  <a:gd name="T10" fmla="*/ 3591 w 3648"/>
                  <a:gd name="T11" fmla="*/ 1464 h 1756"/>
                  <a:gd name="T12" fmla="*/ 3612 w 3648"/>
                  <a:gd name="T13" fmla="*/ 1486 h 1756"/>
                  <a:gd name="T14" fmla="*/ 3627 w 3648"/>
                  <a:gd name="T15" fmla="*/ 1510 h 1756"/>
                  <a:gd name="T16" fmla="*/ 3639 w 3648"/>
                  <a:gd name="T17" fmla="*/ 1536 h 1756"/>
                  <a:gd name="T18" fmla="*/ 3646 w 3648"/>
                  <a:gd name="T19" fmla="*/ 1563 h 1756"/>
                  <a:gd name="T20" fmla="*/ 3648 w 3648"/>
                  <a:gd name="T21" fmla="*/ 1592 h 1756"/>
                  <a:gd name="T22" fmla="*/ 3646 w 3648"/>
                  <a:gd name="T23" fmla="*/ 1620 h 1756"/>
                  <a:gd name="T24" fmla="*/ 3638 w 3648"/>
                  <a:gd name="T25" fmla="*/ 1647 h 1756"/>
                  <a:gd name="T26" fmla="*/ 3625 w 3648"/>
                  <a:gd name="T27" fmla="*/ 1674 h 1756"/>
                  <a:gd name="T28" fmla="*/ 3608 w 3648"/>
                  <a:gd name="T29" fmla="*/ 1698 h 1756"/>
                  <a:gd name="T30" fmla="*/ 3587 w 3648"/>
                  <a:gd name="T31" fmla="*/ 1719 h 1756"/>
                  <a:gd name="T32" fmla="*/ 3563 w 3648"/>
                  <a:gd name="T33" fmla="*/ 1735 h 1756"/>
                  <a:gd name="T34" fmla="*/ 3537 w 3648"/>
                  <a:gd name="T35" fmla="*/ 1747 h 1756"/>
                  <a:gd name="T36" fmla="*/ 3510 w 3648"/>
                  <a:gd name="T37" fmla="*/ 1753 h 1756"/>
                  <a:gd name="T38" fmla="*/ 3482 w 3648"/>
                  <a:gd name="T39" fmla="*/ 1756 h 1756"/>
                  <a:gd name="T40" fmla="*/ 3453 w 3648"/>
                  <a:gd name="T41" fmla="*/ 1753 h 1756"/>
                  <a:gd name="T42" fmla="*/ 3426 w 3648"/>
                  <a:gd name="T43" fmla="*/ 1746 h 1756"/>
                  <a:gd name="T44" fmla="*/ 3399 w 3648"/>
                  <a:gd name="T45" fmla="*/ 1733 h 1756"/>
                  <a:gd name="T46" fmla="*/ 3374 w 3648"/>
                  <a:gd name="T47" fmla="*/ 1716 h 1756"/>
                  <a:gd name="T48" fmla="*/ 1824 w 3648"/>
                  <a:gd name="T49" fmla="*/ 384 h 1756"/>
                  <a:gd name="T50" fmla="*/ 274 w 3648"/>
                  <a:gd name="T51" fmla="*/ 1716 h 1756"/>
                  <a:gd name="T52" fmla="*/ 250 w 3648"/>
                  <a:gd name="T53" fmla="*/ 1733 h 1756"/>
                  <a:gd name="T54" fmla="*/ 223 w 3648"/>
                  <a:gd name="T55" fmla="*/ 1746 h 1756"/>
                  <a:gd name="T56" fmla="*/ 196 w 3648"/>
                  <a:gd name="T57" fmla="*/ 1753 h 1756"/>
                  <a:gd name="T58" fmla="*/ 168 w 3648"/>
                  <a:gd name="T59" fmla="*/ 1756 h 1756"/>
                  <a:gd name="T60" fmla="*/ 139 w 3648"/>
                  <a:gd name="T61" fmla="*/ 1753 h 1756"/>
                  <a:gd name="T62" fmla="*/ 112 w 3648"/>
                  <a:gd name="T63" fmla="*/ 1747 h 1756"/>
                  <a:gd name="T64" fmla="*/ 86 w 3648"/>
                  <a:gd name="T65" fmla="*/ 1736 h 1756"/>
                  <a:gd name="T66" fmla="*/ 62 w 3648"/>
                  <a:gd name="T67" fmla="*/ 1719 h 1756"/>
                  <a:gd name="T68" fmla="*/ 40 w 3648"/>
                  <a:gd name="T69" fmla="*/ 1698 h 1756"/>
                  <a:gd name="T70" fmla="*/ 23 w 3648"/>
                  <a:gd name="T71" fmla="*/ 1674 h 1756"/>
                  <a:gd name="T72" fmla="*/ 10 w 3648"/>
                  <a:gd name="T73" fmla="*/ 1647 h 1756"/>
                  <a:gd name="T74" fmla="*/ 2 w 3648"/>
                  <a:gd name="T75" fmla="*/ 1620 h 1756"/>
                  <a:gd name="T76" fmla="*/ 0 w 3648"/>
                  <a:gd name="T77" fmla="*/ 1592 h 1756"/>
                  <a:gd name="T78" fmla="*/ 2 w 3648"/>
                  <a:gd name="T79" fmla="*/ 1563 h 1756"/>
                  <a:gd name="T80" fmla="*/ 9 w 3648"/>
                  <a:gd name="T81" fmla="*/ 1536 h 1756"/>
                  <a:gd name="T82" fmla="*/ 21 w 3648"/>
                  <a:gd name="T83" fmla="*/ 1510 h 1756"/>
                  <a:gd name="T84" fmla="*/ 36 w 3648"/>
                  <a:gd name="T85" fmla="*/ 1486 h 1756"/>
                  <a:gd name="T86" fmla="*/ 57 w 3648"/>
                  <a:gd name="T87" fmla="*/ 1464 h 1756"/>
                  <a:gd name="T88" fmla="*/ 1716 w 3648"/>
                  <a:gd name="T89" fmla="*/ 41 h 1756"/>
                  <a:gd name="T90" fmla="*/ 1740 w 3648"/>
                  <a:gd name="T91" fmla="*/ 23 h 1756"/>
                  <a:gd name="T92" fmla="*/ 1768 w 3648"/>
                  <a:gd name="T93" fmla="*/ 10 h 1756"/>
                  <a:gd name="T94" fmla="*/ 1795 w 3648"/>
                  <a:gd name="T95" fmla="*/ 3 h 1756"/>
                  <a:gd name="T96" fmla="*/ 1823 w 3648"/>
                  <a:gd name="T97" fmla="*/ 0 h 1756"/>
                  <a:gd name="T98" fmla="*/ 1824 w 3648"/>
                  <a:gd name="T99" fmla="*/ 0 h 17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648" h="1756">
                    <a:moveTo>
                      <a:pt x="1824" y="0"/>
                    </a:moveTo>
                    <a:lnTo>
                      <a:pt x="1853" y="3"/>
                    </a:lnTo>
                    <a:lnTo>
                      <a:pt x="1880" y="10"/>
                    </a:lnTo>
                    <a:lnTo>
                      <a:pt x="1908" y="23"/>
                    </a:lnTo>
                    <a:lnTo>
                      <a:pt x="1932" y="41"/>
                    </a:lnTo>
                    <a:lnTo>
                      <a:pt x="3591" y="1464"/>
                    </a:lnTo>
                    <a:lnTo>
                      <a:pt x="3612" y="1486"/>
                    </a:lnTo>
                    <a:lnTo>
                      <a:pt x="3627" y="1510"/>
                    </a:lnTo>
                    <a:lnTo>
                      <a:pt x="3639" y="1536"/>
                    </a:lnTo>
                    <a:lnTo>
                      <a:pt x="3646" y="1563"/>
                    </a:lnTo>
                    <a:lnTo>
                      <a:pt x="3648" y="1592"/>
                    </a:lnTo>
                    <a:lnTo>
                      <a:pt x="3646" y="1620"/>
                    </a:lnTo>
                    <a:lnTo>
                      <a:pt x="3638" y="1647"/>
                    </a:lnTo>
                    <a:lnTo>
                      <a:pt x="3625" y="1674"/>
                    </a:lnTo>
                    <a:lnTo>
                      <a:pt x="3608" y="1698"/>
                    </a:lnTo>
                    <a:lnTo>
                      <a:pt x="3587" y="1719"/>
                    </a:lnTo>
                    <a:lnTo>
                      <a:pt x="3563" y="1735"/>
                    </a:lnTo>
                    <a:lnTo>
                      <a:pt x="3537" y="1747"/>
                    </a:lnTo>
                    <a:lnTo>
                      <a:pt x="3510" y="1753"/>
                    </a:lnTo>
                    <a:lnTo>
                      <a:pt x="3482" y="1756"/>
                    </a:lnTo>
                    <a:lnTo>
                      <a:pt x="3453" y="1753"/>
                    </a:lnTo>
                    <a:lnTo>
                      <a:pt x="3426" y="1746"/>
                    </a:lnTo>
                    <a:lnTo>
                      <a:pt x="3399" y="1733"/>
                    </a:lnTo>
                    <a:lnTo>
                      <a:pt x="3374" y="1716"/>
                    </a:lnTo>
                    <a:lnTo>
                      <a:pt x="1824" y="384"/>
                    </a:lnTo>
                    <a:lnTo>
                      <a:pt x="274" y="1716"/>
                    </a:lnTo>
                    <a:lnTo>
                      <a:pt x="250" y="1733"/>
                    </a:lnTo>
                    <a:lnTo>
                      <a:pt x="223" y="1746"/>
                    </a:lnTo>
                    <a:lnTo>
                      <a:pt x="196" y="1753"/>
                    </a:lnTo>
                    <a:lnTo>
                      <a:pt x="168" y="1756"/>
                    </a:lnTo>
                    <a:lnTo>
                      <a:pt x="139" y="1753"/>
                    </a:lnTo>
                    <a:lnTo>
                      <a:pt x="112" y="1747"/>
                    </a:lnTo>
                    <a:lnTo>
                      <a:pt x="86" y="1736"/>
                    </a:lnTo>
                    <a:lnTo>
                      <a:pt x="62" y="1719"/>
                    </a:lnTo>
                    <a:lnTo>
                      <a:pt x="40" y="1698"/>
                    </a:lnTo>
                    <a:lnTo>
                      <a:pt x="23" y="1674"/>
                    </a:lnTo>
                    <a:lnTo>
                      <a:pt x="10" y="1647"/>
                    </a:lnTo>
                    <a:lnTo>
                      <a:pt x="2" y="1620"/>
                    </a:lnTo>
                    <a:lnTo>
                      <a:pt x="0" y="1592"/>
                    </a:lnTo>
                    <a:lnTo>
                      <a:pt x="2" y="1563"/>
                    </a:lnTo>
                    <a:lnTo>
                      <a:pt x="9" y="1536"/>
                    </a:lnTo>
                    <a:lnTo>
                      <a:pt x="21" y="1510"/>
                    </a:lnTo>
                    <a:lnTo>
                      <a:pt x="36" y="1486"/>
                    </a:lnTo>
                    <a:lnTo>
                      <a:pt x="57" y="1464"/>
                    </a:lnTo>
                    <a:lnTo>
                      <a:pt x="1716" y="41"/>
                    </a:lnTo>
                    <a:lnTo>
                      <a:pt x="1740" y="23"/>
                    </a:lnTo>
                    <a:lnTo>
                      <a:pt x="1768" y="10"/>
                    </a:lnTo>
                    <a:lnTo>
                      <a:pt x="1795" y="3"/>
                    </a:lnTo>
                    <a:lnTo>
                      <a:pt x="1823" y="0"/>
                    </a:lnTo>
                    <a:lnTo>
                      <a:pt x="182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0" name="Freeform 39"/>
              <p:cNvSpPr>
                <a:spLocks noEditPoints="1"/>
              </p:cNvSpPr>
              <p:nvPr/>
            </p:nvSpPr>
            <p:spPr bwMode="auto">
              <a:xfrm>
                <a:off x="818" y="1552"/>
                <a:ext cx="1332" cy="1400"/>
              </a:xfrm>
              <a:custGeom>
                <a:avLst/>
                <a:gdLst>
                  <a:gd name="T0" fmla="*/ 1254 w 2664"/>
                  <a:gd name="T1" fmla="*/ 712 h 2799"/>
                  <a:gd name="T2" fmla="*/ 1102 w 2664"/>
                  <a:gd name="T3" fmla="*/ 738 h 2799"/>
                  <a:gd name="T4" fmla="*/ 961 w 2664"/>
                  <a:gd name="T5" fmla="*/ 787 h 2799"/>
                  <a:gd name="T6" fmla="*/ 830 w 2664"/>
                  <a:gd name="T7" fmla="*/ 859 h 2799"/>
                  <a:gd name="T8" fmla="*/ 714 w 2664"/>
                  <a:gd name="T9" fmla="*/ 950 h 2799"/>
                  <a:gd name="T10" fmla="*/ 615 w 2664"/>
                  <a:gd name="T11" fmla="*/ 1058 h 2799"/>
                  <a:gd name="T12" fmla="*/ 533 w 2664"/>
                  <a:gd name="T13" fmla="*/ 1182 h 2799"/>
                  <a:gd name="T14" fmla="*/ 472 w 2664"/>
                  <a:gd name="T15" fmla="*/ 1317 h 2799"/>
                  <a:gd name="T16" fmla="*/ 433 w 2664"/>
                  <a:gd name="T17" fmla="*/ 1464 h 2799"/>
                  <a:gd name="T18" fmla="*/ 420 w 2664"/>
                  <a:gd name="T19" fmla="*/ 1620 h 2799"/>
                  <a:gd name="T20" fmla="*/ 433 w 2664"/>
                  <a:gd name="T21" fmla="*/ 1775 h 2799"/>
                  <a:gd name="T22" fmla="*/ 472 w 2664"/>
                  <a:gd name="T23" fmla="*/ 1922 h 2799"/>
                  <a:gd name="T24" fmla="*/ 533 w 2664"/>
                  <a:gd name="T25" fmla="*/ 2057 h 2799"/>
                  <a:gd name="T26" fmla="*/ 615 w 2664"/>
                  <a:gd name="T27" fmla="*/ 2181 h 2799"/>
                  <a:gd name="T28" fmla="*/ 714 w 2664"/>
                  <a:gd name="T29" fmla="*/ 2289 h 2799"/>
                  <a:gd name="T30" fmla="*/ 830 w 2664"/>
                  <a:gd name="T31" fmla="*/ 2380 h 2799"/>
                  <a:gd name="T32" fmla="*/ 961 w 2664"/>
                  <a:gd name="T33" fmla="*/ 2452 h 2799"/>
                  <a:gd name="T34" fmla="*/ 1102 w 2664"/>
                  <a:gd name="T35" fmla="*/ 2501 h 2799"/>
                  <a:gd name="T36" fmla="*/ 1254 w 2664"/>
                  <a:gd name="T37" fmla="*/ 2528 h 2799"/>
                  <a:gd name="T38" fmla="*/ 1410 w 2664"/>
                  <a:gd name="T39" fmla="*/ 2528 h 2799"/>
                  <a:gd name="T40" fmla="*/ 1562 w 2664"/>
                  <a:gd name="T41" fmla="*/ 2501 h 2799"/>
                  <a:gd name="T42" fmla="*/ 1703 w 2664"/>
                  <a:gd name="T43" fmla="*/ 2452 h 2799"/>
                  <a:gd name="T44" fmla="*/ 1834 w 2664"/>
                  <a:gd name="T45" fmla="*/ 2380 h 2799"/>
                  <a:gd name="T46" fmla="*/ 1950 w 2664"/>
                  <a:gd name="T47" fmla="*/ 2289 h 2799"/>
                  <a:gd name="T48" fmla="*/ 2051 w 2664"/>
                  <a:gd name="T49" fmla="*/ 2181 h 2799"/>
                  <a:gd name="T50" fmla="*/ 2131 w 2664"/>
                  <a:gd name="T51" fmla="*/ 2057 h 2799"/>
                  <a:gd name="T52" fmla="*/ 2192 w 2664"/>
                  <a:gd name="T53" fmla="*/ 1922 h 2799"/>
                  <a:gd name="T54" fmla="*/ 2231 w 2664"/>
                  <a:gd name="T55" fmla="*/ 1775 h 2799"/>
                  <a:gd name="T56" fmla="*/ 2244 w 2664"/>
                  <a:gd name="T57" fmla="*/ 1620 h 2799"/>
                  <a:gd name="T58" fmla="*/ 2231 w 2664"/>
                  <a:gd name="T59" fmla="*/ 1464 h 2799"/>
                  <a:gd name="T60" fmla="*/ 2192 w 2664"/>
                  <a:gd name="T61" fmla="*/ 1317 h 2799"/>
                  <a:gd name="T62" fmla="*/ 2131 w 2664"/>
                  <a:gd name="T63" fmla="*/ 1182 h 2799"/>
                  <a:gd name="T64" fmla="*/ 2051 w 2664"/>
                  <a:gd name="T65" fmla="*/ 1058 h 2799"/>
                  <a:gd name="T66" fmla="*/ 1950 w 2664"/>
                  <a:gd name="T67" fmla="*/ 950 h 2799"/>
                  <a:gd name="T68" fmla="*/ 1834 w 2664"/>
                  <a:gd name="T69" fmla="*/ 859 h 2799"/>
                  <a:gd name="T70" fmla="*/ 1703 w 2664"/>
                  <a:gd name="T71" fmla="*/ 787 h 2799"/>
                  <a:gd name="T72" fmla="*/ 1562 w 2664"/>
                  <a:gd name="T73" fmla="*/ 738 h 2799"/>
                  <a:gd name="T74" fmla="*/ 1410 w 2664"/>
                  <a:gd name="T75" fmla="*/ 712 h 2799"/>
                  <a:gd name="T76" fmla="*/ 1332 w 2664"/>
                  <a:gd name="T77" fmla="*/ 0 h 2799"/>
                  <a:gd name="T78" fmla="*/ 1370 w 2664"/>
                  <a:gd name="T79" fmla="*/ 9 h 2799"/>
                  <a:gd name="T80" fmla="*/ 2635 w 2664"/>
                  <a:gd name="T81" fmla="*/ 1097 h 2799"/>
                  <a:gd name="T82" fmla="*/ 2657 w 2664"/>
                  <a:gd name="T83" fmla="*/ 1125 h 2799"/>
                  <a:gd name="T84" fmla="*/ 2664 w 2664"/>
                  <a:gd name="T85" fmla="*/ 1160 h 2799"/>
                  <a:gd name="T86" fmla="*/ 2662 w 2664"/>
                  <a:gd name="T87" fmla="*/ 2739 h 2799"/>
                  <a:gd name="T88" fmla="*/ 2640 w 2664"/>
                  <a:gd name="T89" fmla="*/ 2775 h 2799"/>
                  <a:gd name="T90" fmla="*/ 2603 w 2664"/>
                  <a:gd name="T91" fmla="*/ 2797 h 2799"/>
                  <a:gd name="T92" fmla="*/ 83 w 2664"/>
                  <a:gd name="T93" fmla="*/ 2799 h 2799"/>
                  <a:gd name="T94" fmla="*/ 41 w 2664"/>
                  <a:gd name="T95" fmla="*/ 2788 h 2799"/>
                  <a:gd name="T96" fmla="*/ 11 w 2664"/>
                  <a:gd name="T97" fmla="*/ 2759 h 2799"/>
                  <a:gd name="T98" fmla="*/ 0 w 2664"/>
                  <a:gd name="T99" fmla="*/ 2717 h 2799"/>
                  <a:gd name="T100" fmla="*/ 1 w 2664"/>
                  <a:gd name="T101" fmla="*/ 1142 h 2799"/>
                  <a:gd name="T102" fmla="*/ 17 w 2664"/>
                  <a:gd name="T103" fmla="*/ 1110 h 2799"/>
                  <a:gd name="T104" fmla="*/ 1278 w 2664"/>
                  <a:gd name="T105" fmla="*/ 20 h 2799"/>
                  <a:gd name="T106" fmla="*/ 1313 w 2664"/>
                  <a:gd name="T107" fmla="*/ 2 h 27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664" h="2799">
                    <a:moveTo>
                      <a:pt x="1332" y="709"/>
                    </a:moveTo>
                    <a:lnTo>
                      <a:pt x="1254" y="712"/>
                    </a:lnTo>
                    <a:lnTo>
                      <a:pt x="1177" y="722"/>
                    </a:lnTo>
                    <a:lnTo>
                      <a:pt x="1102" y="738"/>
                    </a:lnTo>
                    <a:lnTo>
                      <a:pt x="1030" y="760"/>
                    </a:lnTo>
                    <a:lnTo>
                      <a:pt x="961" y="787"/>
                    </a:lnTo>
                    <a:lnTo>
                      <a:pt x="894" y="821"/>
                    </a:lnTo>
                    <a:lnTo>
                      <a:pt x="830" y="859"/>
                    </a:lnTo>
                    <a:lnTo>
                      <a:pt x="770" y="902"/>
                    </a:lnTo>
                    <a:lnTo>
                      <a:pt x="714" y="950"/>
                    </a:lnTo>
                    <a:lnTo>
                      <a:pt x="662" y="1003"/>
                    </a:lnTo>
                    <a:lnTo>
                      <a:pt x="615" y="1058"/>
                    </a:lnTo>
                    <a:lnTo>
                      <a:pt x="570" y="1119"/>
                    </a:lnTo>
                    <a:lnTo>
                      <a:pt x="533" y="1182"/>
                    </a:lnTo>
                    <a:lnTo>
                      <a:pt x="500" y="1248"/>
                    </a:lnTo>
                    <a:lnTo>
                      <a:pt x="472" y="1317"/>
                    </a:lnTo>
                    <a:lnTo>
                      <a:pt x="450" y="1390"/>
                    </a:lnTo>
                    <a:lnTo>
                      <a:pt x="433" y="1464"/>
                    </a:lnTo>
                    <a:lnTo>
                      <a:pt x="423" y="1541"/>
                    </a:lnTo>
                    <a:lnTo>
                      <a:pt x="420" y="1620"/>
                    </a:lnTo>
                    <a:lnTo>
                      <a:pt x="423" y="1698"/>
                    </a:lnTo>
                    <a:lnTo>
                      <a:pt x="433" y="1775"/>
                    </a:lnTo>
                    <a:lnTo>
                      <a:pt x="450" y="1850"/>
                    </a:lnTo>
                    <a:lnTo>
                      <a:pt x="472" y="1922"/>
                    </a:lnTo>
                    <a:lnTo>
                      <a:pt x="500" y="1991"/>
                    </a:lnTo>
                    <a:lnTo>
                      <a:pt x="533" y="2057"/>
                    </a:lnTo>
                    <a:lnTo>
                      <a:pt x="570" y="2121"/>
                    </a:lnTo>
                    <a:lnTo>
                      <a:pt x="615" y="2181"/>
                    </a:lnTo>
                    <a:lnTo>
                      <a:pt x="662" y="2237"/>
                    </a:lnTo>
                    <a:lnTo>
                      <a:pt x="714" y="2289"/>
                    </a:lnTo>
                    <a:lnTo>
                      <a:pt x="770" y="2337"/>
                    </a:lnTo>
                    <a:lnTo>
                      <a:pt x="830" y="2380"/>
                    </a:lnTo>
                    <a:lnTo>
                      <a:pt x="894" y="2418"/>
                    </a:lnTo>
                    <a:lnTo>
                      <a:pt x="961" y="2452"/>
                    </a:lnTo>
                    <a:lnTo>
                      <a:pt x="1030" y="2479"/>
                    </a:lnTo>
                    <a:lnTo>
                      <a:pt x="1102" y="2501"/>
                    </a:lnTo>
                    <a:lnTo>
                      <a:pt x="1177" y="2518"/>
                    </a:lnTo>
                    <a:lnTo>
                      <a:pt x="1254" y="2528"/>
                    </a:lnTo>
                    <a:lnTo>
                      <a:pt x="1332" y="2531"/>
                    </a:lnTo>
                    <a:lnTo>
                      <a:pt x="1410" y="2528"/>
                    </a:lnTo>
                    <a:lnTo>
                      <a:pt x="1488" y="2518"/>
                    </a:lnTo>
                    <a:lnTo>
                      <a:pt x="1562" y="2501"/>
                    </a:lnTo>
                    <a:lnTo>
                      <a:pt x="1635" y="2479"/>
                    </a:lnTo>
                    <a:lnTo>
                      <a:pt x="1703" y="2452"/>
                    </a:lnTo>
                    <a:lnTo>
                      <a:pt x="1771" y="2418"/>
                    </a:lnTo>
                    <a:lnTo>
                      <a:pt x="1834" y="2380"/>
                    </a:lnTo>
                    <a:lnTo>
                      <a:pt x="1894" y="2337"/>
                    </a:lnTo>
                    <a:lnTo>
                      <a:pt x="1950" y="2289"/>
                    </a:lnTo>
                    <a:lnTo>
                      <a:pt x="2002" y="2237"/>
                    </a:lnTo>
                    <a:lnTo>
                      <a:pt x="2051" y="2181"/>
                    </a:lnTo>
                    <a:lnTo>
                      <a:pt x="2094" y="2121"/>
                    </a:lnTo>
                    <a:lnTo>
                      <a:pt x="2131" y="2057"/>
                    </a:lnTo>
                    <a:lnTo>
                      <a:pt x="2164" y="1991"/>
                    </a:lnTo>
                    <a:lnTo>
                      <a:pt x="2192" y="1922"/>
                    </a:lnTo>
                    <a:lnTo>
                      <a:pt x="2214" y="1850"/>
                    </a:lnTo>
                    <a:lnTo>
                      <a:pt x="2231" y="1775"/>
                    </a:lnTo>
                    <a:lnTo>
                      <a:pt x="2241" y="1698"/>
                    </a:lnTo>
                    <a:lnTo>
                      <a:pt x="2244" y="1620"/>
                    </a:lnTo>
                    <a:lnTo>
                      <a:pt x="2241" y="1541"/>
                    </a:lnTo>
                    <a:lnTo>
                      <a:pt x="2231" y="1464"/>
                    </a:lnTo>
                    <a:lnTo>
                      <a:pt x="2214" y="1390"/>
                    </a:lnTo>
                    <a:lnTo>
                      <a:pt x="2192" y="1317"/>
                    </a:lnTo>
                    <a:lnTo>
                      <a:pt x="2164" y="1248"/>
                    </a:lnTo>
                    <a:lnTo>
                      <a:pt x="2131" y="1182"/>
                    </a:lnTo>
                    <a:lnTo>
                      <a:pt x="2094" y="1119"/>
                    </a:lnTo>
                    <a:lnTo>
                      <a:pt x="2051" y="1058"/>
                    </a:lnTo>
                    <a:lnTo>
                      <a:pt x="2002" y="1003"/>
                    </a:lnTo>
                    <a:lnTo>
                      <a:pt x="1950" y="950"/>
                    </a:lnTo>
                    <a:lnTo>
                      <a:pt x="1894" y="902"/>
                    </a:lnTo>
                    <a:lnTo>
                      <a:pt x="1834" y="859"/>
                    </a:lnTo>
                    <a:lnTo>
                      <a:pt x="1771" y="821"/>
                    </a:lnTo>
                    <a:lnTo>
                      <a:pt x="1703" y="787"/>
                    </a:lnTo>
                    <a:lnTo>
                      <a:pt x="1635" y="760"/>
                    </a:lnTo>
                    <a:lnTo>
                      <a:pt x="1562" y="738"/>
                    </a:lnTo>
                    <a:lnTo>
                      <a:pt x="1488" y="722"/>
                    </a:lnTo>
                    <a:lnTo>
                      <a:pt x="1410" y="712"/>
                    </a:lnTo>
                    <a:lnTo>
                      <a:pt x="1332" y="709"/>
                    </a:lnTo>
                    <a:close/>
                    <a:moveTo>
                      <a:pt x="1332" y="0"/>
                    </a:moveTo>
                    <a:lnTo>
                      <a:pt x="1351" y="2"/>
                    </a:lnTo>
                    <a:lnTo>
                      <a:pt x="1370" y="9"/>
                    </a:lnTo>
                    <a:lnTo>
                      <a:pt x="1386" y="20"/>
                    </a:lnTo>
                    <a:lnTo>
                      <a:pt x="2635" y="1097"/>
                    </a:lnTo>
                    <a:lnTo>
                      <a:pt x="2647" y="1110"/>
                    </a:lnTo>
                    <a:lnTo>
                      <a:pt x="2657" y="1125"/>
                    </a:lnTo>
                    <a:lnTo>
                      <a:pt x="2663" y="1142"/>
                    </a:lnTo>
                    <a:lnTo>
                      <a:pt x="2664" y="1160"/>
                    </a:lnTo>
                    <a:lnTo>
                      <a:pt x="2664" y="2717"/>
                    </a:lnTo>
                    <a:lnTo>
                      <a:pt x="2662" y="2739"/>
                    </a:lnTo>
                    <a:lnTo>
                      <a:pt x="2653" y="2759"/>
                    </a:lnTo>
                    <a:lnTo>
                      <a:pt x="2640" y="2775"/>
                    </a:lnTo>
                    <a:lnTo>
                      <a:pt x="2623" y="2788"/>
                    </a:lnTo>
                    <a:lnTo>
                      <a:pt x="2603" y="2797"/>
                    </a:lnTo>
                    <a:lnTo>
                      <a:pt x="2581" y="2799"/>
                    </a:lnTo>
                    <a:lnTo>
                      <a:pt x="83" y="2799"/>
                    </a:lnTo>
                    <a:lnTo>
                      <a:pt x="61" y="2797"/>
                    </a:lnTo>
                    <a:lnTo>
                      <a:pt x="41" y="2788"/>
                    </a:lnTo>
                    <a:lnTo>
                      <a:pt x="24" y="2775"/>
                    </a:lnTo>
                    <a:lnTo>
                      <a:pt x="11" y="2759"/>
                    </a:lnTo>
                    <a:lnTo>
                      <a:pt x="2" y="2739"/>
                    </a:lnTo>
                    <a:lnTo>
                      <a:pt x="0" y="2717"/>
                    </a:lnTo>
                    <a:lnTo>
                      <a:pt x="0" y="1160"/>
                    </a:lnTo>
                    <a:lnTo>
                      <a:pt x="1" y="1142"/>
                    </a:lnTo>
                    <a:lnTo>
                      <a:pt x="7" y="1125"/>
                    </a:lnTo>
                    <a:lnTo>
                      <a:pt x="17" y="1110"/>
                    </a:lnTo>
                    <a:lnTo>
                      <a:pt x="29" y="1097"/>
                    </a:lnTo>
                    <a:lnTo>
                      <a:pt x="1278" y="20"/>
                    </a:lnTo>
                    <a:lnTo>
                      <a:pt x="1294" y="9"/>
                    </a:lnTo>
                    <a:lnTo>
                      <a:pt x="1313" y="2"/>
                    </a:lnTo>
                    <a:lnTo>
                      <a:pt x="133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1" name="Freeform 40"/>
              <p:cNvSpPr>
                <a:spLocks noEditPoints="1"/>
              </p:cNvSpPr>
              <p:nvPr/>
            </p:nvSpPr>
            <p:spPr bwMode="auto">
              <a:xfrm>
                <a:off x="1307" y="1979"/>
                <a:ext cx="355" cy="766"/>
              </a:xfrm>
              <a:custGeom>
                <a:avLst/>
                <a:gdLst>
                  <a:gd name="T0" fmla="*/ 416 w 711"/>
                  <a:gd name="T1" fmla="*/ 1182 h 1531"/>
                  <a:gd name="T2" fmla="*/ 471 w 711"/>
                  <a:gd name="T3" fmla="*/ 1134 h 1531"/>
                  <a:gd name="T4" fmla="*/ 498 w 711"/>
                  <a:gd name="T5" fmla="*/ 1058 h 1531"/>
                  <a:gd name="T6" fmla="*/ 491 w 711"/>
                  <a:gd name="T7" fmla="*/ 965 h 1531"/>
                  <a:gd name="T8" fmla="*/ 445 w 711"/>
                  <a:gd name="T9" fmla="*/ 892 h 1531"/>
                  <a:gd name="T10" fmla="*/ 312 w 711"/>
                  <a:gd name="T11" fmla="*/ 256 h 1531"/>
                  <a:gd name="T12" fmla="*/ 249 w 711"/>
                  <a:gd name="T13" fmla="*/ 286 h 1531"/>
                  <a:gd name="T14" fmla="*/ 215 w 711"/>
                  <a:gd name="T15" fmla="*/ 342 h 1531"/>
                  <a:gd name="T16" fmla="*/ 209 w 711"/>
                  <a:gd name="T17" fmla="*/ 412 h 1531"/>
                  <a:gd name="T18" fmla="*/ 225 w 711"/>
                  <a:gd name="T19" fmla="*/ 462 h 1531"/>
                  <a:gd name="T20" fmla="*/ 265 w 711"/>
                  <a:gd name="T21" fmla="*/ 512 h 1531"/>
                  <a:gd name="T22" fmla="*/ 312 w 711"/>
                  <a:gd name="T23" fmla="*/ 256 h 1531"/>
                  <a:gd name="T24" fmla="*/ 377 w 711"/>
                  <a:gd name="T25" fmla="*/ 7 h 1531"/>
                  <a:gd name="T26" fmla="*/ 391 w 711"/>
                  <a:gd name="T27" fmla="*/ 46 h 1531"/>
                  <a:gd name="T28" fmla="*/ 467 w 711"/>
                  <a:gd name="T29" fmla="*/ 99 h 1531"/>
                  <a:gd name="T30" fmla="*/ 566 w 711"/>
                  <a:gd name="T31" fmla="*/ 141 h 1531"/>
                  <a:gd name="T32" fmla="*/ 638 w 711"/>
                  <a:gd name="T33" fmla="*/ 214 h 1531"/>
                  <a:gd name="T34" fmla="*/ 676 w 711"/>
                  <a:gd name="T35" fmla="*/ 313 h 1531"/>
                  <a:gd name="T36" fmla="*/ 669 w 711"/>
                  <a:gd name="T37" fmla="*/ 395 h 1531"/>
                  <a:gd name="T38" fmla="*/ 627 w 711"/>
                  <a:gd name="T39" fmla="*/ 441 h 1531"/>
                  <a:gd name="T40" fmla="*/ 561 w 711"/>
                  <a:gd name="T41" fmla="*/ 450 h 1531"/>
                  <a:gd name="T42" fmla="*/ 514 w 711"/>
                  <a:gd name="T43" fmla="*/ 427 h 1531"/>
                  <a:gd name="T44" fmla="*/ 490 w 711"/>
                  <a:gd name="T45" fmla="*/ 385 h 1531"/>
                  <a:gd name="T46" fmla="*/ 474 w 711"/>
                  <a:gd name="T47" fmla="*/ 323 h 1531"/>
                  <a:gd name="T48" fmla="*/ 438 w 711"/>
                  <a:gd name="T49" fmla="*/ 272 h 1531"/>
                  <a:gd name="T50" fmla="*/ 391 w 711"/>
                  <a:gd name="T51" fmla="*/ 256 h 1531"/>
                  <a:gd name="T52" fmla="*/ 526 w 711"/>
                  <a:gd name="T53" fmla="*/ 675 h 1531"/>
                  <a:gd name="T54" fmla="*/ 616 w 711"/>
                  <a:gd name="T55" fmla="*/ 748 h 1531"/>
                  <a:gd name="T56" fmla="*/ 678 w 711"/>
                  <a:gd name="T57" fmla="*/ 837 h 1531"/>
                  <a:gd name="T58" fmla="*/ 709 w 711"/>
                  <a:gd name="T59" fmla="*/ 948 h 1531"/>
                  <a:gd name="T60" fmla="*/ 701 w 711"/>
                  <a:gd name="T61" fmla="*/ 1093 h 1531"/>
                  <a:gd name="T62" fmla="*/ 652 w 711"/>
                  <a:gd name="T63" fmla="*/ 1219 h 1531"/>
                  <a:gd name="T64" fmla="*/ 564 w 711"/>
                  <a:gd name="T65" fmla="*/ 1305 h 1531"/>
                  <a:gd name="T66" fmla="*/ 440 w 711"/>
                  <a:gd name="T67" fmla="*/ 1350 h 1531"/>
                  <a:gd name="T68" fmla="*/ 390 w 711"/>
                  <a:gd name="T69" fmla="*/ 1502 h 1531"/>
                  <a:gd name="T70" fmla="*/ 366 w 711"/>
                  <a:gd name="T71" fmla="*/ 1529 h 1531"/>
                  <a:gd name="T72" fmla="*/ 326 w 711"/>
                  <a:gd name="T73" fmla="*/ 1524 h 1531"/>
                  <a:gd name="T74" fmla="*/ 312 w 711"/>
                  <a:gd name="T75" fmla="*/ 1487 h 1531"/>
                  <a:gd name="T76" fmla="*/ 226 w 711"/>
                  <a:gd name="T77" fmla="*/ 1344 h 1531"/>
                  <a:gd name="T78" fmla="*/ 117 w 711"/>
                  <a:gd name="T79" fmla="*/ 1292 h 1531"/>
                  <a:gd name="T80" fmla="*/ 40 w 711"/>
                  <a:gd name="T81" fmla="*/ 1204 h 1531"/>
                  <a:gd name="T82" fmla="*/ 2 w 711"/>
                  <a:gd name="T83" fmla="*/ 1090 h 1531"/>
                  <a:gd name="T84" fmla="*/ 6 w 711"/>
                  <a:gd name="T85" fmla="*/ 1002 h 1531"/>
                  <a:gd name="T86" fmla="*/ 36 w 711"/>
                  <a:gd name="T87" fmla="*/ 950 h 1531"/>
                  <a:gd name="T88" fmla="*/ 94 w 711"/>
                  <a:gd name="T89" fmla="*/ 931 h 1531"/>
                  <a:gd name="T90" fmla="*/ 157 w 711"/>
                  <a:gd name="T91" fmla="*/ 950 h 1531"/>
                  <a:gd name="T92" fmla="*/ 191 w 711"/>
                  <a:gd name="T93" fmla="*/ 1012 h 1531"/>
                  <a:gd name="T94" fmla="*/ 208 w 711"/>
                  <a:gd name="T95" fmla="*/ 1102 h 1531"/>
                  <a:gd name="T96" fmla="*/ 246 w 711"/>
                  <a:gd name="T97" fmla="*/ 1162 h 1531"/>
                  <a:gd name="T98" fmla="*/ 312 w 711"/>
                  <a:gd name="T99" fmla="*/ 1189 h 1531"/>
                  <a:gd name="T100" fmla="*/ 163 w 711"/>
                  <a:gd name="T101" fmla="*/ 715 h 1531"/>
                  <a:gd name="T102" fmla="*/ 72 w 711"/>
                  <a:gd name="T103" fmla="*/ 621 h 1531"/>
                  <a:gd name="T104" fmla="*/ 21 w 711"/>
                  <a:gd name="T105" fmla="*/ 505 h 1531"/>
                  <a:gd name="T106" fmla="*/ 15 w 711"/>
                  <a:gd name="T107" fmla="*/ 371 h 1531"/>
                  <a:gd name="T108" fmla="*/ 48 w 711"/>
                  <a:gd name="T109" fmla="*/ 251 h 1531"/>
                  <a:gd name="T110" fmla="*/ 118 w 711"/>
                  <a:gd name="T111" fmla="*/ 160 h 1531"/>
                  <a:gd name="T112" fmla="*/ 225 w 711"/>
                  <a:gd name="T113" fmla="*/ 103 h 1531"/>
                  <a:gd name="T114" fmla="*/ 312 w 711"/>
                  <a:gd name="T115" fmla="*/ 46 h 1531"/>
                  <a:gd name="T116" fmla="*/ 326 w 711"/>
                  <a:gd name="T117" fmla="*/ 7 h 1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711" h="1531">
                    <a:moveTo>
                      <a:pt x="391" y="854"/>
                    </a:moveTo>
                    <a:lnTo>
                      <a:pt x="391" y="1189"/>
                    </a:lnTo>
                    <a:lnTo>
                      <a:pt x="416" y="1182"/>
                    </a:lnTo>
                    <a:lnTo>
                      <a:pt x="437" y="1170"/>
                    </a:lnTo>
                    <a:lnTo>
                      <a:pt x="456" y="1154"/>
                    </a:lnTo>
                    <a:lnTo>
                      <a:pt x="471" y="1134"/>
                    </a:lnTo>
                    <a:lnTo>
                      <a:pt x="483" y="1111"/>
                    </a:lnTo>
                    <a:lnTo>
                      <a:pt x="492" y="1085"/>
                    </a:lnTo>
                    <a:lnTo>
                      <a:pt x="498" y="1058"/>
                    </a:lnTo>
                    <a:lnTo>
                      <a:pt x="500" y="1030"/>
                    </a:lnTo>
                    <a:lnTo>
                      <a:pt x="498" y="996"/>
                    </a:lnTo>
                    <a:lnTo>
                      <a:pt x="491" y="965"/>
                    </a:lnTo>
                    <a:lnTo>
                      <a:pt x="480" y="937"/>
                    </a:lnTo>
                    <a:lnTo>
                      <a:pt x="464" y="913"/>
                    </a:lnTo>
                    <a:lnTo>
                      <a:pt x="445" y="892"/>
                    </a:lnTo>
                    <a:lnTo>
                      <a:pt x="420" y="872"/>
                    </a:lnTo>
                    <a:lnTo>
                      <a:pt x="391" y="854"/>
                    </a:lnTo>
                    <a:close/>
                    <a:moveTo>
                      <a:pt x="312" y="256"/>
                    </a:moveTo>
                    <a:lnTo>
                      <a:pt x="288" y="262"/>
                    </a:lnTo>
                    <a:lnTo>
                      <a:pt x="267" y="272"/>
                    </a:lnTo>
                    <a:lnTo>
                      <a:pt x="249" y="286"/>
                    </a:lnTo>
                    <a:lnTo>
                      <a:pt x="235" y="301"/>
                    </a:lnTo>
                    <a:lnTo>
                      <a:pt x="223" y="321"/>
                    </a:lnTo>
                    <a:lnTo>
                      <a:pt x="215" y="342"/>
                    </a:lnTo>
                    <a:lnTo>
                      <a:pt x="210" y="366"/>
                    </a:lnTo>
                    <a:lnTo>
                      <a:pt x="209" y="392"/>
                    </a:lnTo>
                    <a:lnTo>
                      <a:pt x="209" y="412"/>
                    </a:lnTo>
                    <a:lnTo>
                      <a:pt x="212" y="430"/>
                    </a:lnTo>
                    <a:lnTo>
                      <a:pt x="217" y="447"/>
                    </a:lnTo>
                    <a:lnTo>
                      <a:pt x="225" y="462"/>
                    </a:lnTo>
                    <a:lnTo>
                      <a:pt x="235" y="479"/>
                    </a:lnTo>
                    <a:lnTo>
                      <a:pt x="248" y="495"/>
                    </a:lnTo>
                    <a:lnTo>
                      <a:pt x="265" y="512"/>
                    </a:lnTo>
                    <a:lnTo>
                      <a:pt x="286" y="532"/>
                    </a:lnTo>
                    <a:lnTo>
                      <a:pt x="312" y="553"/>
                    </a:lnTo>
                    <a:lnTo>
                      <a:pt x="312" y="256"/>
                    </a:lnTo>
                    <a:close/>
                    <a:moveTo>
                      <a:pt x="352" y="0"/>
                    </a:moveTo>
                    <a:lnTo>
                      <a:pt x="366" y="2"/>
                    </a:lnTo>
                    <a:lnTo>
                      <a:pt x="377" y="7"/>
                    </a:lnTo>
                    <a:lnTo>
                      <a:pt x="385" y="17"/>
                    </a:lnTo>
                    <a:lnTo>
                      <a:pt x="390" y="31"/>
                    </a:lnTo>
                    <a:lnTo>
                      <a:pt x="391" y="46"/>
                    </a:lnTo>
                    <a:lnTo>
                      <a:pt x="391" y="90"/>
                    </a:lnTo>
                    <a:lnTo>
                      <a:pt x="430" y="92"/>
                    </a:lnTo>
                    <a:lnTo>
                      <a:pt x="467" y="99"/>
                    </a:lnTo>
                    <a:lnTo>
                      <a:pt x="502" y="109"/>
                    </a:lnTo>
                    <a:lnTo>
                      <a:pt x="535" y="123"/>
                    </a:lnTo>
                    <a:lnTo>
                      <a:pt x="566" y="141"/>
                    </a:lnTo>
                    <a:lnTo>
                      <a:pt x="594" y="162"/>
                    </a:lnTo>
                    <a:lnTo>
                      <a:pt x="618" y="186"/>
                    </a:lnTo>
                    <a:lnTo>
                      <a:pt x="638" y="214"/>
                    </a:lnTo>
                    <a:lnTo>
                      <a:pt x="655" y="244"/>
                    </a:lnTo>
                    <a:lnTo>
                      <a:pt x="668" y="277"/>
                    </a:lnTo>
                    <a:lnTo>
                      <a:pt x="676" y="313"/>
                    </a:lnTo>
                    <a:lnTo>
                      <a:pt x="678" y="351"/>
                    </a:lnTo>
                    <a:lnTo>
                      <a:pt x="676" y="374"/>
                    </a:lnTo>
                    <a:lnTo>
                      <a:pt x="669" y="395"/>
                    </a:lnTo>
                    <a:lnTo>
                      <a:pt x="658" y="414"/>
                    </a:lnTo>
                    <a:lnTo>
                      <a:pt x="645" y="429"/>
                    </a:lnTo>
                    <a:lnTo>
                      <a:pt x="627" y="441"/>
                    </a:lnTo>
                    <a:lnTo>
                      <a:pt x="606" y="449"/>
                    </a:lnTo>
                    <a:lnTo>
                      <a:pt x="583" y="451"/>
                    </a:lnTo>
                    <a:lnTo>
                      <a:pt x="561" y="450"/>
                    </a:lnTo>
                    <a:lnTo>
                      <a:pt x="542" y="445"/>
                    </a:lnTo>
                    <a:lnTo>
                      <a:pt x="526" y="438"/>
                    </a:lnTo>
                    <a:lnTo>
                      <a:pt x="514" y="427"/>
                    </a:lnTo>
                    <a:lnTo>
                      <a:pt x="504" y="415"/>
                    </a:lnTo>
                    <a:lnTo>
                      <a:pt x="496" y="402"/>
                    </a:lnTo>
                    <a:lnTo>
                      <a:pt x="490" y="385"/>
                    </a:lnTo>
                    <a:lnTo>
                      <a:pt x="485" y="367"/>
                    </a:lnTo>
                    <a:lnTo>
                      <a:pt x="481" y="350"/>
                    </a:lnTo>
                    <a:lnTo>
                      <a:pt x="474" y="323"/>
                    </a:lnTo>
                    <a:lnTo>
                      <a:pt x="464" y="302"/>
                    </a:lnTo>
                    <a:lnTo>
                      <a:pt x="452" y="286"/>
                    </a:lnTo>
                    <a:lnTo>
                      <a:pt x="438" y="272"/>
                    </a:lnTo>
                    <a:lnTo>
                      <a:pt x="424" y="264"/>
                    </a:lnTo>
                    <a:lnTo>
                      <a:pt x="408" y="258"/>
                    </a:lnTo>
                    <a:lnTo>
                      <a:pt x="391" y="256"/>
                    </a:lnTo>
                    <a:lnTo>
                      <a:pt x="391" y="596"/>
                    </a:lnTo>
                    <a:lnTo>
                      <a:pt x="492" y="655"/>
                    </a:lnTo>
                    <a:lnTo>
                      <a:pt x="526" y="675"/>
                    </a:lnTo>
                    <a:lnTo>
                      <a:pt x="558" y="699"/>
                    </a:lnTo>
                    <a:lnTo>
                      <a:pt x="588" y="722"/>
                    </a:lnTo>
                    <a:lnTo>
                      <a:pt x="616" y="748"/>
                    </a:lnTo>
                    <a:lnTo>
                      <a:pt x="639" y="776"/>
                    </a:lnTo>
                    <a:lnTo>
                      <a:pt x="660" y="805"/>
                    </a:lnTo>
                    <a:lnTo>
                      <a:pt x="678" y="837"/>
                    </a:lnTo>
                    <a:lnTo>
                      <a:pt x="692" y="871"/>
                    </a:lnTo>
                    <a:lnTo>
                      <a:pt x="702" y="909"/>
                    </a:lnTo>
                    <a:lnTo>
                      <a:pt x="709" y="948"/>
                    </a:lnTo>
                    <a:lnTo>
                      <a:pt x="711" y="990"/>
                    </a:lnTo>
                    <a:lnTo>
                      <a:pt x="708" y="1043"/>
                    </a:lnTo>
                    <a:lnTo>
                      <a:pt x="701" y="1093"/>
                    </a:lnTo>
                    <a:lnTo>
                      <a:pt x="689" y="1139"/>
                    </a:lnTo>
                    <a:lnTo>
                      <a:pt x="673" y="1181"/>
                    </a:lnTo>
                    <a:lnTo>
                      <a:pt x="652" y="1219"/>
                    </a:lnTo>
                    <a:lnTo>
                      <a:pt x="627" y="1252"/>
                    </a:lnTo>
                    <a:lnTo>
                      <a:pt x="598" y="1281"/>
                    </a:lnTo>
                    <a:lnTo>
                      <a:pt x="564" y="1305"/>
                    </a:lnTo>
                    <a:lnTo>
                      <a:pt x="527" y="1325"/>
                    </a:lnTo>
                    <a:lnTo>
                      <a:pt x="485" y="1339"/>
                    </a:lnTo>
                    <a:lnTo>
                      <a:pt x="440" y="1350"/>
                    </a:lnTo>
                    <a:lnTo>
                      <a:pt x="391" y="1355"/>
                    </a:lnTo>
                    <a:lnTo>
                      <a:pt x="391" y="1487"/>
                    </a:lnTo>
                    <a:lnTo>
                      <a:pt x="390" y="1502"/>
                    </a:lnTo>
                    <a:lnTo>
                      <a:pt x="385" y="1514"/>
                    </a:lnTo>
                    <a:lnTo>
                      <a:pt x="377" y="1524"/>
                    </a:lnTo>
                    <a:lnTo>
                      <a:pt x="366" y="1529"/>
                    </a:lnTo>
                    <a:lnTo>
                      <a:pt x="352" y="1531"/>
                    </a:lnTo>
                    <a:lnTo>
                      <a:pt x="337" y="1529"/>
                    </a:lnTo>
                    <a:lnTo>
                      <a:pt x="326" y="1524"/>
                    </a:lnTo>
                    <a:lnTo>
                      <a:pt x="319" y="1514"/>
                    </a:lnTo>
                    <a:lnTo>
                      <a:pt x="314" y="1502"/>
                    </a:lnTo>
                    <a:lnTo>
                      <a:pt x="312" y="1487"/>
                    </a:lnTo>
                    <a:lnTo>
                      <a:pt x="312" y="1355"/>
                    </a:lnTo>
                    <a:lnTo>
                      <a:pt x="268" y="1352"/>
                    </a:lnTo>
                    <a:lnTo>
                      <a:pt x="226" y="1344"/>
                    </a:lnTo>
                    <a:lnTo>
                      <a:pt x="187" y="1331"/>
                    </a:lnTo>
                    <a:lnTo>
                      <a:pt x="150" y="1314"/>
                    </a:lnTo>
                    <a:lnTo>
                      <a:pt x="117" y="1292"/>
                    </a:lnTo>
                    <a:lnTo>
                      <a:pt x="87" y="1266"/>
                    </a:lnTo>
                    <a:lnTo>
                      <a:pt x="62" y="1238"/>
                    </a:lnTo>
                    <a:lnTo>
                      <a:pt x="40" y="1204"/>
                    </a:lnTo>
                    <a:lnTo>
                      <a:pt x="23" y="1169"/>
                    </a:lnTo>
                    <a:lnTo>
                      <a:pt x="10" y="1130"/>
                    </a:lnTo>
                    <a:lnTo>
                      <a:pt x="2" y="1090"/>
                    </a:lnTo>
                    <a:lnTo>
                      <a:pt x="0" y="1048"/>
                    </a:lnTo>
                    <a:lnTo>
                      <a:pt x="1" y="1024"/>
                    </a:lnTo>
                    <a:lnTo>
                      <a:pt x="6" y="1002"/>
                    </a:lnTo>
                    <a:lnTo>
                      <a:pt x="12" y="982"/>
                    </a:lnTo>
                    <a:lnTo>
                      <a:pt x="22" y="966"/>
                    </a:lnTo>
                    <a:lnTo>
                      <a:pt x="36" y="950"/>
                    </a:lnTo>
                    <a:lnTo>
                      <a:pt x="52" y="939"/>
                    </a:lnTo>
                    <a:lnTo>
                      <a:pt x="72" y="933"/>
                    </a:lnTo>
                    <a:lnTo>
                      <a:pt x="94" y="931"/>
                    </a:lnTo>
                    <a:lnTo>
                      <a:pt x="118" y="933"/>
                    </a:lnTo>
                    <a:lnTo>
                      <a:pt x="139" y="938"/>
                    </a:lnTo>
                    <a:lnTo>
                      <a:pt x="157" y="950"/>
                    </a:lnTo>
                    <a:lnTo>
                      <a:pt x="171" y="966"/>
                    </a:lnTo>
                    <a:lnTo>
                      <a:pt x="183" y="987"/>
                    </a:lnTo>
                    <a:lnTo>
                      <a:pt x="191" y="1012"/>
                    </a:lnTo>
                    <a:lnTo>
                      <a:pt x="197" y="1044"/>
                    </a:lnTo>
                    <a:lnTo>
                      <a:pt x="201" y="1074"/>
                    </a:lnTo>
                    <a:lnTo>
                      <a:pt x="208" y="1102"/>
                    </a:lnTo>
                    <a:lnTo>
                      <a:pt x="218" y="1125"/>
                    </a:lnTo>
                    <a:lnTo>
                      <a:pt x="230" y="1146"/>
                    </a:lnTo>
                    <a:lnTo>
                      <a:pt x="246" y="1162"/>
                    </a:lnTo>
                    <a:lnTo>
                      <a:pt x="264" y="1175"/>
                    </a:lnTo>
                    <a:lnTo>
                      <a:pt x="286" y="1185"/>
                    </a:lnTo>
                    <a:lnTo>
                      <a:pt x="312" y="1189"/>
                    </a:lnTo>
                    <a:lnTo>
                      <a:pt x="312" y="812"/>
                    </a:lnTo>
                    <a:lnTo>
                      <a:pt x="201" y="743"/>
                    </a:lnTo>
                    <a:lnTo>
                      <a:pt x="163" y="715"/>
                    </a:lnTo>
                    <a:lnTo>
                      <a:pt x="127" y="685"/>
                    </a:lnTo>
                    <a:lnTo>
                      <a:pt x="97" y="655"/>
                    </a:lnTo>
                    <a:lnTo>
                      <a:pt x="72" y="621"/>
                    </a:lnTo>
                    <a:lnTo>
                      <a:pt x="50" y="585"/>
                    </a:lnTo>
                    <a:lnTo>
                      <a:pt x="33" y="546"/>
                    </a:lnTo>
                    <a:lnTo>
                      <a:pt x="21" y="505"/>
                    </a:lnTo>
                    <a:lnTo>
                      <a:pt x="15" y="461"/>
                    </a:lnTo>
                    <a:lnTo>
                      <a:pt x="11" y="415"/>
                    </a:lnTo>
                    <a:lnTo>
                      <a:pt x="15" y="371"/>
                    </a:lnTo>
                    <a:lnTo>
                      <a:pt x="21" y="329"/>
                    </a:lnTo>
                    <a:lnTo>
                      <a:pt x="32" y="289"/>
                    </a:lnTo>
                    <a:lnTo>
                      <a:pt x="48" y="251"/>
                    </a:lnTo>
                    <a:lnTo>
                      <a:pt x="68" y="217"/>
                    </a:lnTo>
                    <a:lnTo>
                      <a:pt x="91" y="187"/>
                    </a:lnTo>
                    <a:lnTo>
                      <a:pt x="118" y="160"/>
                    </a:lnTo>
                    <a:lnTo>
                      <a:pt x="150" y="137"/>
                    </a:lnTo>
                    <a:lnTo>
                      <a:pt x="185" y="118"/>
                    </a:lnTo>
                    <a:lnTo>
                      <a:pt x="225" y="103"/>
                    </a:lnTo>
                    <a:lnTo>
                      <a:pt x="267" y="95"/>
                    </a:lnTo>
                    <a:lnTo>
                      <a:pt x="312" y="90"/>
                    </a:lnTo>
                    <a:lnTo>
                      <a:pt x="312" y="46"/>
                    </a:lnTo>
                    <a:lnTo>
                      <a:pt x="314" y="31"/>
                    </a:lnTo>
                    <a:lnTo>
                      <a:pt x="319" y="17"/>
                    </a:lnTo>
                    <a:lnTo>
                      <a:pt x="326" y="7"/>
                    </a:lnTo>
                    <a:lnTo>
                      <a:pt x="337" y="2"/>
                    </a:lnTo>
                    <a:lnTo>
                      <a:pt x="35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grpSp>
        <p:nvGrpSpPr>
          <p:cNvPr id="15" name="Group 14"/>
          <p:cNvGrpSpPr/>
          <p:nvPr/>
        </p:nvGrpSpPr>
        <p:grpSpPr>
          <a:xfrm>
            <a:off x="3275822" y="1513585"/>
            <a:ext cx="2561974" cy="1272423"/>
            <a:chOff x="3275822" y="1513585"/>
            <a:chExt cx="2561974" cy="1272423"/>
          </a:xfrm>
        </p:grpSpPr>
        <p:grpSp>
          <p:nvGrpSpPr>
            <p:cNvPr id="86" name="Group 85"/>
            <p:cNvGrpSpPr/>
            <p:nvPr/>
          </p:nvGrpSpPr>
          <p:grpSpPr>
            <a:xfrm>
              <a:off x="3275822" y="1513585"/>
              <a:ext cx="2561974" cy="1272423"/>
              <a:chOff x="1374426" y="4343400"/>
              <a:chExt cx="2843472" cy="1412230"/>
            </a:xfrm>
          </p:grpSpPr>
          <p:grpSp>
            <p:nvGrpSpPr>
              <p:cNvPr id="92" name="Group 91"/>
              <p:cNvGrpSpPr/>
              <p:nvPr/>
            </p:nvGrpSpPr>
            <p:grpSpPr>
              <a:xfrm>
                <a:off x="1955717" y="4343400"/>
                <a:ext cx="1680882" cy="1156447"/>
                <a:chOff x="2043953" y="4007225"/>
                <a:chExt cx="1680882" cy="1156447"/>
              </a:xfrm>
            </p:grpSpPr>
            <p:sp>
              <p:nvSpPr>
                <p:cNvPr id="97" name="Freeform 96"/>
                <p:cNvSpPr/>
                <p:nvPr/>
              </p:nvSpPr>
              <p:spPr>
                <a:xfrm>
                  <a:off x="2187388" y="4150659"/>
                  <a:ext cx="1394012" cy="1013012"/>
                </a:xfrm>
                <a:custGeom>
                  <a:avLst/>
                  <a:gdLst>
                    <a:gd name="connsiteX0" fmla="*/ 697006 w 1394012"/>
                    <a:gd name="connsiteY0" fmla="*/ 0 h 1013012"/>
                    <a:gd name="connsiteX1" fmla="*/ 1394012 w 1394012"/>
                    <a:gd name="connsiteY1" fmla="*/ 697006 h 1013012"/>
                    <a:gd name="connsiteX2" fmla="*/ 1339238 w 1394012"/>
                    <a:gd name="connsiteY2" fmla="*/ 968312 h 1013012"/>
                    <a:gd name="connsiteX3" fmla="*/ 1314976 w 1394012"/>
                    <a:gd name="connsiteY3" fmla="*/ 1013012 h 1013012"/>
                    <a:gd name="connsiteX4" fmla="*/ 79037 w 1394012"/>
                    <a:gd name="connsiteY4" fmla="*/ 1013012 h 1013012"/>
                    <a:gd name="connsiteX5" fmla="*/ 54774 w 1394012"/>
                    <a:gd name="connsiteY5" fmla="*/ 968312 h 1013012"/>
                    <a:gd name="connsiteX6" fmla="*/ 0 w 1394012"/>
                    <a:gd name="connsiteY6" fmla="*/ 697006 h 1013012"/>
                    <a:gd name="connsiteX7" fmla="*/ 697006 w 1394012"/>
                    <a:gd name="connsiteY7" fmla="*/ 0 h 10130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94012" h="1013012">
                      <a:moveTo>
                        <a:pt x="697006" y="0"/>
                      </a:moveTo>
                      <a:cubicBezTo>
                        <a:pt x="1081952" y="0"/>
                        <a:pt x="1394012" y="312060"/>
                        <a:pt x="1394012" y="697006"/>
                      </a:cubicBezTo>
                      <a:cubicBezTo>
                        <a:pt x="1394012" y="793243"/>
                        <a:pt x="1374508" y="884924"/>
                        <a:pt x="1339238" y="968312"/>
                      </a:cubicBezTo>
                      <a:lnTo>
                        <a:pt x="1314976" y="1013012"/>
                      </a:lnTo>
                      <a:lnTo>
                        <a:pt x="79037" y="1013012"/>
                      </a:lnTo>
                      <a:lnTo>
                        <a:pt x="54774" y="968312"/>
                      </a:lnTo>
                      <a:cubicBezTo>
                        <a:pt x="19504" y="884924"/>
                        <a:pt x="0" y="793243"/>
                        <a:pt x="0" y="697006"/>
                      </a:cubicBezTo>
                      <a:cubicBezTo>
                        <a:pt x="0" y="312060"/>
                        <a:pt x="312060" y="0"/>
                        <a:pt x="697006" y="0"/>
                      </a:cubicBezTo>
                      <a:close/>
                    </a:path>
                  </a:pathLst>
                </a:custGeom>
                <a:gradFill>
                  <a:gsLst>
                    <a:gs pos="39000">
                      <a:schemeClr val="bg1"/>
                    </a:gs>
                    <a:gs pos="84000">
                      <a:schemeClr val="bg1">
                        <a:lumMod val="95000"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8" name="Freeform 97"/>
                <p:cNvSpPr/>
                <p:nvPr/>
              </p:nvSpPr>
              <p:spPr>
                <a:xfrm>
                  <a:off x="2043953" y="4007225"/>
                  <a:ext cx="1680882" cy="1156447"/>
                </a:xfrm>
                <a:custGeom>
                  <a:avLst/>
                  <a:gdLst>
                    <a:gd name="connsiteX0" fmla="*/ 840441 w 1680882"/>
                    <a:gd name="connsiteY0" fmla="*/ 0 h 1156447"/>
                    <a:gd name="connsiteX1" fmla="*/ 1680882 w 1680882"/>
                    <a:gd name="connsiteY1" fmla="*/ 840441 h 1156447"/>
                    <a:gd name="connsiteX2" fmla="*/ 1643097 w 1680882"/>
                    <a:gd name="connsiteY2" fmla="*/ 1090363 h 1156447"/>
                    <a:gd name="connsiteX3" fmla="*/ 1618910 w 1680882"/>
                    <a:gd name="connsiteY3" fmla="*/ 1156447 h 1156447"/>
                    <a:gd name="connsiteX4" fmla="*/ 1458411 w 1680882"/>
                    <a:gd name="connsiteY4" fmla="*/ 1156447 h 1156447"/>
                    <a:gd name="connsiteX5" fmla="*/ 1482673 w 1680882"/>
                    <a:gd name="connsiteY5" fmla="*/ 1111747 h 1156447"/>
                    <a:gd name="connsiteX6" fmla="*/ 1537447 w 1680882"/>
                    <a:gd name="connsiteY6" fmla="*/ 840441 h 1156447"/>
                    <a:gd name="connsiteX7" fmla="*/ 840441 w 1680882"/>
                    <a:gd name="connsiteY7" fmla="*/ 143435 h 1156447"/>
                    <a:gd name="connsiteX8" fmla="*/ 143435 w 1680882"/>
                    <a:gd name="connsiteY8" fmla="*/ 840441 h 1156447"/>
                    <a:gd name="connsiteX9" fmla="*/ 198209 w 1680882"/>
                    <a:gd name="connsiteY9" fmla="*/ 1111747 h 1156447"/>
                    <a:gd name="connsiteX10" fmla="*/ 222472 w 1680882"/>
                    <a:gd name="connsiteY10" fmla="*/ 1156447 h 1156447"/>
                    <a:gd name="connsiteX11" fmla="*/ 61972 w 1680882"/>
                    <a:gd name="connsiteY11" fmla="*/ 1156447 h 1156447"/>
                    <a:gd name="connsiteX12" fmla="*/ 37785 w 1680882"/>
                    <a:gd name="connsiteY12" fmla="*/ 1090363 h 1156447"/>
                    <a:gd name="connsiteX13" fmla="*/ 0 w 1680882"/>
                    <a:gd name="connsiteY13" fmla="*/ 840441 h 1156447"/>
                    <a:gd name="connsiteX14" fmla="*/ 840441 w 1680882"/>
                    <a:gd name="connsiteY14" fmla="*/ 0 h 1156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80882" h="1156447">
                      <a:moveTo>
                        <a:pt x="840441" y="0"/>
                      </a:moveTo>
                      <a:cubicBezTo>
                        <a:pt x="1304604" y="0"/>
                        <a:pt x="1680882" y="376278"/>
                        <a:pt x="1680882" y="840441"/>
                      </a:cubicBezTo>
                      <a:cubicBezTo>
                        <a:pt x="1680882" y="927472"/>
                        <a:pt x="1667654" y="1011413"/>
                        <a:pt x="1643097" y="1090363"/>
                      </a:cubicBezTo>
                      <a:lnTo>
                        <a:pt x="1618910" y="1156447"/>
                      </a:lnTo>
                      <a:lnTo>
                        <a:pt x="1458411" y="1156447"/>
                      </a:lnTo>
                      <a:lnTo>
                        <a:pt x="1482673" y="1111747"/>
                      </a:lnTo>
                      <a:cubicBezTo>
                        <a:pt x="1517943" y="1028359"/>
                        <a:pt x="1537447" y="936678"/>
                        <a:pt x="1537447" y="840441"/>
                      </a:cubicBezTo>
                      <a:cubicBezTo>
                        <a:pt x="1537447" y="455495"/>
                        <a:pt x="1225387" y="143435"/>
                        <a:pt x="840441" y="143435"/>
                      </a:cubicBezTo>
                      <a:cubicBezTo>
                        <a:pt x="455495" y="143435"/>
                        <a:pt x="143435" y="455495"/>
                        <a:pt x="143435" y="840441"/>
                      </a:cubicBezTo>
                      <a:cubicBezTo>
                        <a:pt x="143435" y="936678"/>
                        <a:pt x="162939" y="1028359"/>
                        <a:pt x="198209" y="1111747"/>
                      </a:cubicBezTo>
                      <a:lnTo>
                        <a:pt x="222472" y="1156447"/>
                      </a:lnTo>
                      <a:lnTo>
                        <a:pt x="61972" y="1156447"/>
                      </a:lnTo>
                      <a:lnTo>
                        <a:pt x="37785" y="1090363"/>
                      </a:lnTo>
                      <a:cubicBezTo>
                        <a:pt x="13229" y="1011413"/>
                        <a:pt x="0" y="927472"/>
                        <a:pt x="0" y="840441"/>
                      </a:cubicBezTo>
                      <a:cubicBezTo>
                        <a:pt x="0" y="376278"/>
                        <a:pt x="376278" y="0"/>
                        <a:pt x="840441" y="0"/>
                      </a:cubicBezTo>
                      <a:close/>
                    </a:path>
                  </a:pathLst>
                </a:custGeom>
                <a:solidFill>
                  <a:srgbClr val="BDD391"/>
                </a:solidFill>
                <a:ln>
                  <a:noFill/>
                </a:ln>
                <a:effectLst>
                  <a:innerShdw blurRad="63500" dist="50800" dir="16200000">
                    <a:prstClr val="black">
                      <a:alpha val="31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93" name="Group 92"/>
              <p:cNvGrpSpPr/>
              <p:nvPr/>
            </p:nvGrpSpPr>
            <p:grpSpPr>
              <a:xfrm rot="5400000">
                <a:off x="2624503" y="4162236"/>
                <a:ext cx="343317" cy="2843472"/>
                <a:chOff x="2709301" y="1156453"/>
                <a:chExt cx="639709" cy="5298300"/>
              </a:xfrm>
            </p:grpSpPr>
            <p:pic>
              <p:nvPicPr>
                <p:cNvPr id="95" name="Picture 94"/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268" t="38000" r="14268" b="38000"/>
                <a:stretch/>
              </p:blipFill>
              <p:spPr>
                <a:xfrm rot="5400000">
                  <a:off x="253579" y="3625623"/>
                  <a:ext cx="5284852" cy="373408"/>
                </a:xfrm>
                <a:prstGeom prst="rect">
                  <a:avLst/>
                </a:prstGeom>
              </p:spPr>
            </p:pic>
            <p:sp>
              <p:nvSpPr>
                <p:cNvPr id="96" name="Rectangle 95"/>
                <p:cNvSpPr/>
                <p:nvPr/>
              </p:nvSpPr>
              <p:spPr>
                <a:xfrm>
                  <a:off x="2816191" y="1156453"/>
                  <a:ext cx="532819" cy="525780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94" name="Flowchart: Merge 93"/>
              <p:cNvSpPr/>
              <p:nvPr/>
            </p:nvSpPr>
            <p:spPr>
              <a:xfrm>
                <a:off x="2521009" y="5361597"/>
                <a:ext cx="550298" cy="304474"/>
              </a:xfrm>
              <a:prstGeom prst="flowChartMerg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5" name="Freeform 45"/>
            <p:cNvSpPr>
              <a:spLocks noEditPoints="1"/>
            </p:cNvSpPr>
            <p:nvPr/>
          </p:nvSpPr>
          <p:spPr bwMode="auto">
            <a:xfrm>
              <a:off x="4217047" y="1800545"/>
              <a:ext cx="642468" cy="532510"/>
            </a:xfrm>
            <a:custGeom>
              <a:avLst/>
              <a:gdLst>
                <a:gd name="T0" fmla="*/ 1921 w 4464"/>
                <a:gd name="T1" fmla="*/ 3386 h 3700"/>
                <a:gd name="T2" fmla="*/ 2584 w 4464"/>
                <a:gd name="T3" fmla="*/ 3432 h 3700"/>
                <a:gd name="T4" fmla="*/ 2600 w 4464"/>
                <a:gd name="T5" fmla="*/ 2755 h 3700"/>
                <a:gd name="T6" fmla="*/ 3444 w 4464"/>
                <a:gd name="T7" fmla="*/ 2645 h 3700"/>
                <a:gd name="T8" fmla="*/ 3460 w 4464"/>
                <a:gd name="T9" fmla="*/ 3113 h 3700"/>
                <a:gd name="T10" fmla="*/ 3914 w 4464"/>
                <a:gd name="T11" fmla="*/ 3065 h 3700"/>
                <a:gd name="T12" fmla="*/ 3480 w 4464"/>
                <a:gd name="T13" fmla="*/ 2630 h 3700"/>
                <a:gd name="T14" fmla="*/ 548 w 4464"/>
                <a:gd name="T15" fmla="*/ 3065 h 3700"/>
                <a:gd name="T16" fmla="*/ 1001 w 4464"/>
                <a:gd name="T17" fmla="*/ 3113 h 3700"/>
                <a:gd name="T18" fmla="*/ 1017 w 4464"/>
                <a:gd name="T19" fmla="*/ 2645 h 3700"/>
                <a:gd name="T20" fmla="*/ 3444 w 4464"/>
                <a:gd name="T21" fmla="*/ 1997 h 3700"/>
                <a:gd name="T22" fmla="*/ 3460 w 4464"/>
                <a:gd name="T23" fmla="*/ 2463 h 3700"/>
                <a:gd name="T24" fmla="*/ 3914 w 4464"/>
                <a:gd name="T25" fmla="*/ 2415 h 3700"/>
                <a:gd name="T26" fmla="*/ 3480 w 4464"/>
                <a:gd name="T27" fmla="*/ 1982 h 3700"/>
                <a:gd name="T28" fmla="*/ 548 w 4464"/>
                <a:gd name="T29" fmla="*/ 2415 h 3700"/>
                <a:gd name="T30" fmla="*/ 1001 w 4464"/>
                <a:gd name="T31" fmla="*/ 2463 h 3700"/>
                <a:gd name="T32" fmla="*/ 1017 w 4464"/>
                <a:gd name="T33" fmla="*/ 1997 h 3700"/>
                <a:gd name="T34" fmla="*/ 2471 w 4464"/>
                <a:gd name="T35" fmla="*/ 1985 h 3700"/>
                <a:gd name="T36" fmla="*/ 2488 w 4464"/>
                <a:gd name="T37" fmla="*/ 2451 h 3700"/>
                <a:gd name="T38" fmla="*/ 2942 w 4464"/>
                <a:gd name="T39" fmla="*/ 2404 h 3700"/>
                <a:gd name="T40" fmla="*/ 2508 w 4464"/>
                <a:gd name="T41" fmla="*/ 1970 h 3700"/>
                <a:gd name="T42" fmla="*/ 1586 w 4464"/>
                <a:gd name="T43" fmla="*/ 2404 h 3700"/>
                <a:gd name="T44" fmla="*/ 2039 w 4464"/>
                <a:gd name="T45" fmla="*/ 2451 h 3700"/>
                <a:gd name="T46" fmla="*/ 2055 w 4464"/>
                <a:gd name="T47" fmla="*/ 1985 h 3700"/>
                <a:gd name="T48" fmla="*/ 2471 w 4464"/>
                <a:gd name="T49" fmla="*/ 1335 h 3700"/>
                <a:gd name="T50" fmla="*/ 2488 w 4464"/>
                <a:gd name="T51" fmla="*/ 1802 h 3700"/>
                <a:gd name="T52" fmla="*/ 2942 w 4464"/>
                <a:gd name="T53" fmla="*/ 1755 h 3700"/>
                <a:gd name="T54" fmla="*/ 2508 w 4464"/>
                <a:gd name="T55" fmla="*/ 1320 h 3700"/>
                <a:gd name="T56" fmla="*/ 1586 w 4464"/>
                <a:gd name="T57" fmla="*/ 1755 h 3700"/>
                <a:gd name="T58" fmla="*/ 2039 w 4464"/>
                <a:gd name="T59" fmla="*/ 1802 h 3700"/>
                <a:gd name="T60" fmla="*/ 2055 w 4464"/>
                <a:gd name="T61" fmla="*/ 1335 h 3700"/>
                <a:gd name="T62" fmla="*/ 3444 w 4464"/>
                <a:gd name="T63" fmla="*/ 1324 h 3700"/>
                <a:gd name="T64" fmla="*/ 3460 w 4464"/>
                <a:gd name="T65" fmla="*/ 1790 h 3700"/>
                <a:gd name="T66" fmla="*/ 3914 w 4464"/>
                <a:gd name="T67" fmla="*/ 1744 h 3700"/>
                <a:gd name="T68" fmla="*/ 3480 w 4464"/>
                <a:gd name="T69" fmla="*/ 1309 h 3700"/>
                <a:gd name="T70" fmla="*/ 548 w 4464"/>
                <a:gd name="T71" fmla="*/ 1744 h 3700"/>
                <a:gd name="T72" fmla="*/ 1001 w 4464"/>
                <a:gd name="T73" fmla="*/ 1790 h 3700"/>
                <a:gd name="T74" fmla="*/ 1017 w 4464"/>
                <a:gd name="T75" fmla="*/ 1324 h 3700"/>
                <a:gd name="T76" fmla="*/ 2471 w 4464"/>
                <a:gd name="T77" fmla="*/ 664 h 3700"/>
                <a:gd name="T78" fmla="*/ 2488 w 4464"/>
                <a:gd name="T79" fmla="*/ 1130 h 3700"/>
                <a:gd name="T80" fmla="*/ 2942 w 4464"/>
                <a:gd name="T81" fmla="*/ 1082 h 3700"/>
                <a:gd name="T82" fmla="*/ 2508 w 4464"/>
                <a:gd name="T83" fmla="*/ 649 h 3700"/>
                <a:gd name="T84" fmla="*/ 1586 w 4464"/>
                <a:gd name="T85" fmla="*/ 1082 h 3700"/>
                <a:gd name="T86" fmla="*/ 2039 w 4464"/>
                <a:gd name="T87" fmla="*/ 1130 h 3700"/>
                <a:gd name="T88" fmla="*/ 2055 w 4464"/>
                <a:gd name="T89" fmla="*/ 664 h 3700"/>
                <a:gd name="T90" fmla="*/ 3318 w 4464"/>
                <a:gd name="T91" fmla="*/ 3 h 3700"/>
                <a:gd name="T92" fmla="*/ 3357 w 4464"/>
                <a:gd name="T93" fmla="*/ 197 h 3700"/>
                <a:gd name="T94" fmla="*/ 3286 w 4464"/>
                <a:gd name="T95" fmla="*/ 244 h 3700"/>
                <a:gd name="T96" fmla="*/ 3278 w 4464"/>
                <a:gd name="T97" fmla="*/ 738 h 3700"/>
                <a:gd name="T98" fmla="*/ 3308 w 4464"/>
                <a:gd name="T99" fmla="*/ 768 h 3700"/>
                <a:gd name="T100" fmla="*/ 4311 w 4464"/>
                <a:gd name="T101" fmla="*/ 852 h 3700"/>
                <a:gd name="T102" fmla="*/ 4320 w 4464"/>
                <a:gd name="T103" fmla="*/ 3425 h 3700"/>
                <a:gd name="T104" fmla="*/ 4438 w 4464"/>
                <a:gd name="T105" fmla="*/ 3451 h 3700"/>
                <a:gd name="T106" fmla="*/ 4452 w 4464"/>
                <a:gd name="T107" fmla="*/ 3674 h 3700"/>
                <a:gd name="T108" fmla="*/ 26 w 4464"/>
                <a:gd name="T109" fmla="*/ 3687 h 3700"/>
                <a:gd name="T110" fmla="*/ 12 w 4464"/>
                <a:gd name="T111" fmla="*/ 3466 h 3700"/>
                <a:gd name="T112" fmla="*/ 133 w 4464"/>
                <a:gd name="T113" fmla="*/ 3436 h 3700"/>
                <a:gd name="T114" fmla="*/ 163 w 4464"/>
                <a:gd name="T115" fmla="*/ 825 h 3700"/>
                <a:gd name="T116" fmla="*/ 1234 w 4464"/>
                <a:gd name="T117" fmla="*/ 765 h 3700"/>
                <a:gd name="T118" fmla="*/ 1248 w 4464"/>
                <a:gd name="T119" fmla="*/ 726 h 3700"/>
                <a:gd name="T120" fmla="*/ 1245 w 4464"/>
                <a:gd name="T121" fmla="*/ 249 h 3700"/>
                <a:gd name="T122" fmla="*/ 1192 w 4464"/>
                <a:gd name="T123" fmla="*/ 230 h 3700"/>
                <a:gd name="T124" fmla="*/ 1177 w 4464"/>
                <a:gd name="T125" fmla="*/ 26 h 3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464" h="3700">
                  <a:moveTo>
                    <a:pt x="1972" y="2740"/>
                  </a:moveTo>
                  <a:lnTo>
                    <a:pt x="1952" y="2744"/>
                  </a:lnTo>
                  <a:lnTo>
                    <a:pt x="1936" y="2755"/>
                  </a:lnTo>
                  <a:lnTo>
                    <a:pt x="1925" y="2771"/>
                  </a:lnTo>
                  <a:lnTo>
                    <a:pt x="1921" y="2792"/>
                  </a:lnTo>
                  <a:lnTo>
                    <a:pt x="1921" y="3386"/>
                  </a:lnTo>
                  <a:lnTo>
                    <a:pt x="1925" y="3405"/>
                  </a:lnTo>
                  <a:lnTo>
                    <a:pt x="1936" y="3421"/>
                  </a:lnTo>
                  <a:lnTo>
                    <a:pt x="1952" y="3432"/>
                  </a:lnTo>
                  <a:lnTo>
                    <a:pt x="1972" y="3436"/>
                  </a:lnTo>
                  <a:lnTo>
                    <a:pt x="2565" y="3436"/>
                  </a:lnTo>
                  <a:lnTo>
                    <a:pt x="2584" y="3432"/>
                  </a:lnTo>
                  <a:lnTo>
                    <a:pt x="2600" y="3421"/>
                  </a:lnTo>
                  <a:lnTo>
                    <a:pt x="2611" y="3405"/>
                  </a:lnTo>
                  <a:lnTo>
                    <a:pt x="2615" y="3386"/>
                  </a:lnTo>
                  <a:lnTo>
                    <a:pt x="2615" y="2792"/>
                  </a:lnTo>
                  <a:lnTo>
                    <a:pt x="2611" y="2771"/>
                  </a:lnTo>
                  <a:lnTo>
                    <a:pt x="2600" y="2755"/>
                  </a:lnTo>
                  <a:lnTo>
                    <a:pt x="2584" y="2744"/>
                  </a:lnTo>
                  <a:lnTo>
                    <a:pt x="2565" y="2740"/>
                  </a:lnTo>
                  <a:lnTo>
                    <a:pt x="1972" y="2740"/>
                  </a:lnTo>
                  <a:close/>
                  <a:moveTo>
                    <a:pt x="3480" y="2630"/>
                  </a:moveTo>
                  <a:lnTo>
                    <a:pt x="3460" y="2634"/>
                  </a:lnTo>
                  <a:lnTo>
                    <a:pt x="3444" y="2645"/>
                  </a:lnTo>
                  <a:lnTo>
                    <a:pt x="3433" y="2661"/>
                  </a:lnTo>
                  <a:lnTo>
                    <a:pt x="3429" y="2682"/>
                  </a:lnTo>
                  <a:lnTo>
                    <a:pt x="3429" y="3065"/>
                  </a:lnTo>
                  <a:lnTo>
                    <a:pt x="3433" y="3085"/>
                  </a:lnTo>
                  <a:lnTo>
                    <a:pt x="3444" y="3100"/>
                  </a:lnTo>
                  <a:lnTo>
                    <a:pt x="3460" y="3113"/>
                  </a:lnTo>
                  <a:lnTo>
                    <a:pt x="3480" y="3117"/>
                  </a:lnTo>
                  <a:lnTo>
                    <a:pt x="3863" y="3117"/>
                  </a:lnTo>
                  <a:lnTo>
                    <a:pt x="3883" y="3113"/>
                  </a:lnTo>
                  <a:lnTo>
                    <a:pt x="3900" y="3100"/>
                  </a:lnTo>
                  <a:lnTo>
                    <a:pt x="3910" y="3085"/>
                  </a:lnTo>
                  <a:lnTo>
                    <a:pt x="3914" y="3065"/>
                  </a:lnTo>
                  <a:lnTo>
                    <a:pt x="3914" y="2682"/>
                  </a:lnTo>
                  <a:lnTo>
                    <a:pt x="3910" y="2661"/>
                  </a:lnTo>
                  <a:lnTo>
                    <a:pt x="3900" y="2645"/>
                  </a:lnTo>
                  <a:lnTo>
                    <a:pt x="3883" y="2634"/>
                  </a:lnTo>
                  <a:lnTo>
                    <a:pt x="3863" y="2630"/>
                  </a:lnTo>
                  <a:lnTo>
                    <a:pt x="3480" y="2630"/>
                  </a:lnTo>
                  <a:close/>
                  <a:moveTo>
                    <a:pt x="598" y="2630"/>
                  </a:moveTo>
                  <a:lnTo>
                    <a:pt x="579" y="2634"/>
                  </a:lnTo>
                  <a:lnTo>
                    <a:pt x="563" y="2645"/>
                  </a:lnTo>
                  <a:lnTo>
                    <a:pt x="551" y="2661"/>
                  </a:lnTo>
                  <a:lnTo>
                    <a:pt x="548" y="2682"/>
                  </a:lnTo>
                  <a:lnTo>
                    <a:pt x="548" y="3065"/>
                  </a:lnTo>
                  <a:lnTo>
                    <a:pt x="551" y="3085"/>
                  </a:lnTo>
                  <a:lnTo>
                    <a:pt x="563" y="3100"/>
                  </a:lnTo>
                  <a:lnTo>
                    <a:pt x="579" y="3113"/>
                  </a:lnTo>
                  <a:lnTo>
                    <a:pt x="598" y="3117"/>
                  </a:lnTo>
                  <a:lnTo>
                    <a:pt x="981" y="3117"/>
                  </a:lnTo>
                  <a:lnTo>
                    <a:pt x="1001" y="3113"/>
                  </a:lnTo>
                  <a:lnTo>
                    <a:pt x="1017" y="3100"/>
                  </a:lnTo>
                  <a:lnTo>
                    <a:pt x="1028" y="3085"/>
                  </a:lnTo>
                  <a:lnTo>
                    <a:pt x="1032" y="3065"/>
                  </a:lnTo>
                  <a:lnTo>
                    <a:pt x="1032" y="2682"/>
                  </a:lnTo>
                  <a:lnTo>
                    <a:pt x="1028" y="2661"/>
                  </a:lnTo>
                  <a:lnTo>
                    <a:pt x="1017" y="2645"/>
                  </a:lnTo>
                  <a:lnTo>
                    <a:pt x="1001" y="2634"/>
                  </a:lnTo>
                  <a:lnTo>
                    <a:pt x="981" y="2630"/>
                  </a:lnTo>
                  <a:lnTo>
                    <a:pt x="598" y="2630"/>
                  </a:lnTo>
                  <a:close/>
                  <a:moveTo>
                    <a:pt x="3480" y="1982"/>
                  </a:moveTo>
                  <a:lnTo>
                    <a:pt x="3460" y="1986"/>
                  </a:lnTo>
                  <a:lnTo>
                    <a:pt x="3444" y="1997"/>
                  </a:lnTo>
                  <a:lnTo>
                    <a:pt x="3433" y="2013"/>
                  </a:lnTo>
                  <a:lnTo>
                    <a:pt x="3429" y="2032"/>
                  </a:lnTo>
                  <a:lnTo>
                    <a:pt x="3429" y="2415"/>
                  </a:lnTo>
                  <a:lnTo>
                    <a:pt x="3433" y="2436"/>
                  </a:lnTo>
                  <a:lnTo>
                    <a:pt x="3444" y="2452"/>
                  </a:lnTo>
                  <a:lnTo>
                    <a:pt x="3460" y="2463"/>
                  </a:lnTo>
                  <a:lnTo>
                    <a:pt x="3480" y="2467"/>
                  </a:lnTo>
                  <a:lnTo>
                    <a:pt x="3863" y="2467"/>
                  </a:lnTo>
                  <a:lnTo>
                    <a:pt x="3883" y="2463"/>
                  </a:lnTo>
                  <a:lnTo>
                    <a:pt x="3900" y="2452"/>
                  </a:lnTo>
                  <a:lnTo>
                    <a:pt x="3910" y="2436"/>
                  </a:lnTo>
                  <a:lnTo>
                    <a:pt x="3914" y="2415"/>
                  </a:lnTo>
                  <a:lnTo>
                    <a:pt x="3914" y="2032"/>
                  </a:lnTo>
                  <a:lnTo>
                    <a:pt x="3910" y="2013"/>
                  </a:lnTo>
                  <a:lnTo>
                    <a:pt x="3900" y="1997"/>
                  </a:lnTo>
                  <a:lnTo>
                    <a:pt x="3883" y="1986"/>
                  </a:lnTo>
                  <a:lnTo>
                    <a:pt x="3863" y="1982"/>
                  </a:lnTo>
                  <a:lnTo>
                    <a:pt x="3480" y="1982"/>
                  </a:lnTo>
                  <a:close/>
                  <a:moveTo>
                    <a:pt x="598" y="1982"/>
                  </a:moveTo>
                  <a:lnTo>
                    <a:pt x="579" y="1986"/>
                  </a:lnTo>
                  <a:lnTo>
                    <a:pt x="563" y="1997"/>
                  </a:lnTo>
                  <a:lnTo>
                    <a:pt x="551" y="2013"/>
                  </a:lnTo>
                  <a:lnTo>
                    <a:pt x="548" y="2032"/>
                  </a:lnTo>
                  <a:lnTo>
                    <a:pt x="548" y="2415"/>
                  </a:lnTo>
                  <a:lnTo>
                    <a:pt x="551" y="2436"/>
                  </a:lnTo>
                  <a:lnTo>
                    <a:pt x="563" y="2452"/>
                  </a:lnTo>
                  <a:lnTo>
                    <a:pt x="579" y="2463"/>
                  </a:lnTo>
                  <a:lnTo>
                    <a:pt x="598" y="2467"/>
                  </a:lnTo>
                  <a:lnTo>
                    <a:pt x="981" y="2467"/>
                  </a:lnTo>
                  <a:lnTo>
                    <a:pt x="1001" y="2463"/>
                  </a:lnTo>
                  <a:lnTo>
                    <a:pt x="1017" y="2452"/>
                  </a:lnTo>
                  <a:lnTo>
                    <a:pt x="1028" y="2436"/>
                  </a:lnTo>
                  <a:lnTo>
                    <a:pt x="1032" y="2415"/>
                  </a:lnTo>
                  <a:lnTo>
                    <a:pt x="1032" y="2032"/>
                  </a:lnTo>
                  <a:lnTo>
                    <a:pt x="1028" y="2013"/>
                  </a:lnTo>
                  <a:lnTo>
                    <a:pt x="1017" y="1997"/>
                  </a:lnTo>
                  <a:lnTo>
                    <a:pt x="1001" y="1986"/>
                  </a:lnTo>
                  <a:lnTo>
                    <a:pt x="981" y="1982"/>
                  </a:lnTo>
                  <a:lnTo>
                    <a:pt x="598" y="1982"/>
                  </a:lnTo>
                  <a:close/>
                  <a:moveTo>
                    <a:pt x="2508" y="1970"/>
                  </a:moveTo>
                  <a:lnTo>
                    <a:pt x="2488" y="1974"/>
                  </a:lnTo>
                  <a:lnTo>
                    <a:pt x="2471" y="1985"/>
                  </a:lnTo>
                  <a:lnTo>
                    <a:pt x="2460" y="2001"/>
                  </a:lnTo>
                  <a:lnTo>
                    <a:pt x="2456" y="2021"/>
                  </a:lnTo>
                  <a:lnTo>
                    <a:pt x="2456" y="2404"/>
                  </a:lnTo>
                  <a:lnTo>
                    <a:pt x="2460" y="2424"/>
                  </a:lnTo>
                  <a:lnTo>
                    <a:pt x="2471" y="2440"/>
                  </a:lnTo>
                  <a:lnTo>
                    <a:pt x="2488" y="2451"/>
                  </a:lnTo>
                  <a:lnTo>
                    <a:pt x="2508" y="2455"/>
                  </a:lnTo>
                  <a:lnTo>
                    <a:pt x="2890" y="2455"/>
                  </a:lnTo>
                  <a:lnTo>
                    <a:pt x="2911" y="2451"/>
                  </a:lnTo>
                  <a:lnTo>
                    <a:pt x="2926" y="2440"/>
                  </a:lnTo>
                  <a:lnTo>
                    <a:pt x="2938" y="2424"/>
                  </a:lnTo>
                  <a:lnTo>
                    <a:pt x="2942" y="2404"/>
                  </a:lnTo>
                  <a:lnTo>
                    <a:pt x="2942" y="2021"/>
                  </a:lnTo>
                  <a:lnTo>
                    <a:pt x="2938" y="2001"/>
                  </a:lnTo>
                  <a:lnTo>
                    <a:pt x="2926" y="1985"/>
                  </a:lnTo>
                  <a:lnTo>
                    <a:pt x="2911" y="1974"/>
                  </a:lnTo>
                  <a:lnTo>
                    <a:pt x="2890" y="1970"/>
                  </a:lnTo>
                  <a:lnTo>
                    <a:pt x="2508" y="1970"/>
                  </a:lnTo>
                  <a:close/>
                  <a:moveTo>
                    <a:pt x="1637" y="1970"/>
                  </a:moveTo>
                  <a:lnTo>
                    <a:pt x="1617" y="1974"/>
                  </a:lnTo>
                  <a:lnTo>
                    <a:pt x="1601" y="1985"/>
                  </a:lnTo>
                  <a:lnTo>
                    <a:pt x="1590" y="2001"/>
                  </a:lnTo>
                  <a:lnTo>
                    <a:pt x="1586" y="2021"/>
                  </a:lnTo>
                  <a:lnTo>
                    <a:pt x="1586" y="2404"/>
                  </a:lnTo>
                  <a:lnTo>
                    <a:pt x="1590" y="2424"/>
                  </a:lnTo>
                  <a:lnTo>
                    <a:pt x="1601" y="2440"/>
                  </a:lnTo>
                  <a:lnTo>
                    <a:pt x="1617" y="2451"/>
                  </a:lnTo>
                  <a:lnTo>
                    <a:pt x="1637" y="2455"/>
                  </a:lnTo>
                  <a:lnTo>
                    <a:pt x="2020" y="2455"/>
                  </a:lnTo>
                  <a:lnTo>
                    <a:pt x="2039" y="2451"/>
                  </a:lnTo>
                  <a:lnTo>
                    <a:pt x="2055" y="2440"/>
                  </a:lnTo>
                  <a:lnTo>
                    <a:pt x="2067" y="2424"/>
                  </a:lnTo>
                  <a:lnTo>
                    <a:pt x="2071" y="2404"/>
                  </a:lnTo>
                  <a:lnTo>
                    <a:pt x="2071" y="2021"/>
                  </a:lnTo>
                  <a:lnTo>
                    <a:pt x="2067" y="2001"/>
                  </a:lnTo>
                  <a:lnTo>
                    <a:pt x="2055" y="1985"/>
                  </a:lnTo>
                  <a:lnTo>
                    <a:pt x="2039" y="1974"/>
                  </a:lnTo>
                  <a:lnTo>
                    <a:pt x="2020" y="1970"/>
                  </a:lnTo>
                  <a:lnTo>
                    <a:pt x="1637" y="1970"/>
                  </a:lnTo>
                  <a:close/>
                  <a:moveTo>
                    <a:pt x="2508" y="1320"/>
                  </a:moveTo>
                  <a:lnTo>
                    <a:pt x="2488" y="1324"/>
                  </a:lnTo>
                  <a:lnTo>
                    <a:pt x="2471" y="1335"/>
                  </a:lnTo>
                  <a:lnTo>
                    <a:pt x="2460" y="1351"/>
                  </a:lnTo>
                  <a:lnTo>
                    <a:pt x="2456" y="1372"/>
                  </a:lnTo>
                  <a:lnTo>
                    <a:pt x="2456" y="1755"/>
                  </a:lnTo>
                  <a:lnTo>
                    <a:pt x="2460" y="1775"/>
                  </a:lnTo>
                  <a:lnTo>
                    <a:pt x="2471" y="1792"/>
                  </a:lnTo>
                  <a:lnTo>
                    <a:pt x="2488" y="1802"/>
                  </a:lnTo>
                  <a:lnTo>
                    <a:pt x="2508" y="1807"/>
                  </a:lnTo>
                  <a:lnTo>
                    <a:pt x="2890" y="1807"/>
                  </a:lnTo>
                  <a:lnTo>
                    <a:pt x="2911" y="1802"/>
                  </a:lnTo>
                  <a:lnTo>
                    <a:pt x="2926" y="1792"/>
                  </a:lnTo>
                  <a:lnTo>
                    <a:pt x="2938" y="1775"/>
                  </a:lnTo>
                  <a:lnTo>
                    <a:pt x="2942" y="1755"/>
                  </a:lnTo>
                  <a:lnTo>
                    <a:pt x="2942" y="1372"/>
                  </a:lnTo>
                  <a:lnTo>
                    <a:pt x="2938" y="1351"/>
                  </a:lnTo>
                  <a:lnTo>
                    <a:pt x="2926" y="1335"/>
                  </a:lnTo>
                  <a:lnTo>
                    <a:pt x="2911" y="1324"/>
                  </a:lnTo>
                  <a:lnTo>
                    <a:pt x="2890" y="1320"/>
                  </a:lnTo>
                  <a:lnTo>
                    <a:pt x="2508" y="1320"/>
                  </a:lnTo>
                  <a:close/>
                  <a:moveTo>
                    <a:pt x="1637" y="1320"/>
                  </a:moveTo>
                  <a:lnTo>
                    <a:pt x="1617" y="1324"/>
                  </a:lnTo>
                  <a:lnTo>
                    <a:pt x="1601" y="1335"/>
                  </a:lnTo>
                  <a:lnTo>
                    <a:pt x="1590" y="1351"/>
                  </a:lnTo>
                  <a:lnTo>
                    <a:pt x="1586" y="1372"/>
                  </a:lnTo>
                  <a:lnTo>
                    <a:pt x="1586" y="1755"/>
                  </a:lnTo>
                  <a:lnTo>
                    <a:pt x="1590" y="1775"/>
                  </a:lnTo>
                  <a:lnTo>
                    <a:pt x="1601" y="1792"/>
                  </a:lnTo>
                  <a:lnTo>
                    <a:pt x="1617" y="1802"/>
                  </a:lnTo>
                  <a:lnTo>
                    <a:pt x="1637" y="1807"/>
                  </a:lnTo>
                  <a:lnTo>
                    <a:pt x="2020" y="1807"/>
                  </a:lnTo>
                  <a:lnTo>
                    <a:pt x="2039" y="1802"/>
                  </a:lnTo>
                  <a:lnTo>
                    <a:pt x="2055" y="1792"/>
                  </a:lnTo>
                  <a:lnTo>
                    <a:pt x="2067" y="1775"/>
                  </a:lnTo>
                  <a:lnTo>
                    <a:pt x="2071" y="1755"/>
                  </a:lnTo>
                  <a:lnTo>
                    <a:pt x="2071" y="1372"/>
                  </a:lnTo>
                  <a:lnTo>
                    <a:pt x="2067" y="1351"/>
                  </a:lnTo>
                  <a:lnTo>
                    <a:pt x="2055" y="1335"/>
                  </a:lnTo>
                  <a:lnTo>
                    <a:pt x="2039" y="1324"/>
                  </a:lnTo>
                  <a:lnTo>
                    <a:pt x="2020" y="1320"/>
                  </a:lnTo>
                  <a:lnTo>
                    <a:pt x="1637" y="1320"/>
                  </a:lnTo>
                  <a:close/>
                  <a:moveTo>
                    <a:pt x="3480" y="1309"/>
                  </a:moveTo>
                  <a:lnTo>
                    <a:pt x="3460" y="1313"/>
                  </a:lnTo>
                  <a:lnTo>
                    <a:pt x="3444" y="1324"/>
                  </a:lnTo>
                  <a:lnTo>
                    <a:pt x="3433" y="1340"/>
                  </a:lnTo>
                  <a:lnTo>
                    <a:pt x="3429" y="1359"/>
                  </a:lnTo>
                  <a:lnTo>
                    <a:pt x="3429" y="1744"/>
                  </a:lnTo>
                  <a:lnTo>
                    <a:pt x="3433" y="1763"/>
                  </a:lnTo>
                  <a:lnTo>
                    <a:pt x="3444" y="1779"/>
                  </a:lnTo>
                  <a:lnTo>
                    <a:pt x="3460" y="1790"/>
                  </a:lnTo>
                  <a:lnTo>
                    <a:pt x="3480" y="1794"/>
                  </a:lnTo>
                  <a:lnTo>
                    <a:pt x="3863" y="1794"/>
                  </a:lnTo>
                  <a:lnTo>
                    <a:pt x="3883" y="1790"/>
                  </a:lnTo>
                  <a:lnTo>
                    <a:pt x="3900" y="1779"/>
                  </a:lnTo>
                  <a:lnTo>
                    <a:pt x="3910" y="1763"/>
                  </a:lnTo>
                  <a:lnTo>
                    <a:pt x="3914" y="1744"/>
                  </a:lnTo>
                  <a:lnTo>
                    <a:pt x="3914" y="1359"/>
                  </a:lnTo>
                  <a:lnTo>
                    <a:pt x="3910" y="1340"/>
                  </a:lnTo>
                  <a:lnTo>
                    <a:pt x="3900" y="1324"/>
                  </a:lnTo>
                  <a:lnTo>
                    <a:pt x="3883" y="1313"/>
                  </a:lnTo>
                  <a:lnTo>
                    <a:pt x="3863" y="1309"/>
                  </a:lnTo>
                  <a:lnTo>
                    <a:pt x="3480" y="1309"/>
                  </a:lnTo>
                  <a:close/>
                  <a:moveTo>
                    <a:pt x="598" y="1309"/>
                  </a:moveTo>
                  <a:lnTo>
                    <a:pt x="579" y="1313"/>
                  </a:lnTo>
                  <a:lnTo>
                    <a:pt x="563" y="1324"/>
                  </a:lnTo>
                  <a:lnTo>
                    <a:pt x="551" y="1340"/>
                  </a:lnTo>
                  <a:lnTo>
                    <a:pt x="548" y="1359"/>
                  </a:lnTo>
                  <a:lnTo>
                    <a:pt x="548" y="1744"/>
                  </a:lnTo>
                  <a:lnTo>
                    <a:pt x="551" y="1763"/>
                  </a:lnTo>
                  <a:lnTo>
                    <a:pt x="563" y="1779"/>
                  </a:lnTo>
                  <a:lnTo>
                    <a:pt x="579" y="1790"/>
                  </a:lnTo>
                  <a:lnTo>
                    <a:pt x="598" y="1794"/>
                  </a:lnTo>
                  <a:lnTo>
                    <a:pt x="981" y="1794"/>
                  </a:lnTo>
                  <a:lnTo>
                    <a:pt x="1001" y="1790"/>
                  </a:lnTo>
                  <a:lnTo>
                    <a:pt x="1017" y="1779"/>
                  </a:lnTo>
                  <a:lnTo>
                    <a:pt x="1028" y="1763"/>
                  </a:lnTo>
                  <a:lnTo>
                    <a:pt x="1032" y="1744"/>
                  </a:lnTo>
                  <a:lnTo>
                    <a:pt x="1032" y="1359"/>
                  </a:lnTo>
                  <a:lnTo>
                    <a:pt x="1028" y="1340"/>
                  </a:lnTo>
                  <a:lnTo>
                    <a:pt x="1017" y="1324"/>
                  </a:lnTo>
                  <a:lnTo>
                    <a:pt x="1001" y="1313"/>
                  </a:lnTo>
                  <a:lnTo>
                    <a:pt x="981" y="1309"/>
                  </a:lnTo>
                  <a:lnTo>
                    <a:pt x="598" y="1309"/>
                  </a:lnTo>
                  <a:close/>
                  <a:moveTo>
                    <a:pt x="2508" y="649"/>
                  </a:moveTo>
                  <a:lnTo>
                    <a:pt x="2488" y="653"/>
                  </a:lnTo>
                  <a:lnTo>
                    <a:pt x="2471" y="664"/>
                  </a:lnTo>
                  <a:lnTo>
                    <a:pt x="2460" y="680"/>
                  </a:lnTo>
                  <a:lnTo>
                    <a:pt x="2456" y="699"/>
                  </a:lnTo>
                  <a:lnTo>
                    <a:pt x="2456" y="1082"/>
                  </a:lnTo>
                  <a:lnTo>
                    <a:pt x="2460" y="1103"/>
                  </a:lnTo>
                  <a:lnTo>
                    <a:pt x="2471" y="1119"/>
                  </a:lnTo>
                  <a:lnTo>
                    <a:pt x="2488" y="1130"/>
                  </a:lnTo>
                  <a:lnTo>
                    <a:pt x="2508" y="1134"/>
                  </a:lnTo>
                  <a:lnTo>
                    <a:pt x="2890" y="1134"/>
                  </a:lnTo>
                  <a:lnTo>
                    <a:pt x="2911" y="1130"/>
                  </a:lnTo>
                  <a:lnTo>
                    <a:pt x="2926" y="1119"/>
                  </a:lnTo>
                  <a:lnTo>
                    <a:pt x="2938" y="1103"/>
                  </a:lnTo>
                  <a:lnTo>
                    <a:pt x="2942" y="1082"/>
                  </a:lnTo>
                  <a:lnTo>
                    <a:pt x="2942" y="699"/>
                  </a:lnTo>
                  <a:lnTo>
                    <a:pt x="2938" y="680"/>
                  </a:lnTo>
                  <a:lnTo>
                    <a:pt x="2926" y="664"/>
                  </a:lnTo>
                  <a:lnTo>
                    <a:pt x="2911" y="653"/>
                  </a:lnTo>
                  <a:lnTo>
                    <a:pt x="2890" y="649"/>
                  </a:lnTo>
                  <a:lnTo>
                    <a:pt x="2508" y="649"/>
                  </a:lnTo>
                  <a:close/>
                  <a:moveTo>
                    <a:pt x="1637" y="649"/>
                  </a:moveTo>
                  <a:lnTo>
                    <a:pt x="1617" y="653"/>
                  </a:lnTo>
                  <a:lnTo>
                    <a:pt x="1601" y="664"/>
                  </a:lnTo>
                  <a:lnTo>
                    <a:pt x="1590" y="680"/>
                  </a:lnTo>
                  <a:lnTo>
                    <a:pt x="1586" y="699"/>
                  </a:lnTo>
                  <a:lnTo>
                    <a:pt x="1586" y="1082"/>
                  </a:lnTo>
                  <a:lnTo>
                    <a:pt x="1590" y="1103"/>
                  </a:lnTo>
                  <a:lnTo>
                    <a:pt x="1601" y="1119"/>
                  </a:lnTo>
                  <a:lnTo>
                    <a:pt x="1617" y="1130"/>
                  </a:lnTo>
                  <a:lnTo>
                    <a:pt x="1637" y="1134"/>
                  </a:lnTo>
                  <a:lnTo>
                    <a:pt x="2020" y="1134"/>
                  </a:lnTo>
                  <a:lnTo>
                    <a:pt x="2039" y="1130"/>
                  </a:lnTo>
                  <a:lnTo>
                    <a:pt x="2055" y="1119"/>
                  </a:lnTo>
                  <a:lnTo>
                    <a:pt x="2067" y="1103"/>
                  </a:lnTo>
                  <a:lnTo>
                    <a:pt x="2071" y="1082"/>
                  </a:lnTo>
                  <a:lnTo>
                    <a:pt x="2071" y="699"/>
                  </a:lnTo>
                  <a:lnTo>
                    <a:pt x="2067" y="680"/>
                  </a:lnTo>
                  <a:lnTo>
                    <a:pt x="2055" y="664"/>
                  </a:lnTo>
                  <a:lnTo>
                    <a:pt x="2039" y="653"/>
                  </a:lnTo>
                  <a:lnTo>
                    <a:pt x="2020" y="649"/>
                  </a:lnTo>
                  <a:lnTo>
                    <a:pt x="1637" y="649"/>
                  </a:lnTo>
                  <a:close/>
                  <a:moveTo>
                    <a:pt x="1229" y="0"/>
                  </a:moveTo>
                  <a:lnTo>
                    <a:pt x="3297" y="0"/>
                  </a:lnTo>
                  <a:lnTo>
                    <a:pt x="3318" y="3"/>
                  </a:lnTo>
                  <a:lnTo>
                    <a:pt x="3334" y="13"/>
                  </a:lnTo>
                  <a:lnTo>
                    <a:pt x="3349" y="26"/>
                  </a:lnTo>
                  <a:lnTo>
                    <a:pt x="3357" y="44"/>
                  </a:lnTo>
                  <a:lnTo>
                    <a:pt x="3361" y="64"/>
                  </a:lnTo>
                  <a:lnTo>
                    <a:pt x="3361" y="178"/>
                  </a:lnTo>
                  <a:lnTo>
                    <a:pt x="3357" y="197"/>
                  </a:lnTo>
                  <a:lnTo>
                    <a:pt x="3349" y="215"/>
                  </a:lnTo>
                  <a:lnTo>
                    <a:pt x="3334" y="230"/>
                  </a:lnTo>
                  <a:lnTo>
                    <a:pt x="3318" y="238"/>
                  </a:lnTo>
                  <a:lnTo>
                    <a:pt x="3297" y="242"/>
                  </a:lnTo>
                  <a:lnTo>
                    <a:pt x="3291" y="242"/>
                  </a:lnTo>
                  <a:lnTo>
                    <a:pt x="3286" y="244"/>
                  </a:lnTo>
                  <a:lnTo>
                    <a:pt x="3282" y="244"/>
                  </a:lnTo>
                  <a:lnTo>
                    <a:pt x="3281" y="246"/>
                  </a:lnTo>
                  <a:lnTo>
                    <a:pt x="3280" y="248"/>
                  </a:lnTo>
                  <a:lnTo>
                    <a:pt x="3278" y="250"/>
                  </a:lnTo>
                  <a:lnTo>
                    <a:pt x="3278" y="252"/>
                  </a:lnTo>
                  <a:lnTo>
                    <a:pt x="3278" y="738"/>
                  </a:lnTo>
                  <a:lnTo>
                    <a:pt x="3278" y="740"/>
                  </a:lnTo>
                  <a:lnTo>
                    <a:pt x="3278" y="745"/>
                  </a:lnTo>
                  <a:lnTo>
                    <a:pt x="3281" y="753"/>
                  </a:lnTo>
                  <a:lnTo>
                    <a:pt x="3286" y="760"/>
                  </a:lnTo>
                  <a:lnTo>
                    <a:pt x="3295" y="765"/>
                  </a:lnTo>
                  <a:lnTo>
                    <a:pt x="3308" y="768"/>
                  </a:lnTo>
                  <a:lnTo>
                    <a:pt x="4199" y="768"/>
                  </a:lnTo>
                  <a:lnTo>
                    <a:pt x="4229" y="772"/>
                  </a:lnTo>
                  <a:lnTo>
                    <a:pt x="4256" y="784"/>
                  </a:lnTo>
                  <a:lnTo>
                    <a:pt x="4281" y="802"/>
                  </a:lnTo>
                  <a:lnTo>
                    <a:pt x="4298" y="825"/>
                  </a:lnTo>
                  <a:lnTo>
                    <a:pt x="4311" y="852"/>
                  </a:lnTo>
                  <a:lnTo>
                    <a:pt x="4315" y="884"/>
                  </a:lnTo>
                  <a:lnTo>
                    <a:pt x="4315" y="3403"/>
                  </a:lnTo>
                  <a:lnTo>
                    <a:pt x="4315" y="3405"/>
                  </a:lnTo>
                  <a:lnTo>
                    <a:pt x="4315" y="3410"/>
                  </a:lnTo>
                  <a:lnTo>
                    <a:pt x="4316" y="3417"/>
                  </a:lnTo>
                  <a:lnTo>
                    <a:pt x="4320" y="3425"/>
                  </a:lnTo>
                  <a:lnTo>
                    <a:pt x="4325" y="3432"/>
                  </a:lnTo>
                  <a:lnTo>
                    <a:pt x="4334" y="3437"/>
                  </a:lnTo>
                  <a:lnTo>
                    <a:pt x="4344" y="3439"/>
                  </a:lnTo>
                  <a:lnTo>
                    <a:pt x="4400" y="3439"/>
                  </a:lnTo>
                  <a:lnTo>
                    <a:pt x="4420" y="3443"/>
                  </a:lnTo>
                  <a:lnTo>
                    <a:pt x="4438" y="3451"/>
                  </a:lnTo>
                  <a:lnTo>
                    <a:pt x="4452" y="3466"/>
                  </a:lnTo>
                  <a:lnTo>
                    <a:pt x="4461" y="3482"/>
                  </a:lnTo>
                  <a:lnTo>
                    <a:pt x="4464" y="3503"/>
                  </a:lnTo>
                  <a:lnTo>
                    <a:pt x="4464" y="3636"/>
                  </a:lnTo>
                  <a:lnTo>
                    <a:pt x="4461" y="3656"/>
                  </a:lnTo>
                  <a:lnTo>
                    <a:pt x="4452" y="3674"/>
                  </a:lnTo>
                  <a:lnTo>
                    <a:pt x="4438" y="3687"/>
                  </a:lnTo>
                  <a:lnTo>
                    <a:pt x="4420" y="3697"/>
                  </a:lnTo>
                  <a:lnTo>
                    <a:pt x="4400" y="3700"/>
                  </a:lnTo>
                  <a:lnTo>
                    <a:pt x="64" y="3700"/>
                  </a:lnTo>
                  <a:lnTo>
                    <a:pt x="43" y="3697"/>
                  </a:lnTo>
                  <a:lnTo>
                    <a:pt x="26" y="3687"/>
                  </a:lnTo>
                  <a:lnTo>
                    <a:pt x="12" y="3674"/>
                  </a:lnTo>
                  <a:lnTo>
                    <a:pt x="3" y="3656"/>
                  </a:lnTo>
                  <a:lnTo>
                    <a:pt x="0" y="3636"/>
                  </a:lnTo>
                  <a:lnTo>
                    <a:pt x="0" y="3503"/>
                  </a:lnTo>
                  <a:lnTo>
                    <a:pt x="3" y="3482"/>
                  </a:lnTo>
                  <a:lnTo>
                    <a:pt x="12" y="3466"/>
                  </a:lnTo>
                  <a:lnTo>
                    <a:pt x="26" y="3451"/>
                  </a:lnTo>
                  <a:lnTo>
                    <a:pt x="43" y="3443"/>
                  </a:lnTo>
                  <a:lnTo>
                    <a:pt x="64" y="3439"/>
                  </a:lnTo>
                  <a:lnTo>
                    <a:pt x="109" y="3439"/>
                  </a:lnTo>
                  <a:lnTo>
                    <a:pt x="122" y="3439"/>
                  </a:lnTo>
                  <a:lnTo>
                    <a:pt x="133" y="3436"/>
                  </a:lnTo>
                  <a:lnTo>
                    <a:pt x="141" y="3431"/>
                  </a:lnTo>
                  <a:lnTo>
                    <a:pt x="145" y="3424"/>
                  </a:lnTo>
                  <a:lnTo>
                    <a:pt x="148" y="3412"/>
                  </a:lnTo>
                  <a:lnTo>
                    <a:pt x="148" y="884"/>
                  </a:lnTo>
                  <a:lnTo>
                    <a:pt x="152" y="852"/>
                  </a:lnTo>
                  <a:lnTo>
                    <a:pt x="163" y="825"/>
                  </a:lnTo>
                  <a:lnTo>
                    <a:pt x="180" y="802"/>
                  </a:lnTo>
                  <a:lnTo>
                    <a:pt x="205" y="784"/>
                  </a:lnTo>
                  <a:lnTo>
                    <a:pt x="232" y="772"/>
                  </a:lnTo>
                  <a:lnTo>
                    <a:pt x="262" y="768"/>
                  </a:lnTo>
                  <a:lnTo>
                    <a:pt x="1223" y="768"/>
                  </a:lnTo>
                  <a:lnTo>
                    <a:pt x="1234" y="765"/>
                  </a:lnTo>
                  <a:lnTo>
                    <a:pt x="1241" y="760"/>
                  </a:lnTo>
                  <a:lnTo>
                    <a:pt x="1245" y="752"/>
                  </a:lnTo>
                  <a:lnTo>
                    <a:pt x="1246" y="742"/>
                  </a:lnTo>
                  <a:lnTo>
                    <a:pt x="1248" y="734"/>
                  </a:lnTo>
                  <a:lnTo>
                    <a:pt x="1248" y="729"/>
                  </a:lnTo>
                  <a:lnTo>
                    <a:pt x="1248" y="726"/>
                  </a:lnTo>
                  <a:lnTo>
                    <a:pt x="1248" y="260"/>
                  </a:lnTo>
                  <a:lnTo>
                    <a:pt x="1248" y="259"/>
                  </a:lnTo>
                  <a:lnTo>
                    <a:pt x="1248" y="257"/>
                  </a:lnTo>
                  <a:lnTo>
                    <a:pt x="1248" y="254"/>
                  </a:lnTo>
                  <a:lnTo>
                    <a:pt x="1246" y="252"/>
                  </a:lnTo>
                  <a:lnTo>
                    <a:pt x="1245" y="249"/>
                  </a:lnTo>
                  <a:lnTo>
                    <a:pt x="1242" y="246"/>
                  </a:lnTo>
                  <a:lnTo>
                    <a:pt x="1240" y="244"/>
                  </a:lnTo>
                  <a:lnTo>
                    <a:pt x="1234" y="242"/>
                  </a:lnTo>
                  <a:lnTo>
                    <a:pt x="1229" y="242"/>
                  </a:lnTo>
                  <a:lnTo>
                    <a:pt x="1209" y="238"/>
                  </a:lnTo>
                  <a:lnTo>
                    <a:pt x="1192" y="230"/>
                  </a:lnTo>
                  <a:lnTo>
                    <a:pt x="1177" y="215"/>
                  </a:lnTo>
                  <a:lnTo>
                    <a:pt x="1169" y="197"/>
                  </a:lnTo>
                  <a:lnTo>
                    <a:pt x="1165" y="178"/>
                  </a:lnTo>
                  <a:lnTo>
                    <a:pt x="1165" y="64"/>
                  </a:lnTo>
                  <a:lnTo>
                    <a:pt x="1169" y="44"/>
                  </a:lnTo>
                  <a:lnTo>
                    <a:pt x="1177" y="26"/>
                  </a:lnTo>
                  <a:lnTo>
                    <a:pt x="1192" y="13"/>
                  </a:lnTo>
                  <a:lnTo>
                    <a:pt x="1209" y="3"/>
                  </a:lnTo>
                  <a:lnTo>
                    <a:pt x="1229" y="0"/>
                  </a:lnTo>
                  <a:close/>
                </a:path>
              </a:pathLst>
            </a:custGeom>
            <a:solidFill>
              <a:srgbClr val="B3D177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76" name="Rectangle 175"/>
          <p:cNvSpPr/>
          <p:nvPr/>
        </p:nvSpPr>
        <p:spPr>
          <a:xfrm>
            <a:off x="3735171" y="2701456"/>
            <a:ext cx="1642556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1600" b="1" dirty="0">
                <a:solidFill>
                  <a:srgbClr val="B3D177"/>
                </a:solidFill>
              </a:rPr>
              <a:t>Manage the Resident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6302315" y="1513585"/>
            <a:ext cx="2561974" cy="1272423"/>
            <a:chOff x="6302315" y="1513585"/>
            <a:chExt cx="2561974" cy="1272423"/>
          </a:xfrm>
        </p:grpSpPr>
        <p:grpSp>
          <p:nvGrpSpPr>
            <p:cNvPr id="100" name="Group 99"/>
            <p:cNvGrpSpPr/>
            <p:nvPr/>
          </p:nvGrpSpPr>
          <p:grpSpPr>
            <a:xfrm>
              <a:off x="6302315" y="1513585"/>
              <a:ext cx="2561974" cy="1272423"/>
              <a:chOff x="1374426" y="4343400"/>
              <a:chExt cx="2843472" cy="1412230"/>
            </a:xfrm>
          </p:grpSpPr>
          <p:grpSp>
            <p:nvGrpSpPr>
              <p:cNvPr id="106" name="Group 105"/>
              <p:cNvGrpSpPr/>
              <p:nvPr/>
            </p:nvGrpSpPr>
            <p:grpSpPr>
              <a:xfrm>
                <a:off x="1955717" y="4343400"/>
                <a:ext cx="1680882" cy="1156447"/>
                <a:chOff x="2043953" y="4007225"/>
                <a:chExt cx="1680882" cy="1156447"/>
              </a:xfrm>
            </p:grpSpPr>
            <p:sp>
              <p:nvSpPr>
                <p:cNvPr id="111" name="Freeform 110"/>
                <p:cNvSpPr/>
                <p:nvPr/>
              </p:nvSpPr>
              <p:spPr>
                <a:xfrm>
                  <a:off x="2187388" y="4150659"/>
                  <a:ext cx="1394012" cy="1013012"/>
                </a:xfrm>
                <a:custGeom>
                  <a:avLst/>
                  <a:gdLst>
                    <a:gd name="connsiteX0" fmla="*/ 697006 w 1394012"/>
                    <a:gd name="connsiteY0" fmla="*/ 0 h 1013012"/>
                    <a:gd name="connsiteX1" fmla="*/ 1394012 w 1394012"/>
                    <a:gd name="connsiteY1" fmla="*/ 697006 h 1013012"/>
                    <a:gd name="connsiteX2" fmla="*/ 1339238 w 1394012"/>
                    <a:gd name="connsiteY2" fmla="*/ 968312 h 1013012"/>
                    <a:gd name="connsiteX3" fmla="*/ 1314976 w 1394012"/>
                    <a:gd name="connsiteY3" fmla="*/ 1013012 h 1013012"/>
                    <a:gd name="connsiteX4" fmla="*/ 79037 w 1394012"/>
                    <a:gd name="connsiteY4" fmla="*/ 1013012 h 1013012"/>
                    <a:gd name="connsiteX5" fmla="*/ 54774 w 1394012"/>
                    <a:gd name="connsiteY5" fmla="*/ 968312 h 1013012"/>
                    <a:gd name="connsiteX6" fmla="*/ 0 w 1394012"/>
                    <a:gd name="connsiteY6" fmla="*/ 697006 h 1013012"/>
                    <a:gd name="connsiteX7" fmla="*/ 697006 w 1394012"/>
                    <a:gd name="connsiteY7" fmla="*/ 0 h 10130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94012" h="1013012">
                      <a:moveTo>
                        <a:pt x="697006" y="0"/>
                      </a:moveTo>
                      <a:cubicBezTo>
                        <a:pt x="1081952" y="0"/>
                        <a:pt x="1394012" y="312060"/>
                        <a:pt x="1394012" y="697006"/>
                      </a:cubicBezTo>
                      <a:cubicBezTo>
                        <a:pt x="1394012" y="793243"/>
                        <a:pt x="1374508" y="884924"/>
                        <a:pt x="1339238" y="968312"/>
                      </a:cubicBezTo>
                      <a:lnTo>
                        <a:pt x="1314976" y="1013012"/>
                      </a:lnTo>
                      <a:lnTo>
                        <a:pt x="79037" y="1013012"/>
                      </a:lnTo>
                      <a:lnTo>
                        <a:pt x="54774" y="968312"/>
                      </a:lnTo>
                      <a:cubicBezTo>
                        <a:pt x="19504" y="884924"/>
                        <a:pt x="0" y="793243"/>
                        <a:pt x="0" y="697006"/>
                      </a:cubicBezTo>
                      <a:cubicBezTo>
                        <a:pt x="0" y="312060"/>
                        <a:pt x="312060" y="0"/>
                        <a:pt x="697006" y="0"/>
                      </a:cubicBezTo>
                      <a:close/>
                    </a:path>
                  </a:pathLst>
                </a:custGeom>
                <a:gradFill>
                  <a:gsLst>
                    <a:gs pos="39000">
                      <a:schemeClr val="bg1"/>
                    </a:gs>
                    <a:gs pos="84000">
                      <a:schemeClr val="bg1">
                        <a:lumMod val="95000"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2" name="Freeform 111"/>
                <p:cNvSpPr/>
                <p:nvPr/>
              </p:nvSpPr>
              <p:spPr>
                <a:xfrm>
                  <a:off x="2043953" y="4007225"/>
                  <a:ext cx="1680882" cy="1156447"/>
                </a:xfrm>
                <a:custGeom>
                  <a:avLst/>
                  <a:gdLst>
                    <a:gd name="connsiteX0" fmla="*/ 840441 w 1680882"/>
                    <a:gd name="connsiteY0" fmla="*/ 0 h 1156447"/>
                    <a:gd name="connsiteX1" fmla="*/ 1680882 w 1680882"/>
                    <a:gd name="connsiteY1" fmla="*/ 840441 h 1156447"/>
                    <a:gd name="connsiteX2" fmla="*/ 1643097 w 1680882"/>
                    <a:gd name="connsiteY2" fmla="*/ 1090363 h 1156447"/>
                    <a:gd name="connsiteX3" fmla="*/ 1618910 w 1680882"/>
                    <a:gd name="connsiteY3" fmla="*/ 1156447 h 1156447"/>
                    <a:gd name="connsiteX4" fmla="*/ 1458411 w 1680882"/>
                    <a:gd name="connsiteY4" fmla="*/ 1156447 h 1156447"/>
                    <a:gd name="connsiteX5" fmla="*/ 1482673 w 1680882"/>
                    <a:gd name="connsiteY5" fmla="*/ 1111747 h 1156447"/>
                    <a:gd name="connsiteX6" fmla="*/ 1537447 w 1680882"/>
                    <a:gd name="connsiteY6" fmla="*/ 840441 h 1156447"/>
                    <a:gd name="connsiteX7" fmla="*/ 840441 w 1680882"/>
                    <a:gd name="connsiteY7" fmla="*/ 143435 h 1156447"/>
                    <a:gd name="connsiteX8" fmla="*/ 143435 w 1680882"/>
                    <a:gd name="connsiteY8" fmla="*/ 840441 h 1156447"/>
                    <a:gd name="connsiteX9" fmla="*/ 198209 w 1680882"/>
                    <a:gd name="connsiteY9" fmla="*/ 1111747 h 1156447"/>
                    <a:gd name="connsiteX10" fmla="*/ 222472 w 1680882"/>
                    <a:gd name="connsiteY10" fmla="*/ 1156447 h 1156447"/>
                    <a:gd name="connsiteX11" fmla="*/ 61972 w 1680882"/>
                    <a:gd name="connsiteY11" fmla="*/ 1156447 h 1156447"/>
                    <a:gd name="connsiteX12" fmla="*/ 37785 w 1680882"/>
                    <a:gd name="connsiteY12" fmla="*/ 1090363 h 1156447"/>
                    <a:gd name="connsiteX13" fmla="*/ 0 w 1680882"/>
                    <a:gd name="connsiteY13" fmla="*/ 840441 h 1156447"/>
                    <a:gd name="connsiteX14" fmla="*/ 840441 w 1680882"/>
                    <a:gd name="connsiteY14" fmla="*/ 0 h 1156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80882" h="1156447">
                      <a:moveTo>
                        <a:pt x="840441" y="0"/>
                      </a:moveTo>
                      <a:cubicBezTo>
                        <a:pt x="1304604" y="0"/>
                        <a:pt x="1680882" y="376278"/>
                        <a:pt x="1680882" y="840441"/>
                      </a:cubicBezTo>
                      <a:cubicBezTo>
                        <a:pt x="1680882" y="927472"/>
                        <a:pt x="1667654" y="1011413"/>
                        <a:pt x="1643097" y="1090363"/>
                      </a:cubicBezTo>
                      <a:lnTo>
                        <a:pt x="1618910" y="1156447"/>
                      </a:lnTo>
                      <a:lnTo>
                        <a:pt x="1458411" y="1156447"/>
                      </a:lnTo>
                      <a:lnTo>
                        <a:pt x="1482673" y="1111747"/>
                      </a:lnTo>
                      <a:cubicBezTo>
                        <a:pt x="1517943" y="1028359"/>
                        <a:pt x="1537447" y="936678"/>
                        <a:pt x="1537447" y="840441"/>
                      </a:cubicBezTo>
                      <a:cubicBezTo>
                        <a:pt x="1537447" y="455495"/>
                        <a:pt x="1225387" y="143435"/>
                        <a:pt x="840441" y="143435"/>
                      </a:cubicBezTo>
                      <a:cubicBezTo>
                        <a:pt x="455495" y="143435"/>
                        <a:pt x="143435" y="455495"/>
                        <a:pt x="143435" y="840441"/>
                      </a:cubicBezTo>
                      <a:cubicBezTo>
                        <a:pt x="143435" y="936678"/>
                        <a:pt x="162939" y="1028359"/>
                        <a:pt x="198209" y="1111747"/>
                      </a:cubicBezTo>
                      <a:lnTo>
                        <a:pt x="222472" y="1156447"/>
                      </a:lnTo>
                      <a:lnTo>
                        <a:pt x="61972" y="1156447"/>
                      </a:lnTo>
                      <a:lnTo>
                        <a:pt x="37785" y="1090363"/>
                      </a:lnTo>
                      <a:cubicBezTo>
                        <a:pt x="13229" y="1011413"/>
                        <a:pt x="0" y="927472"/>
                        <a:pt x="0" y="840441"/>
                      </a:cubicBezTo>
                      <a:cubicBezTo>
                        <a:pt x="0" y="376278"/>
                        <a:pt x="376278" y="0"/>
                        <a:pt x="840441" y="0"/>
                      </a:cubicBezTo>
                      <a:close/>
                    </a:path>
                  </a:pathLst>
                </a:custGeom>
                <a:solidFill>
                  <a:srgbClr val="8C9EAA"/>
                </a:solidFill>
                <a:ln>
                  <a:noFill/>
                </a:ln>
                <a:effectLst>
                  <a:innerShdw blurRad="63500" dist="50800" dir="16200000">
                    <a:prstClr val="black">
                      <a:alpha val="31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07" name="Group 106"/>
              <p:cNvGrpSpPr/>
              <p:nvPr/>
            </p:nvGrpSpPr>
            <p:grpSpPr>
              <a:xfrm rot="5400000">
                <a:off x="2624503" y="4162236"/>
                <a:ext cx="343317" cy="2843472"/>
                <a:chOff x="2709301" y="1156453"/>
                <a:chExt cx="639709" cy="5298300"/>
              </a:xfrm>
            </p:grpSpPr>
            <p:pic>
              <p:nvPicPr>
                <p:cNvPr id="109" name="Picture 108"/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268" t="38000" r="14268" b="38000"/>
                <a:stretch/>
              </p:blipFill>
              <p:spPr>
                <a:xfrm rot="5400000">
                  <a:off x="253579" y="3625623"/>
                  <a:ext cx="5284852" cy="373408"/>
                </a:xfrm>
                <a:prstGeom prst="rect">
                  <a:avLst/>
                </a:prstGeom>
              </p:spPr>
            </p:pic>
            <p:sp>
              <p:nvSpPr>
                <p:cNvPr id="110" name="Rectangle 109"/>
                <p:cNvSpPr/>
                <p:nvPr/>
              </p:nvSpPr>
              <p:spPr>
                <a:xfrm>
                  <a:off x="2816191" y="1156453"/>
                  <a:ext cx="532819" cy="525780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08" name="Flowchart: Merge 107"/>
              <p:cNvSpPr/>
              <p:nvPr/>
            </p:nvSpPr>
            <p:spPr>
              <a:xfrm>
                <a:off x="2521009" y="5361597"/>
                <a:ext cx="550298" cy="304474"/>
              </a:xfrm>
              <a:prstGeom prst="flowChartMerg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70" name="Group 169"/>
            <p:cNvGrpSpPr/>
            <p:nvPr/>
          </p:nvGrpSpPr>
          <p:grpSpPr>
            <a:xfrm>
              <a:off x="7286127" y="1784096"/>
              <a:ext cx="599006" cy="541334"/>
              <a:chOff x="7246032" y="1771217"/>
              <a:chExt cx="599006" cy="541334"/>
            </a:xfrm>
          </p:grpSpPr>
          <p:sp>
            <p:nvSpPr>
              <p:cNvPr id="171" name="Freeform 30"/>
              <p:cNvSpPr>
                <a:spLocks noEditPoints="1"/>
              </p:cNvSpPr>
              <p:nvPr/>
            </p:nvSpPr>
            <p:spPr bwMode="auto">
              <a:xfrm rot="17400000">
                <a:off x="7348186" y="1852765"/>
                <a:ext cx="394067" cy="381912"/>
              </a:xfrm>
              <a:custGeom>
                <a:avLst/>
                <a:gdLst>
                  <a:gd name="T0" fmla="*/ 1165 w 2704"/>
                  <a:gd name="T1" fmla="*/ 206 h 2699"/>
                  <a:gd name="T2" fmla="*/ 901 w 2704"/>
                  <a:gd name="T3" fmla="*/ 282 h 2699"/>
                  <a:gd name="T4" fmla="*/ 668 w 2704"/>
                  <a:gd name="T5" fmla="*/ 415 h 2699"/>
                  <a:gd name="T6" fmla="*/ 473 w 2704"/>
                  <a:gd name="T7" fmla="*/ 596 h 2699"/>
                  <a:gd name="T8" fmla="*/ 322 w 2704"/>
                  <a:gd name="T9" fmla="*/ 818 h 2699"/>
                  <a:gd name="T10" fmla="*/ 227 w 2704"/>
                  <a:gd name="T11" fmla="*/ 1072 h 2699"/>
                  <a:gd name="T12" fmla="*/ 193 w 2704"/>
                  <a:gd name="T13" fmla="*/ 1349 h 2699"/>
                  <a:gd name="T14" fmla="*/ 227 w 2704"/>
                  <a:gd name="T15" fmla="*/ 1628 h 2699"/>
                  <a:gd name="T16" fmla="*/ 322 w 2704"/>
                  <a:gd name="T17" fmla="*/ 1882 h 2699"/>
                  <a:gd name="T18" fmla="*/ 473 w 2704"/>
                  <a:gd name="T19" fmla="*/ 2103 h 2699"/>
                  <a:gd name="T20" fmla="*/ 668 w 2704"/>
                  <a:gd name="T21" fmla="*/ 2284 h 2699"/>
                  <a:gd name="T22" fmla="*/ 901 w 2704"/>
                  <a:gd name="T23" fmla="*/ 2417 h 2699"/>
                  <a:gd name="T24" fmla="*/ 1165 w 2704"/>
                  <a:gd name="T25" fmla="*/ 2493 h 2699"/>
                  <a:gd name="T26" fmla="*/ 1447 w 2704"/>
                  <a:gd name="T27" fmla="*/ 2503 h 2699"/>
                  <a:gd name="T28" fmla="*/ 1718 w 2704"/>
                  <a:gd name="T29" fmla="*/ 2449 h 2699"/>
                  <a:gd name="T30" fmla="*/ 1963 w 2704"/>
                  <a:gd name="T31" fmla="*/ 2334 h 2699"/>
                  <a:gd name="T32" fmla="*/ 2172 w 2704"/>
                  <a:gd name="T33" fmla="*/ 2168 h 2699"/>
                  <a:gd name="T34" fmla="*/ 2338 w 2704"/>
                  <a:gd name="T35" fmla="*/ 1959 h 2699"/>
                  <a:gd name="T36" fmla="*/ 2453 w 2704"/>
                  <a:gd name="T37" fmla="*/ 1715 h 2699"/>
                  <a:gd name="T38" fmla="*/ 2507 w 2704"/>
                  <a:gd name="T39" fmla="*/ 1444 h 2699"/>
                  <a:gd name="T40" fmla="*/ 2496 w 2704"/>
                  <a:gd name="T41" fmla="*/ 1162 h 2699"/>
                  <a:gd name="T42" fmla="*/ 2420 w 2704"/>
                  <a:gd name="T43" fmla="*/ 900 h 2699"/>
                  <a:gd name="T44" fmla="*/ 2287 w 2704"/>
                  <a:gd name="T45" fmla="*/ 666 h 2699"/>
                  <a:gd name="T46" fmla="*/ 2106 w 2704"/>
                  <a:gd name="T47" fmla="*/ 471 h 2699"/>
                  <a:gd name="T48" fmla="*/ 1884 w 2704"/>
                  <a:gd name="T49" fmla="*/ 322 h 2699"/>
                  <a:gd name="T50" fmla="*/ 1631 w 2704"/>
                  <a:gd name="T51" fmla="*/ 225 h 2699"/>
                  <a:gd name="T52" fmla="*/ 1352 w 2704"/>
                  <a:gd name="T53" fmla="*/ 191 h 2699"/>
                  <a:gd name="T54" fmla="*/ 1552 w 2704"/>
                  <a:gd name="T55" fmla="*/ 14 h 2699"/>
                  <a:gd name="T56" fmla="*/ 1833 w 2704"/>
                  <a:gd name="T57" fmla="*/ 89 h 2699"/>
                  <a:gd name="T58" fmla="*/ 2088 w 2704"/>
                  <a:gd name="T59" fmla="*/ 218 h 2699"/>
                  <a:gd name="T60" fmla="*/ 2307 w 2704"/>
                  <a:gd name="T61" fmla="*/ 395 h 2699"/>
                  <a:gd name="T62" fmla="*/ 2486 w 2704"/>
                  <a:gd name="T63" fmla="*/ 615 h 2699"/>
                  <a:gd name="T64" fmla="*/ 2615 w 2704"/>
                  <a:gd name="T65" fmla="*/ 870 h 2699"/>
                  <a:gd name="T66" fmla="*/ 2689 w 2704"/>
                  <a:gd name="T67" fmla="*/ 1150 h 2699"/>
                  <a:gd name="T68" fmla="*/ 2700 w 2704"/>
                  <a:gd name="T69" fmla="*/ 1450 h 2699"/>
                  <a:gd name="T70" fmla="*/ 2647 w 2704"/>
                  <a:gd name="T71" fmla="*/ 1739 h 2699"/>
                  <a:gd name="T72" fmla="*/ 2535 w 2704"/>
                  <a:gd name="T73" fmla="*/ 2003 h 2699"/>
                  <a:gd name="T74" fmla="*/ 2372 w 2704"/>
                  <a:gd name="T75" fmla="*/ 2235 h 2699"/>
                  <a:gd name="T76" fmla="*/ 2165 w 2704"/>
                  <a:gd name="T77" fmla="*/ 2427 h 2699"/>
                  <a:gd name="T78" fmla="*/ 1922 w 2704"/>
                  <a:gd name="T79" fmla="*/ 2574 h 2699"/>
                  <a:gd name="T80" fmla="*/ 1649 w 2704"/>
                  <a:gd name="T81" fmla="*/ 2666 h 2699"/>
                  <a:gd name="T82" fmla="*/ 1352 w 2704"/>
                  <a:gd name="T83" fmla="*/ 2699 h 2699"/>
                  <a:gd name="T84" fmla="*/ 1057 w 2704"/>
                  <a:gd name="T85" fmla="*/ 2666 h 2699"/>
                  <a:gd name="T86" fmla="*/ 783 w 2704"/>
                  <a:gd name="T87" fmla="*/ 2574 h 2699"/>
                  <a:gd name="T88" fmla="*/ 540 w 2704"/>
                  <a:gd name="T89" fmla="*/ 2427 h 2699"/>
                  <a:gd name="T90" fmla="*/ 332 w 2704"/>
                  <a:gd name="T91" fmla="*/ 2235 h 2699"/>
                  <a:gd name="T92" fmla="*/ 170 w 2704"/>
                  <a:gd name="T93" fmla="*/ 2003 h 2699"/>
                  <a:gd name="T94" fmla="*/ 59 w 2704"/>
                  <a:gd name="T95" fmla="*/ 1739 h 2699"/>
                  <a:gd name="T96" fmla="*/ 4 w 2704"/>
                  <a:gd name="T97" fmla="*/ 1450 h 2699"/>
                  <a:gd name="T98" fmla="*/ 16 w 2704"/>
                  <a:gd name="T99" fmla="*/ 1150 h 2699"/>
                  <a:gd name="T100" fmla="*/ 89 w 2704"/>
                  <a:gd name="T101" fmla="*/ 870 h 2699"/>
                  <a:gd name="T102" fmla="*/ 220 w 2704"/>
                  <a:gd name="T103" fmla="*/ 615 h 2699"/>
                  <a:gd name="T104" fmla="*/ 397 w 2704"/>
                  <a:gd name="T105" fmla="*/ 395 h 2699"/>
                  <a:gd name="T106" fmla="*/ 617 w 2704"/>
                  <a:gd name="T107" fmla="*/ 218 h 2699"/>
                  <a:gd name="T108" fmla="*/ 871 w 2704"/>
                  <a:gd name="T109" fmla="*/ 89 h 2699"/>
                  <a:gd name="T110" fmla="*/ 1153 w 2704"/>
                  <a:gd name="T111" fmla="*/ 14 h 2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704" h="2699">
                    <a:moveTo>
                      <a:pt x="1352" y="191"/>
                    </a:moveTo>
                    <a:lnTo>
                      <a:pt x="1257" y="195"/>
                    </a:lnTo>
                    <a:lnTo>
                      <a:pt x="1165" y="206"/>
                    </a:lnTo>
                    <a:lnTo>
                      <a:pt x="1075" y="225"/>
                    </a:lnTo>
                    <a:lnTo>
                      <a:pt x="986" y="251"/>
                    </a:lnTo>
                    <a:lnTo>
                      <a:pt x="901" y="282"/>
                    </a:lnTo>
                    <a:lnTo>
                      <a:pt x="820" y="322"/>
                    </a:lnTo>
                    <a:lnTo>
                      <a:pt x="743" y="366"/>
                    </a:lnTo>
                    <a:lnTo>
                      <a:pt x="668" y="415"/>
                    </a:lnTo>
                    <a:lnTo>
                      <a:pt x="598" y="471"/>
                    </a:lnTo>
                    <a:lnTo>
                      <a:pt x="532" y="532"/>
                    </a:lnTo>
                    <a:lnTo>
                      <a:pt x="473" y="596"/>
                    </a:lnTo>
                    <a:lnTo>
                      <a:pt x="417" y="666"/>
                    </a:lnTo>
                    <a:lnTo>
                      <a:pt x="367" y="740"/>
                    </a:lnTo>
                    <a:lnTo>
                      <a:pt x="322" y="818"/>
                    </a:lnTo>
                    <a:lnTo>
                      <a:pt x="284" y="900"/>
                    </a:lnTo>
                    <a:lnTo>
                      <a:pt x="253" y="985"/>
                    </a:lnTo>
                    <a:lnTo>
                      <a:pt x="227" y="1072"/>
                    </a:lnTo>
                    <a:lnTo>
                      <a:pt x="208" y="1162"/>
                    </a:lnTo>
                    <a:lnTo>
                      <a:pt x="197" y="1255"/>
                    </a:lnTo>
                    <a:lnTo>
                      <a:pt x="193" y="1349"/>
                    </a:lnTo>
                    <a:lnTo>
                      <a:pt x="197" y="1444"/>
                    </a:lnTo>
                    <a:lnTo>
                      <a:pt x="208" y="1538"/>
                    </a:lnTo>
                    <a:lnTo>
                      <a:pt x="227" y="1628"/>
                    </a:lnTo>
                    <a:lnTo>
                      <a:pt x="253" y="1715"/>
                    </a:lnTo>
                    <a:lnTo>
                      <a:pt x="284" y="1800"/>
                    </a:lnTo>
                    <a:lnTo>
                      <a:pt x="322" y="1882"/>
                    </a:lnTo>
                    <a:lnTo>
                      <a:pt x="367" y="1959"/>
                    </a:lnTo>
                    <a:lnTo>
                      <a:pt x="417" y="2034"/>
                    </a:lnTo>
                    <a:lnTo>
                      <a:pt x="473" y="2103"/>
                    </a:lnTo>
                    <a:lnTo>
                      <a:pt x="532" y="2168"/>
                    </a:lnTo>
                    <a:lnTo>
                      <a:pt x="598" y="2229"/>
                    </a:lnTo>
                    <a:lnTo>
                      <a:pt x="668" y="2284"/>
                    </a:lnTo>
                    <a:lnTo>
                      <a:pt x="743" y="2334"/>
                    </a:lnTo>
                    <a:lnTo>
                      <a:pt x="820" y="2378"/>
                    </a:lnTo>
                    <a:lnTo>
                      <a:pt x="901" y="2417"/>
                    </a:lnTo>
                    <a:lnTo>
                      <a:pt x="986" y="2449"/>
                    </a:lnTo>
                    <a:lnTo>
                      <a:pt x="1075" y="2474"/>
                    </a:lnTo>
                    <a:lnTo>
                      <a:pt x="1165" y="2493"/>
                    </a:lnTo>
                    <a:lnTo>
                      <a:pt x="1257" y="2503"/>
                    </a:lnTo>
                    <a:lnTo>
                      <a:pt x="1352" y="2508"/>
                    </a:lnTo>
                    <a:lnTo>
                      <a:pt x="1447" y="2503"/>
                    </a:lnTo>
                    <a:lnTo>
                      <a:pt x="1540" y="2493"/>
                    </a:lnTo>
                    <a:lnTo>
                      <a:pt x="1631" y="2474"/>
                    </a:lnTo>
                    <a:lnTo>
                      <a:pt x="1718" y="2449"/>
                    </a:lnTo>
                    <a:lnTo>
                      <a:pt x="1803" y="2417"/>
                    </a:lnTo>
                    <a:lnTo>
                      <a:pt x="1884" y="2378"/>
                    </a:lnTo>
                    <a:lnTo>
                      <a:pt x="1963" y="2334"/>
                    </a:lnTo>
                    <a:lnTo>
                      <a:pt x="2036" y="2284"/>
                    </a:lnTo>
                    <a:lnTo>
                      <a:pt x="2106" y="2229"/>
                    </a:lnTo>
                    <a:lnTo>
                      <a:pt x="2172" y="2168"/>
                    </a:lnTo>
                    <a:lnTo>
                      <a:pt x="2233" y="2103"/>
                    </a:lnTo>
                    <a:lnTo>
                      <a:pt x="2287" y="2034"/>
                    </a:lnTo>
                    <a:lnTo>
                      <a:pt x="2338" y="1959"/>
                    </a:lnTo>
                    <a:lnTo>
                      <a:pt x="2382" y="1882"/>
                    </a:lnTo>
                    <a:lnTo>
                      <a:pt x="2420" y="1800"/>
                    </a:lnTo>
                    <a:lnTo>
                      <a:pt x="2453" y="1715"/>
                    </a:lnTo>
                    <a:lnTo>
                      <a:pt x="2478" y="1628"/>
                    </a:lnTo>
                    <a:lnTo>
                      <a:pt x="2496" y="1538"/>
                    </a:lnTo>
                    <a:lnTo>
                      <a:pt x="2507" y="1444"/>
                    </a:lnTo>
                    <a:lnTo>
                      <a:pt x="2511" y="1349"/>
                    </a:lnTo>
                    <a:lnTo>
                      <a:pt x="2507" y="1255"/>
                    </a:lnTo>
                    <a:lnTo>
                      <a:pt x="2496" y="1162"/>
                    </a:lnTo>
                    <a:lnTo>
                      <a:pt x="2478" y="1072"/>
                    </a:lnTo>
                    <a:lnTo>
                      <a:pt x="2453" y="985"/>
                    </a:lnTo>
                    <a:lnTo>
                      <a:pt x="2420" y="900"/>
                    </a:lnTo>
                    <a:lnTo>
                      <a:pt x="2382" y="818"/>
                    </a:lnTo>
                    <a:lnTo>
                      <a:pt x="2338" y="740"/>
                    </a:lnTo>
                    <a:lnTo>
                      <a:pt x="2287" y="666"/>
                    </a:lnTo>
                    <a:lnTo>
                      <a:pt x="2233" y="596"/>
                    </a:lnTo>
                    <a:lnTo>
                      <a:pt x="2172" y="532"/>
                    </a:lnTo>
                    <a:lnTo>
                      <a:pt x="2106" y="471"/>
                    </a:lnTo>
                    <a:lnTo>
                      <a:pt x="2036" y="415"/>
                    </a:lnTo>
                    <a:lnTo>
                      <a:pt x="1963" y="366"/>
                    </a:lnTo>
                    <a:lnTo>
                      <a:pt x="1884" y="322"/>
                    </a:lnTo>
                    <a:lnTo>
                      <a:pt x="1803" y="282"/>
                    </a:lnTo>
                    <a:lnTo>
                      <a:pt x="1718" y="251"/>
                    </a:lnTo>
                    <a:lnTo>
                      <a:pt x="1631" y="225"/>
                    </a:lnTo>
                    <a:lnTo>
                      <a:pt x="1540" y="206"/>
                    </a:lnTo>
                    <a:lnTo>
                      <a:pt x="1447" y="195"/>
                    </a:lnTo>
                    <a:lnTo>
                      <a:pt x="1352" y="191"/>
                    </a:lnTo>
                    <a:close/>
                    <a:moveTo>
                      <a:pt x="1352" y="0"/>
                    </a:moveTo>
                    <a:lnTo>
                      <a:pt x="1453" y="4"/>
                    </a:lnTo>
                    <a:lnTo>
                      <a:pt x="1552" y="14"/>
                    </a:lnTo>
                    <a:lnTo>
                      <a:pt x="1649" y="32"/>
                    </a:lnTo>
                    <a:lnTo>
                      <a:pt x="1742" y="57"/>
                    </a:lnTo>
                    <a:lnTo>
                      <a:pt x="1833" y="89"/>
                    </a:lnTo>
                    <a:lnTo>
                      <a:pt x="1922" y="125"/>
                    </a:lnTo>
                    <a:lnTo>
                      <a:pt x="2007" y="168"/>
                    </a:lnTo>
                    <a:lnTo>
                      <a:pt x="2088" y="218"/>
                    </a:lnTo>
                    <a:lnTo>
                      <a:pt x="2165" y="272"/>
                    </a:lnTo>
                    <a:lnTo>
                      <a:pt x="2239" y="332"/>
                    </a:lnTo>
                    <a:lnTo>
                      <a:pt x="2307" y="395"/>
                    </a:lnTo>
                    <a:lnTo>
                      <a:pt x="2372" y="465"/>
                    </a:lnTo>
                    <a:lnTo>
                      <a:pt x="2431" y="538"/>
                    </a:lnTo>
                    <a:lnTo>
                      <a:pt x="2486" y="615"/>
                    </a:lnTo>
                    <a:lnTo>
                      <a:pt x="2535" y="696"/>
                    </a:lnTo>
                    <a:lnTo>
                      <a:pt x="2578" y="781"/>
                    </a:lnTo>
                    <a:lnTo>
                      <a:pt x="2615" y="870"/>
                    </a:lnTo>
                    <a:lnTo>
                      <a:pt x="2647" y="961"/>
                    </a:lnTo>
                    <a:lnTo>
                      <a:pt x="2671" y="1054"/>
                    </a:lnTo>
                    <a:lnTo>
                      <a:pt x="2689" y="1150"/>
                    </a:lnTo>
                    <a:lnTo>
                      <a:pt x="2700" y="1249"/>
                    </a:lnTo>
                    <a:lnTo>
                      <a:pt x="2704" y="1349"/>
                    </a:lnTo>
                    <a:lnTo>
                      <a:pt x="2700" y="1450"/>
                    </a:lnTo>
                    <a:lnTo>
                      <a:pt x="2689" y="1549"/>
                    </a:lnTo>
                    <a:lnTo>
                      <a:pt x="2671" y="1645"/>
                    </a:lnTo>
                    <a:lnTo>
                      <a:pt x="2647" y="1739"/>
                    </a:lnTo>
                    <a:lnTo>
                      <a:pt x="2615" y="1830"/>
                    </a:lnTo>
                    <a:lnTo>
                      <a:pt x="2578" y="1919"/>
                    </a:lnTo>
                    <a:lnTo>
                      <a:pt x="2535" y="2003"/>
                    </a:lnTo>
                    <a:lnTo>
                      <a:pt x="2486" y="2084"/>
                    </a:lnTo>
                    <a:lnTo>
                      <a:pt x="2431" y="2162"/>
                    </a:lnTo>
                    <a:lnTo>
                      <a:pt x="2372" y="2235"/>
                    </a:lnTo>
                    <a:lnTo>
                      <a:pt x="2307" y="2303"/>
                    </a:lnTo>
                    <a:lnTo>
                      <a:pt x="2239" y="2368"/>
                    </a:lnTo>
                    <a:lnTo>
                      <a:pt x="2165" y="2427"/>
                    </a:lnTo>
                    <a:lnTo>
                      <a:pt x="2088" y="2482"/>
                    </a:lnTo>
                    <a:lnTo>
                      <a:pt x="2007" y="2531"/>
                    </a:lnTo>
                    <a:lnTo>
                      <a:pt x="1922" y="2574"/>
                    </a:lnTo>
                    <a:lnTo>
                      <a:pt x="1833" y="2611"/>
                    </a:lnTo>
                    <a:lnTo>
                      <a:pt x="1742" y="2642"/>
                    </a:lnTo>
                    <a:lnTo>
                      <a:pt x="1649" y="2666"/>
                    </a:lnTo>
                    <a:lnTo>
                      <a:pt x="1552" y="2685"/>
                    </a:lnTo>
                    <a:lnTo>
                      <a:pt x="1453" y="2696"/>
                    </a:lnTo>
                    <a:lnTo>
                      <a:pt x="1352" y="2699"/>
                    </a:lnTo>
                    <a:lnTo>
                      <a:pt x="1252" y="2696"/>
                    </a:lnTo>
                    <a:lnTo>
                      <a:pt x="1153" y="2685"/>
                    </a:lnTo>
                    <a:lnTo>
                      <a:pt x="1057" y="2666"/>
                    </a:lnTo>
                    <a:lnTo>
                      <a:pt x="962" y="2642"/>
                    </a:lnTo>
                    <a:lnTo>
                      <a:pt x="871" y="2611"/>
                    </a:lnTo>
                    <a:lnTo>
                      <a:pt x="783" y="2574"/>
                    </a:lnTo>
                    <a:lnTo>
                      <a:pt x="698" y="2531"/>
                    </a:lnTo>
                    <a:lnTo>
                      <a:pt x="617" y="2482"/>
                    </a:lnTo>
                    <a:lnTo>
                      <a:pt x="540" y="2427"/>
                    </a:lnTo>
                    <a:lnTo>
                      <a:pt x="467" y="2368"/>
                    </a:lnTo>
                    <a:lnTo>
                      <a:pt x="397" y="2303"/>
                    </a:lnTo>
                    <a:lnTo>
                      <a:pt x="332" y="2235"/>
                    </a:lnTo>
                    <a:lnTo>
                      <a:pt x="273" y="2162"/>
                    </a:lnTo>
                    <a:lnTo>
                      <a:pt x="220" y="2084"/>
                    </a:lnTo>
                    <a:lnTo>
                      <a:pt x="170" y="2003"/>
                    </a:lnTo>
                    <a:lnTo>
                      <a:pt x="127" y="1919"/>
                    </a:lnTo>
                    <a:lnTo>
                      <a:pt x="89" y="1830"/>
                    </a:lnTo>
                    <a:lnTo>
                      <a:pt x="59" y="1739"/>
                    </a:lnTo>
                    <a:lnTo>
                      <a:pt x="33" y="1645"/>
                    </a:lnTo>
                    <a:lnTo>
                      <a:pt x="16" y="1549"/>
                    </a:lnTo>
                    <a:lnTo>
                      <a:pt x="4" y="1450"/>
                    </a:lnTo>
                    <a:lnTo>
                      <a:pt x="0" y="1349"/>
                    </a:lnTo>
                    <a:lnTo>
                      <a:pt x="4" y="1249"/>
                    </a:lnTo>
                    <a:lnTo>
                      <a:pt x="16" y="1150"/>
                    </a:lnTo>
                    <a:lnTo>
                      <a:pt x="33" y="1054"/>
                    </a:lnTo>
                    <a:lnTo>
                      <a:pt x="59" y="961"/>
                    </a:lnTo>
                    <a:lnTo>
                      <a:pt x="89" y="870"/>
                    </a:lnTo>
                    <a:lnTo>
                      <a:pt x="127" y="781"/>
                    </a:lnTo>
                    <a:lnTo>
                      <a:pt x="170" y="696"/>
                    </a:lnTo>
                    <a:lnTo>
                      <a:pt x="220" y="615"/>
                    </a:lnTo>
                    <a:lnTo>
                      <a:pt x="273" y="538"/>
                    </a:lnTo>
                    <a:lnTo>
                      <a:pt x="332" y="465"/>
                    </a:lnTo>
                    <a:lnTo>
                      <a:pt x="397" y="395"/>
                    </a:lnTo>
                    <a:lnTo>
                      <a:pt x="467" y="332"/>
                    </a:lnTo>
                    <a:lnTo>
                      <a:pt x="540" y="272"/>
                    </a:lnTo>
                    <a:lnTo>
                      <a:pt x="617" y="218"/>
                    </a:lnTo>
                    <a:lnTo>
                      <a:pt x="698" y="168"/>
                    </a:lnTo>
                    <a:lnTo>
                      <a:pt x="783" y="125"/>
                    </a:lnTo>
                    <a:lnTo>
                      <a:pt x="871" y="89"/>
                    </a:lnTo>
                    <a:lnTo>
                      <a:pt x="962" y="57"/>
                    </a:lnTo>
                    <a:lnTo>
                      <a:pt x="1057" y="32"/>
                    </a:lnTo>
                    <a:lnTo>
                      <a:pt x="1153" y="14"/>
                    </a:lnTo>
                    <a:lnTo>
                      <a:pt x="1252" y="4"/>
                    </a:lnTo>
                    <a:lnTo>
                      <a:pt x="1352" y="0"/>
                    </a:lnTo>
                    <a:close/>
                  </a:path>
                </a:pathLst>
              </a:custGeom>
              <a:solidFill>
                <a:srgbClr val="8C9EAA"/>
              </a:solidFill>
              <a:ln w="0">
                <a:solidFill>
                  <a:srgbClr val="8C9EAA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2" name="Freeform 31"/>
              <p:cNvSpPr>
                <a:spLocks/>
              </p:cNvSpPr>
              <p:nvPr/>
            </p:nvSpPr>
            <p:spPr bwMode="auto">
              <a:xfrm rot="120000">
                <a:off x="7483857" y="1931080"/>
                <a:ext cx="124475" cy="220351"/>
              </a:xfrm>
              <a:custGeom>
                <a:avLst/>
                <a:gdLst>
                  <a:gd name="T0" fmla="*/ 529 w 881"/>
                  <a:gd name="T1" fmla="*/ 150 h 1512"/>
                  <a:gd name="T2" fmla="*/ 646 w 881"/>
                  <a:gd name="T3" fmla="*/ 188 h 1512"/>
                  <a:gd name="T4" fmla="*/ 735 w 881"/>
                  <a:gd name="T5" fmla="*/ 235 h 1512"/>
                  <a:gd name="T6" fmla="*/ 789 w 881"/>
                  <a:gd name="T7" fmla="*/ 272 h 1512"/>
                  <a:gd name="T8" fmla="*/ 743 w 881"/>
                  <a:gd name="T9" fmla="*/ 358 h 1512"/>
                  <a:gd name="T10" fmla="*/ 670 w 881"/>
                  <a:gd name="T11" fmla="*/ 422 h 1512"/>
                  <a:gd name="T12" fmla="*/ 621 w 881"/>
                  <a:gd name="T13" fmla="*/ 391 h 1512"/>
                  <a:gd name="T14" fmla="*/ 540 w 881"/>
                  <a:gd name="T15" fmla="*/ 353 h 1512"/>
                  <a:gd name="T16" fmla="*/ 408 w 881"/>
                  <a:gd name="T17" fmla="*/ 332 h 1512"/>
                  <a:gd name="T18" fmla="*/ 298 w 881"/>
                  <a:gd name="T19" fmla="*/ 374 h 1512"/>
                  <a:gd name="T20" fmla="*/ 228 w 881"/>
                  <a:gd name="T21" fmla="*/ 449 h 1512"/>
                  <a:gd name="T22" fmla="*/ 216 w 881"/>
                  <a:gd name="T23" fmla="*/ 525 h 1512"/>
                  <a:gd name="T24" fmla="*/ 257 w 881"/>
                  <a:gd name="T25" fmla="*/ 581 h 1512"/>
                  <a:gd name="T26" fmla="*/ 342 w 881"/>
                  <a:gd name="T27" fmla="*/ 610 h 1512"/>
                  <a:gd name="T28" fmla="*/ 512 w 881"/>
                  <a:gd name="T29" fmla="*/ 637 h 1512"/>
                  <a:gd name="T30" fmla="*/ 664 w 881"/>
                  <a:gd name="T31" fmla="*/ 683 h 1512"/>
                  <a:gd name="T32" fmla="*/ 784 w 881"/>
                  <a:gd name="T33" fmla="*/ 756 h 1512"/>
                  <a:gd name="T34" fmla="*/ 857 w 881"/>
                  <a:gd name="T35" fmla="*/ 859 h 1512"/>
                  <a:gd name="T36" fmla="*/ 881 w 881"/>
                  <a:gd name="T37" fmla="*/ 987 h 1512"/>
                  <a:gd name="T38" fmla="*/ 853 w 881"/>
                  <a:gd name="T39" fmla="*/ 1127 h 1512"/>
                  <a:gd name="T40" fmla="*/ 776 w 881"/>
                  <a:gd name="T41" fmla="*/ 1242 h 1512"/>
                  <a:gd name="T42" fmla="*/ 653 w 881"/>
                  <a:gd name="T43" fmla="*/ 1321 h 1512"/>
                  <a:gd name="T44" fmla="*/ 529 w 881"/>
                  <a:gd name="T45" fmla="*/ 1351 h 1512"/>
                  <a:gd name="T46" fmla="*/ 336 w 881"/>
                  <a:gd name="T47" fmla="*/ 1341 h 1512"/>
                  <a:gd name="T48" fmla="*/ 129 w 881"/>
                  <a:gd name="T49" fmla="*/ 1265 h 1512"/>
                  <a:gd name="T50" fmla="*/ 121 w 881"/>
                  <a:gd name="T51" fmla="*/ 1030 h 1512"/>
                  <a:gd name="T52" fmla="*/ 275 w 881"/>
                  <a:gd name="T53" fmla="*/ 1123 h 1512"/>
                  <a:gd name="T54" fmla="*/ 422 w 881"/>
                  <a:gd name="T55" fmla="*/ 1161 h 1512"/>
                  <a:gd name="T56" fmla="*/ 546 w 881"/>
                  <a:gd name="T57" fmla="*/ 1154 h 1512"/>
                  <a:gd name="T58" fmla="*/ 634 w 881"/>
                  <a:gd name="T59" fmla="*/ 1111 h 1512"/>
                  <a:gd name="T60" fmla="*/ 681 w 881"/>
                  <a:gd name="T61" fmla="*/ 1041 h 1512"/>
                  <a:gd name="T62" fmla="*/ 687 w 881"/>
                  <a:gd name="T63" fmla="*/ 963 h 1512"/>
                  <a:gd name="T64" fmla="*/ 660 w 881"/>
                  <a:gd name="T65" fmla="*/ 903 h 1512"/>
                  <a:gd name="T66" fmla="*/ 587 w 881"/>
                  <a:gd name="T67" fmla="*/ 859 h 1512"/>
                  <a:gd name="T68" fmla="*/ 449 w 881"/>
                  <a:gd name="T69" fmla="*/ 822 h 1512"/>
                  <a:gd name="T70" fmla="*/ 269 w 881"/>
                  <a:gd name="T71" fmla="*/ 791 h 1512"/>
                  <a:gd name="T72" fmla="*/ 146 w 881"/>
                  <a:gd name="T73" fmla="*/ 736 h 1512"/>
                  <a:gd name="T74" fmla="*/ 61 w 881"/>
                  <a:gd name="T75" fmla="*/ 646 h 1512"/>
                  <a:gd name="T76" fmla="*/ 22 w 881"/>
                  <a:gd name="T77" fmla="*/ 525 h 1512"/>
                  <a:gd name="T78" fmla="*/ 46 w 881"/>
                  <a:gd name="T79" fmla="*/ 384 h 1512"/>
                  <a:gd name="T80" fmla="*/ 138 w 881"/>
                  <a:gd name="T81" fmla="*/ 258 h 1512"/>
                  <a:gd name="T82" fmla="*/ 257 w 881"/>
                  <a:gd name="T83" fmla="*/ 177 h 1512"/>
                  <a:gd name="T84" fmla="*/ 336 w 881"/>
                  <a:gd name="T85" fmla="*/ 0 h 15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81" h="1512">
                    <a:moveTo>
                      <a:pt x="336" y="0"/>
                    </a:moveTo>
                    <a:lnTo>
                      <a:pt x="529" y="0"/>
                    </a:lnTo>
                    <a:lnTo>
                      <a:pt x="529" y="150"/>
                    </a:lnTo>
                    <a:lnTo>
                      <a:pt x="569" y="160"/>
                    </a:lnTo>
                    <a:lnTo>
                      <a:pt x="612" y="174"/>
                    </a:lnTo>
                    <a:lnTo>
                      <a:pt x="646" y="188"/>
                    </a:lnTo>
                    <a:lnTo>
                      <a:pt x="679" y="203"/>
                    </a:lnTo>
                    <a:lnTo>
                      <a:pt x="708" y="220"/>
                    </a:lnTo>
                    <a:lnTo>
                      <a:pt x="735" y="235"/>
                    </a:lnTo>
                    <a:lnTo>
                      <a:pt x="757" y="249"/>
                    </a:lnTo>
                    <a:lnTo>
                      <a:pt x="776" y="262"/>
                    </a:lnTo>
                    <a:lnTo>
                      <a:pt x="789" y="272"/>
                    </a:lnTo>
                    <a:lnTo>
                      <a:pt x="800" y="279"/>
                    </a:lnTo>
                    <a:lnTo>
                      <a:pt x="805" y="284"/>
                    </a:lnTo>
                    <a:lnTo>
                      <a:pt x="743" y="358"/>
                    </a:lnTo>
                    <a:lnTo>
                      <a:pt x="682" y="431"/>
                    </a:lnTo>
                    <a:lnTo>
                      <a:pt x="679" y="429"/>
                    </a:lnTo>
                    <a:lnTo>
                      <a:pt x="670" y="422"/>
                    </a:lnTo>
                    <a:lnTo>
                      <a:pt x="658" y="413"/>
                    </a:lnTo>
                    <a:lnTo>
                      <a:pt x="641" y="402"/>
                    </a:lnTo>
                    <a:lnTo>
                      <a:pt x="621" y="391"/>
                    </a:lnTo>
                    <a:lnTo>
                      <a:pt x="597" y="377"/>
                    </a:lnTo>
                    <a:lnTo>
                      <a:pt x="569" y="364"/>
                    </a:lnTo>
                    <a:lnTo>
                      <a:pt x="540" y="353"/>
                    </a:lnTo>
                    <a:lnTo>
                      <a:pt x="493" y="339"/>
                    </a:lnTo>
                    <a:lnTo>
                      <a:pt x="450" y="332"/>
                    </a:lnTo>
                    <a:lnTo>
                      <a:pt x="408" y="332"/>
                    </a:lnTo>
                    <a:lnTo>
                      <a:pt x="369" y="339"/>
                    </a:lnTo>
                    <a:lnTo>
                      <a:pt x="332" y="354"/>
                    </a:lnTo>
                    <a:lnTo>
                      <a:pt x="298" y="374"/>
                    </a:lnTo>
                    <a:lnTo>
                      <a:pt x="269" y="398"/>
                    </a:lnTo>
                    <a:lnTo>
                      <a:pt x="246" y="424"/>
                    </a:lnTo>
                    <a:lnTo>
                      <a:pt x="228" y="449"/>
                    </a:lnTo>
                    <a:lnTo>
                      <a:pt x="218" y="475"/>
                    </a:lnTo>
                    <a:lnTo>
                      <a:pt x="213" y="501"/>
                    </a:lnTo>
                    <a:lnTo>
                      <a:pt x="216" y="525"/>
                    </a:lnTo>
                    <a:lnTo>
                      <a:pt x="224" y="545"/>
                    </a:lnTo>
                    <a:lnTo>
                      <a:pt x="238" y="564"/>
                    </a:lnTo>
                    <a:lnTo>
                      <a:pt x="257" y="581"/>
                    </a:lnTo>
                    <a:lnTo>
                      <a:pt x="281" y="593"/>
                    </a:lnTo>
                    <a:lnTo>
                      <a:pt x="309" y="603"/>
                    </a:lnTo>
                    <a:lnTo>
                      <a:pt x="342" y="610"/>
                    </a:lnTo>
                    <a:lnTo>
                      <a:pt x="401" y="618"/>
                    </a:lnTo>
                    <a:lnTo>
                      <a:pt x="458" y="627"/>
                    </a:lnTo>
                    <a:lnTo>
                      <a:pt x="512" y="637"/>
                    </a:lnTo>
                    <a:lnTo>
                      <a:pt x="567" y="650"/>
                    </a:lnTo>
                    <a:lnTo>
                      <a:pt x="617" y="665"/>
                    </a:lnTo>
                    <a:lnTo>
                      <a:pt x="664" y="683"/>
                    </a:lnTo>
                    <a:lnTo>
                      <a:pt x="708" y="703"/>
                    </a:lnTo>
                    <a:lnTo>
                      <a:pt x="749" y="729"/>
                    </a:lnTo>
                    <a:lnTo>
                      <a:pt x="784" y="756"/>
                    </a:lnTo>
                    <a:lnTo>
                      <a:pt x="814" y="787"/>
                    </a:lnTo>
                    <a:lnTo>
                      <a:pt x="838" y="821"/>
                    </a:lnTo>
                    <a:lnTo>
                      <a:pt x="857" y="859"/>
                    </a:lnTo>
                    <a:lnTo>
                      <a:pt x="869" y="898"/>
                    </a:lnTo>
                    <a:lnTo>
                      <a:pt x="878" y="941"/>
                    </a:lnTo>
                    <a:lnTo>
                      <a:pt x="881" y="987"/>
                    </a:lnTo>
                    <a:lnTo>
                      <a:pt x="877" y="1035"/>
                    </a:lnTo>
                    <a:lnTo>
                      <a:pt x="868" y="1082"/>
                    </a:lnTo>
                    <a:lnTo>
                      <a:pt x="853" y="1127"/>
                    </a:lnTo>
                    <a:lnTo>
                      <a:pt x="833" y="1169"/>
                    </a:lnTo>
                    <a:lnTo>
                      <a:pt x="806" y="1207"/>
                    </a:lnTo>
                    <a:lnTo>
                      <a:pt x="776" y="1242"/>
                    </a:lnTo>
                    <a:lnTo>
                      <a:pt x="739" y="1273"/>
                    </a:lnTo>
                    <a:lnTo>
                      <a:pt x="698" y="1299"/>
                    </a:lnTo>
                    <a:lnTo>
                      <a:pt x="653" y="1321"/>
                    </a:lnTo>
                    <a:lnTo>
                      <a:pt x="613" y="1335"/>
                    </a:lnTo>
                    <a:lnTo>
                      <a:pt x="572" y="1345"/>
                    </a:lnTo>
                    <a:lnTo>
                      <a:pt x="529" y="1351"/>
                    </a:lnTo>
                    <a:lnTo>
                      <a:pt x="529" y="1512"/>
                    </a:lnTo>
                    <a:lnTo>
                      <a:pt x="336" y="1512"/>
                    </a:lnTo>
                    <a:lnTo>
                      <a:pt x="336" y="1341"/>
                    </a:lnTo>
                    <a:lnTo>
                      <a:pt x="266" y="1323"/>
                    </a:lnTo>
                    <a:lnTo>
                      <a:pt x="198" y="1298"/>
                    </a:lnTo>
                    <a:lnTo>
                      <a:pt x="129" y="1265"/>
                    </a:lnTo>
                    <a:lnTo>
                      <a:pt x="64" y="1226"/>
                    </a:lnTo>
                    <a:lnTo>
                      <a:pt x="0" y="1179"/>
                    </a:lnTo>
                    <a:lnTo>
                      <a:pt x="121" y="1030"/>
                    </a:lnTo>
                    <a:lnTo>
                      <a:pt x="173" y="1068"/>
                    </a:lnTo>
                    <a:lnTo>
                      <a:pt x="224" y="1098"/>
                    </a:lnTo>
                    <a:lnTo>
                      <a:pt x="275" y="1123"/>
                    </a:lnTo>
                    <a:lnTo>
                      <a:pt x="326" y="1141"/>
                    </a:lnTo>
                    <a:lnTo>
                      <a:pt x="375" y="1154"/>
                    </a:lnTo>
                    <a:lnTo>
                      <a:pt x="422" y="1161"/>
                    </a:lnTo>
                    <a:lnTo>
                      <a:pt x="466" y="1163"/>
                    </a:lnTo>
                    <a:lnTo>
                      <a:pt x="508" y="1160"/>
                    </a:lnTo>
                    <a:lnTo>
                      <a:pt x="546" y="1154"/>
                    </a:lnTo>
                    <a:lnTo>
                      <a:pt x="580" y="1142"/>
                    </a:lnTo>
                    <a:lnTo>
                      <a:pt x="610" y="1128"/>
                    </a:lnTo>
                    <a:lnTo>
                      <a:pt x="634" y="1111"/>
                    </a:lnTo>
                    <a:lnTo>
                      <a:pt x="654" y="1090"/>
                    </a:lnTo>
                    <a:lnTo>
                      <a:pt x="669" y="1068"/>
                    </a:lnTo>
                    <a:lnTo>
                      <a:pt x="681" y="1041"/>
                    </a:lnTo>
                    <a:lnTo>
                      <a:pt x="686" y="1011"/>
                    </a:lnTo>
                    <a:lnTo>
                      <a:pt x="688" y="985"/>
                    </a:lnTo>
                    <a:lnTo>
                      <a:pt x="687" y="963"/>
                    </a:lnTo>
                    <a:lnTo>
                      <a:pt x="683" y="941"/>
                    </a:lnTo>
                    <a:lnTo>
                      <a:pt x="674" y="921"/>
                    </a:lnTo>
                    <a:lnTo>
                      <a:pt x="660" y="903"/>
                    </a:lnTo>
                    <a:lnTo>
                      <a:pt x="641" y="887"/>
                    </a:lnTo>
                    <a:lnTo>
                      <a:pt x="617" y="873"/>
                    </a:lnTo>
                    <a:lnTo>
                      <a:pt x="587" y="859"/>
                    </a:lnTo>
                    <a:lnTo>
                      <a:pt x="549" y="845"/>
                    </a:lnTo>
                    <a:lnTo>
                      <a:pt x="503" y="834"/>
                    </a:lnTo>
                    <a:lnTo>
                      <a:pt x="449" y="822"/>
                    </a:lnTo>
                    <a:lnTo>
                      <a:pt x="387" y="811"/>
                    </a:lnTo>
                    <a:lnTo>
                      <a:pt x="316" y="799"/>
                    </a:lnTo>
                    <a:lnTo>
                      <a:pt x="269" y="791"/>
                    </a:lnTo>
                    <a:lnTo>
                      <a:pt x="224" y="777"/>
                    </a:lnTo>
                    <a:lnTo>
                      <a:pt x="183" y="759"/>
                    </a:lnTo>
                    <a:lnTo>
                      <a:pt x="146" y="736"/>
                    </a:lnTo>
                    <a:lnTo>
                      <a:pt x="113" y="710"/>
                    </a:lnTo>
                    <a:lnTo>
                      <a:pt x="85" y="679"/>
                    </a:lnTo>
                    <a:lnTo>
                      <a:pt x="61" y="646"/>
                    </a:lnTo>
                    <a:lnTo>
                      <a:pt x="42" y="611"/>
                    </a:lnTo>
                    <a:lnTo>
                      <a:pt x="29" y="572"/>
                    </a:lnTo>
                    <a:lnTo>
                      <a:pt x="22" y="525"/>
                    </a:lnTo>
                    <a:lnTo>
                      <a:pt x="22" y="477"/>
                    </a:lnTo>
                    <a:lnTo>
                      <a:pt x="31" y="430"/>
                    </a:lnTo>
                    <a:lnTo>
                      <a:pt x="46" y="384"/>
                    </a:lnTo>
                    <a:lnTo>
                      <a:pt x="70" y="340"/>
                    </a:lnTo>
                    <a:lnTo>
                      <a:pt x="102" y="297"/>
                    </a:lnTo>
                    <a:lnTo>
                      <a:pt x="138" y="258"/>
                    </a:lnTo>
                    <a:lnTo>
                      <a:pt x="184" y="220"/>
                    </a:lnTo>
                    <a:lnTo>
                      <a:pt x="219" y="196"/>
                    </a:lnTo>
                    <a:lnTo>
                      <a:pt x="257" y="177"/>
                    </a:lnTo>
                    <a:lnTo>
                      <a:pt x="295" y="162"/>
                    </a:lnTo>
                    <a:lnTo>
                      <a:pt x="336" y="150"/>
                    </a:lnTo>
                    <a:lnTo>
                      <a:pt x="336" y="0"/>
                    </a:lnTo>
                    <a:close/>
                  </a:path>
                </a:pathLst>
              </a:custGeom>
              <a:solidFill>
                <a:srgbClr val="8C9EAA"/>
              </a:solidFill>
              <a:ln w="0">
                <a:solidFill>
                  <a:srgbClr val="8C9EAA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3" name="Freeform 32"/>
              <p:cNvSpPr>
                <a:spLocks/>
              </p:cNvSpPr>
              <p:nvPr/>
            </p:nvSpPr>
            <p:spPr bwMode="auto">
              <a:xfrm rot="17400000">
                <a:off x="7132132" y="1885117"/>
                <a:ext cx="521731" cy="293931"/>
              </a:xfrm>
              <a:custGeom>
                <a:avLst/>
                <a:gdLst>
                  <a:gd name="T0" fmla="*/ 2201 w 3578"/>
                  <a:gd name="T1" fmla="*/ 3 h 2078"/>
                  <a:gd name="T2" fmla="*/ 2436 w 3578"/>
                  <a:gd name="T3" fmla="*/ 29 h 2078"/>
                  <a:gd name="T4" fmla="*/ 2665 w 3578"/>
                  <a:gd name="T5" fmla="*/ 83 h 2078"/>
                  <a:gd name="T6" fmla="*/ 2884 w 3578"/>
                  <a:gd name="T7" fmla="*/ 160 h 2078"/>
                  <a:gd name="T8" fmla="*/ 3095 w 3578"/>
                  <a:gd name="T9" fmla="*/ 262 h 2078"/>
                  <a:gd name="T10" fmla="*/ 3292 w 3578"/>
                  <a:gd name="T11" fmla="*/ 387 h 2078"/>
                  <a:gd name="T12" fmla="*/ 3386 w 3578"/>
                  <a:gd name="T13" fmla="*/ 142 h 2078"/>
                  <a:gd name="T14" fmla="*/ 3578 w 3578"/>
                  <a:gd name="T15" fmla="*/ 760 h 2078"/>
                  <a:gd name="T16" fmla="*/ 2960 w 3578"/>
                  <a:gd name="T17" fmla="*/ 567 h 2078"/>
                  <a:gd name="T18" fmla="*/ 3122 w 3578"/>
                  <a:gd name="T19" fmla="*/ 504 h 2078"/>
                  <a:gd name="T20" fmla="*/ 2932 w 3578"/>
                  <a:gd name="T21" fmla="*/ 394 h 2078"/>
                  <a:gd name="T22" fmla="*/ 2732 w 3578"/>
                  <a:gd name="T23" fmla="*/ 307 h 2078"/>
                  <a:gd name="T24" fmla="*/ 2522 w 3578"/>
                  <a:gd name="T25" fmla="*/ 243 h 2078"/>
                  <a:gd name="T26" fmla="*/ 2304 w 3578"/>
                  <a:gd name="T27" fmla="*/ 205 h 2078"/>
                  <a:gd name="T28" fmla="*/ 2081 w 3578"/>
                  <a:gd name="T29" fmla="*/ 191 h 2078"/>
                  <a:gd name="T30" fmla="*/ 1835 w 3578"/>
                  <a:gd name="T31" fmla="*/ 208 h 2078"/>
                  <a:gd name="T32" fmla="*/ 1598 w 3578"/>
                  <a:gd name="T33" fmla="*/ 255 h 2078"/>
                  <a:gd name="T34" fmla="*/ 1374 w 3578"/>
                  <a:gd name="T35" fmla="*/ 329 h 2078"/>
                  <a:gd name="T36" fmla="*/ 1163 w 3578"/>
                  <a:gd name="T37" fmla="*/ 431 h 2078"/>
                  <a:gd name="T38" fmla="*/ 966 w 3578"/>
                  <a:gd name="T39" fmla="*/ 556 h 2078"/>
                  <a:gd name="T40" fmla="*/ 788 w 3578"/>
                  <a:gd name="T41" fmla="*/ 705 h 2078"/>
                  <a:gd name="T42" fmla="*/ 629 w 3578"/>
                  <a:gd name="T43" fmla="*/ 873 h 2078"/>
                  <a:gd name="T44" fmla="*/ 491 w 3578"/>
                  <a:gd name="T45" fmla="*/ 1061 h 2078"/>
                  <a:gd name="T46" fmla="*/ 377 w 3578"/>
                  <a:gd name="T47" fmla="*/ 1264 h 2078"/>
                  <a:gd name="T48" fmla="*/ 289 w 3578"/>
                  <a:gd name="T49" fmla="*/ 1483 h 2078"/>
                  <a:gd name="T50" fmla="*/ 228 w 3578"/>
                  <a:gd name="T51" fmla="*/ 1714 h 2078"/>
                  <a:gd name="T52" fmla="*/ 196 w 3578"/>
                  <a:gd name="T53" fmla="*/ 1955 h 2078"/>
                  <a:gd name="T54" fmla="*/ 0 w 3578"/>
                  <a:gd name="T55" fmla="*/ 2078 h 2078"/>
                  <a:gd name="T56" fmla="*/ 15 w 3578"/>
                  <a:gd name="T57" fmla="*/ 1828 h 2078"/>
                  <a:gd name="T58" fmla="*/ 59 w 3578"/>
                  <a:gd name="T59" fmla="*/ 1586 h 2078"/>
                  <a:gd name="T60" fmla="*/ 130 w 3578"/>
                  <a:gd name="T61" fmla="*/ 1354 h 2078"/>
                  <a:gd name="T62" fmla="*/ 228 w 3578"/>
                  <a:gd name="T63" fmla="*/ 1135 h 2078"/>
                  <a:gd name="T64" fmla="*/ 348 w 3578"/>
                  <a:gd name="T65" fmla="*/ 929 h 2078"/>
                  <a:gd name="T66" fmla="*/ 490 w 3578"/>
                  <a:gd name="T67" fmla="*/ 741 h 2078"/>
                  <a:gd name="T68" fmla="*/ 653 w 3578"/>
                  <a:gd name="T69" fmla="*/ 568 h 2078"/>
                  <a:gd name="T70" fmla="*/ 835 w 3578"/>
                  <a:gd name="T71" fmla="*/ 415 h 2078"/>
                  <a:gd name="T72" fmla="*/ 1032 w 3578"/>
                  <a:gd name="T73" fmla="*/ 284 h 2078"/>
                  <a:gd name="T74" fmla="*/ 1245 w 3578"/>
                  <a:gd name="T75" fmla="*/ 175 h 2078"/>
                  <a:gd name="T76" fmla="*/ 1470 w 3578"/>
                  <a:gd name="T77" fmla="*/ 91 h 2078"/>
                  <a:gd name="T78" fmla="*/ 1707 w 3578"/>
                  <a:gd name="T79" fmla="*/ 33 h 2078"/>
                  <a:gd name="T80" fmla="*/ 1954 w 3578"/>
                  <a:gd name="T81" fmla="*/ 4 h 20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578" h="2078">
                    <a:moveTo>
                      <a:pt x="2081" y="0"/>
                    </a:moveTo>
                    <a:lnTo>
                      <a:pt x="2201" y="3"/>
                    </a:lnTo>
                    <a:lnTo>
                      <a:pt x="2319" y="13"/>
                    </a:lnTo>
                    <a:lnTo>
                      <a:pt x="2436" y="29"/>
                    </a:lnTo>
                    <a:lnTo>
                      <a:pt x="2551" y="52"/>
                    </a:lnTo>
                    <a:lnTo>
                      <a:pt x="2665" y="83"/>
                    </a:lnTo>
                    <a:lnTo>
                      <a:pt x="2775" y="118"/>
                    </a:lnTo>
                    <a:lnTo>
                      <a:pt x="2884" y="160"/>
                    </a:lnTo>
                    <a:lnTo>
                      <a:pt x="2991" y="208"/>
                    </a:lnTo>
                    <a:lnTo>
                      <a:pt x="3095" y="262"/>
                    </a:lnTo>
                    <a:lnTo>
                      <a:pt x="3195" y="322"/>
                    </a:lnTo>
                    <a:lnTo>
                      <a:pt x="3292" y="387"/>
                    </a:lnTo>
                    <a:lnTo>
                      <a:pt x="3386" y="460"/>
                    </a:lnTo>
                    <a:lnTo>
                      <a:pt x="3386" y="142"/>
                    </a:lnTo>
                    <a:lnTo>
                      <a:pt x="3578" y="142"/>
                    </a:lnTo>
                    <a:lnTo>
                      <a:pt x="3578" y="760"/>
                    </a:lnTo>
                    <a:lnTo>
                      <a:pt x="2960" y="760"/>
                    </a:lnTo>
                    <a:lnTo>
                      <a:pt x="2960" y="567"/>
                    </a:lnTo>
                    <a:lnTo>
                      <a:pt x="3212" y="567"/>
                    </a:lnTo>
                    <a:lnTo>
                      <a:pt x="3122" y="504"/>
                    </a:lnTo>
                    <a:lnTo>
                      <a:pt x="3029" y="446"/>
                    </a:lnTo>
                    <a:lnTo>
                      <a:pt x="2932" y="394"/>
                    </a:lnTo>
                    <a:lnTo>
                      <a:pt x="2834" y="347"/>
                    </a:lnTo>
                    <a:lnTo>
                      <a:pt x="2732" y="307"/>
                    </a:lnTo>
                    <a:lnTo>
                      <a:pt x="2628" y="271"/>
                    </a:lnTo>
                    <a:lnTo>
                      <a:pt x="2522" y="243"/>
                    </a:lnTo>
                    <a:lnTo>
                      <a:pt x="2414" y="220"/>
                    </a:lnTo>
                    <a:lnTo>
                      <a:pt x="2304" y="205"/>
                    </a:lnTo>
                    <a:lnTo>
                      <a:pt x="2194" y="195"/>
                    </a:lnTo>
                    <a:lnTo>
                      <a:pt x="2081" y="191"/>
                    </a:lnTo>
                    <a:lnTo>
                      <a:pt x="1957" y="195"/>
                    </a:lnTo>
                    <a:lnTo>
                      <a:pt x="1835" y="208"/>
                    </a:lnTo>
                    <a:lnTo>
                      <a:pt x="1716" y="227"/>
                    </a:lnTo>
                    <a:lnTo>
                      <a:pt x="1598" y="255"/>
                    </a:lnTo>
                    <a:lnTo>
                      <a:pt x="1484" y="288"/>
                    </a:lnTo>
                    <a:lnTo>
                      <a:pt x="1374" y="329"/>
                    </a:lnTo>
                    <a:lnTo>
                      <a:pt x="1267" y="376"/>
                    </a:lnTo>
                    <a:lnTo>
                      <a:pt x="1163" y="431"/>
                    </a:lnTo>
                    <a:lnTo>
                      <a:pt x="1063" y="490"/>
                    </a:lnTo>
                    <a:lnTo>
                      <a:pt x="966" y="556"/>
                    </a:lnTo>
                    <a:lnTo>
                      <a:pt x="875" y="628"/>
                    </a:lnTo>
                    <a:lnTo>
                      <a:pt x="788" y="705"/>
                    </a:lnTo>
                    <a:lnTo>
                      <a:pt x="705" y="786"/>
                    </a:lnTo>
                    <a:lnTo>
                      <a:pt x="629" y="873"/>
                    </a:lnTo>
                    <a:lnTo>
                      <a:pt x="557" y="965"/>
                    </a:lnTo>
                    <a:lnTo>
                      <a:pt x="491" y="1061"/>
                    </a:lnTo>
                    <a:lnTo>
                      <a:pt x="432" y="1161"/>
                    </a:lnTo>
                    <a:lnTo>
                      <a:pt x="377" y="1264"/>
                    </a:lnTo>
                    <a:lnTo>
                      <a:pt x="330" y="1372"/>
                    </a:lnTo>
                    <a:lnTo>
                      <a:pt x="289" y="1483"/>
                    </a:lnTo>
                    <a:lnTo>
                      <a:pt x="254" y="1597"/>
                    </a:lnTo>
                    <a:lnTo>
                      <a:pt x="228" y="1714"/>
                    </a:lnTo>
                    <a:lnTo>
                      <a:pt x="209" y="1833"/>
                    </a:lnTo>
                    <a:lnTo>
                      <a:pt x="196" y="1955"/>
                    </a:lnTo>
                    <a:lnTo>
                      <a:pt x="192" y="2078"/>
                    </a:lnTo>
                    <a:lnTo>
                      <a:pt x="0" y="2078"/>
                    </a:lnTo>
                    <a:lnTo>
                      <a:pt x="4" y="1953"/>
                    </a:lnTo>
                    <a:lnTo>
                      <a:pt x="15" y="1828"/>
                    </a:lnTo>
                    <a:lnTo>
                      <a:pt x="34" y="1706"/>
                    </a:lnTo>
                    <a:lnTo>
                      <a:pt x="59" y="1586"/>
                    </a:lnTo>
                    <a:lnTo>
                      <a:pt x="92" y="1468"/>
                    </a:lnTo>
                    <a:lnTo>
                      <a:pt x="130" y="1354"/>
                    </a:lnTo>
                    <a:lnTo>
                      <a:pt x="176" y="1243"/>
                    </a:lnTo>
                    <a:lnTo>
                      <a:pt x="228" y="1135"/>
                    </a:lnTo>
                    <a:lnTo>
                      <a:pt x="285" y="1030"/>
                    </a:lnTo>
                    <a:lnTo>
                      <a:pt x="348" y="929"/>
                    </a:lnTo>
                    <a:lnTo>
                      <a:pt x="417" y="833"/>
                    </a:lnTo>
                    <a:lnTo>
                      <a:pt x="490" y="741"/>
                    </a:lnTo>
                    <a:lnTo>
                      <a:pt x="569" y="652"/>
                    </a:lnTo>
                    <a:lnTo>
                      <a:pt x="653" y="568"/>
                    </a:lnTo>
                    <a:lnTo>
                      <a:pt x="741" y="489"/>
                    </a:lnTo>
                    <a:lnTo>
                      <a:pt x="835" y="415"/>
                    </a:lnTo>
                    <a:lnTo>
                      <a:pt x="931" y="347"/>
                    </a:lnTo>
                    <a:lnTo>
                      <a:pt x="1032" y="284"/>
                    </a:lnTo>
                    <a:lnTo>
                      <a:pt x="1136" y="227"/>
                    </a:lnTo>
                    <a:lnTo>
                      <a:pt x="1245" y="175"/>
                    </a:lnTo>
                    <a:lnTo>
                      <a:pt x="1356" y="131"/>
                    </a:lnTo>
                    <a:lnTo>
                      <a:pt x="1470" y="91"/>
                    </a:lnTo>
                    <a:lnTo>
                      <a:pt x="1588" y="58"/>
                    </a:lnTo>
                    <a:lnTo>
                      <a:pt x="1707" y="33"/>
                    </a:lnTo>
                    <a:lnTo>
                      <a:pt x="1830" y="14"/>
                    </a:lnTo>
                    <a:lnTo>
                      <a:pt x="1954" y="4"/>
                    </a:lnTo>
                    <a:lnTo>
                      <a:pt x="2081" y="0"/>
                    </a:lnTo>
                    <a:close/>
                  </a:path>
                </a:pathLst>
              </a:custGeom>
              <a:solidFill>
                <a:srgbClr val="8C9EAA"/>
              </a:solidFill>
              <a:ln w="0">
                <a:solidFill>
                  <a:srgbClr val="8C9EAA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4" name="Freeform 33"/>
              <p:cNvSpPr>
                <a:spLocks/>
              </p:cNvSpPr>
              <p:nvPr/>
            </p:nvSpPr>
            <p:spPr bwMode="auto">
              <a:xfrm rot="17400000">
                <a:off x="7439102" y="1906614"/>
                <a:ext cx="517942" cy="293931"/>
              </a:xfrm>
              <a:custGeom>
                <a:avLst/>
                <a:gdLst>
                  <a:gd name="T0" fmla="*/ 3553 w 3553"/>
                  <a:gd name="T1" fmla="*/ 0 h 2079"/>
                  <a:gd name="T2" fmla="*/ 3538 w 3553"/>
                  <a:gd name="T3" fmla="*/ 252 h 2079"/>
                  <a:gd name="T4" fmla="*/ 3494 w 3553"/>
                  <a:gd name="T5" fmla="*/ 494 h 2079"/>
                  <a:gd name="T6" fmla="*/ 3423 w 3553"/>
                  <a:gd name="T7" fmla="*/ 725 h 2079"/>
                  <a:gd name="T8" fmla="*/ 3327 w 3553"/>
                  <a:gd name="T9" fmla="*/ 944 h 2079"/>
                  <a:gd name="T10" fmla="*/ 3206 w 3553"/>
                  <a:gd name="T11" fmla="*/ 1150 h 2079"/>
                  <a:gd name="T12" fmla="*/ 3063 w 3553"/>
                  <a:gd name="T13" fmla="*/ 1339 h 2079"/>
                  <a:gd name="T14" fmla="*/ 2901 w 3553"/>
                  <a:gd name="T15" fmla="*/ 1511 h 2079"/>
                  <a:gd name="T16" fmla="*/ 2720 w 3553"/>
                  <a:gd name="T17" fmla="*/ 1664 h 2079"/>
                  <a:gd name="T18" fmla="*/ 2522 w 3553"/>
                  <a:gd name="T19" fmla="*/ 1796 h 2079"/>
                  <a:gd name="T20" fmla="*/ 2309 w 3553"/>
                  <a:gd name="T21" fmla="*/ 1905 h 2079"/>
                  <a:gd name="T22" fmla="*/ 2084 w 3553"/>
                  <a:gd name="T23" fmla="*/ 1988 h 2079"/>
                  <a:gd name="T24" fmla="*/ 1846 w 3553"/>
                  <a:gd name="T25" fmla="*/ 2046 h 2079"/>
                  <a:gd name="T26" fmla="*/ 1599 w 3553"/>
                  <a:gd name="T27" fmla="*/ 2075 h 2079"/>
                  <a:gd name="T28" fmla="*/ 1356 w 3553"/>
                  <a:gd name="T29" fmla="*/ 2077 h 2079"/>
                  <a:gd name="T30" fmla="*/ 1125 w 3553"/>
                  <a:gd name="T31" fmla="*/ 2051 h 2079"/>
                  <a:gd name="T32" fmla="*/ 902 w 3553"/>
                  <a:gd name="T33" fmla="*/ 2001 h 2079"/>
                  <a:gd name="T34" fmla="*/ 685 w 3553"/>
                  <a:gd name="T35" fmla="*/ 1926 h 2079"/>
                  <a:gd name="T36" fmla="*/ 480 w 3553"/>
                  <a:gd name="T37" fmla="*/ 1829 h 2079"/>
                  <a:gd name="T38" fmla="*/ 285 w 3553"/>
                  <a:gd name="T39" fmla="*/ 1709 h 2079"/>
                  <a:gd name="T40" fmla="*/ 191 w 3553"/>
                  <a:gd name="T41" fmla="*/ 1958 h 2079"/>
                  <a:gd name="T42" fmla="*/ 0 w 3553"/>
                  <a:gd name="T43" fmla="*/ 1339 h 2079"/>
                  <a:gd name="T44" fmla="*/ 618 w 3553"/>
                  <a:gd name="T45" fmla="*/ 1531 h 2079"/>
                  <a:gd name="T46" fmla="*/ 456 w 3553"/>
                  <a:gd name="T47" fmla="*/ 1592 h 2079"/>
                  <a:gd name="T48" fmla="*/ 642 w 3553"/>
                  <a:gd name="T49" fmla="*/ 1697 h 2079"/>
                  <a:gd name="T50" fmla="*/ 839 w 3553"/>
                  <a:gd name="T51" fmla="*/ 1779 h 2079"/>
                  <a:gd name="T52" fmla="*/ 1044 w 3553"/>
                  <a:gd name="T53" fmla="*/ 1839 h 2079"/>
                  <a:gd name="T54" fmla="*/ 1255 w 3553"/>
                  <a:gd name="T55" fmla="*/ 1876 h 2079"/>
                  <a:gd name="T56" fmla="*/ 1472 w 3553"/>
                  <a:gd name="T57" fmla="*/ 1888 h 2079"/>
                  <a:gd name="T58" fmla="*/ 1718 w 3553"/>
                  <a:gd name="T59" fmla="*/ 1872 h 2079"/>
                  <a:gd name="T60" fmla="*/ 1955 w 3553"/>
                  <a:gd name="T61" fmla="*/ 1825 h 2079"/>
                  <a:gd name="T62" fmla="*/ 2180 w 3553"/>
                  <a:gd name="T63" fmla="*/ 1750 h 2079"/>
                  <a:gd name="T64" fmla="*/ 2392 w 3553"/>
                  <a:gd name="T65" fmla="*/ 1649 h 2079"/>
                  <a:gd name="T66" fmla="*/ 2587 w 3553"/>
                  <a:gd name="T67" fmla="*/ 1524 h 2079"/>
                  <a:gd name="T68" fmla="*/ 2766 w 3553"/>
                  <a:gd name="T69" fmla="*/ 1374 h 2079"/>
                  <a:gd name="T70" fmla="*/ 2925 w 3553"/>
                  <a:gd name="T71" fmla="*/ 1206 h 2079"/>
                  <a:gd name="T72" fmla="*/ 3062 w 3553"/>
                  <a:gd name="T73" fmla="*/ 1019 h 2079"/>
                  <a:gd name="T74" fmla="*/ 3176 w 3553"/>
                  <a:gd name="T75" fmla="*/ 815 h 2079"/>
                  <a:gd name="T76" fmla="*/ 3265 w 3553"/>
                  <a:gd name="T77" fmla="*/ 596 h 2079"/>
                  <a:gd name="T78" fmla="*/ 3325 w 3553"/>
                  <a:gd name="T79" fmla="*/ 366 h 2079"/>
                  <a:gd name="T80" fmla="*/ 3357 w 3553"/>
                  <a:gd name="T81" fmla="*/ 124 h 20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553" h="2079">
                    <a:moveTo>
                      <a:pt x="3361" y="0"/>
                    </a:moveTo>
                    <a:lnTo>
                      <a:pt x="3553" y="0"/>
                    </a:lnTo>
                    <a:lnTo>
                      <a:pt x="3550" y="127"/>
                    </a:lnTo>
                    <a:lnTo>
                      <a:pt x="3538" y="252"/>
                    </a:lnTo>
                    <a:lnTo>
                      <a:pt x="3521" y="373"/>
                    </a:lnTo>
                    <a:lnTo>
                      <a:pt x="3494" y="494"/>
                    </a:lnTo>
                    <a:lnTo>
                      <a:pt x="3462" y="611"/>
                    </a:lnTo>
                    <a:lnTo>
                      <a:pt x="3423" y="725"/>
                    </a:lnTo>
                    <a:lnTo>
                      <a:pt x="3377" y="837"/>
                    </a:lnTo>
                    <a:lnTo>
                      <a:pt x="3327" y="944"/>
                    </a:lnTo>
                    <a:lnTo>
                      <a:pt x="3268" y="1049"/>
                    </a:lnTo>
                    <a:lnTo>
                      <a:pt x="3206" y="1150"/>
                    </a:lnTo>
                    <a:lnTo>
                      <a:pt x="3138" y="1247"/>
                    </a:lnTo>
                    <a:lnTo>
                      <a:pt x="3063" y="1339"/>
                    </a:lnTo>
                    <a:lnTo>
                      <a:pt x="2985" y="1428"/>
                    </a:lnTo>
                    <a:lnTo>
                      <a:pt x="2901" y="1511"/>
                    </a:lnTo>
                    <a:lnTo>
                      <a:pt x="2812" y="1591"/>
                    </a:lnTo>
                    <a:lnTo>
                      <a:pt x="2720" y="1664"/>
                    </a:lnTo>
                    <a:lnTo>
                      <a:pt x="2622" y="1733"/>
                    </a:lnTo>
                    <a:lnTo>
                      <a:pt x="2522" y="1796"/>
                    </a:lnTo>
                    <a:lnTo>
                      <a:pt x="2417" y="1853"/>
                    </a:lnTo>
                    <a:lnTo>
                      <a:pt x="2309" y="1905"/>
                    </a:lnTo>
                    <a:lnTo>
                      <a:pt x="2198" y="1949"/>
                    </a:lnTo>
                    <a:lnTo>
                      <a:pt x="2084" y="1988"/>
                    </a:lnTo>
                    <a:lnTo>
                      <a:pt x="1966" y="2021"/>
                    </a:lnTo>
                    <a:lnTo>
                      <a:pt x="1846" y="2046"/>
                    </a:lnTo>
                    <a:lnTo>
                      <a:pt x="1724" y="2064"/>
                    </a:lnTo>
                    <a:lnTo>
                      <a:pt x="1599" y="2075"/>
                    </a:lnTo>
                    <a:lnTo>
                      <a:pt x="1472" y="2079"/>
                    </a:lnTo>
                    <a:lnTo>
                      <a:pt x="1356" y="2077"/>
                    </a:lnTo>
                    <a:lnTo>
                      <a:pt x="1240" y="2067"/>
                    </a:lnTo>
                    <a:lnTo>
                      <a:pt x="1125" y="2051"/>
                    </a:lnTo>
                    <a:lnTo>
                      <a:pt x="1012" y="2029"/>
                    </a:lnTo>
                    <a:lnTo>
                      <a:pt x="902" y="2001"/>
                    </a:lnTo>
                    <a:lnTo>
                      <a:pt x="793" y="1967"/>
                    </a:lnTo>
                    <a:lnTo>
                      <a:pt x="685" y="1926"/>
                    </a:lnTo>
                    <a:lnTo>
                      <a:pt x="582" y="1881"/>
                    </a:lnTo>
                    <a:lnTo>
                      <a:pt x="480" y="1829"/>
                    </a:lnTo>
                    <a:lnTo>
                      <a:pt x="380" y="1772"/>
                    </a:lnTo>
                    <a:lnTo>
                      <a:pt x="285" y="1709"/>
                    </a:lnTo>
                    <a:lnTo>
                      <a:pt x="191" y="1640"/>
                    </a:lnTo>
                    <a:lnTo>
                      <a:pt x="191" y="1958"/>
                    </a:lnTo>
                    <a:lnTo>
                      <a:pt x="0" y="1958"/>
                    </a:lnTo>
                    <a:lnTo>
                      <a:pt x="0" y="1339"/>
                    </a:lnTo>
                    <a:lnTo>
                      <a:pt x="618" y="1339"/>
                    </a:lnTo>
                    <a:lnTo>
                      <a:pt x="618" y="1531"/>
                    </a:lnTo>
                    <a:lnTo>
                      <a:pt x="367" y="1531"/>
                    </a:lnTo>
                    <a:lnTo>
                      <a:pt x="456" y="1592"/>
                    </a:lnTo>
                    <a:lnTo>
                      <a:pt x="547" y="1646"/>
                    </a:lnTo>
                    <a:lnTo>
                      <a:pt x="642" y="1697"/>
                    </a:lnTo>
                    <a:lnTo>
                      <a:pt x="739" y="1740"/>
                    </a:lnTo>
                    <a:lnTo>
                      <a:pt x="839" y="1779"/>
                    </a:lnTo>
                    <a:lnTo>
                      <a:pt x="940" y="1812"/>
                    </a:lnTo>
                    <a:lnTo>
                      <a:pt x="1044" y="1839"/>
                    </a:lnTo>
                    <a:lnTo>
                      <a:pt x="1149" y="1860"/>
                    </a:lnTo>
                    <a:lnTo>
                      <a:pt x="1255" y="1876"/>
                    </a:lnTo>
                    <a:lnTo>
                      <a:pt x="1363" y="1884"/>
                    </a:lnTo>
                    <a:lnTo>
                      <a:pt x="1472" y="1888"/>
                    </a:lnTo>
                    <a:lnTo>
                      <a:pt x="1596" y="1883"/>
                    </a:lnTo>
                    <a:lnTo>
                      <a:pt x="1718" y="1872"/>
                    </a:lnTo>
                    <a:lnTo>
                      <a:pt x="1838" y="1853"/>
                    </a:lnTo>
                    <a:lnTo>
                      <a:pt x="1955" y="1825"/>
                    </a:lnTo>
                    <a:lnTo>
                      <a:pt x="2069" y="1791"/>
                    </a:lnTo>
                    <a:lnTo>
                      <a:pt x="2180" y="1750"/>
                    </a:lnTo>
                    <a:lnTo>
                      <a:pt x="2288" y="1703"/>
                    </a:lnTo>
                    <a:lnTo>
                      <a:pt x="2392" y="1649"/>
                    </a:lnTo>
                    <a:lnTo>
                      <a:pt x="2492" y="1590"/>
                    </a:lnTo>
                    <a:lnTo>
                      <a:pt x="2587" y="1524"/>
                    </a:lnTo>
                    <a:lnTo>
                      <a:pt x="2679" y="1452"/>
                    </a:lnTo>
                    <a:lnTo>
                      <a:pt x="2766" y="1374"/>
                    </a:lnTo>
                    <a:lnTo>
                      <a:pt x="2848" y="1293"/>
                    </a:lnTo>
                    <a:lnTo>
                      <a:pt x="2925" y="1206"/>
                    </a:lnTo>
                    <a:lnTo>
                      <a:pt x="2996" y="1115"/>
                    </a:lnTo>
                    <a:lnTo>
                      <a:pt x="3062" y="1019"/>
                    </a:lnTo>
                    <a:lnTo>
                      <a:pt x="3123" y="919"/>
                    </a:lnTo>
                    <a:lnTo>
                      <a:pt x="3176" y="815"/>
                    </a:lnTo>
                    <a:lnTo>
                      <a:pt x="3224" y="708"/>
                    </a:lnTo>
                    <a:lnTo>
                      <a:pt x="3265" y="596"/>
                    </a:lnTo>
                    <a:lnTo>
                      <a:pt x="3299" y="482"/>
                    </a:lnTo>
                    <a:lnTo>
                      <a:pt x="3325" y="366"/>
                    </a:lnTo>
                    <a:lnTo>
                      <a:pt x="3346" y="247"/>
                    </a:lnTo>
                    <a:lnTo>
                      <a:pt x="3357" y="124"/>
                    </a:lnTo>
                    <a:lnTo>
                      <a:pt x="3361" y="0"/>
                    </a:lnTo>
                    <a:close/>
                  </a:path>
                </a:pathLst>
              </a:custGeom>
              <a:solidFill>
                <a:srgbClr val="8C9EAA"/>
              </a:solidFill>
              <a:ln w="0">
                <a:solidFill>
                  <a:srgbClr val="8C9EAA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177" name="Rectangle 176"/>
          <p:cNvSpPr/>
          <p:nvPr/>
        </p:nvSpPr>
        <p:spPr>
          <a:xfrm>
            <a:off x="6791099" y="2701456"/>
            <a:ext cx="1613174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1600" b="1" dirty="0">
                <a:solidFill>
                  <a:srgbClr val="46545E"/>
                </a:solidFill>
              </a:rPr>
              <a:t>Manage your Cash Flow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275822" y="3896177"/>
            <a:ext cx="2561974" cy="1272423"/>
            <a:chOff x="3275822" y="3896177"/>
            <a:chExt cx="2561974" cy="1272423"/>
          </a:xfrm>
        </p:grpSpPr>
        <p:grpSp>
          <p:nvGrpSpPr>
            <p:cNvPr id="128" name="Group 127"/>
            <p:cNvGrpSpPr/>
            <p:nvPr/>
          </p:nvGrpSpPr>
          <p:grpSpPr>
            <a:xfrm>
              <a:off x="3275822" y="3896177"/>
              <a:ext cx="2561974" cy="1272423"/>
              <a:chOff x="1374426" y="4343400"/>
              <a:chExt cx="2843472" cy="1412230"/>
            </a:xfrm>
          </p:grpSpPr>
          <p:grpSp>
            <p:nvGrpSpPr>
              <p:cNvPr id="134" name="Group 133"/>
              <p:cNvGrpSpPr/>
              <p:nvPr/>
            </p:nvGrpSpPr>
            <p:grpSpPr>
              <a:xfrm>
                <a:off x="1955717" y="4343400"/>
                <a:ext cx="1680882" cy="1156447"/>
                <a:chOff x="2043953" y="4007225"/>
                <a:chExt cx="1680882" cy="1156447"/>
              </a:xfrm>
            </p:grpSpPr>
            <p:sp>
              <p:nvSpPr>
                <p:cNvPr id="139" name="Freeform 138"/>
                <p:cNvSpPr/>
                <p:nvPr/>
              </p:nvSpPr>
              <p:spPr>
                <a:xfrm>
                  <a:off x="2187388" y="4150659"/>
                  <a:ext cx="1394012" cy="1013012"/>
                </a:xfrm>
                <a:custGeom>
                  <a:avLst/>
                  <a:gdLst>
                    <a:gd name="connsiteX0" fmla="*/ 697006 w 1394012"/>
                    <a:gd name="connsiteY0" fmla="*/ 0 h 1013012"/>
                    <a:gd name="connsiteX1" fmla="*/ 1394012 w 1394012"/>
                    <a:gd name="connsiteY1" fmla="*/ 697006 h 1013012"/>
                    <a:gd name="connsiteX2" fmla="*/ 1339238 w 1394012"/>
                    <a:gd name="connsiteY2" fmla="*/ 968312 h 1013012"/>
                    <a:gd name="connsiteX3" fmla="*/ 1314976 w 1394012"/>
                    <a:gd name="connsiteY3" fmla="*/ 1013012 h 1013012"/>
                    <a:gd name="connsiteX4" fmla="*/ 79037 w 1394012"/>
                    <a:gd name="connsiteY4" fmla="*/ 1013012 h 1013012"/>
                    <a:gd name="connsiteX5" fmla="*/ 54774 w 1394012"/>
                    <a:gd name="connsiteY5" fmla="*/ 968312 h 1013012"/>
                    <a:gd name="connsiteX6" fmla="*/ 0 w 1394012"/>
                    <a:gd name="connsiteY6" fmla="*/ 697006 h 1013012"/>
                    <a:gd name="connsiteX7" fmla="*/ 697006 w 1394012"/>
                    <a:gd name="connsiteY7" fmla="*/ 0 h 10130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94012" h="1013012">
                      <a:moveTo>
                        <a:pt x="697006" y="0"/>
                      </a:moveTo>
                      <a:cubicBezTo>
                        <a:pt x="1081952" y="0"/>
                        <a:pt x="1394012" y="312060"/>
                        <a:pt x="1394012" y="697006"/>
                      </a:cubicBezTo>
                      <a:cubicBezTo>
                        <a:pt x="1394012" y="793243"/>
                        <a:pt x="1374508" y="884924"/>
                        <a:pt x="1339238" y="968312"/>
                      </a:cubicBezTo>
                      <a:lnTo>
                        <a:pt x="1314976" y="1013012"/>
                      </a:lnTo>
                      <a:lnTo>
                        <a:pt x="79037" y="1013012"/>
                      </a:lnTo>
                      <a:lnTo>
                        <a:pt x="54774" y="968312"/>
                      </a:lnTo>
                      <a:cubicBezTo>
                        <a:pt x="19504" y="884924"/>
                        <a:pt x="0" y="793243"/>
                        <a:pt x="0" y="697006"/>
                      </a:cubicBezTo>
                      <a:cubicBezTo>
                        <a:pt x="0" y="312060"/>
                        <a:pt x="312060" y="0"/>
                        <a:pt x="697006" y="0"/>
                      </a:cubicBezTo>
                      <a:close/>
                    </a:path>
                  </a:pathLst>
                </a:custGeom>
                <a:gradFill>
                  <a:gsLst>
                    <a:gs pos="39000">
                      <a:schemeClr val="bg1"/>
                    </a:gs>
                    <a:gs pos="84000">
                      <a:schemeClr val="bg1">
                        <a:lumMod val="95000"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0" name="Freeform 139"/>
                <p:cNvSpPr/>
                <p:nvPr/>
              </p:nvSpPr>
              <p:spPr>
                <a:xfrm>
                  <a:off x="2043953" y="4007225"/>
                  <a:ext cx="1680882" cy="1156447"/>
                </a:xfrm>
                <a:custGeom>
                  <a:avLst/>
                  <a:gdLst>
                    <a:gd name="connsiteX0" fmla="*/ 840441 w 1680882"/>
                    <a:gd name="connsiteY0" fmla="*/ 0 h 1156447"/>
                    <a:gd name="connsiteX1" fmla="*/ 1680882 w 1680882"/>
                    <a:gd name="connsiteY1" fmla="*/ 840441 h 1156447"/>
                    <a:gd name="connsiteX2" fmla="*/ 1643097 w 1680882"/>
                    <a:gd name="connsiteY2" fmla="*/ 1090363 h 1156447"/>
                    <a:gd name="connsiteX3" fmla="*/ 1618910 w 1680882"/>
                    <a:gd name="connsiteY3" fmla="*/ 1156447 h 1156447"/>
                    <a:gd name="connsiteX4" fmla="*/ 1458411 w 1680882"/>
                    <a:gd name="connsiteY4" fmla="*/ 1156447 h 1156447"/>
                    <a:gd name="connsiteX5" fmla="*/ 1482673 w 1680882"/>
                    <a:gd name="connsiteY5" fmla="*/ 1111747 h 1156447"/>
                    <a:gd name="connsiteX6" fmla="*/ 1537447 w 1680882"/>
                    <a:gd name="connsiteY6" fmla="*/ 840441 h 1156447"/>
                    <a:gd name="connsiteX7" fmla="*/ 840441 w 1680882"/>
                    <a:gd name="connsiteY7" fmla="*/ 143435 h 1156447"/>
                    <a:gd name="connsiteX8" fmla="*/ 143435 w 1680882"/>
                    <a:gd name="connsiteY8" fmla="*/ 840441 h 1156447"/>
                    <a:gd name="connsiteX9" fmla="*/ 198209 w 1680882"/>
                    <a:gd name="connsiteY9" fmla="*/ 1111747 h 1156447"/>
                    <a:gd name="connsiteX10" fmla="*/ 222472 w 1680882"/>
                    <a:gd name="connsiteY10" fmla="*/ 1156447 h 1156447"/>
                    <a:gd name="connsiteX11" fmla="*/ 61972 w 1680882"/>
                    <a:gd name="connsiteY11" fmla="*/ 1156447 h 1156447"/>
                    <a:gd name="connsiteX12" fmla="*/ 37785 w 1680882"/>
                    <a:gd name="connsiteY12" fmla="*/ 1090363 h 1156447"/>
                    <a:gd name="connsiteX13" fmla="*/ 0 w 1680882"/>
                    <a:gd name="connsiteY13" fmla="*/ 840441 h 1156447"/>
                    <a:gd name="connsiteX14" fmla="*/ 840441 w 1680882"/>
                    <a:gd name="connsiteY14" fmla="*/ 0 h 1156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80882" h="1156447">
                      <a:moveTo>
                        <a:pt x="840441" y="0"/>
                      </a:moveTo>
                      <a:cubicBezTo>
                        <a:pt x="1304604" y="0"/>
                        <a:pt x="1680882" y="376278"/>
                        <a:pt x="1680882" y="840441"/>
                      </a:cubicBezTo>
                      <a:cubicBezTo>
                        <a:pt x="1680882" y="927472"/>
                        <a:pt x="1667654" y="1011413"/>
                        <a:pt x="1643097" y="1090363"/>
                      </a:cubicBezTo>
                      <a:lnTo>
                        <a:pt x="1618910" y="1156447"/>
                      </a:lnTo>
                      <a:lnTo>
                        <a:pt x="1458411" y="1156447"/>
                      </a:lnTo>
                      <a:lnTo>
                        <a:pt x="1482673" y="1111747"/>
                      </a:lnTo>
                      <a:cubicBezTo>
                        <a:pt x="1517943" y="1028359"/>
                        <a:pt x="1537447" y="936678"/>
                        <a:pt x="1537447" y="840441"/>
                      </a:cubicBezTo>
                      <a:cubicBezTo>
                        <a:pt x="1537447" y="455495"/>
                        <a:pt x="1225387" y="143435"/>
                        <a:pt x="840441" y="143435"/>
                      </a:cubicBezTo>
                      <a:cubicBezTo>
                        <a:pt x="455495" y="143435"/>
                        <a:pt x="143435" y="455495"/>
                        <a:pt x="143435" y="840441"/>
                      </a:cubicBezTo>
                      <a:cubicBezTo>
                        <a:pt x="143435" y="936678"/>
                        <a:pt x="162939" y="1028359"/>
                        <a:pt x="198209" y="1111747"/>
                      </a:cubicBezTo>
                      <a:lnTo>
                        <a:pt x="222472" y="1156447"/>
                      </a:lnTo>
                      <a:lnTo>
                        <a:pt x="61972" y="1156447"/>
                      </a:lnTo>
                      <a:lnTo>
                        <a:pt x="37785" y="1090363"/>
                      </a:lnTo>
                      <a:cubicBezTo>
                        <a:pt x="13229" y="1011413"/>
                        <a:pt x="0" y="927472"/>
                        <a:pt x="0" y="840441"/>
                      </a:cubicBezTo>
                      <a:cubicBezTo>
                        <a:pt x="0" y="376278"/>
                        <a:pt x="376278" y="0"/>
                        <a:pt x="840441" y="0"/>
                      </a:cubicBezTo>
                      <a:close/>
                    </a:path>
                  </a:pathLst>
                </a:custGeom>
                <a:solidFill>
                  <a:srgbClr val="8C9EAA"/>
                </a:solidFill>
                <a:ln>
                  <a:noFill/>
                </a:ln>
                <a:effectLst>
                  <a:innerShdw blurRad="63500" dist="50800" dir="16200000">
                    <a:prstClr val="black">
                      <a:alpha val="31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35" name="Group 134"/>
              <p:cNvGrpSpPr/>
              <p:nvPr/>
            </p:nvGrpSpPr>
            <p:grpSpPr>
              <a:xfrm rot="5400000">
                <a:off x="2624503" y="4162236"/>
                <a:ext cx="343317" cy="2843472"/>
                <a:chOff x="2709301" y="1156453"/>
                <a:chExt cx="639709" cy="5298300"/>
              </a:xfrm>
            </p:grpSpPr>
            <p:pic>
              <p:nvPicPr>
                <p:cNvPr id="137" name="Picture 136"/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268" t="38000" r="14268" b="38000"/>
                <a:stretch/>
              </p:blipFill>
              <p:spPr>
                <a:xfrm rot="5400000">
                  <a:off x="253579" y="3625623"/>
                  <a:ext cx="5284852" cy="373408"/>
                </a:xfrm>
                <a:prstGeom prst="rect">
                  <a:avLst/>
                </a:prstGeom>
              </p:spPr>
            </p:pic>
            <p:sp>
              <p:nvSpPr>
                <p:cNvPr id="138" name="Rectangle 137"/>
                <p:cNvSpPr/>
                <p:nvPr/>
              </p:nvSpPr>
              <p:spPr>
                <a:xfrm>
                  <a:off x="2816191" y="1156453"/>
                  <a:ext cx="532819" cy="525780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36" name="Flowchart: Merge 135"/>
              <p:cNvSpPr/>
              <p:nvPr/>
            </p:nvSpPr>
            <p:spPr>
              <a:xfrm>
                <a:off x="2521009" y="5361597"/>
                <a:ext cx="550298" cy="304474"/>
              </a:xfrm>
              <a:prstGeom prst="flowChartMerg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59" name="Group 11"/>
            <p:cNvGrpSpPr>
              <a:grpSpLocks noChangeAspect="1"/>
            </p:cNvGrpSpPr>
            <p:nvPr/>
          </p:nvGrpSpPr>
          <p:grpSpPr bwMode="auto">
            <a:xfrm>
              <a:off x="4326727" y="4143372"/>
              <a:ext cx="475679" cy="651141"/>
              <a:chOff x="-306" y="513"/>
              <a:chExt cx="1285" cy="1759"/>
            </a:xfrm>
            <a:solidFill>
              <a:srgbClr val="8C9EAA"/>
            </a:solidFill>
          </p:grpSpPr>
          <p:sp>
            <p:nvSpPr>
              <p:cNvPr id="160" name="Freeform 13"/>
              <p:cNvSpPr>
                <a:spLocks/>
              </p:cNvSpPr>
              <p:nvPr/>
            </p:nvSpPr>
            <p:spPr bwMode="auto">
              <a:xfrm>
                <a:off x="-297" y="982"/>
                <a:ext cx="1269" cy="891"/>
              </a:xfrm>
              <a:custGeom>
                <a:avLst/>
                <a:gdLst>
                  <a:gd name="T0" fmla="*/ 794 w 2538"/>
                  <a:gd name="T1" fmla="*/ 30 h 1782"/>
                  <a:gd name="T2" fmla="*/ 857 w 2538"/>
                  <a:gd name="T3" fmla="*/ 79 h 1782"/>
                  <a:gd name="T4" fmla="*/ 928 w 2538"/>
                  <a:gd name="T5" fmla="*/ 120 h 1782"/>
                  <a:gd name="T6" fmla="*/ 1009 w 2538"/>
                  <a:gd name="T7" fmla="*/ 156 h 1782"/>
                  <a:gd name="T8" fmla="*/ 1093 w 2538"/>
                  <a:gd name="T9" fmla="*/ 189 h 1782"/>
                  <a:gd name="T10" fmla="*/ 1264 w 2538"/>
                  <a:gd name="T11" fmla="*/ 253 h 1782"/>
                  <a:gd name="T12" fmla="*/ 1433 w 2538"/>
                  <a:gd name="T13" fmla="*/ 303 h 1782"/>
                  <a:gd name="T14" fmla="*/ 1600 w 2538"/>
                  <a:gd name="T15" fmla="*/ 333 h 1782"/>
                  <a:gd name="T16" fmla="*/ 1761 w 2538"/>
                  <a:gd name="T17" fmla="*/ 343 h 1782"/>
                  <a:gd name="T18" fmla="*/ 1879 w 2538"/>
                  <a:gd name="T19" fmla="*/ 337 h 1782"/>
                  <a:gd name="T20" fmla="*/ 1979 w 2538"/>
                  <a:gd name="T21" fmla="*/ 320 h 1782"/>
                  <a:gd name="T22" fmla="*/ 2050 w 2538"/>
                  <a:gd name="T23" fmla="*/ 303 h 1782"/>
                  <a:gd name="T24" fmla="*/ 2111 w 2538"/>
                  <a:gd name="T25" fmla="*/ 849 h 1782"/>
                  <a:gd name="T26" fmla="*/ 2108 w 2538"/>
                  <a:gd name="T27" fmla="*/ 1656 h 1782"/>
                  <a:gd name="T28" fmla="*/ 2092 w 2538"/>
                  <a:gd name="T29" fmla="*/ 1666 h 1782"/>
                  <a:gd name="T30" fmla="*/ 2040 w 2538"/>
                  <a:gd name="T31" fmla="*/ 1699 h 1782"/>
                  <a:gd name="T32" fmla="*/ 1946 w 2538"/>
                  <a:gd name="T33" fmla="*/ 1746 h 1782"/>
                  <a:gd name="T34" fmla="*/ 1843 w 2538"/>
                  <a:gd name="T35" fmla="*/ 1782 h 1782"/>
                  <a:gd name="T36" fmla="*/ 1822 w 2538"/>
                  <a:gd name="T37" fmla="*/ 1711 h 1782"/>
                  <a:gd name="T38" fmla="*/ 1783 w 2538"/>
                  <a:gd name="T39" fmla="*/ 1646 h 1782"/>
                  <a:gd name="T40" fmla="*/ 1726 w 2538"/>
                  <a:gd name="T41" fmla="*/ 1588 h 1782"/>
                  <a:gd name="T42" fmla="*/ 1663 w 2538"/>
                  <a:gd name="T43" fmla="*/ 1545 h 1782"/>
                  <a:gd name="T44" fmla="*/ 1606 w 2538"/>
                  <a:gd name="T45" fmla="*/ 1515 h 1782"/>
                  <a:gd name="T46" fmla="*/ 1568 w 2538"/>
                  <a:gd name="T47" fmla="*/ 1496 h 1782"/>
                  <a:gd name="T48" fmla="*/ 1521 w 2538"/>
                  <a:gd name="T49" fmla="*/ 1480 h 1782"/>
                  <a:gd name="T50" fmla="*/ 1519 w 2538"/>
                  <a:gd name="T51" fmla="*/ 1213 h 1782"/>
                  <a:gd name="T52" fmla="*/ 1497 w 2538"/>
                  <a:gd name="T53" fmla="*/ 1141 h 1782"/>
                  <a:gd name="T54" fmla="*/ 1457 w 2538"/>
                  <a:gd name="T55" fmla="*/ 1079 h 1782"/>
                  <a:gd name="T56" fmla="*/ 1402 w 2538"/>
                  <a:gd name="T57" fmla="*/ 1032 h 1782"/>
                  <a:gd name="T58" fmla="*/ 1334 w 2538"/>
                  <a:gd name="T59" fmla="*/ 1001 h 1782"/>
                  <a:gd name="T60" fmla="*/ 1259 w 2538"/>
                  <a:gd name="T61" fmla="*/ 989 h 1782"/>
                  <a:gd name="T62" fmla="*/ 1183 w 2538"/>
                  <a:gd name="T63" fmla="*/ 1001 h 1782"/>
                  <a:gd name="T64" fmla="*/ 1115 w 2538"/>
                  <a:gd name="T65" fmla="*/ 1032 h 1782"/>
                  <a:gd name="T66" fmla="*/ 1061 w 2538"/>
                  <a:gd name="T67" fmla="*/ 1079 h 1782"/>
                  <a:gd name="T68" fmla="*/ 1020 w 2538"/>
                  <a:gd name="T69" fmla="*/ 1141 h 1782"/>
                  <a:gd name="T70" fmla="*/ 998 w 2538"/>
                  <a:gd name="T71" fmla="*/ 1213 h 1782"/>
                  <a:gd name="T72" fmla="*/ 996 w 2538"/>
                  <a:gd name="T73" fmla="*/ 1315 h 1782"/>
                  <a:gd name="T74" fmla="*/ 893 w 2538"/>
                  <a:gd name="T75" fmla="*/ 1301 h 1782"/>
                  <a:gd name="T76" fmla="*/ 788 w 2538"/>
                  <a:gd name="T77" fmla="*/ 1297 h 1782"/>
                  <a:gd name="T78" fmla="*/ 718 w 2538"/>
                  <a:gd name="T79" fmla="*/ 1299 h 1782"/>
                  <a:gd name="T80" fmla="*/ 586 w 2538"/>
                  <a:gd name="T81" fmla="*/ 1316 h 1782"/>
                  <a:gd name="T82" fmla="*/ 465 w 2538"/>
                  <a:gd name="T83" fmla="*/ 1346 h 1782"/>
                  <a:gd name="T84" fmla="*/ 406 w 2538"/>
                  <a:gd name="T85" fmla="*/ 849 h 1782"/>
                  <a:gd name="T86" fmla="*/ 423 w 2538"/>
                  <a:gd name="T87" fmla="*/ 381 h 1782"/>
                  <a:gd name="T88" fmla="*/ 768 w 2538"/>
                  <a:gd name="T89" fmla="*/ 0 h 17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538" h="1782">
                    <a:moveTo>
                      <a:pt x="768" y="0"/>
                    </a:moveTo>
                    <a:lnTo>
                      <a:pt x="794" y="30"/>
                    </a:lnTo>
                    <a:lnTo>
                      <a:pt x="824" y="56"/>
                    </a:lnTo>
                    <a:lnTo>
                      <a:pt x="857" y="79"/>
                    </a:lnTo>
                    <a:lnTo>
                      <a:pt x="892" y="101"/>
                    </a:lnTo>
                    <a:lnTo>
                      <a:pt x="928" y="120"/>
                    </a:lnTo>
                    <a:lnTo>
                      <a:pt x="968" y="138"/>
                    </a:lnTo>
                    <a:lnTo>
                      <a:pt x="1009" y="156"/>
                    </a:lnTo>
                    <a:lnTo>
                      <a:pt x="1051" y="172"/>
                    </a:lnTo>
                    <a:lnTo>
                      <a:pt x="1093" y="189"/>
                    </a:lnTo>
                    <a:lnTo>
                      <a:pt x="1181" y="222"/>
                    </a:lnTo>
                    <a:lnTo>
                      <a:pt x="1264" y="253"/>
                    </a:lnTo>
                    <a:lnTo>
                      <a:pt x="1348" y="280"/>
                    </a:lnTo>
                    <a:lnTo>
                      <a:pt x="1433" y="303"/>
                    </a:lnTo>
                    <a:lnTo>
                      <a:pt x="1517" y="320"/>
                    </a:lnTo>
                    <a:lnTo>
                      <a:pt x="1600" y="333"/>
                    </a:lnTo>
                    <a:lnTo>
                      <a:pt x="1682" y="340"/>
                    </a:lnTo>
                    <a:lnTo>
                      <a:pt x="1761" y="343"/>
                    </a:lnTo>
                    <a:lnTo>
                      <a:pt x="1820" y="341"/>
                    </a:lnTo>
                    <a:lnTo>
                      <a:pt x="1879" y="337"/>
                    </a:lnTo>
                    <a:lnTo>
                      <a:pt x="1936" y="328"/>
                    </a:lnTo>
                    <a:lnTo>
                      <a:pt x="1979" y="320"/>
                    </a:lnTo>
                    <a:lnTo>
                      <a:pt x="2020" y="310"/>
                    </a:lnTo>
                    <a:lnTo>
                      <a:pt x="2050" y="303"/>
                    </a:lnTo>
                    <a:lnTo>
                      <a:pt x="2538" y="849"/>
                    </a:lnTo>
                    <a:lnTo>
                      <a:pt x="2111" y="849"/>
                    </a:lnTo>
                    <a:lnTo>
                      <a:pt x="2111" y="1652"/>
                    </a:lnTo>
                    <a:lnTo>
                      <a:pt x="2108" y="1656"/>
                    </a:lnTo>
                    <a:lnTo>
                      <a:pt x="2102" y="1662"/>
                    </a:lnTo>
                    <a:lnTo>
                      <a:pt x="2092" y="1666"/>
                    </a:lnTo>
                    <a:lnTo>
                      <a:pt x="2083" y="1671"/>
                    </a:lnTo>
                    <a:lnTo>
                      <a:pt x="2040" y="1699"/>
                    </a:lnTo>
                    <a:lnTo>
                      <a:pt x="1994" y="1724"/>
                    </a:lnTo>
                    <a:lnTo>
                      <a:pt x="1946" y="1746"/>
                    </a:lnTo>
                    <a:lnTo>
                      <a:pt x="1895" y="1766"/>
                    </a:lnTo>
                    <a:lnTo>
                      <a:pt x="1843" y="1782"/>
                    </a:lnTo>
                    <a:lnTo>
                      <a:pt x="1834" y="1745"/>
                    </a:lnTo>
                    <a:lnTo>
                      <a:pt x="1822" y="1711"/>
                    </a:lnTo>
                    <a:lnTo>
                      <a:pt x="1805" y="1678"/>
                    </a:lnTo>
                    <a:lnTo>
                      <a:pt x="1783" y="1646"/>
                    </a:lnTo>
                    <a:lnTo>
                      <a:pt x="1756" y="1614"/>
                    </a:lnTo>
                    <a:lnTo>
                      <a:pt x="1726" y="1588"/>
                    </a:lnTo>
                    <a:lnTo>
                      <a:pt x="1694" y="1564"/>
                    </a:lnTo>
                    <a:lnTo>
                      <a:pt x="1663" y="1545"/>
                    </a:lnTo>
                    <a:lnTo>
                      <a:pt x="1633" y="1529"/>
                    </a:lnTo>
                    <a:lnTo>
                      <a:pt x="1606" y="1515"/>
                    </a:lnTo>
                    <a:lnTo>
                      <a:pt x="1586" y="1506"/>
                    </a:lnTo>
                    <a:lnTo>
                      <a:pt x="1568" y="1496"/>
                    </a:lnTo>
                    <a:lnTo>
                      <a:pt x="1547" y="1488"/>
                    </a:lnTo>
                    <a:lnTo>
                      <a:pt x="1521" y="1480"/>
                    </a:lnTo>
                    <a:lnTo>
                      <a:pt x="1521" y="1252"/>
                    </a:lnTo>
                    <a:lnTo>
                      <a:pt x="1519" y="1213"/>
                    </a:lnTo>
                    <a:lnTo>
                      <a:pt x="1510" y="1176"/>
                    </a:lnTo>
                    <a:lnTo>
                      <a:pt x="1497" y="1141"/>
                    </a:lnTo>
                    <a:lnTo>
                      <a:pt x="1479" y="1109"/>
                    </a:lnTo>
                    <a:lnTo>
                      <a:pt x="1457" y="1079"/>
                    </a:lnTo>
                    <a:lnTo>
                      <a:pt x="1431" y="1053"/>
                    </a:lnTo>
                    <a:lnTo>
                      <a:pt x="1402" y="1032"/>
                    </a:lnTo>
                    <a:lnTo>
                      <a:pt x="1370" y="1014"/>
                    </a:lnTo>
                    <a:lnTo>
                      <a:pt x="1334" y="1001"/>
                    </a:lnTo>
                    <a:lnTo>
                      <a:pt x="1298" y="992"/>
                    </a:lnTo>
                    <a:lnTo>
                      <a:pt x="1259" y="989"/>
                    </a:lnTo>
                    <a:lnTo>
                      <a:pt x="1219" y="992"/>
                    </a:lnTo>
                    <a:lnTo>
                      <a:pt x="1183" y="1001"/>
                    </a:lnTo>
                    <a:lnTo>
                      <a:pt x="1147" y="1014"/>
                    </a:lnTo>
                    <a:lnTo>
                      <a:pt x="1115" y="1032"/>
                    </a:lnTo>
                    <a:lnTo>
                      <a:pt x="1086" y="1053"/>
                    </a:lnTo>
                    <a:lnTo>
                      <a:pt x="1061" y="1079"/>
                    </a:lnTo>
                    <a:lnTo>
                      <a:pt x="1038" y="1109"/>
                    </a:lnTo>
                    <a:lnTo>
                      <a:pt x="1020" y="1141"/>
                    </a:lnTo>
                    <a:lnTo>
                      <a:pt x="1007" y="1176"/>
                    </a:lnTo>
                    <a:lnTo>
                      <a:pt x="998" y="1213"/>
                    </a:lnTo>
                    <a:lnTo>
                      <a:pt x="996" y="1252"/>
                    </a:lnTo>
                    <a:lnTo>
                      <a:pt x="996" y="1315"/>
                    </a:lnTo>
                    <a:lnTo>
                      <a:pt x="946" y="1308"/>
                    </a:lnTo>
                    <a:lnTo>
                      <a:pt x="893" y="1301"/>
                    </a:lnTo>
                    <a:lnTo>
                      <a:pt x="839" y="1298"/>
                    </a:lnTo>
                    <a:lnTo>
                      <a:pt x="788" y="1297"/>
                    </a:lnTo>
                    <a:lnTo>
                      <a:pt x="788" y="1297"/>
                    </a:lnTo>
                    <a:lnTo>
                      <a:pt x="718" y="1299"/>
                    </a:lnTo>
                    <a:lnTo>
                      <a:pt x="651" y="1306"/>
                    </a:lnTo>
                    <a:lnTo>
                      <a:pt x="586" y="1316"/>
                    </a:lnTo>
                    <a:lnTo>
                      <a:pt x="524" y="1330"/>
                    </a:lnTo>
                    <a:lnTo>
                      <a:pt x="465" y="1346"/>
                    </a:lnTo>
                    <a:lnTo>
                      <a:pt x="406" y="1362"/>
                    </a:lnTo>
                    <a:lnTo>
                      <a:pt x="406" y="849"/>
                    </a:lnTo>
                    <a:lnTo>
                      <a:pt x="0" y="849"/>
                    </a:lnTo>
                    <a:lnTo>
                      <a:pt x="423" y="381"/>
                    </a:lnTo>
                    <a:lnTo>
                      <a:pt x="757" y="13"/>
                    </a:lnTo>
                    <a:lnTo>
                      <a:pt x="76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1" name="Freeform 14"/>
              <p:cNvSpPr>
                <a:spLocks/>
              </p:cNvSpPr>
              <p:nvPr/>
            </p:nvSpPr>
            <p:spPr bwMode="auto">
              <a:xfrm>
                <a:off x="-300" y="513"/>
                <a:ext cx="1276" cy="545"/>
              </a:xfrm>
              <a:custGeom>
                <a:avLst/>
                <a:gdLst>
                  <a:gd name="T0" fmla="*/ 1149 w 2552"/>
                  <a:gd name="T1" fmla="*/ 1 h 1090"/>
                  <a:gd name="T2" fmla="*/ 1311 w 2552"/>
                  <a:gd name="T3" fmla="*/ 16 h 1090"/>
                  <a:gd name="T4" fmla="*/ 1487 w 2552"/>
                  <a:gd name="T5" fmla="*/ 46 h 1090"/>
                  <a:gd name="T6" fmla="*/ 1668 w 2552"/>
                  <a:gd name="T7" fmla="*/ 84 h 1090"/>
                  <a:gd name="T8" fmla="*/ 1840 w 2552"/>
                  <a:gd name="T9" fmla="*/ 124 h 1090"/>
                  <a:gd name="T10" fmla="*/ 1995 w 2552"/>
                  <a:gd name="T11" fmla="*/ 159 h 1090"/>
                  <a:gd name="T12" fmla="*/ 2119 w 2552"/>
                  <a:gd name="T13" fmla="*/ 185 h 1090"/>
                  <a:gd name="T14" fmla="*/ 2205 w 2552"/>
                  <a:gd name="T15" fmla="*/ 195 h 1090"/>
                  <a:gd name="T16" fmla="*/ 2303 w 2552"/>
                  <a:gd name="T17" fmla="*/ 182 h 1090"/>
                  <a:gd name="T18" fmla="*/ 2423 w 2552"/>
                  <a:gd name="T19" fmla="*/ 148 h 1090"/>
                  <a:gd name="T20" fmla="*/ 2552 w 2552"/>
                  <a:gd name="T21" fmla="*/ 104 h 1090"/>
                  <a:gd name="T22" fmla="*/ 2498 w 2552"/>
                  <a:gd name="T23" fmla="*/ 914 h 1090"/>
                  <a:gd name="T24" fmla="*/ 2373 w 2552"/>
                  <a:gd name="T25" fmla="*/ 951 h 1090"/>
                  <a:gd name="T26" fmla="*/ 2197 w 2552"/>
                  <a:gd name="T27" fmla="*/ 1001 h 1090"/>
                  <a:gd name="T28" fmla="*/ 1972 w 2552"/>
                  <a:gd name="T29" fmla="*/ 1063 h 1090"/>
                  <a:gd name="T30" fmla="*/ 1838 w 2552"/>
                  <a:gd name="T31" fmla="*/ 1087 h 1090"/>
                  <a:gd name="T32" fmla="*/ 1615 w 2552"/>
                  <a:gd name="T33" fmla="*/ 1080 h 1090"/>
                  <a:gd name="T34" fmla="*/ 1394 w 2552"/>
                  <a:gd name="T35" fmla="*/ 1031 h 1090"/>
                  <a:gd name="T36" fmla="*/ 1228 w 2552"/>
                  <a:gd name="T37" fmla="*/ 971 h 1090"/>
                  <a:gd name="T38" fmla="*/ 1110 w 2552"/>
                  <a:gd name="T39" fmla="*/ 926 h 1090"/>
                  <a:gd name="T40" fmla="*/ 1008 w 2552"/>
                  <a:gd name="T41" fmla="*/ 881 h 1090"/>
                  <a:gd name="T42" fmla="*/ 935 w 2552"/>
                  <a:gd name="T43" fmla="*/ 831 h 1090"/>
                  <a:gd name="T44" fmla="*/ 901 w 2552"/>
                  <a:gd name="T45" fmla="*/ 774 h 1090"/>
                  <a:gd name="T46" fmla="*/ 908 w 2552"/>
                  <a:gd name="T47" fmla="*/ 714 h 1090"/>
                  <a:gd name="T48" fmla="*/ 944 w 2552"/>
                  <a:gd name="T49" fmla="*/ 683 h 1090"/>
                  <a:gd name="T50" fmla="*/ 1014 w 2552"/>
                  <a:gd name="T51" fmla="*/ 673 h 1090"/>
                  <a:gd name="T52" fmla="*/ 1075 w 2552"/>
                  <a:gd name="T53" fmla="*/ 674 h 1090"/>
                  <a:gd name="T54" fmla="*/ 1219 w 2552"/>
                  <a:gd name="T55" fmla="*/ 691 h 1090"/>
                  <a:gd name="T56" fmla="*/ 1323 w 2552"/>
                  <a:gd name="T57" fmla="*/ 707 h 1090"/>
                  <a:gd name="T58" fmla="*/ 1395 w 2552"/>
                  <a:gd name="T59" fmla="*/ 715 h 1090"/>
                  <a:gd name="T60" fmla="*/ 1415 w 2552"/>
                  <a:gd name="T61" fmla="*/ 708 h 1090"/>
                  <a:gd name="T62" fmla="*/ 1408 w 2552"/>
                  <a:gd name="T63" fmla="*/ 697 h 1090"/>
                  <a:gd name="T64" fmla="*/ 1391 w 2552"/>
                  <a:gd name="T65" fmla="*/ 684 h 1090"/>
                  <a:gd name="T66" fmla="*/ 1313 w 2552"/>
                  <a:gd name="T67" fmla="*/ 642 h 1090"/>
                  <a:gd name="T68" fmla="*/ 1210 w 2552"/>
                  <a:gd name="T69" fmla="*/ 606 h 1090"/>
                  <a:gd name="T70" fmla="*/ 1096 w 2552"/>
                  <a:gd name="T71" fmla="*/ 583 h 1090"/>
                  <a:gd name="T72" fmla="*/ 888 w 2552"/>
                  <a:gd name="T73" fmla="*/ 575 h 1090"/>
                  <a:gd name="T74" fmla="*/ 682 w 2552"/>
                  <a:gd name="T75" fmla="*/ 608 h 1090"/>
                  <a:gd name="T76" fmla="*/ 483 w 2552"/>
                  <a:gd name="T77" fmla="*/ 678 h 1090"/>
                  <a:gd name="T78" fmla="*/ 317 w 2552"/>
                  <a:gd name="T79" fmla="*/ 777 h 1090"/>
                  <a:gd name="T80" fmla="*/ 211 w 2552"/>
                  <a:gd name="T81" fmla="*/ 827 h 1090"/>
                  <a:gd name="T82" fmla="*/ 126 w 2552"/>
                  <a:gd name="T83" fmla="*/ 842 h 1090"/>
                  <a:gd name="T84" fmla="*/ 52 w 2552"/>
                  <a:gd name="T85" fmla="*/ 823 h 1090"/>
                  <a:gd name="T86" fmla="*/ 11 w 2552"/>
                  <a:gd name="T87" fmla="*/ 776 h 1090"/>
                  <a:gd name="T88" fmla="*/ 0 w 2552"/>
                  <a:gd name="T89" fmla="*/ 715 h 1090"/>
                  <a:gd name="T90" fmla="*/ 21 w 2552"/>
                  <a:gd name="T91" fmla="*/ 656 h 1090"/>
                  <a:gd name="T92" fmla="*/ 80 w 2552"/>
                  <a:gd name="T93" fmla="*/ 595 h 1090"/>
                  <a:gd name="T94" fmla="*/ 179 w 2552"/>
                  <a:gd name="T95" fmla="*/ 508 h 1090"/>
                  <a:gd name="T96" fmla="*/ 304 w 2552"/>
                  <a:gd name="T97" fmla="*/ 406 h 1090"/>
                  <a:gd name="T98" fmla="*/ 446 w 2552"/>
                  <a:gd name="T99" fmla="*/ 300 h 1090"/>
                  <a:gd name="T100" fmla="*/ 598 w 2552"/>
                  <a:gd name="T101" fmla="*/ 197 h 1090"/>
                  <a:gd name="T102" fmla="*/ 748 w 2552"/>
                  <a:gd name="T103" fmla="*/ 107 h 1090"/>
                  <a:gd name="T104" fmla="*/ 889 w 2552"/>
                  <a:gd name="T105" fmla="*/ 40 h 1090"/>
                  <a:gd name="T106" fmla="*/ 1013 w 2552"/>
                  <a:gd name="T107" fmla="*/ 6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552" h="1090">
                    <a:moveTo>
                      <a:pt x="1101" y="0"/>
                    </a:moveTo>
                    <a:lnTo>
                      <a:pt x="1101" y="0"/>
                    </a:lnTo>
                    <a:lnTo>
                      <a:pt x="1149" y="1"/>
                    </a:lnTo>
                    <a:lnTo>
                      <a:pt x="1201" y="5"/>
                    </a:lnTo>
                    <a:lnTo>
                      <a:pt x="1255" y="10"/>
                    </a:lnTo>
                    <a:lnTo>
                      <a:pt x="1311" y="16"/>
                    </a:lnTo>
                    <a:lnTo>
                      <a:pt x="1369" y="25"/>
                    </a:lnTo>
                    <a:lnTo>
                      <a:pt x="1427" y="36"/>
                    </a:lnTo>
                    <a:lnTo>
                      <a:pt x="1487" y="46"/>
                    </a:lnTo>
                    <a:lnTo>
                      <a:pt x="1547" y="58"/>
                    </a:lnTo>
                    <a:lnTo>
                      <a:pt x="1607" y="71"/>
                    </a:lnTo>
                    <a:lnTo>
                      <a:pt x="1668" y="84"/>
                    </a:lnTo>
                    <a:lnTo>
                      <a:pt x="1727" y="97"/>
                    </a:lnTo>
                    <a:lnTo>
                      <a:pt x="1783" y="111"/>
                    </a:lnTo>
                    <a:lnTo>
                      <a:pt x="1840" y="124"/>
                    </a:lnTo>
                    <a:lnTo>
                      <a:pt x="1894" y="136"/>
                    </a:lnTo>
                    <a:lnTo>
                      <a:pt x="1946" y="148"/>
                    </a:lnTo>
                    <a:lnTo>
                      <a:pt x="1995" y="159"/>
                    </a:lnTo>
                    <a:lnTo>
                      <a:pt x="2040" y="169"/>
                    </a:lnTo>
                    <a:lnTo>
                      <a:pt x="2082" y="177"/>
                    </a:lnTo>
                    <a:lnTo>
                      <a:pt x="2119" y="185"/>
                    </a:lnTo>
                    <a:lnTo>
                      <a:pt x="2154" y="190"/>
                    </a:lnTo>
                    <a:lnTo>
                      <a:pt x="2182" y="193"/>
                    </a:lnTo>
                    <a:lnTo>
                      <a:pt x="2205" y="195"/>
                    </a:lnTo>
                    <a:lnTo>
                      <a:pt x="2234" y="192"/>
                    </a:lnTo>
                    <a:lnTo>
                      <a:pt x="2268" y="188"/>
                    </a:lnTo>
                    <a:lnTo>
                      <a:pt x="2303" y="182"/>
                    </a:lnTo>
                    <a:lnTo>
                      <a:pt x="2342" y="172"/>
                    </a:lnTo>
                    <a:lnTo>
                      <a:pt x="2381" y="161"/>
                    </a:lnTo>
                    <a:lnTo>
                      <a:pt x="2423" y="148"/>
                    </a:lnTo>
                    <a:lnTo>
                      <a:pt x="2466" y="134"/>
                    </a:lnTo>
                    <a:lnTo>
                      <a:pt x="2509" y="119"/>
                    </a:lnTo>
                    <a:lnTo>
                      <a:pt x="2552" y="104"/>
                    </a:lnTo>
                    <a:lnTo>
                      <a:pt x="2552" y="899"/>
                    </a:lnTo>
                    <a:lnTo>
                      <a:pt x="2528" y="906"/>
                    </a:lnTo>
                    <a:lnTo>
                      <a:pt x="2498" y="914"/>
                    </a:lnTo>
                    <a:lnTo>
                      <a:pt x="2462" y="924"/>
                    </a:lnTo>
                    <a:lnTo>
                      <a:pt x="2420" y="937"/>
                    </a:lnTo>
                    <a:lnTo>
                      <a:pt x="2373" y="951"/>
                    </a:lnTo>
                    <a:lnTo>
                      <a:pt x="2320" y="966"/>
                    </a:lnTo>
                    <a:lnTo>
                      <a:pt x="2261" y="983"/>
                    </a:lnTo>
                    <a:lnTo>
                      <a:pt x="2197" y="1001"/>
                    </a:lnTo>
                    <a:lnTo>
                      <a:pt x="2127" y="1021"/>
                    </a:lnTo>
                    <a:lnTo>
                      <a:pt x="2053" y="1042"/>
                    </a:lnTo>
                    <a:lnTo>
                      <a:pt x="1972" y="1063"/>
                    </a:lnTo>
                    <a:lnTo>
                      <a:pt x="1941" y="1072"/>
                    </a:lnTo>
                    <a:lnTo>
                      <a:pt x="1909" y="1078"/>
                    </a:lnTo>
                    <a:lnTo>
                      <a:pt x="1838" y="1087"/>
                    </a:lnTo>
                    <a:lnTo>
                      <a:pt x="1766" y="1090"/>
                    </a:lnTo>
                    <a:lnTo>
                      <a:pt x="1690" y="1087"/>
                    </a:lnTo>
                    <a:lnTo>
                      <a:pt x="1615" y="1080"/>
                    </a:lnTo>
                    <a:lnTo>
                      <a:pt x="1540" y="1067"/>
                    </a:lnTo>
                    <a:lnTo>
                      <a:pt x="1466" y="1051"/>
                    </a:lnTo>
                    <a:lnTo>
                      <a:pt x="1394" y="1031"/>
                    </a:lnTo>
                    <a:lnTo>
                      <a:pt x="1324" y="1009"/>
                    </a:lnTo>
                    <a:lnTo>
                      <a:pt x="1259" y="983"/>
                    </a:lnTo>
                    <a:lnTo>
                      <a:pt x="1228" y="971"/>
                    </a:lnTo>
                    <a:lnTo>
                      <a:pt x="1188" y="955"/>
                    </a:lnTo>
                    <a:lnTo>
                      <a:pt x="1148" y="940"/>
                    </a:lnTo>
                    <a:lnTo>
                      <a:pt x="1110" y="926"/>
                    </a:lnTo>
                    <a:lnTo>
                      <a:pt x="1073" y="911"/>
                    </a:lnTo>
                    <a:lnTo>
                      <a:pt x="1039" y="896"/>
                    </a:lnTo>
                    <a:lnTo>
                      <a:pt x="1008" y="881"/>
                    </a:lnTo>
                    <a:lnTo>
                      <a:pt x="980" y="866"/>
                    </a:lnTo>
                    <a:lnTo>
                      <a:pt x="955" y="849"/>
                    </a:lnTo>
                    <a:lnTo>
                      <a:pt x="935" y="831"/>
                    </a:lnTo>
                    <a:lnTo>
                      <a:pt x="918" y="812"/>
                    </a:lnTo>
                    <a:lnTo>
                      <a:pt x="907" y="791"/>
                    </a:lnTo>
                    <a:lnTo>
                      <a:pt x="901" y="774"/>
                    </a:lnTo>
                    <a:lnTo>
                      <a:pt x="900" y="756"/>
                    </a:lnTo>
                    <a:lnTo>
                      <a:pt x="901" y="735"/>
                    </a:lnTo>
                    <a:lnTo>
                      <a:pt x="908" y="714"/>
                    </a:lnTo>
                    <a:lnTo>
                      <a:pt x="915" y="701"/>
                    </a:lnTo>
                    <a:lnTo>
                      <a:pt x="928" y="690"/>
                    </a:lnTo>
                    <a:lnTo>
                      <a:pt x="944" y="683"/>
                    </a:lnTo>
                    <a:lnTo>
                      <a:pt x="965" y="677"/>
                    </a:lnTo>
                    <a:lnTo>
                      <a:pt x="988" y="674"/>
                    </a:lnTo>
                    <a:lnTo>
                      <a:pt x="1014" y="673"/>
                    </a:lnTo>
                    <a:lnTo>
                      <a:pt x="1027" y="673"/>
                    </a:lnTo>
                    <a:lnTo>
                      <a:pt x="1050" y="673"/>
                    </a:lnTo>
                    <a:lnTo>
                      <a:pt x="1075" y="674"/>
                    </a:lnTo>
                    <a:lnTo>
                      <a:pt x="1128" y="679"/>
                    </a:lnTo>
                    <a:lnTo>
                      <a:pt x="1181" y="686"/>
                    </a:lnTo>
                    <a:lnTo>
                      <a:pt x="1219" y="691"/>
                    </a:lnTo>
                    <a:lnTo>
                      <a:pt x="1257" y="697"/>
                    </a:lnTo>
                    <a:lnTo>
                      <a:pt x="1291" y="702"/>
                    </a:lnTo>
                    <a:lnTo>
                      <a:pt x="1323" y="707"/>
                    </a:lnTo>
                    <a:lnTo>
                      <a:pt x="1351" y="712"/>
                    </a:lnTo>
                    <a:lnTo>
                      <a:pt x="1376" y="714"/>
                    </a:lnTo>
                    <a:lnTo>
                      <a:pt x="1395" y="715"/>
                    </a:lnTo>
                    <a:lnTo>
                      <a:pt x="1406" y="714"/>
                    </a:lnTo>
                    <a:lnTo>
                      <a:pt x="1413" y="712"/>
                    </a:lnTo>
                    <a:lnTo>
                      <a:pt x="1415" y="708"/>
                    </a:lnTo>
                    <a:lnTo>
                      <a:pt x="1413" y="703"/>
                    </a:lnTo>
                    <a:lnTo>
                      <a:pt x="1411" y="700"/>
                    </a:lnTo>
                    <a:lnTo>
                      <a:pt x="1408" y="697"/>
                    </a:lnTo>
                    <a:lnTo>
                      <a:pt x="1406" y="694"/>
                    </a:lnTo>
                    <a:lnTo>
                      <a:pt x="1402" y="692"/>
                    </a:lnTo>
                    <a:lnTo>
                      <a:pt x="1391" y="684"/>
                    </a:lnTo>
                    <a:lnTo>
                      <a:pt x="1372" y="673"/>
                    </a:lnTo>
                    <a:lnTo>
                      <a:pt x="1345" y="657"/>
                    </a:lnTo>
                    <a:lnTo>
                      <a:pt x="1313" y="642"/>
                    </a:lnTo>
                    <a:lnTo>
                      <a:pt x="1280" y="629"/>
                    </a:lnTo>
                    <a:lnTo>
                      <a:pt x="1247" y="616"/>
                    </a:lnTo>
                    <a:lnTo>
                      <a:pt x="1210" y="606"/>
                    </a:lnTo>
                    <a:lnTo>
                      <a:pt x="1174" y="597"/>
                    </a:lnTo>
                    <a:lnTo>
                      <a:pt x="1135" y="589"/>
                    </a:lnTo>
                    <a:lnTo>
                      <a:pt x="1096" y="583"/>
                    </a:lnTo>
                    <a:lnTo>
                      <a:pt x="1027" y="576"/>
                    </a:lnTo>
                    <a:lnTo>
                      <a:pt x="955" y="573"/>
                    </a:lnTo>
                    <a:lnTo>
                      <a:pt x="888" y="575"/>
                    </a:lnTo>
                    <a:lnTo>
                      <a:pt x="820" y="582"/>
                    </a:lnTo>
                    <a:lnTo>
                      <a:pt x="751" y="593"/>
                    </a:lnTo>
                    <a:lnTo>
                      <a:pt x="682" y="608"/>
                    </a:lnTo>
                    <a:lnTo>
                      <a:pt x="615" y="626"/>
                    </a:lnTo>
                    <a:lnTo>
                      <a:pt x="548" y="650"/>
                    </a:lnTo>
                    <a:lnTo>
                      <a:pt x="483" y="678"/>
                    </a:lnTo>
                    <a:lnTo>
                      <a:pt x="419" y="712"/>
                    </a:lnTo>
                    <a:lnTo>
                      <a:pt x="358" y="750"/>
                    </a:lnTo>
                    <a:lnTo>
                      <a:pt x="317" y="777"/>
                    </a:lnTo>
                    <a:lnTo>
                      <a:pt x="280" y="798"/>
                    </a:lnTo>
                    <a:lnTo>
                      <a:pt x="244" y="815"/>
                    </a:lnTo>
                    <a:lnTo>
                      <a:pt x="211" y="827"/>
                    </a:lnTo>
                    <a:lnTo>
                      <a:pt x="180" y="836"/>
                    </a:lnTo>
                    <a:lnTo>
                      <a:pt x="152" y="841"/>
                    </a:lnTo>
                    <a:lnTo>
                      <a:pt x="126" y="842"/>
                    </a:lnTo>
                    <a:lnTo>
                      <a:pt x="99" y="840"/>
                    </a:lnTo>
                    <a:lnTo>
                      <a:pt x="73" y="834"/>
                    </a:lnTo>
                    <a:lnTo>
                      <a:pt x="52" y="823"/>
                    </a:lnTo>
                    <a:lnTo>
                      <a:pt x="34" y="810"/>
                    </a:lnTo>
                    <a:lnTo>
                      <a:pt x="20" y="794"/>
                    </a:lnTo>
                    <a:lnTo>
                      <a:pt x="11" y="776"/>
                    </a:lnTo>
                    <a:lnTo>
                      <a:pt x="3" y="757"/>
                    </a:lnTo>
                    <a:lnTo>
                      <a:pt x="0" y="736"/>
                    </a:lnTo>
                    <a:lnTo>
                      <a:pt x="0" y="715"/>
                    </a:lnTo>
                    <a:lnTo>
                      <a:pt x="3" y="694"/>
                    </a:lnTo>
                    <a:lnTo>
                      <a:pt x="11" y="675"/>
                    </a:lnTo>
                    <a:lnTo>
                      <a:pt x="21" y="656"/>
                    </a:lnTo>
                    <a:lnTo>
                      <a:pt x="34" y="639"/>
                    </a:lnTo>
                    <a:lnTo>
                      <a:pt x="56" y="618"/>
                    </a:lnTo>
                    <a:lnTo>
                      <a:pt x="80" y="595"/>
                    </a:lnTo>
                    <a:lnTo>
                      <a:pt x="110" y="568"/>
                    </a:lnTo>
                    <a:lnTo>
                      <a:pt x="143" y="539"/>
                    </a:lnTo>
                    <a:lnTo>
                      <a:pt x="179" y="508"/>
                    </a:lnTo>
                    <a:lnTo>
                      <a:pt x="219" y="475"/>
                    </a:lnTo>
                    <a:lnTo>
                      <a:pt x="260" y="441"/>
                    </a:lnTo>
                    <a:lnTo>
                      <a:pt x="304" y="406"/>
                    </a:lnTo>
                    <a:lnTo>
                      <a:pt x="350" y="370"/>
                    </a:lnTo>
                    <a:lnTo>
                      <a:pt x="397" y="335"/>
                    </a:lnTo>
                    <a:lnTo>
                      <a:pt x="446" y="300"/>
                    </a:lnTo>
                    <a:lnTo>
                      <a:pt x="496" y="264"/>
                    </a:lnTo>
                    <a:lnTo>
                      <a:pt x="546" y="230"/>
                    </a:lnTo>
                    <a:lnTo>
                      <a:pt x="598" y="197"/>
                    </a:lnTo>
                    <a:lnTo>
                      <a:pt x="648" y="164"/>
                    </a:lnTo>
                    <a:lnTo>
                      <a:pt x="698" y="134"/>
                    </a:lnTo>
                    <a:lnTo>
                      <a:pt x="748" y="107"/>
                    </a:lnTo>
                    <a:lnTo>
                      <a:pt x="796" y="82"/>
                    </a:lnTo>
                    <a:lnTo>
                      <a:pt x="843" y="59"/>
                    </a:lnTo>
                    <a:lnTo>
                      <a:pt x="889" y="40"/>
                    </a:lnTo>
                    <a:lnTo>
                      <a:pt x="933" y="24"/>
                    </a:lnTo>
                    <a:lnTo>
                      <a:pt x="974" y="12"/>
                    </a:lnTo>
                    <a:lnTo>
                      <a:pt x="1013" y="6"/>
                    </a:lnTo>
                    <a:lnTo>
                      <a:pt x="1055" y="1"/>
                    </a:lnTo>
                    <a:lnTo>
                      <a:pt x="110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2" name="Freeform 15"/>
              <p:cNvSpPr>
                <a:spLocks/>
              </p:cNvSpPr>
              <p:nvPr/>
            </p:nvSpPr>
            <p:spPr bwMode="auto">
              <a:xfrm>
                <a:off x="-306" y="1726"/>
                <a:ext cx="1285" cy="546"/>
              </a:xfrm>
              <a:custGeom>
                <a:avLst/>
                <a:gdLst>
                  <a:gd name="T0" fmla="*/ 876 w 2570"/>
                  <a:gd name="T1" fmla="*/ 2 h 1091"/>
                  <a:gd name="T2" fmla="*/ 1095 w 2570"/>
                  <a:gd name="T3" fmla="*/ 37 h 1091"/>
                  <a:gd name="T4" fmla="*/ 1313 w 2570"/>
                  <a:gd name="T5" fmla="*/ 107 h 1091"/>
                  <a:gd name="T6" fmla="*/ 1491 w 2570"/>
                  <a:gd name="T7" fmla="*/ 177 h 1091"/>
                  <a:gd name="T8" fmla="*/ 1594 w 2570"/>
                  <a:gd name="T9" fmla="*/ 227 h 1091"/>
                  <a:gd name="T10" fmla="*/ 1648 w 2570"/>
                  <a:gd name="T11" fmla="*/ 275 h 1091"/>
                  <a:gd name="T12" fmla="*/ 1671 w 2570"/>
                  <a:gd name="T13" fmla="*/ 334 h 1091"/>
                  <a:gd name="T14" fmla="*/ 1656 w 2570"/>
                  <a:gd name="T15" fmla="*/ 391 h 1091"/>
                  <a:gd name="T16" fmla="*/ 1613 w 2570"/>
                  <a:gd name="T17" fmla="*/ 415 h 1091"/>
                  <a:gd name="T18" fmla="*/ 1544 w 2570"/>
                  <a:gd name="T19" fmla="*/ 423 h 1091"/>
                  <a:gd name="T20" fmla="*/ 1470 w 2570"/>
                  <a:gd name="T21" fmla="*/ 419 h 1091"/>
                  <a:gd name="T22" fmla="*/ 1354 w 2570"/>
                  <a:gd name="T23" fmla="*/ 403 h 1091"/>
                  <a:gd name="T24" fmla="*/ 1249 w 2570"/>
                  <a:gd name="T25" fmla="*/ 386 h 1091"/>
                  <a:gd name="T26" fmla="*/ 1175 w 2570"/>
                  <a:gd name="T27" fmla="*/ 379 h 1091"/>
                  <a:gd name="T28" fmla="*/ 1156 w 2570"/>
                  <a:gd name="T29" fmla="*/ 383 h 1091"/>
                  <a:gd name="T30" fmla="*/ 1168 w 2570"/>
                  <a:gd name="T31" fmla="*/ 400 h 1091"/>
                  <a:gd name="T32" fmla="*/ 1240 w 2570"/>
                  <a:gd name="T33" fmla="*/ 442 h 1091"/>
                  <a:gd name="T34" fmla="*/ 1386 w 2570"/>
                  <a:gd name="T35" fmla="*/ 492 h 1091"/>
                  <a:gd name="T36" fmla="*/ 1555 w 2570"/>
                  <a:gd name="T37" fmla="*/ 516 h 1091"/>
                  <a:gd name="T38" fmla="*/ 1744 w 2570"/>
                  <a:gd name="T39" fmla="*/ 511 h 1091"/>
                  <a:gd name="T40" fmla="*/ 1934 w 2570"/>
                  <a:gd name="T41" fmla="*/ 472 h 1091"/>
                  <a:gd name="T42" fmla="*/ 2106 w 2570"/>
                  <a:gd name="T43" fmla="*/ 404 h 1091"/>
                  <a:gd name="T44" fmla="*/ 2247 w 2570"/>
                  <a:gd name="T45" fmla="*/ 317 h 1091"/>
                  <a:gd name="T46" fmla="*/ 2350 w 2570"/>
                  <a:gd name="T47" fmla="*/ 267 h 1091"/>
                  <a:gd name="T48" fmla="*/ 2444 w 2570"/>
                  <a:gd name="T49" fmla="*/ 248 h 1091"/>
                  <a:gd name="T50" fmla="*/ 2518 w 2570"/>
                  <a:gd name="T51" fmla="*/ 267 h 1091"/>
                  <a:gd name="T52" fmla="*/ 2560 w 2570"/>
                  <a:gd name="T53" fmla="*/ 315 h 1091"/>
                  <a:gd name="T54" fmla="*/ 2570 w 2570"/>
                  <a:gd name="T55" fmla="*/ 375 h 1091"/>
                  <a:gd name="T56" fmla="*/ 2549 w 2570"/>
                  <a:gd name="T57" fmla="*/ 435 h 1091"/>
                  <a:gd name="T58" fmla="*/ 2489 w 2570"/>
                  <a:gd name="T59" fmla="*/ 497 h 1091"/>
                  <a:gd name="T60" fmla="*/ 2390 w 2570"/>
                  <a:gd name="T61" fmla="*/ 584 h 1091"/>
                  <a:gd name="T62" fmla="*/ 2266 w 2570"/>
                  <a:gd name="T63" fmla="*/ 684 h 1091"/>
                  <a:gd name="T64" fmla="*/ 2123 w 2570"/>
                  <a:gd name="T65" fmla="*/ 792 h 1091"/>
                  <a:gd name="T66" fmla="*/ 1971 w 2570"/>
                  <a:gd name="T67" fmla="*/ 895 h 1091"/>
                  <a:gd name="T68" fmla="*/ 1821 w 2570"/>
                  <a:gd name="T69" fmla="*/ 985 h 1091"/>
                  <a:gd name="T70" fmla="*/ 1680 w 2570"/>
                  <a:gd name="T71" fmla="*/ 1051 h 1091"/>
                  <a:gd name="T72" fmla="*/ 1556 w 2570"/>
                  <a:gd name="T73" fmla="*/ 1086 h 1091"/>
                  <a:gd name="T74" fmla="*/ 1418 w 2570"/>
                  <a:gd name="T75" fmla="*/ 1090 h 1091"/>
                  <a:gd name="T76" fmla="*/ 1256 w 2570"/>
                  <a:gd name="T77" fmla="*/ 1074 h 1091"/>
                  <a:gd name="T78" fmla="*/ 1079 w 2570"/>
                  <a:gd name="T79" fmla="*/ 1045 h 1091"/>
                  <a:gd name="T80" fmla="*/ 897 w 2570"/>
                  <a:gd name="T81" fmla="*/ 1007 h 1091"/>
                  <a:gd name="T82" fmla="*/ 723 w 2570"/>
                  <a:gd name="T83" fmla="*/ 968 h 1091"/>
                  <a:gd name="T84" fmla="*/ 568 w 2570"/>
                  <a:gd name="T85" fmla="*/ 932 h 1091"/>
                  <a:gd name="T86" fmla="*/ 442 w 2570"/>
                  <a:gd name="T87" fmla="*/ 906 h 1091"/>
                  <a:gd name="T88" fmla="*/ 356 w 2570"/>
                  <a:gd name="T89" fmla="*/ 897 h 1091"/>
                  <a:gd name="T90" fmla="*/ 265 w 2570"/>
                  <a:gd name="T91" fmla="*/ 907 h 1091"/>
                  <a:gd name="T92" fmla="*/ 151 w 2570"/>
                  <a:gd name="T93" fmla="*/ 935 h 1091"/>
                  <a:gd name="T94" fmla="*/ 35 w 2570"/>
                  <a:gd name="T95" fmla="*/ 973 h 1091"/>
                  <a:gd name="T96" fmla="*/ 25 w 2570"/>
                  <a:gd name="T97" fmla="*/ 186 h 1091"/>
                  <a:gd name="T98" fmla="*/ 132 w 2570"/>
                  <a:gd name="T99" fmla="*/ 155 h 1091"/>
                  <a:gd name="T100" fmla="*/ 290 w 2570"/>
                  <a:gd name="T101" fmla="*/ 110 h 1091"/>
                  <a:gd name="T102" fmla="*/ 477 w 2570"/>
                  <a:gd name="T103" fmla="*/ 58 h 1091"/>
                  <a:gd name="T104" fmla="*/ 643 w 2570"/>
                  <a:gd name="T105" fmla="*/ 15 h 1091"/>
                  <a:gd name="T106" fmla="*/ 805 w 2570"/>
                  <a:gd name="T107" fmla="*/ 0 h 10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570" h="1091">
                    <a:moveTo>
                      <a:pt x="805" y="0"/>
                    </a:moveTo>
                    <a:lnTo>
                      <a:pt x="805" y="0"/>
                    </a:lnTo>
                    <a:lnTo>
                      <a:pt x="876" y="2"/>
                    </a:lnTo>
                    <a:lnTo>
                      <a:pt x="947" y="10"/>
                    </a:lnTo>
                    <a:lnTo>
                      <a:pt x="1017" y="21"/>
                    </a:lnTo>
                    <a:lnTo>
                      <a:pt x="1095" y="37"/>
                    </a:lnTo>
                    <a:lnTo>
                      <a:pt x="1170" y="58"/>
                    </a:lnTo>
                    <a:lnTo>
                      <a:pt x="1243" y="81"/>
                    </a:lnTo>
                    <a:lnTo>
                      <a:pt x="1313" y="107"/>
                    </a:lnTo>
                    <a:lnTo>
                      <a:pt x="1375" y="132"/>
                    </a:lnTo>
                    <a:lnTo>
                      <a:pt x="1435" y="154"/>
                    </a:lnTo>
                    <a:lnTo>
                      <a:pt x="1491" y="177"/>
                    </a:lnTo>
                    <a:lnTo>
                      <a:pt x="1542" y="199"/>
                    </a:lnTo>
                    <a:lnTo>
                      <a:pt x="1569" y="213"/>
                    </a:lnTo>
                    <a:lnTo>
                      <a:pt x="1594" y="227"/>
                    </a:lnTo>
                    <a:lnTo>
                      <a:pt x="1615" y="242"/>
                    </a:lnTo>
                    <a:lnTo>
                      <a:pt x="1633" y="258"/>
                    </a:lnTo>
                    <a:lnTo>
                      <a:pt x="1648" y="275"/>
                    </a:lnTo>
                    <a:lnTo>
                      <a:pt x="1660" y="293"/>
                    </a:lnTo>
                    <a:lnTo>
                      <a:pt x="1668" y="312"/>
                    </a:lnTo>
                    <a:lnTo>
                      <a:pt x="1671" y="334"/>
                    </a:lnTo>
                    <a:lnTo>
                      <a:pt x="1669" y="356"/>
                    </a:lnTo>
                    <a:lnTo>
                      <a:pt x="1662" y="380"/>
                    </a:lnTo>
                    <a:lnTo>
                      <a:pt x="1656" y="391"/>
                    </a:lnTo>
                    <a:lnTo>
                      <a:pt x="1645" y="402"/>
                    </a:lnTo>
                    <a:lnTo>
                      <a:pt x="1630" y="410"/>
                    </a:lnTo>
                    <a:lnTo>
                      <a:pt x="1613" y="415"/>
                    </a:lnTo>
                    <a:lnTo>
                      <a:pt x="1593" y="419"/>
                    </a:lnTo>
                    <a:lnTo>
                      <a:pt x="1569" y="423"/>
                    </a:lnTo>
                    <a:lnTo>
                      <a:pt x="1544" y="423"/>
                    </a:lnTo>
                    <a:lnTo>
                      <a:pt x="1542" y="423"/>
                    </a:lnTo>
                    <a:lnTo>
                      <a:pt x="1508" y="422"/>
                    </a:lnTo>
                    <a:lnTo>
                      <a:pt x="1470" y="419"/>
                    </a:lnTo>
                    <a:lnTo>
                      <a:pt x="1432" y="415"/>
                    </a:lnTo>
                    <a:lnTo>
                      <a:pt x="1393" y="410"/>
                    </a:lnTo>
                    <a:lnTo>
                      <a:pt x="1354" y="403"/>
                    </a:lnTo>
                    <a:lnTo>
                      <a:pt x="1317" y="398"/>
                    </a:lnTo>
                    <a:lnTo>
                      <a:pt x="1281" y="391"/>
                    </a:lnTo>
                    <a:lnTo>
                      <a:pt x="1249" y="386"/>
                    </a:lnTo>
                    <a:lnTo>
                      <a:pt x="1220" y="382"/>
                    </a:lnTo>
                    <a:lnTo>
                      <a:pt x="1196" y="380"/>
                    </a:lnTo>
                    <a:lnTo>
                      <a:pt x="1175" y="379"/>
                    </a:lnTo>
                    <a:lnTo>
                      <a:pt x="1166" y="379"/>
                    </a:lnTo>
                    <a:lnTo>
                      <a:pt x="1159" y="381"/>
                    </a:lnTo>
                    <a:lnTo>
                      <a:pt x="1156" y="383"/>
                    </a:lnTo>
                    <a:lnTo>
                      <a:pt x="1156" y="387"/>
                    </a:lnTo>
                    <a:lnTo>
                      <a:pt x="1159" y="393"/>
                    </a:lnTo>
                    <a:lnTo>
                      <a:pt x="1168" y="400"/>
                    </a:lnTo>
                    <a:lnTo>
                      <a:pt x="1181" y="409"/>
                    </a:lnTo>
                    <a:lnTo>
                      <a:pt x="1198" y="419"/>
                    </a:lnTo>
                    <a:lnTo>
                      <a:pt x="1240" y="442"/>
                    </a:lnTo>
                    <a:lnTo>
                      <a:pt x="1285" y="461"/>
                    </a:lnTo>
                    <a:lnTo>
                      <a:pt x="1333" y="478"/>
                    </a:lnTo>
                    <a:lnTo>
                      <a:pt x="1386" y="492"/>
                    </a:lnTo>
                    <a:lnTo>
                      <a:pt x="1440" y="503"/>
                    </a:lnTo>
                    <a:lnTo>
                      <a:pt x="1496" y="512"/>
                    </a:lnTo>
                    <a:lnTo>
                      <a:pt x="1555" y="516"/>
                    </a:lnTo>
                    <a:lnTo>
                      <a:pt x="1615" y="518"/>
                    </a:lnTo>
                    <a:lnTo>
                      <a:pt x="1680" y="516"/>
                    </a:lnTo>
                    <a:lnTo>
                      <a:pt x="1744" y="511"/>
                    </a:lnTo>
                    <a:lnTo>
                      <a:pt x="1809" y="501"/>
                    </a:lnTo>
                    <a:lnTo>
                      <a:pt x="1875" y="487"/>
                    </a:lnTo>
                    <a:lnTo>
                      <a:pt x="1934" y="472"/>
                    </a:lnTo>
                    <a:lnTo>
                      <a:pt x="1992" y="453"/>
                    </a:lnTo>
                    <a:lnTo>
                      <a:pt x="2049" y="430"/>
                    </a:lnTo>
                    <a:lnTo>
                      <a:pt x="2106" y="404"/>
                    </a:lnTo>
                    <a:lnTo>
                      <a:pt x="2159" y="374"/>
                    </a:lnTo>
                    <a:lnTo>
                      <a:pt x="2212" y="341"/>
                    </a:lnTo>
                    <a:lnTo>
                      <a:pt x="2247" y="317"/>
                    </a:lnTo>
                    <a:lnTo>
                      <a:pt x="2282" y="298"/>
                    </a:lnTo>
                    <a:lnTo>
                      <a:pt x="2313" y="282"/>
                    </a:lnTo>
                    <a:lnTo>
                      <a:pt x="2350" y="267"/>
                    </a:lnTo>
                    <a:lnTo>
                      <a:pt x="2385" y="256"/>
                    </a:lnTo>
                    <a:lnTo>
                      <a:pt x="2416" y="250"/>
                    </a:lnTo>
                    <a:lnTo>
                      <a:pt x="2444" y="248"/>
                    </a:lnTo>
                    <a:lnTo>
                      <a:pt x="2473" y="251"/>
                    </a:lnTo>
                    <a:lnTo>
                      <a:pt x="2497" y="257"/>
                    </a:lnTo>
                    <a:lnTo>
                      <a:pt x="2518" y="267"/>
                    </a:lnTo>
                    <a:lnTo>
                      <a:pt x="2536" y="281"/>
                    </a:lnTo>
                    <a:lnTo>
                      <a:pt x="2550" y="297"/>
                    </a:lnTo>
                    <a:lnTo>
                      <a:pt x="2560" y="315"/>
                    </a:lnTo>
                    <a:lnTo>
                      <a:pt x="2567" y="335"/>
                    </a:lnTo>
                    <a:lnTo>
                      <a:pt x="2570" y="355"/>
                    </a:lnTo>
                    <a:lnTo>
                      <a:pt x="2570" y="375"/>
                    </a:lnTo>
                    <a:lnTo>
                      <a:pt x="2566" y="397"/>
                    </a:lnTo>
                    <a:lnTo>
                      <a:pt x="2560" y="416"/>
                    </a:lnTo>
                    <a:lnTo>
                      <a:pt x="2549" y="435"/>
                    </a:lnTo>
                    <a:lnTo>
                      <a:pt x="2535" y="452"/>
                    </a:lnTo>
                    <a:lnTo>
                      <a:pt x="2515" y="473"/>
                    </a:lnTo>
                    <a:lnTo>
                      <a:pt x="2489" y="497"/>
                    </a:lnTo>
                    <a:lnTo>
                      <a:pt x="2460" y="523"/>
                    </a:lnTo>
                    <a:lnTo>
                      <a:pt x="2427" y="552"/>
                    </a:lnTo>
                    <a:lnTo>
                      <a:pt x="2390" y="584"/>
                    </a:lnTo>
                    <a:lnTo>
                      <a:pt x="2351" y="616"/>
                    </a:lnTo>
                    <a:lnTo>
                      <a:pt x="2310" y="650"/>
                    </a:lnTo>
                    <a:lnTo>
                      <a:pt x="2266" y="684"/>
                    </a:lnTo>
                    <a:lnTo>
                      <a:pt x="2219" y="721"/>
                    </a:lnTo>
                    <a:lnTo>
                      <a:pt x="2172" y="756"/>
                    </a:lnTo>
                    <a:lnTo>
                      <a:pt x="2123" y="792"/>
                    </a:lnTo>
                    <a:lnTo>
                      <a:pt x="2073" y="827"/>
                    </a:lnTo>
                    <a:lnTo>
                      <a:pt x="2023" y="861"/>
                    </a:lnTo>
                    <a:lnTo>
                      <a:pt x="1971" y="895"/>
                    </a:lnTo>
                    <a:lnTo>
                      <a:pt x="1921" y="927"/>
                    </a:lnTo>
                    <a:lnTo>
                      <a:pt x="1871" y="957"/>
                    </a:lnTo>
                    <a:lnTo>
                      <a:pt x="1821" y="985"/>
                    </a:lnTo>
                    <a:lnTo>
                      <a:pt x="1773" y="1009"/>
                    </a:lnTo>
                    <a:lnTo>
                      <a:pt x="1725" y="1032"/>
                    </a:lnTo>
                    <a:lnTo>
                      <a:pt x="1680" y="1051"/>
                    </a:lnTo>
                    <a:lnTo>
                      <a:pt x="1636" y="1066"/>
                    </a:lnTo>
                    <a:lnTo>
                      <a:pt x="1595" y="1078"/>
                    </a:lnTo>
                    <a:lnTo>
                      <a:pt x="1556" y="1086"/>
                    </a:lnTo>
                    <a:lnTo>
                      <a:pt x="1513" y="1090"/>
                    </a:lnTo>
                    <a:lnTo>
                      <a:pt x="1466" y="1091"/>
                    </a:lnTo>
                    <a:lnTo>
                      <a:pt x="1418" y="1090"/>
                    </a:lnTo>
                    <a:lnTo>
                      <a:pt x="1366" y="1087"/>
                    </a:lnTo>
                    <a:lnTo>
                      <a:pt x="1313" y="1081"/>
                    </a:lnTo>
                    <a:lnTo>
                      <a:pt x="1256" y="1074"/>
                    </a:lnTo>
                    <a:lnTo>
                      <a:pt x="1198" y="1065"/>
                    </a:lnTo>
                    <a:lnTo>
                      <a:pt x="1139" y="1056"/>
                    </a:lnTo>
                    <a:lnTo>
                      <a:pt x="1079" y="1045"/>
                    </a:lnTo>
                    <a:lnTo>
                      <a:pt x="1018" y="1033"/>
                    </a:lnTo>
                    <a:lnTo>
                      <a:pt x="957" y="1020"/>
                    </a:lnTo>
                    <a:lnTo>
                      <a:pt x="897" y="1007"/>
                    </a:lnTo>
                    <a:lnTo>
                      <a:pt x="838" y="993"/>
                    </a:lnTo>
                    <a:lnTo>
                      <a:pt x="780" y="980"/>
                    </a:lnTo>
                    <a:lnTo>
                      <a:pt x="723" y="968"/>
                    </a:lnTo>
                    <a:lnTo>
                      <a:pt x="670" y="955"/>
                    </a:lnTo>
                    <a:lnTo>
                      <a:pt x="617" y="943"/>
                    </a:lnTo>
                    <a:lnTo>
                      <a:pt x="568" y="932"/>
                    </a:lnTo>
                    <a:lnTo>
                      <a:pt x="522" y="922"/>
                    </a:lnTo>
                    <a:lnTo>
                      <a:pt x="480" y="914"/>
                    </a:lnTo>
                    <a:lnTo>
                      <a:pt x="442" y="906"/>
                    </a:lnTo>
                    <a:lnTo>
                      <a:pt x="408" y="901"/>
                    </a:lnTo>
                    <a:lnTo>
                      <a:pt x="380" y="898"/>
                    </a:lnTo>
                    <a:lnTo>
                      <a:pt x="356" y="897"/>
                    </a:lnTo>
                    <a:lnTo>
                      <a:pt x="329" y="898"/>
                    </a:lnTo>
                    <a:lnTo>
                      <a:pt x="298" y="901"/>
                    </a:lnTo>
                    <a:lnTo>
                      <a:pt x="265" y="907"/>
                    </a:lnTo>
                    <a:lnTo>
                      <a:pt x="229" y="915"/>
                    </a:lnTo>
                    <a:lnTo>
                      <a:pt x="190" y="925"/>
                    </a:lnTo>
                    <a:lnTo>
                      <a:pt x="151" y="935"/>
                    </a:lnTo>
                    <a:lnTo>
                      <a:pt x="113" y="947"/>
                    </a:lnTo>
                    <a:lnTo>
                      <a:pt x="73" y="959"/>
                    </a:lnTo>
                    <a:lnTo>
                      <a:pt x="35" y="973"/>
                    </a:lnTo>
                    <a:lnTo>
                      <a:pt x="0" y="986"/>
                    </a:lnTo>
                    <a:lnTo>
                      <a:pt x="0" y="192"/>
                    </a:lnTo>
                    <a:lnTo>
                      <a:pt x="25" y="186"/>
                    </a:lnTo>
                    <a:lnTo>
                      <a:pt x="55" y="177"/>
                    </a:lnTo>
                    <a:lnTo>
                      <a:pt x="90" y="167"/>
                    </a:lnTo>
                    <a:lnTo>
                      <a:pt x="132" y="155"/>
                    </a:lnTo>
                    <a:lnTo>
                      <a:pt x="179" y="142"/>
                    </a:lnTo>
                    <a:lnTo>
                      <a:pt x="232" y="127"/>
                    </a:lnTo>
                    <a:lnTo>
                      <a:pt x="290" y="110"/>
                    </a:lnTo>
                    <a:lnTo>
                      <a:pt x="353" y="92"/>
                    </a:lnTo>
                    <a:lnTo>
                      <a:pt x="422" y="73"/>
                    </a:lnTo>
                    <a:lnTo>
                      <a:pt x="477" y="58"/>
                    </a:lnTo>
                    <a:lnTo>
                      <a:pt x="533" y="43"/>
                    </a:lnTo>
                    <a:lnTo>
                      <a:pt x="592" y="27"/>
                    </a:lnTo>
                    <a:lnTo>
                      <a:pt x="643" y="15"/>
                    </a:lnTo>
                    <a:lnTo>
                      <a:pt x="697" y="6"/>
                    </a:lnTo>
                    <a:lnTo>
                      <a:pt x="750" y="2"/>
                    </a:lnTo>
                    <a:lnTo>
                      <a:pt x="80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179" name="Rectangle 178"/>
          <p:cNvSpPr/>
          <p:nvPr/>
        </p:nvSpPr>
        <p:spPr>
          <a:xfrm>
            <a:off x="3338379" y="5153567"/>
            <a:ext cx="2429428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1600" b="1" dirty="0">
                <a:solidFill>
                  <a:srgbClr val="8C9EAA"/>
                </a:solidFill>
              </a:rPr>
              <a:t>Manage the Protection of Your Property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302315" y="3896177"/>
            <a:ext cx="2561974" cy="1272423"/>
            <a:chOff x="6302315" y="3896177"/>
            <a:chExt cx="2561974" cy="1272423"/>
          </a:xfrm>
        </p:grpSpPr>
        <p:grpSp>
          <p:nvGrpSpPr>
            <p:cNvPr id="142" name="Group 141"/>
            <p:cNvGrpSpPr/>
            <p:nvPr/>
          </p:nvGrpSpPr>
          <p:grpSpPr>
            <a:xfrm>
              <a:off x="6302315" y="3896177"/>
              <a:ext cx="2561974" cy="1272423"/>
              <a:chOff x="1374426" y="4343400"/>
              <a:chExt cx="2843472" cy="1412230"/>
            </a:xfrm>
          </p:grpSpPr>
          <p:grpSp>
            <p:nvGrpSpPr>
              <p:cNvPr id="148" name="Group 147"/>
              <p:cNvGrpSpPr/>
              <p:nvPr/>
            </p:nvGrpSpPr>
            <p:grpSpPr>
              <a:xfrm>
                <a:off x="1955717" y="4343400"/>
                <a:ext cx="1680882" cy="1156447"/>
                <a:chOff x="2043953" y="4007225"/>
                <a:chExt cx="1680882" cy="1156447"/>
              </a:xfrm>
            </p:grpSpPr>
            <p:sp>
              <p:nvSpPr>
                <p:cNvPr id="153" name="Freeform 152"/>
                <p:cNvSpPr/>
                <p:nvPr/>
              </p:nvSpPr>
              <p:spPr>
                <a:xfrm>
                  <a:off x="2187388" y="4150659"/>
                  <a:ext cx="1394012" cy="1013012"/>
                </a:xfrm>
                <a:custGeom>
                  <a:avLst/>
                  <a:gdLst>
                    <a:gd name="connsiteX0" fmla="*/ 697006 w 1394012"/>
                    <a:gd name="connsiteY0" fmla="*/ 0 h 1013012"/>
                    <a:gd name="connsiteX1" fmla="*/ 1394012 w 1394012"/>
                    <a:gd name="connsiteY1" fmla="*/ 697006 h 1013012"/>
                    <a:gd name="connsiteX2" fmla="*/ 1339238 w 1394012"/>
                    <a:gd name="connsiteY2" fmla="*/ 968312 h 1013012"/>
                    <a:gd name="connsiteX3" fmla="*/ 1314976 w 1394012"/>
                    <a:gd name="connsiteY3" fmla="*/ 1013012 h 1013012"/>
                    <a:gd name="connsiteX4" fmla="*/ 79037 w 1394012"/>
                    <a:gd name="connsiteY4" fmla="*/ 1013012 h 1013012"/>
                    <a:gd name="connsiteX5" fmla="*/ 54774 w 1394012"/>
                    <a:gd name="connsiteY5" fmla="*/ 968312 h 1013012"/>
                    <a:gd name="connsiteX6" fmla="*/ 0 w 1394012"/>
                    <a:gd name="connsiteY6" fmla="*/ 697006 h 1013012"/>
                    <a:gd name="connsiteX7" fmla="*/ 697006 w 1394012"/>
                    <a:gd name="connsiteY7" fmla="*/ 0 h 10130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94012" h="1013012">
                      <a:moveTo>
                        <a:pt x="697006" y="0"/>
                      </a:moveTo>
                      <a:cubicBezTo>
                        <a:pt x="1081952" y="0"/>
                        <a:pt x="1394012" y="312060"/>
                        <a:pt x="1394012" y="697006"/>
                      </a:cubicBezTo>
                      <a:cubicBezTo>
                        <a:pt x="1394012" y="793243"/>
                        <a:pt x="1374508" y="884924"/>
                        <a:pt x="1339238" y="968312"/>
                      </a:cubicBezTo>
                      <a:lnTo>
                        <a:pt x="1314976" y="1013012"/>
                      </a:lnTo>
                      <a:lnTo>
                        <a:pt x="79037" y="1013012"/>
                      </a:lnTo>
                      <a:lnTo>
                        <a:pt x="54774" y="968312"/>
                      </a:lnTo>
                      <a:cubicBezTo>
                        <a:pt x="19504" y="884924"/>
                        <a:pt x="0" y="793243"/>
                        <a:pt x="0" y="697006"/>
                      </a:cubicBezTo>
                      <a:cubicBezTo>
                        <a:pt x="0" y="312060"/>
                        <a:pt x="312060" y="0"/>
                        <a:pt x="697006" y="0"/>
                      </a:cubicBezTo>
                      <a:close/>
                    </a:path>
                  </a:pathLst>
                </a:custGeom>
                <a:gradFill>
                  <a:gsLst>
                    <a:gs pos="39000">
                      <a:schemeClr val="bg1"/>
                    </a:gs>
                    <a:gs pos="84000">
                      <a:schemeClr val="bg1">
                        <a:lumMod val="95000"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4" name="Freeform 153"/>
                <p:cNvSpPr/>
                <p:nvPr/>
              </p:nvSpPr>
              <p:spPr>
                <a:xfrm>
                  <a:off x="2043953" y="4007225"/>
                  <a:ext cx="1680882" cy="1156447"/>
                </a:xfrm>
                <a:custGeom>
                  <a:avLst/>
                  <a:gdLst>
                    <a:gd name="connsiteX0" fmla="*/ 840441 w 1680882"/>
                    <a:gd name="connsiteY0" fmla="*/ 0 h 1156447"/>
                    <a:gd name="connsiteX1" fmla="*/ 1680882 w 1680882"/>
                    <a:gd name="connsiteY1" fmla="*/ 840441 h 1156447"/>
                    <a:gd name="connsiteX2" fmla="*/ 1643097 w 1680882"/>
                    <a:gd name="connsiteY2" fmla="*/ 1090363 h 1156447"/>
                    <a:gd name="connsiteX3" fmla="*/ 1618910 w 1680882"/>
                    <a:gd name="connsiteY3" fmla="*/ 1156447 h 1156447"/>
                    <a:gd name="connsiteX4" fmla="*/ 1458411 w 1680882"/>
                    <a:gd name="connsiteY4" fmla="*/ 1156447 h 1156447"/>
                    <a:gd name="connsiteX5" fmla="*/ 1482673 w 1680882"/>
                    <a:gd name="connsiteY5" fmla="*/ 1111747 h 1156447"/>
                    <a:gd name="connsiteX6" fmla="*/ 1537447 w 1680882"/>
                    <a:gd name="connsiteY6" fmla="*/ 840441 h 1156447"/>
                    <a:gd name="connsiteX7" fmla="*/ 840441 w 1680882"/>
                    <a:gd name="connsiteY7" fmla="*/ 143435 h 1156447"/>
                    <a:gd name="connsiteX8" fmla="*/ 143435 w 1680882"/>
                    <a:gd name="connsiteY8" fmla="*/ 840441 h 1156447"/>
                    <a:gd name="connsiteX9" fmla="*/ 198209 w 1680882"/>
                    <a:gd name="connsiteY9" fmla="*/ 1111747 h 1156447"/>
                    <a:gd name="connsiteX10" fmla="*/ 222472 w 1680882"/>
                    <a:gd name="connsiteY10" fmla="*/ 1156447 h 1156447"/>
                    <a:gd name="connsiteX11" fmla="*/ 61972 w 1680882"/>
                    <a:gd name="connsiteY11" fmla="*/ 1156447 h 1156447"/>
                    <a:gd name="connsiteX12" fmla="*/ 37785 w 1680882"/>
                    <a:gd name="connsiteY12" fmla="*/ 1090363 h 1156447"/>
                    <a:gd name="connsiteX13" fmla="*/ 0 w 1680882"/>
                    <a:gd name="connsiteY13" fmla="*/ 840441 h 1156447"/>
                    <a:gd name="connsiteX14" fmla="*/ 840441 w 1680882"/>
                    <a:gd name="connsiteY14" fmla="*/ 0 h 1156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80882" h="1156447">
                      <a:moveTo>
                        <a:pt x="840441" y="0"/>
                      </a:moveTo>
                      <a:cubicBezTo>
                        <a:pt x="1304604" y="0"/>
                        <a:pt x="1680882" y="376278"/>
                        <a:pt x="1680882" y="840441"/>
                      </a:cubicBezTo>
                      <a:cubicBezTo>
                        <a:pt x="1680882" y="927472"/>
                        <a:pt x="1667654" y="1011413"/>
                        <a:pt x="1643097" y="1090363"/>
                      </a:cubicBezTo>
                      <a:lnTo>
                        <a:pt x="1618910" y="1156447"/>
                      </a:lnTo>
                      <a:lnTo>
                        <a:pt x="1458411" y="1156447"/>
                      </a:lnTo>
                      <a:lnTo>
                        <a:pt x="1482673" y="1111747"/>
                      </a:lnTo>
                      <a:cubicBezTo>
                        <a:pt x="1517943" y="1028359"/>
                        <a:pt x="1537447" y="936678"/>
                        <a:pt x="1537447" y="840441"/>
                      </a:cubicBezTo>
                      <a:cubicBezTo>
                        <a:pt x="1537447" y="455495"/>
                        <a:pt x="1225387" y="143435"/>
                        <a:pt x="840441" y="143435"/>
                      </a:cubicBezTo>
                      <a:cubicBezTo>
                        <a:pt x="455495" y="143435"/>
                        <a:pt x="143435" y="455495"/>
                        <a:pt x="143435" y="840441"/>
                      </a:cubicBezTo>
                      <a:cubicBezTo>
                        <a:pt x="143435" y="936678"/>
                        <a:pt x="162939" y="1028359"/>
                        <a:pt x="198209" y="1111747"/>
                      </a:cubicBezTo>
                      <a:lnTo>
                        <a:pt x="222472" y="1156447"/>
                      </a:lnTo>
                      <a:lnTo>
                        <a:pt x="61972" y="1156447"/>
                      </a:lnTo>
                      <a:lnTo>
                        <a:pt x="37785" y="1090363"/>
                      </a:lnTo>
                      <a:cubicBezTo>
                        <a:pt x="13229" y="1011413"/>
                        <a:pt x="0" y="927472"/>
                        <a:pt x="0" y="840441"/>
                      </a:cubicBezTo>
                      <a:cubicBezTo>
                        <a:pt x="0" y="376278"/>
                        <a:pt x="376278" y="0"/>
                        <a:pt x="840441" y="0"/>
                      </a:cubicBezTo>
                      <a:close/>
                    </a:path>
                  </a:pathLst>
                </a:custGeom>
                <a:solidFill>
                  <a:srgbClr val="68A8E9"/>
                </a:solidFill>
                <a:ln>
                  <a:noFill/>
                </a:ln>
                <a:effectLst>
                  <a:innerShdw blurRad="63500" dist="50800" dir="16200000">
                    <a:prstClr val="black">
                      <a:alpha val="31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49" name="Group 148"/>
              <p:cNvGrpSpPr/>
              <p:nvPr/>
            </p:nvGrpSpPr>
            <p:grpSpPr>
              <a:xfrm rot="5400000">
                <a:off x="2624503" y="4162236"/>
                <a:ext cx="343317" cy="2843472"/>
                <a:chOff x="2709301" y="1156453"/>
                <a:chExt cx="639709" cy="5298300"/>
              </a:xfrm>
            </p:grpSpPr>
            <p:pic>
              <p:nvPicPr>
                <p:cNvPr id="151" name="Picture 150"/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268" t="38000" r="14268" b="38000"/>
                <a:stretch/>
              </p:blipFill>
              <p:spPr>
                <a:xfrm rot="5400000">
                  <a:off x="253579" y="3625623"/>
                  <a:ext cx="5284852" cy="373408"/>
                </a:xfrm>
                <a:prstGeom prst="rect">
                  <a:avLst/>
                </a:prstGeom>
              </p:spPr>
            </p:pic>
            <p:sp>
              <p:nvSpPr>
                <p:cNvPr id="152" name="Rectangle 151"/>
                <p:cNvSpPr/>
                <p:nvPr/>
              </p:nvSpPr>
              <p:spPr>
                <a:xfrm>
                  <a:off x="2816191" y="1156453"/>
                  <a:ext cx="532819" cy="525780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50" name="Flowchart: Merge 149"/>
              <p:cNvSpPr/>
              <p:nvPr/>
            </p:nvSpPr>
            <p:spPr>
              <a:xfrm>
                <a:off x="2521009" y="5361597"/>
                <a:ext cx="550298" cy="304474"/>
              </a:xfrm>
              <a:prstGeom prst="flowChartMerg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55" name="Group 4"/>
            <p:cNvGrpSpPr>
              <a:grpSpLocks noChangeAspect="1"/>
            </p:cNvGrpSpPr>
            <p:nvPr/>
          </p:nvGrpSpPr>
          <p:grpSpPr bwMode="auto">
            <a:xfrm>
              <a:off x="7276310" y="4144832"/>
              <a:ext cx="668510" cy="614247"/>
              <a:chOff x="4278" y="2324"/>
              <a:chExt cx="924" cy="849"/>
            </a:xfrm>
            <a:solidFill>
              <a:srgbClr val="68A8E9"/>
            </a:solidFill>
          </p:grpSpPr>
          <p:sp>
            <p:nvSpPr>
              <p:cNvPr id="156" name="Freeform 155"/>
              <p:cNvSpPr>
                <a:spLocks/>
              </p:cNvSpPr>
              <p:nvPr/>
            </p:nvSpPr>
            <p:spPr bwMode="auto">
              <a:xfrm>
                <a:off x="4278" y="2524"/>
                <a:ext cx="924" cy="649"/>
              </a:xfrm>
              <a:custGeom>
                <a:avLst/>
                <a:gdLst>
                  <a:gd name="T0" fmla="*/ 2758 w 3696"/>
                  <a:gd name="T1" fmla="*/ 0 h 2599"/>
                  <a:gd name="T2" fmla="*/ 2849 w 3696"/>
                  <a:gd name="T3" fmla="*/ 2 h 2599"/>
                  <a:gd name="T4" fmla="*/ 2849 w 3696"/>
                  <a:gd name="T5" fmla="*/ 461 h 2599"/>
                  <a:gd name="T6" fmla="*/ 3293 w 3696"/>
                  <a:gd name="T7" fmla="*/ 461 h 2599"/>
                  <a:gd name="T8" fmla="*/ 3293 w 3696"/>
                  <a:gd name="T9" fmla="*/ 0 h 2599"/>
                  <a:gd name="T10" fmla="*/ 3383 w 3696"/>
                  <a:gd name="T11" fmla="*/ 2 h 2599"/>
                  <a:gd name="T12" fmla="*/ 3696 w 3696"/>
                  <a:gd name="T13" fmla="*/ 550 h 2599"/>
                  <a:gd name="T14" fmla="*/ 3279 w 3696"/>
                  <a:gd name="T15" fmla="*/ 974 h 2599"/>
                  <a:gd name="T16" fmla="*/ 3275 w 3696"/>
                  <a:gd name="T17" fmla="*/ 2352 h 2599"/>
                  <a:gd name="T18" fmla="*/ 3274 w 3696"/>
                  <a:gd name="T19" fmla="*/ 2352 h 2599"/>
                  <a:gd name="T20" fmla="*/ 3479 w 3696"/>
                  <a:gd name="T21" fmla="*/ 2599 h 2599"/>
                  <a:gd name="T22" fmla="*/ 0 w 3696"/>
                  <a:gd name="T23" fmla="*/ 2599 h 2599"/>
                  <a:gd name="T24" fmla="*/ 282 w 3696"/>
                  <a:gd name="T25" fmla="*/ 1576 h 2599"/>
                  <a:gd name="T26" fmla="*/ 684 w 3696"/>
                  <a:gd name="T27" fmla="*/ 1487 h 2599"/>
                  <a:gd name="T28" fmla="*/ 684 w 3696"/>
                  <a:gd name="T29" fmla="*/ 2077 h 2599"/>
                  <a:gd name="T30" fmla="*/ 883 w 3696"/>
                  <a:gd name="T31" fmla="*/ 2077 h 2599"/>
                  <a:gd name="T32" fmla="*/ 883 w 3696"/>
                  <a:gd name="T33" fmla="*/ 1442 h 2599"/>
                  <a:gd name="T34" fmla="*/ 998 w 3696"/>
                  <a:gd name="T35" fmla="*/ 1415 h 2599"/>
                  <a:gd name="T36" fmla="*/ 1146 w 3696"/>
                  <a:gd name="T37" fmla="*/ 1267 h 2599"/>
                  <a:gd name="T38" fmla="*/ 1363 w 3696"/>
                  <a:gd name="T39" fmla="*/ 1505 h 2599"/>
                  <a:gd name="T40" fmla="*/ 1363 w 3696"/>
                  <a:gd name="T41" fmla="*/ 1510 h 2599"/>
                  <a:gd name="T42" fmla="*/ 1545 w 3696"/>
                  <a:gd name="T43" fmla="*/ 1510 h 2599"/>
                  <a:gd name="T44" fmla="*/ 1545 w 3696"/>
                  <a:gd name="T45" fmla="*/ 1505 h 2599"/>
                  <a:gd name="T46" fmla="*/ 1762 w 3696"/>
                  <a:gd name="T47" fmla="*/ 1267 h 2599"/>
                  <a:gd name="T48" fmla="*/ 1910 w 3696"/>
                  <a:gd name="T49" fmla="*/ 1415 h 2599"/>
                  <a:gd name="T50" fmla="*/ 2026 w 3696"/>
                  <a:gd name="T51" fmla="*/ 1442 h 2599"/>
                  <a:gd name="T52" fmla="*/ 2026 w 3696"/>
                  <a:gd name="T53" fmla="*/ 2077 h 2599"/>
                  <a:gd name="T54" fmla="*/ 2225 w 3696"/>
                  <a:gd name="T55" fmla="*/ 2077 h 2599"/>
                  <a:gd name="T56" fmla="*/ 2225 w 3696"/>
                  <a:gd name="T57" fmla="*/ 1487 h 2599"/>
                  <a:gd name="T58" fmla="*/ 2626 w 3696"/>
                  <a:gd name="T59" fmla="*/ 1576 h 2599"/>
                  <a:gd name="T60" fmla="*/ 2843 w 3696"/>
                  <a:gd name="T61" fmla="*/ 1836 h 2599"/>
                  <a:gd name="T62" fmla="*/ 2846 w 3696"/>
                  <a:gd name="T63" fmla="*/ 962 h 2599"/>
                  <a:gd name="T64" fmla="*/ 2851 w 3696"/>
                  <a:gd name="T65" fmla="*/ 962 h 2599"/>
                  <a:gd name="T66" fmla="*/ 2445 w 3696"/>
                  <a:gd name="T67" fmla="*/ 550 h 2599"/>
                  <a:gd name="T68" fmla="*/ 2758 w 3696"/>
                  <a:gd name="T69" fmla="*/ 0 h 25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696" h="2599">
                    <a:moveTo>
                      <a:pt x="2758" y="0"/>
                    </a:moveTo>
                    <a:lnTo>
                      <a:pt x="2849" y="2"/>
                    </a:lnTo>
                    <a:lnTo>
                      <a:pt x="2849" y="461"/>
                    </a:lnTo>
                    <a:lnTo>
                      <a:pt x="3293" y="461"/>
                    </a:lnTo>
                    <a:lnTo>
                      <a:pt x="3293" y="0"/>
                    </a:lnTo>
                    <a:lnTo>
                      <a:pt x="3383" y="2"/>
                    </a:lnTo>
                    <a:lnTo>
                      <a:pt x="3696" y="550"/>
                    </a:lnTo>
                    <a:lnTo>
                      <a:pt x="3279" y="974"/>
                    </a:lnTo>
                    <a:lnTo>
                      <a:pt x="3275" y="2352"/>
                    </a:lnTo>
                    <a:lnTo>
                      <a:pt x="3274" y="2352"/>
                    </a:lnTo>
                    <a:lnTo>
                      <a:pt x="3479" y="2599"/>
                    </a:lnTo>
                    <a:lnTo>
                      <a:pt x="0" y="2599"/>
                    </a:lnTo>
                    <a:lnTo>
                      <a:pt x="282" y="1576"/>
                    </a:lnTo>
                    <a:lnTo>
                      <a:pt x="684" y="1487"/>
                    </a:lnTo>
                    <a:lnTo>
                      <a:pt x="684" y="2077"/>
                    </a:lnTo>
                    <a:lnTo>
                      <a:pt x="883" y="2077"/>
                    </a:lnTo>
                    <a:lnTo>
                      <a:pt x="883" y="1442"/>
                    </a:lnTo>
                    <a:lnTo>
                      <a:pt x="998" y="1415"/>
                    </a:lnTo>
                    <a:lnTo>
                      <a:pt x="1146" y="1267"/>
                    </a:lnTo>
                    <a:lnTo>
                      <a:pt x="1363" y="1505"/>
                    </a:lnTo>
                    <a:lnTo>
                      <a:pt x="1363" y="1510"/>
                    </a:lnTo>
                    <a:lnTo>
                      <a:pt x="1545" y="1510"/>
                    </a:lnTo>
                    <a:lnTo>
                      <a:pt x="1545" y="1505"/>
                    </a:lnTo>
                    <a:lnTo>
                      <a:pt x="1762" y="1267"/>
                    </a:lnTo>
                    <a:lnTo>
                      <a:pt x="1910" y="1415"/>
                    </a:lnTo>
                    <a:lnTo>
                      <a:pt x="2026" y="1442"/>
                    </a:lnTo>
                    <a:lnTo>
                      <a:pt x="2026" y="2077"/>
                    </a:lnTo>
                    <a:lnTo>
                      <a:pt x="2225" y="2077"/>
                    </a:lnTo>
                    <a:lnTo>
                      <a:pt x="2225" y="1487"/>
                    </a:lnTo>
                    <a:lnTo>
                      <a:pt x="2626" y="1576"/>
                    </a:lnTo>
                    <a:lnTo>
                      <a:pt x="2843" y="1836"/>
                    </a:lnTo>
                    <a:lnTo>
                      <a:pt x="2846" y="962"/>
                    </a:lnTo>
                    <a:lnTo>
                      <a:pt x="2851" y="962"/>
                    </a:lnTo>
                    <a:lnTo>
                      <a:pt x="2445" y="550"/>
                    </a:lnTo>
                    <a:lnTo>
                      <a:pt x="275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7" name="Freeform 156"/>
              <p:cNvSpPr>
                <a:spLocks/>
              </p:cNvSpPr>
              <p:nvPr/>
            </p:nvSpPr>
            <p:spPr bwMode="auto">
              <a:xfrm>
                <a:off x="4475" y="2624"/>
                <a:ext cx="334" cy="221"/>
              </a:xfrm>
              <a:custGeom>
                <a:avLst/>
                <a:gdLst>
                  <a:gd name="T0" fmla="*/ 0 w 1336"/>
                  <a:gd name="T1" fmla="*/ 0 h 880"/>
                  <a:gd name="T2" fmla="*/ 1336 w 1336"/>
                  <a:gd name="T3" fmla="*/ 0 h 880"/>
                  <a:gd name="T4" fmla="*/ 1324 w 1336"/>
                  <a:gd name="T5" fmla="*/ 65 h 880"/>
                  <a:gd name="T6" fmla="*/ 1309 w 1336"/>
                  <a:gd name="T7" fmla="*/ 132 h 880"/>
                  <a:gd name="T8" fmla="*/ 1290 w 1336"/>
                  <a:gd name="T9" fmla="*/ 197 h 880"/>
                  <a:gd name="T10" fmla="*/ 1268 w 1336"/>
                  <a:gd name="T11" fmla="*/ 262 h 880"/>
                  <a:gd name="T12" fmla="*/ 1244 w 1336"/>
                  <a:gd name="T13" fmla="*/ 328 h 880"/>
                  <a:gd name="T14" fmla="*/ 1216 w 1336"/>
                  <a:gd name="T15" fmla="*/ 391 h 880"/>
                  <a:gd name="T16" fmla="*/ 1186 w 1336"/>
                  <a:gd name="T17" fmla="*/ 453 h 880"/>
                  <a:gd name="T18" fmla="*/ 1154 w 1336"/>
                  <a:gd name="T19" fmla="*/ 511 h 880"/>
                  <a:gd name="T20" fmla="*/ 1119 w 1336"/>
                  <a:gd name="T21" fmla="*/ 567 h 880"/>
                  <a:gd name="T22" fmla="*/ 1082 w 1336"/>
                  <a:gd name="T23" fmla="*/ 621 h 880"/>
                  <a:gd name="T24" fmla="*/ 1043 w 1336"/>
                  <a:gd name="T25" fmla="*/ 670 h 880"/>
                  <a:gd name="T26" fmla="*/ 1002 w 1336"/>
                  <a:gd name="T27" fmla="*/ 716 h 880"/>
                  <a:gd name="T28" fmla="*/ 959 w 1336"/>
                  <a:gd name="T29" fmla="*/ 757 h 880"/>
                  <a:gd name="T30" fmla="*/ 914 w 1336"/>
                  <a:gd name="T31" fmla="*/ 793 h 880"/>
                  <a:gd name="T32" fmla="*/ 868 w 1336"/>
                  <a:gd name="T33" fmla="*/ 823 h 880"/>
                  <a:gd name="T34" fmla="*/ 820 w 1336"/>
                  <a:gd name="T35" fmla="*/ 848 h 880"/>
                  <a:gd name="T36" fmla="*/ 771 w 1336"/>
                  <a:gd name="T37" fmla="*/ 865 h 880"/>
                  <a:gd name="T38" fmla="*/ 720 w 1336"/>
                  <a:gd name="T39" fmla="*/ 876 h 880"/>
                  <a:gd name="T40" fmla="*/ 668 w 1336"/>
                  <a:gd name="T41" fmla="*/ 880 h 880"/>
                  <a:gd name="T42" fmla="*/ 616 w 1336"/>
                  <a:gd name="T43" fmla="*/ 876 h 880"/>
                  <a:gd name="T44" fmla="*/ 565 w 1336"/>
                  <a:gd name="T45" fmla="*/ 865 h 880"/>
                  <a:gd name="T46" fmla="*/ 517 w 1336"/>
                  <a:gd name="T47" fmla="*/ 848 h 880"/>
                  <a:gd name="T48" fmla="*/ 468 w 1336"/>
                  <a:gd name="T49" fmla="*/ 823 h 880"/>
                  <a:gd name="T50" fmla="*/ 422 w 1336"/>
                  <a:gd name="T51" fmla="*/ 793 h 880"/>
                  <a:gd name="T52" fmla="*/ 377 w 1336"/>
                  <a:gd name="T53" fmla="*/ 758 h 880"/>
                  <a:gd name="T54" fmla="*/ 333 w 1336"/>
                  <a:gd name="T55" fmla="*/ 717 h 880"/>
                  <a:gd name="T56" fmla="*/ 293 w 1336"/>
                  <a:gd name="T57" fmla="*/ 671 h 880"/>
                  <a:gd name="T58" fmla="*/ 254 w 1336"/>
                  <a:gd name="T59" fmla="*/ 622 h 880"/>
                  <a:gd name="T60" fmla="*/ 216 w 1336"/>
                  <a:gd name="T61" fmla="*/ 570 h 880"/>
                  <a:gd name="T62" fmla="*/ 181 w 1336"/>
                  <a:gd name="T63" fmla="*/ 512 h 880"/>
                  <a:gd name="T64" fmla="*/ 149 w 1336"/>
                  <a:gd name="T65" fmla="*/ 454 h 880"/>
                  <a:gd name="T66" fmla="*/ 119 w 1336"/>
                  <a:gd name="T67" fmla="*/ 392 h 880"/>
                  <a:gd name="T68" fmla="*/ 92 w 1336"/>
                  <a:gd name="T69" fmla="*/ 329 h 880"/>
                  <a:gd name="T70" fmla="*/ 67 w 1336"/>
                  <a:gd name="T71" fmla="*/ 265 h 880"/>
                  <a:gd name="T72" fmla="*/ 46 w 1336"/>
                  <a:gd name="T73" fmla="*/ 198 h 880"/>
                  <a:gd name="T74" fmla="*/ 28 w 1336"/>
                  <a:gd name="T75" fmla="*/ 132 h 880"/>
                  <a:gd name="T76" fmla="*/ 12 w 1336"/>
                  <a:gd name="T77" fmla="*/ 65 h 880"/>
                  <a:gd name="T78" fmla="*/ 0 w 1336"/>
                  <a:gd name="T79" fmla="*/ 0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336" h="880">
                    <a:moveTo>
                      <a:pt x="0" y="0"/>
                    </a:moveTo>
                    <a:lnTo>
                      <a:pt x="1336" y="0"/>
                    </a:lnTo>
                    <a:lnTo>
                      <a:pt x="1324" y="65"/>
                    </a:lnTo>
                    <a:lnTo>
                      <a:pt x="1309" y="132"/>
                    </a:lnTo>
                    <a:lnTo>
                      <a:pt x="1290" y="197"/>
                    </a:lnTo>
                    <a:lnTo>
                      <a:pt x="1268" y="262"/>
                    </a:lnTo>
                    <a:lnTo>
                      <a:pt x="1244" y="328"/>
                    </a:lnTo>
                    <a:lnTo>
                      <a:pt x="1216" y="391"/>
                    </a:lnTo>
                    <a:lnTo>
                      <a:pt x="1186" y="453"/>
                    </a:lnTo>
                    <a:lnTo>
                      <a:pt x="1154" y="511"/>
                    </a:lnTo>
                    <a:lnTo>
                      <a:pt x="1119" y="567"/>
                    </a:lnTo>
                    <a:lnTo>
                      <a:pt x="1082" y="621"/>
                    </a:lnTo>
                    <a:lnTo>
                      <a:pt x="1043" y="670"/>
                    </a:lnTo>
                    <a:lnTo>
                      <a:pt x="1002" y="716"/>
                    </a:lnTo>
                    <a:lnTo>
                      <a:pt x="959" y="757"/>
                    </a:lnTo>
                    <a:lnTo>
                      <a:pt x="914" y="793"/>
                    </a:lnTo>
                    <a:lnTo>
                      <a:pt x="868" y="823"/>
                    </a:lnTo>
                    <a:lnTo>
                      <a:pt x="820" y="848"/>
                    </a:lnTo>
                    <a:lnTo>
                      <a:pt x="771" y="865"/>
                    </a:lnTo>
                    <a:lnTo>
                      <a:pt x="720" y="876"/>
                    </a:lnTo>
                    <a:lnTo>
                      <a:pt x="668" y="880"/>
                    </a:lnTo>
                    <a:lnTo>
                      <a:pt x="616" y="876"/>
                    </a:lnTo>
                    <a:lnTo>
                      <a:pt x="565" y="865"/>
                    </a:lnTo>
                    <a:lnTo>
                      <a:pt x="517" y="848"/>
                    </a:lnTo>
                    <a:lnTo>
                      <a:pt x="468" y="823"/>
                    </a:lnTo>
                    <a:lnTo>
                      <a:pt x="422" y="793"/>
                    </a:lnTo>
                    <a:lnTo>
                      <a:pt x="377" y="758"/>
                    </a:lnTo>
                    <a:lnTo>
                      <a:pt x="333" y="717"/>
                    </a:lnTo>
                    <a:lnTo>
                      <a:pt x="293" y="671"/>
                    </a:lnTo>
                    <a:lnTo>
                      <a:pt x="254" y="622"/>
                    </a:lnTo>
                    <a:lnTo>
                      <a:pt x="216" y="570"/>
                    </a:lnTo>
                    <a:lnTo>
                      <a:pt x="181" y="512"/>
                    </a:lnTo>
                    <a:lnTo>
                      <a:pt x="149" y="454"/>
                    </a:lnTo>
                    <a:lnTo>
                      <a:pt x="119" y="392"/>
                    </a:lnTo>
                    <a:lnTo>
                      <a:pt x="92" y="329"/>
                    </a:lnTo>
                    <a:lnTo>
                      <a:pt x="67" y="265"/>
                    </a:lnTo>
                    <a:lnTo>
                      <a:pt x="46" y="198"/>
                    </a:lnTo>
                    <a:lnTo>
                      <a:pt x="28" y="132"/>
                    </a:lnTo>
                    <a:lnTo>
                      <a:pt x="12" y="6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8" name="Freeform 157"/>
              <p:cNvSpPr>
                <a:spLocks/>
              </p:cNvSpPr>
              <p:nvPr/>
            </p:nvSpPr>
            <p:spPr bwMode="auto">
              <a:xfrm>
                <a:off x="4414" y="2324"/>
                <a:ext cx="453" cy="264"/>
              </a:xfrm>
              <a:custGeom>
                <a:avLst/>
                <a:gdLst>
                  <a:gd name="T0" fmla="*/ 913 w 1815"/>
                  <a:gd name="T1" fmla="*/ 0 h 1053"/>
                  <a:gd name="T2" fmla="*/ 981 w 1815"/>
                  <a:gd name="T3" fmla="*/ 2 h 1053"/>
                  <a:gd name="T4" fmla="*/ 1046 w 1815"/>
                  <a:gd name="T5" fmla="*/ 8 h 1053"/>
                  <a:gd name="T6" fmla="*/ 1106 w 1815"/>
                  <a:gd name="T7" fmla="*/ 18 h 1053"/>
                  <a:gd name="T8" fmla="*/ 1161 w 1815"/>
                  <a:gd name="T9" fmla="*/ 32 h 1053"/>
                  <a:gd name="T10" fmla="*/ 1213 w 1815"/>
                  <a:gd name="T11" fmla="*/ 51 h 1053"/>
                  <a:gd name="T12" fmla="*/ 1262 w 1815"/>
                  <a:gd name="T13" fmla="*/ 72 h 1053"/>
                  <a:gd name="T14" fmla="*/ 1305 w 1815"/>
                  <a:gd name="T15" fmla="*/ 95 h 1053"/>
                  <a:gd name="T16" fmla="*/ 1347 w 1815"/>
                  <a:gd name="T17" fmla="*/ 123 h 1053"/>
                  <a:gd name="T18" fmla="*/ 1384 w 1815"/>
                  <a:gd name="T19" fmla="*/ 154 h 1053"/>
                  <a:gd name="T20" fmla="*/ 1419 w 1815"/>
                  <a:gd name="T21" fmla="*/ 186 h 1053"/>
                  <a:gd name="T22" fmla="*/ 1450 w 1815"/>
                  <a:gd name="T23" fmla="*/ 222 h 1053"/>
                  <a:gd name="T24" fmla="*/ 1479 w 1815"/>
                  <a:gd name="T25" fmla="*/ 258 h 1053"/>
                  <a:gd name="T26" fmla="*/ 1504 w 1815"/>
                  <a:gd name="T27" fmla="*/ 297 h 1053"/>
                  <a:gd name="T28" fmla="*/ 1527 w 1815"/>
                  <a:gd name="T29" fmla="*/ 338 h 1053"/>
                  <a:gd name="T30" fmla="*/ 1548 w 1815"/>
                  <a:gd name="T31" fmla="*/ 380 h 1053"/>
                  <a:gd name="T32" fmla="*/ 1565 w 1815"/>
                  <a:gd name="T33" fmla="*/ 425 h 1053"/>
                  <a:gd name="T34" fmla="*/ 1581 w 1815"/>
                  <a:gd name="T35" fmla="*/ 469 h 1053"/>
                  <a:gd name="T36" fmla="*/ 1596 w 1815"/>
                  <a:gd name="T37" fmla="*/ 515 h 1053"/>
                  <a:gd name="T38" fmla="*/ 1608 w 1815"/>
                  <a:gd name="T39" fmla="*/ 562 h 1053"/>
                  <a:gd name="T40" fmla="*/ 1618 w 1815"/>
                  <a:gd name="T41" fmla="*/ 609 h 1053"/>
                  <a:gd name="T42" fmla="*/ 1627 w 1815"/>
                  <a:gd name="T43" fmla="*/ 656 h 1053"/>
                  <a:gd name="T44" fmla="*/ 1635 w 1815"/>
                  <a:gd name="T45" fmla="*/ 704 h 1053"/>
                  <a:gd name="T46" fmla="*/ 1642 w 1815"/>
                  <a:gd name="T47" fmla="*/ 752 h 1053"/>
                  <a:gd name="T48" fmla="*/ 1647 w 1815"/>
                  <a:gd name="T49" fmla="*/ 799 h 1053"/>
                  <a:gd name="T50" fmla="*/ 1652 w 1815"/>
                  <a:gd name="T51" fmla="*/ 845 h 1053"/>
                  <a:gd name="T52" fmla="*/ 1655 w 1815"/>
                  <a:gd name="T53" fmla="*/ 891 h 1053"/>
                  <a:gd name="T54" fmla="*/ 1659 w 1815"/>
                  <a:gd name="T55" fmla="*/ 937 h 1053"/>
                  <a:gd name="T56" fmla="*/ 1815 w 1815"/>
                  <a:gd name="T57" fmla="*/ 937 h 1053"/>
                  <a:gd name="T58" fmla="*/ 1815 w 1815"/>
                  <a:gd name="T59" fmla="*/ 1053 h 1053"/>
                  <a:gd name="T60" fmla="*/ 0 w 1815"/>
                  <a:gd name="T61" fmla="*/ 1053 h 1053"/>
                  <a:gd name="T62" fmla="*/ 0 w 1815"/>
                  <a:gd name="T63" fmla="*/ 937 h 1053"/>
                  <a:gd name="T64" fmla="*/ 165 w 1815"/>
                  <a:gd name="T65" fmla="*/ 937 h 1053"/>
                  <a:gd name="T66" fmla="*/ 168 w 1815"/>
                  <a:gd name="T67" fmla="*/ 891 h 1053"/>
                  <a:gd name="T68" fmla="*/ 172 w 1815"/>
                  <a:gd name="T69" fmla="*/ 845 h 1053"/>
                  <a:gd name="T70" fmla="*/ 177 w 1815"/>
                  <a:gd name="T71" fmla="*/ 799 h 1053"/>
                  <a:gd name="T72" fmla="*/ 182 w 1815"/>
                  <a:gd name="T73" fmla="*/ 752 h 1053"/>
                  <a:gd name="T74" fmla="*/ 188 w 1815"/>
                  <a:gd name="T75" fmla="*/ 704 h 1053"/>
                  <a:gd name="T76" fmla="*/ 197 w 1815"/>
                  <a:gd name="T77" fmla="*/ 656 h 1053"/>
                  <a:gd name="T78" fmla="*/ 206 w 1815"/>
                  <a:gd name="T79" fmla="*/ 609 h 1053"/>
                  <a:gd name="T80" fmla="*/ 216 w 1815"/>
                  <a:gd name="T81" fmla="*/ 562 h 1053"/>
                  <a:gd name="T82" fmla="*/ 229 w 1815"/>
                  <a:gd name="T83" fmla="*/ 515 h 1053"/>
                  <a:gd name="T84" fmla="*/ 243 w 1815"/>
                  <a:gd name="T85" fmla="*/ 469 h 1053"/>
                  <a:gd name="T86" fmla="*/ 259 w 1815"/>
                  <a:gd name="T87" fmla="*/ 425 h 1053"/>
                  <a:gd name="T88" fmla="*/ 277 w 1815"/>
                  <a:gd name="T89" fmla="*/ 380 h 1053"/>
                  <a:gd name="T90" fmla="*/ 297 w 1815"/>
                  <a:gd name="T91" fmla="*/ 338 h 1053"/>
                  <a:gd name="T92" fmla="*/ 320 w 1815"/>
                  <a:gd name="T93" fmla="*/ 297 h 1053"/>
                  <a:gd name="T94" fmla="*/ 347 w 1815"/>
                  <a:gd name="T95" fmla="*/ 258 h 1053"/>
                  <a:gd name="T96" fmla="*/ 374 w 1815"/>
                  <a:gd name="T97" fmla="*/ 222 h 1053"/>
                  <a:gd name="T98" fmla="*/ 405 w 1815"/>
                  <a:gd name="T99" fmla="*/ 186 h 1053"/>
                  <a:gd name="T100" fmla="*/ 440 w 1815"/>
                  <a:gd name="T101" fmla="*/ 154 h 1053"/>
                  <a:gd name="T102" fmla="*/ 478 w 1815"/>
                  <a:gd name="T103" fmla="*/ 123 h 1053"/>
                  <a:gd name="T104" fmla="*/ 518 w 1815"/>
                  <a:gd name="T105" fmla="*/ 95 h 1053"/>
                  <a:gd name="T106" fmla="*/ 563 w 1815"/>
                  <a:gd name="T107" fmla="*/ 72 h 1053"/>
                  <a:gd name="T108" fmla="*/ 611 w 1815"/>
                  <a:gd name="T109" fmla="*/ 51 h 1053"/>
                  <a:gd name="T110" fmla="*/ 663 w 1815"/>
                  <a:gd name="T111" fmla="*/ 32 h 1053"/>
                  <a:gd name="T112" fmla="*/ 719 w 1815"/>
                  <a:gd name="T113" fmla="*/ 18 h 1053"/>
                  <a:gd name="T114" fmla="*/ 779 w 1815"/>
                  <a:gd name="T115" fmla="*/ 8 h 1053"/>
                  <a:gd name="T116" fmla="*/ 844 w 1815"/>
                  <a:gd name="T117" fmla="*/ 2 h 1053"/>
                  <a:gd name="T118" fmla="*/ 913 w 1815"/>
                  <a:gd name="T119" fmla="*/ 0 h 10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15" h="1053">
                    <a:moveTo>
                      <a:pt x="913" y="0"/>
                    </a:moveTo>
                    <a:lnTo>
                      <a:pt x="981" y="2"/>
                    </a:lnTo>
                    <a:lnTo>
                      <a:pt x="1046" y="8"/>
                    </a:lnTo>
                    <a:lnTo>
                      <a:pt x="1106" y="18"/>
                    </a:lnTo>
                    <a:lnTo>
                      <a:pt x="1161" y="32"/>
                    </a:lnTo>
                    <a:lnTo>
                      <a:pt x="1213" y="51"/>
                    </a:lnTo>
                    <a:lnTo>
                      <a:pt x="1262" y="72"/>
                    </a:lnTo>
                    <a:lnTo>
                      <a:pt x="1305" y="95"/>
                    </a:lnTo>
                    <a:lnTo>
                      <a:pt x="1347" y="123"/>
                    </a:lnTo>
                    <a:lnTo>
                      <a:pt x="1384" y="154"/>
                    </a:lnTo>
                    <a:lnTo>
                      <a:pt x="1419" y="186"/>
                    </a:lnTo>
                    <a:lnTo>
                      <a:pt x="1450" y="222"/>
                    </a:lnTo>
                    <a:lnTo>
                      <a:pt x="1479" y="258"/>
                    </a:lnTo>
                    <a:lnTo>
                      <a:pt x="1504" y="297"/>
                    </a:lnTo>
                    <a:lnTo>
                      <a:pt x="1527" y="338"/>
                    </a:lnTo>
                    <a:lnTo>
                      <a:pt x="1548" y="380"/>
                    </a:lnTo>
                    <a:lnTo>
                      <a:pt x="1565" y="425"/>
                    </a:lnTo>
                    <a:lnTo>
                      <a:pt x="1581" y="469"/>
                    </a:lnTo>
                    <a:lnTo>
                      <a:pt x="1596" y="515"/>
                    </a:lnTo>
                    <a:lnTo>
                      <a:pt x="1608" y="562"/>
                    </a:lnTo>
                    <a:lnTo>
                      <a:pt x="1618" y="609"/>
                    </a:lnTo>
                    <a:lnTo>
                      <a:pt x="1627" y="656"/>
                    </a:lnTo>
                    <a:lnTo>
                      <a:pt x="1635" y="704"/>
                    </a:lnTo>
                    <a:lnTo>
                      <a:pt x="1642" y="752"/>
                    </a:lnTo>
                    <a:lnTo>
                      <a:pt x="1647" y="799"/>
                    </a:lnTo>
                    <a:lnTo>
                      <a:pt x="1652" y="845"/>
                    </a:lnTo>
                    <a:lnTo>
                      <a:pt x="1655" y="891"/>
                    </a:lnTo>
                    <a:lnTo>
                      <a:pt x="1659" y="937"/>
                    </a:lnTo>
                    <a:lnTo>
                      <a:pt x="1815" y="937"/>
                    </a:lnTo>
                    <a:lnTo>
                      <a:pt x="1815" y="1053"/>
                    </a:lnTo>
                    <a:lnTo>
                      <a:pt x="0" y="1053"/>
                    </a:lnTo>
                    <a:lnTo>
                      <a:pt x="0" y="937"/>
                    </a:lnTo>
                    <a:lnTo>
                      <a:pt x="165" y="937"/>
                    </a:lnTo>
                    <a:lnTo>
                      <a:pt x="168" y="891"/>
                    </a:lnTo>
                    <a:lnTo>
                      <a:pt x="172" y="845"/>
                    </a:lnTo>
                    <a:lnTo>
                      <a:pt x="177" y="799"/>
                    </a:lnTo>
                    <a:lnTo>
                      <a:pt x="182" y="752"/>
                    </a:lnTo>
                    <a:lnTo>
                      <a:pt x="188" y="704"/>
                    </a:lnTo>
                    <a:lnTo>
                      <a:pt x="197" y="656"/>
                    </a:lnTo>
                    <a:lnTo>
                      <a:pt x="206" y="609"/>
                    </a:lnTo>
                    <a:lnTo>
                      <a:pt x="216" y="562"/>
                    </a:lnTo>
                    <a:lnTo>
                      <a:pt x="229" y="515"/>
                    </a:lnTo>
                    <a:lnTo>
                      <a:pt x="243" y="469"/>
                    </a:lnTo>
                    <a:lnTo>
                      <a:pt x="259" y="425"/>
                    </a:lnTo>
                    <a:lnTo>
                      <a:pt x="277" y="380"/>
                    </a:lnTo>
                    <a:lnTo>
                      <a:pt x="297" y="338"/>
                    </a:lnTo>
                    <a:lnTo>
                      <a:pt x="320" y="297"/>
                    </a:lnTo>
                    <a:lnTo>
                      <a:pt x="347" y="258"/>
                    </a:lnTo>
                    <a:lnTo>
                      <a:pt x="374" y="222"/>
                    </a:lnTo>
                    <a:lnTo>
                      <a:pt x="405" y="186"/>
                    </a:lnTo>
                    <a:lnTo>
                      <a:pt x="440" y="154"/>
                    </a:lnTo>
                    <a:lnTo>
                      <a:pt x="478" y="123"/>
                    </a:lnTo>
                    <a:lnTo>
                      <a:pt x="518" y="95"/>
                    </a:lnTo>
                    <a:lnTo>
                      <a:pt x="563" y="72"/>
                    </a:lnTo>
                    <a:lnTo>
                      <a:pt x="611" y="51"/>
                    </a:lnTo>
                    <a:lnTo>
                      <a:pt x="663" y="32"/>
                    </a:lnTo>
                    <a:lnTo>
                      <a:pt x="719" y="18"/>
                    </a:lnTo>
                    <a:lnTo>
                      <a:pt x="779" y="8"/>
                    </a:lnTo>
                    <a:lnTo>
                      <a:pt x="844" y="2"/>
                    </a:lnTo>
                    <a:lnTo>
                      <a:pt x="91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180" name="Rectangle 179"/>
          <p:cNvSpPr/>
          <p:nvPr/>
        </p:nvSpPr>
        <p:spPr>
          <a:xfrm>
            <a:off x="6250042" y="5153567"/>
            <a:ext cx="2683267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1600" b="1" dirty="0">
                <a:solidFill>
                  <a:srgbClr val="68A8E9"/>
                </a:solidFill>
              </a:rPr>
              <a:t>Manage all the Maintenance &amp; Vendors</a:t>
            </a:r>
          </a:p>
        </p:txBody>
      </p:sp>
      <p:grpSp>
        <p:nvGrpSpPr>
          <p:cNvPr id="184" name="Group 183"/>
          <p:cNvGrpSpPr/>
          <p:nvPr/>
        </p:nvGrpSpPr>
        <p:grpSpPr>
          <a:xfrm>
            <a:off x="249329" y="3896177"/>
            <a:ext cx="2561974" cy="1272423"/>
            <a:chOff x="249329" y="3896177"/>
            <a:chExt cx="2561974" cy="1272423"/>
          </a:xfrm>
        </p:grpSpPr>
        <p:grpSp>
          <p:nvGrpSpPr>
            <p:cNvPr id="114" name="Group 113"/>
            <p:cNvGrpSpPr/>
            <p:nvPr/>
          </p:nvGrpSpPr>
          <p:grpSpPr>
            <a:xfrm>
              <a:off x="249329" y="3896177"/>
              <a:ext cx="2561974" cy="1272423"/>
              <a:chOff x="1374426" y="4343400"/>
              <a:chExt cx="2843472" cy="1412230"/>
            </a:xfrm>
          </p:grpSpPr>
          <p:grpSp>
            <p:nvGrpSpPr>
              <p:cNvPr id="120" name="Group 119"/>
              <p:cNvGrpSpPr/>
              <p:nvPr/>
            </p:nvGrpSpPr>
            <p:grpSpPr>
              <a:xfrm>
                <a:off x="1955717" y="4343400"/>
                <a:ext cx="1680882" cy="1156447"/>
                <a:chOff x="2043953" y="4007225"/>
                <a:chExt cx="1680882" cy="1156447"/>
              </a:xfrm>
            </p:grpSpPr>
            <p:sp>
              <p:nvSpPr>
                <p:cNvPr id="125" name="Freeform 124"/>
                <p:cNvSpPr/>
                <p:nvPr/>
              </p:nvSpPr>
              <p:spPr>
                <a:xfrm>
                  <a:off x="2187388" y="4150659"/>
                  <a:ext cx="1394012" cy="1013012"/>
                </a:xfrm>
                <a:custGeom>
                  <a:avLst/>
                  <a:gdLst>
                    <a:gd name="connsiteX0" fmla="*/ 697006 w 1394012"/>
                    <a:gd name="connsiteY0" fmla="*/ 0 h 1013012"/>
                    <a:gd name="connsiteX1" fmla="*/ 1394012 w 1394012"/>
                    <a:gd name="connsiteY1" fmla="*/ 697006 h 1013012"/>
                    <a:gd name="connsiteX2" fmla="*/ 1339238 w 1394012"/>
                    <a:gd name="connsiteY2" fmla="*/ 968312 h 1013012"/>
                    <a:gd name="connsiteX3" fmla="*/ 1314976 w 1394012"/>
                    <a:gd name="connsiteY3" fmla="*/ 1013012 h 1013012"/>
                    <a:gd name="connsiteX4" fmla="*/ 79037 w 1394012"/>
                    <a:gd name="connsiteY4" fmla="*/ 1013012 h 1013012"/>
                    <a:gd name="connsiteX5" fmla="*/ 54774 w 1394012"/>
                    <a:gd name="connsiteY5" fmla="*/ 968312 h 1013012"/>
                    <a:gd name="connsiteX6" fmla="*/ 0 w 1394012"/>
                    <a:gd name="connsiteY6" fmla="*/ 697006 h 1013012"/>
                    <a:gd name="connsiteX7" fmla="*/ 697006 w 1394012"/>
                    <a:gd name="connsiteY7" fmla="*/ 0 h 10130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94012" h="1013012">
                      <a:moveTo>
                        <a:pt x="697006" y="0"/>
                      </a:moveTo>
                      <a:cubicBezTo>
                        <a:pt x="1081952" y="0"/>
                        <a:pt x="1394012" y="312060"/>
                        <a:pt x="1394012" y="697006"/>
                      </a:cubicBezTo>
                      <a:cubicBezTo>
                        <a:pt x="1394012" y="793243"/>
                        <a:pt x="1374508" y="884924"/>
                        <a:pt x="1339238" y="968312"/>
                      </a:cubicBezTo>
                      <a:lnTo>
                        <a:pt x="1314976" y="1013012"/>
                      </a:lnTo>
                      <a:lnTo>
                        <a:pt x="79037" y="1013012"/>
                      </a:lnTo>
                      <a:lnTo>
                        <a:pt x="54774" y="968312"/>
                      </a:lnTo>
                      <a:cubicBezTo>
                        <a:pt x="19504" y="884924"/>
                        <a:pt x="0" y="793243"/>
                        <a:pt x="0" y="697006"/>
                      </a:cubicBezTo>
                      <a:cubicBezTo>
                        <a:pt x="0" y="312060"/>
                        <a:pt x="312060" y="0"/>
                        <a:pt x="697006" y="0"/>
                      </a:cubicBezTo>
                      <a:close/>
                    </a:path>
                  </a:pathLst>
                </a:custGeom>
                <a:gradFill>
                  <a:gsLst>
                    <a:gs pos="39000">
                      <a:schemeClr val="bg1"/>
                    </a:gs>
                    <a:gs pos="84000">
                      <a:schemeClr val="bg1">
                        <a:lumMod val="95000"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6" name="Freeform 125"/>
                <p:cNvSpPr/>
                <p:nvPr/>
              </p:nvSpPr>
              <p:spPr>
                <a:xfrm>
                  <a:off x="2043953" y="4007225"/>
                  <a:ext cx="1680882" cy="1156447"/>
                </a:xfrm>
                <a:custGeom>
                  <a:avLst/>
                  <a:gdLst>
                    <a:gd name="connsiteX0" fmla="*/ 840441 w 1680882"/>
                    <a:gd name="connsiteY0" fmla="*/ 0 h 1156447"/>
                    <a:gd name="connsiteX1" fmla="*/ 1680882 w 1680882"/>
                    <a:gd name="connsiteY1" fmla="*/ 840441 h 1156447"/>
                    <a:gd name="connsiteX2" fmla="*/ 1643097 w 1680882"/>
                    <a:gd name="connsiteY2" fmla="*/ 1090363 h 1156447"/>
                    <a:gd name="connsiteX3" fmla="*/ 1618910 w 1680882"/>
                    <a:gd name="connsiteY3" fmla="*/ 1156447 h 1156447"/>
                    <a:gd name="connsiteX4" fmla="*/ 1458411 w 1680882"/>
                    <a:gd name="connsiteY4" fmla="*/ 1156447 h 1156447"/>
                    <a:gd name="connsiteX5" fmla="*/ 1482673 w 1680882"/>
                    <a:gd name="connsiteY5" fmla="*/ 1111747 h 1156447"/>
                    <a:gd name="connsiteX6" fmla="*/ 1537447 w 1680882"/>
                    <a:gd name="connsiteY6" fmla="*/ 840441 h 1156447"/>
                    <a:gd name="connsiteX7" fmla="*/ 840441 w 1680882"/>
                    <a:gd name="connsiteY7" fmla="*/ 143435 h 1156447"/>
                    <a:gd name="connsiteX8" fmla="*/ 143435 w 1680882"/>
                    <a:gd name="connsiteY8" fmla="*/ 840441 h 1156447"/>
                    <a:gd name="connsiteX9" fmla="*/ 198209 w 1680882"/>
                    <a:gd name="connsiteY9" fmla="*/ 1111747 h 1156447"/>
                    <a:gd name="connsiteX10" fmla="*/ 222472 w 1680882"/>
                    <a:gd name="connsiteY10" fmla="*/ 1156447 h 1156447"/>
                    <a:gd name="connsiteX11" fmla="*/ 61972 w 1680882"/>
                    <a:gd name="connsiteY11" fmla="*/ 1156447 h 1156447"/>
                    <a:gd name="connsiteX12" fmla="*/ 37785 w 1680882"/>
                    <a:gd name="connsiteY12" fmla="*/ 1090363 h 1156447"/>
                    <a:gd name="connsiteX13" fmla="*/ 0 w 1680882"/>
                    <a:gd name="connsiteY13" fmla="*/ 840441 h 1156447"/>
                    <a:gd name="connsiteX14" fmla="*/ 840441 w 1680882"/>
                    <a:gd name="connsiteY14" fmla="*/ 0 h 1156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680882" h="1156447">
                      <a:moveTo>
                        <a:pt x="840441" y="0"/>
                      </a:moveTo>
                      <a:cubicBezTo>
                        <a:pt x="1304604" y="0"/>
                        <a:pt x="1680882" y="376278"/>
                        <a:pt x="1680882" y="840441"/>
                      </a:cubicBezTo>
                      <a:cubicBezTo>
                        <a:pt x="1680882" y="927472"/>
                        <a:pt x="1667654" y="1011413"/>
                        <a:pt x="1643097" y="1090363"/>
                      </a:cubicBezTo>
                      <a:lnTo>
                        <a:pt x="1618910" y="1156447"/>
                      </a:lnTo>
                      <a:lnTo>
                        <a:pt x="1458411" y="1156447"/>
                      </a:lnTo>
                      <a:lnTo>
                        <a:pt x="1482673" y="1111747"/>
                      </a:lnTo>
                      <a:cubicBezTo>
                        <a:pt x="1517943" y="1028359"/>
                        <a:pt x="1537447" y="936678"/>
                        <a:pt x="1537447" y="840441"/>
                      </a:cubicBezTo>
                      <a:cubicBezTo>
                        <a:pt x="1537447" y="455495"/>
                        <a:pt x="1225387" y="143435"/>
                        <a:pt x="840441" y="143435"/>
                      </a:cubicBezTo>
                      <a:cubicBezTo>
                        <a:pt x="455495" y="143435"/>
                        <a:pt x="143435" y="455495"/>
                        <a:pt x="143435" y="840441"/>
                      </a:cubicBezTo>
                      <a:cubicBezTo>
                        <a:pt x="143435" y="936678"/>
                        <a:pt x="162939" y="1028359"/>
                        <a:pt x="198209" y="1111747"/>
                      </a:cubicBezTo>
                      <a:lnTo>
                        <a:pt x="222472" y="1156447"/>
                      </a:lnTo>
                      <a:lnTo>
                        <a:pt x="61972" y="1156447"/>
                      </a:lnTo>
                      <a:lnTo>
                        <a:pt x="37785" y="1090363"/>
                      </a:lnTo>
                      <a:cubicBezTo>
                        <a:pt x="13229" y="1011413"/>
                        <a:pt x="0" y="927472"/>
                        <a:pt x="0" y="840441"/>
                      </a:cubicBezTo>
                      <a:cubicBezTo>
                        <a:pt x="0" y="376278"/>
                        <a:pt x="376278" y="0"/>
                        <a:pt x="840441" y="0"/>
                      </a:cubicBezTo>
                      <a:close/>
                    </a:path>
                  </a:pathLst>
                </a:custGeom>
                <a:solidFill>
                  <a:srgbClr val="BDD391"/>
                </a:solidFill>
                <a:ln>
                  <a:noFill/>
                </a:ln>
                <a:effectLst>
                  <a:innerShdw blurRad="63500" dist="50800" dir="16200000">
                    <a:prstClr val="black">
                      <a:alpha val="31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21" name="Group 120"/>
              <p:cNvGrpSpPr/>
              <p:nvPr/>
            </p:nvGrpSpPr>
            <p:grpSpPr>
              <a:xfrm rot="5400000">
                <a:off x="2624503" y="4162236"/>
                <a:ext cx="343317" cy="2843472"/>
                <a:chOff x="2709301" y="1156453"/>
                <a:chExt cx="639709" cy="5298300"/>
              </a:xfrm>
            </p:grpSpPr>
            <p:pic>
              <p:nvPicPr>
                <p:cNvPr id="123" name="Picture 122"/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268" t="38000" r="14268" b="38000"/>
                <a:stretch/>
              </p:blipFill>
              <p:spPr>
                <a:xfrm rot="5400000">
                  <a:off x="253579" y="3625623"/>
                  <a:ext cx="5284852" cy="373408"/>
                </a:xfrm>
                <a:prstGeom prst="rect">
                  <a:avLst/>
                </a:prstGeom>
              </p:spPr>
            </p:pic>
            <p:sp>
              <p:nvSpPr>
                <p:cNvPr id="124" name="Rectangle 123"/>
                <p:cNvSpPr/>
                <p:nvPr/>
              </p:nvSpPr>
              <p:spPr>
                <a:xfrm>
                  <a:off x="2816191" y="1156453"/>
                  <a:ext cx="532819" cy="525780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22" name="Flowchart: Merge 121"/>
              <p:cNvSpPr/>
              <p:nvPr/>
            </p:nvSpPr>
            <p:spPr>
              <a:xfrm>
                <a:off x="2521009" y="5361597"/>
                <a:ext cx="550298" cy="304474"/>
              </a:xfrm>
              <a:prstGeom prst="flowChartMerg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3" name="Group 18"/>
            <p:cNvGrpSpPr>
              <a:grpSpLocks noChangeAspect="1"/>
            </p:cNvGrpSpPr>
            <p:nvPr/>
          </p:nvGrpSpPr>
          <p:grpSpPr bwMode="auto">
            <a:xfrm>
              <a:off x="1166607" y="4127670"/>
              <a:ext cx="695632" cy="647578"/>
              <a:chOff x="1168" y="648"/>
              <a:chExt cx="1824" cy="1698"/>
            </a:xfrm>
            <a:solidFill>
              <a:srgbClr val="BDD391"/>
            </a:solidFill>
          </p:grpSpPr>
          <p:sp>
            <p:nvSpPr>
              <p:cNvPr id="164" name="Freeform 20"/>
              <p:cNvSpPr>
                <a:spLocks/>
              </p:cNvSpPr>
              <p:nvPr/>
            </p:nvSpPr>
            <p:spPr bwMode="auto">
              <a:xfrm>
                <a:off x="1596" y="2016"/>
                <a:ext cx="622" cy="175"/>
              </a:xfrm>
              <a:custGeom>
                <a:avLst/>
                <a:gdLst>
                  <a:gd name="T0" fmla="*/ 272 w 1243"/>
                  <a:gd name="T1" fmla="*/ 0 h 349"/>
                  <a:gd name="T2" fmla="*/ 971 w 1243"/>
                  <a:gd name="T3" fmla="*/ 0 h 349"/>
                  <a:gd name="T4" fmla="*/ 1001 w 1243"/>
                  <a:gd name="T5" fmla="*/ 2 h 349"/>
                  <a:gd name="T6" fmla="*/ 1030 w 1243"/>
                  <a:gd name="T7" fmla="*/ 12 h 349"/>
                  <a:gd name="T8" fmla="*/ 1055 w 1243"/>
                  <a:gd name="T9" fmla="*/ 27 h 349"/>
                  <a:gd name="T10" fmla="*/ 1077 w 1243"/>
                  <a:gd name="T11" fmla="*/ 45 h 349"/>
                  <a:gd name="T12" fmla="*/ 1094 w 1243"/>
                  <a:gd name="T13" fmla="*/ 69 h 349"/>
                  <a:gd name="T14" fmla="*/ 1107 w 1243"/>
                  <a:gd name="T15" fmla="*/ 95 h 349"/>
                  <a:gd name="T16" fmla="*/ 1115 w 1243"/>
                  <a:gd name="T17" fmla="*/ 124 h 349"/>
                  <a:gd name="T18" fmla="*/ 1145 w 1243"/>
                  <a:gd name="T19" fmla="*/ 137 h 349"/>
                  <a:gd name="T20" fmla="*/ 1173 w 1243"/>
                  <a:gd name="T21" fmla="*/ 155 h 349"/>
                  <a:gd name="T22" fmla="*/ 1197 w 1243"/>
                  <a:gd name="T23" fmla="*/ 177 h 349"/>
                  <a:gd name="T24" fmla="*/ 1216 w 1243"/>
                  <a:gd name="T25" fmla="*/ 202 h 349"/>
                  <a:gd name="T26" fmla="*/ 1231 w 1243"/>
                  <a:gd name="T27" fmla="*/ 232 h 349"/>
                  <a:gd name="T28" fmla="*/ 1240 w 1243"/>
                  <a:gd name="T29" fmla="*/ 263 h 349"/>
                  <a:gd name="T30" fmla="*/ 1243 w 1243"/>
                  <a:gd name="T31" fmla="*/ 297 h 349"/>
                  <a:gd name="T32" fmla="*/ 1243 w 1243"/>
                  <a:gd name="T33" fmla="*/ 349 h 349"/>
                  <a:gd name="T34" fmla="*/ 0 w 1243"/>
                  <a:gd name="T35" fmla="*/ 349 h 349"/>
                  <a:gd name="T36" fmla="*/ 0 w 1243"/>
                  <a:gd name="T37" fmla="*/ 297 h 349"/>
                  <a:gd name="T38" fmla="*/ 3 w 1243"/>
                  <a:gd name="T39" fmla="*/ 263 h 349"/>
                  <a:gd name="T40" fmla="*/ 12 w 1243"/>
                  <a:gd name="T41" fmla="*/ 232 h 349"/>
                  <a:gd name="T42" fmla="*/ 27 w 1243"/>
                  <a:gd name="T43" fmla="*/ 202 h 349"/>
                  <a:gd name="T44" fmla="*/ 46 w 1243"/>
                  <a:gd name="T45" fmla="*/ 177 h 349"/>
                  <a:gd name="T46" fmla="*/ 70 w 1243"/>
                  <a:gd name="T47" fmla="*/ 155 h 349"/>
                  <a:gd name="T48" fmla="*/ 98 w 1243"/>
                  <a:gd name="T49" fmla="*/ 137 h 349"/>
                  <a:gd name="T50" fmla="*/ 128 w 1243"/>
                  <a:gd name="T51" fmla="*/ 124 h 349"/>
                  <a:gd name="T52" fmla="*/ 136 w 1243"/>
                  <a:gd name="T53" fmla="*/ 95 h 349"/>
                  <a:gd name="T54" fmla="*/ 148 w 1243"/>
                  <a:gd name="T55" fmla="*/ 69 h 349"/>
                  <a:gd name="T56" fmla="*/ 165 w 1243"/>
                  <a:gd name="T57" fmla="*/ 45 h 349"/>
                  <a:gd name="T58" fmla="*/ 188 w 1243"/>
                  <a:gd name="T59" fmla="*/ 27 h 349"/>
                  <a:gd name="T60" fmla="*/ 213 w 1243"/>
                  <a:gd name="T61" fmla="*/ 12 h 349"/>
                  <a:gd name="T62" fmla="*/ 241 w 1243"/>
                  <a:gd name="T63" fmla="*/ 2 h 349"/>
                  <a:gd name="T64" fmla="*/ 272 w 1243"/>
                  <a:gd name="T65" fmla="*/ 0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243" h="349">
                    <a:moveTo>
                      <a:pt x="272" y="0"/>
                    </a:moveTo>
                    <a:lnTo>
                      <a:pt x="971" y="0"/>
                    </a:lnTo>
                    <a:lnTo>
                      <a:pt x="1001" y="2"/>
                    </a:lnTo>
                    <a:lnTo>
                      <a:pt x="1030" y="12"/>
                    </a:lnTo>
                    <a:lnTo>
                      <a:pt x="1055" y="27"/>
                    </a:lnTo>
                    <a:lnTo>
                      <a:pt x="1077" y="45"/>
                    </a:lnTo>
                    <a:lnTo>
                      <a:pt x="1094" y="69"/>
                    </a:lnTo>
                    <a:lnTo>
                      <a:pt x="1107" y="95"/>
                    </a:lnTo>
                    <a:lnTo>
                      <a:pt x="1115" y="124"/>
                    </a:lnTo>
                    <a:lnTo>
                      <a:pt x="1145" y="137"/>
                    </a:lnTo>
                    <a:lnTo>
                      <a:pt x="1173" y="155"/>
                    </a:lnTo>
                    <a:lnTo>
                      <a:pt x="1197" y="177"/>
                    </a:lnTo>
                    <a:lnTo>
                      <a:pt x="1216" y="202"/>
                    </a:lnTo>
                    <a:lnTo>
                      <a:pt x="1231" y="232"/>
                    </a:lnTo>
                    <a:lnTo>
                      <a:pt x="1240" y="263"/>
                    </a:lnTo>
                    <a:lnTo>
                      <a:pt x="1243" y="297"/>
                    </a:lnTo>
                    <a:lnTo>
                      <a:pt x="1243" y="349"/>
                    </a:lnTo>
                    <a:lnTo>
                      <a:pt x="0" y="349"/>
                    </a:lnTo>
                    <a:lnTo>
                      <a:pt x="0" y="297"/>
                    </a:lnTo>
                    <a:lnTo>
                      <a:pt x="3" y="263"/>
                    </a:lnTo>
                    <a:lnTo>
                      <a:pt x="12" y="232"/>
                    </a:lnTo>
                    <a:lnTo>
                      <a:pt x="27" y="202"/>
                    </a:lnTo>
                    <a:lnTo>
                      <a:pt x="46" y="177"/>
                    </a:lnTo>
                    <a:lnTo>
                      <a:pt x="70" y="155"/>
                    </a:lnTo>
                    <a:lnTo>
                      <a:pt x="98" y="137"/>
                    </a:lnTo>
                    <a:lnTo>
                      <a:pt x="128" y="124"/>
                    </a:lnTo>
                    <a:lnTo>
                      <a:pt x="136" y="95"/>
                    </a:lnTo>
                    <a:lnTo>
                      <a:pt x="148" y="69"/>
                    </a:lnTo>
                    <a:lnTo>
                      <a:pt x="165" y="45"/>
                    </a:lnTo>
                    <a:lnTo>
                      <a:pt x="188" y="27"/>
                    </a:lnTo>
                    <a:lnTo>
                      <a:pt x="213" y="12"/>
                    </a:lnTo>
                    <a:lnTo>
                      <a:pt x="241" y="2"/>
                    </a:lnTo>
                    <a:lnTo>
                      <a:pt x="27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5" name="Freeform 21"/>
              <p:cNvSpPr>
                <a:spLocks/>
              </p:cNvSpPr>
              <p:nvPr/>
            </p:nvSpPr>
            <p:spPr bwMode="auto">
              <a:xfrm>
                <a:off x="1877" y="1425"/>
                <a:ext cx="749" cy="554"/>
              </a:xfrm>
              <a:custGeom>
                <a:avLst/>
                <a:gdLst>
                  <a:gd name="T0" fmla="*/ 400 w 1498"/>
                  <a:gd name="T1" fmla="*/ 2 h 1107"/>
                  <a:gd name="T2" fmla="*/ 446 w 1498"/>
                  <a:gd name="T3" fmla="*/ 17 h 1107"/>
                  <a:gd name="T4" fmla="*/ 688 w 1498"/>
                  <a:gd name="T5" fmla="*/ 161 h 1107"/>
                  <a:gd name="T6" fmla="*/ 722 w 1498"/>
                  <a:gd name="T7" fmla="*/ 204 h 1107"/>
                  <a:gd name="T8" fmla="*/ 738 w 1498"/>
                  <a:gd name="T9" fmla="*/ 258 h 1107"/>
                  <a:gd name="T10" fmla="*/ 734 w 1498"/>
                  <a:gd name="T11" fmla="*/ 312 h 1107"/>
                  <a:gd name="T12" fmla="*/ 685 w 1498"/>
                  <a:gd name="T13" fmla="*/ 485 h 1107"/>
                  <a:gd name="T14" fmla="*/ 978 w 1498"/>
                  <a:gd name="T15" fmla="*/ 659 h 1107"/>
                  <a:gd name="T16" fmla="*/ 1027 w 1498"/>
                  <a:gd name="T17" fmla="*/ 652 h 1107"/>
                  <a:gd name="T18" fmla="*/ 1078 w 1498"/>
                  <a:gd name="T19" fmla="*/ 669 h 1107"/>
                  <a:gd name="T20" fmla="*/ 1457 w 1498"/>
                  <a:gd name="T21" fmla="*/ 891 h 1107"/>
                  <a:gd name="T22" fmla="*/ 1486 w 1498"/>
                  <a:gd name="T23" fmla="*/ 928 h 1107"/>
                  <a:gd name="T24" fmla="*/ 1498 w 1498"/>
                  <a:gd name="T25" fmla="*/ 975 h 1107"/>
                  <a:gd name="T26" fmla="*/ 1493 w 1498"/>
                  <a:gd name="T27" fmla="*/ 1022 h 1107"/>
                  <a:gd name="T28" fmla="*/ 1466 w 1498"/>
                  <a:gd name="T29" fmla="*/ 1067 h 1107"/>
                  <a:gd name="T30" fmla="*/ 1424 w 1498"/>
                  <a:gd name="T31" fmla="*/ 1097 h 1107"/>
                  <a:gd name="T32" fmla="*/ 1374 w 1498"/>
                  <a:gd name="T33" fmla="*/ 1107 h 1107"/>
                  <a:gd name="T34" fmla="*/ 1332 w 1498"/>
                  <a:gd name="T35" fmla="*/ 1101 h 1107"/>
                  <a:gd name="T36" fmla="*/ 953 w 1498"/>
                  <a:gd name="T37" fmla="*/ 884 h 1107"/>
                  <a:gd name="T38" fmla="*/ 921 w 1498"/>
                  <a:gd name="T39" fmla="*/ 857 h 1107"/>
                  <a:gd name="T40" fmla="*/ 900 w 1498"/>
                  <a:gd name="T41" fmla="*/ 821 h 1107"/>
                  <a:gd name="T42" fmla="*/ 601 w 1498"/>
                  <a:gd name="T43" fmla="*/ 632 h 1107"/>
                  <a:gd name="T44" fmla="*/ 595 w 1498"/>
                  <a:gd name="T45" fmla="*/ 638 h 1107"/>
                  <a:gd name="T46" fmla="*/ 456 w 1498"/>
                  <a:gd name="T47" fmla="*/ 779 h 1107"/>
                  <a:gd name="T48" fmla="*/ 413 w 1498"/>
                  <a:gd name="T49" fmla="*/ 800 h 1107"/>
                  <a:gd name="T50" fmla="*/ 365 w 1498"/>
                  <a:gd name="T51" fmla="*/ 808 h 1107"/>
                  <a:gd name="T52" fmla="*/ 315 w 1498"/>
                  <a:gd name="T53" fmla="*/ 800 h 1107"/>
                  <a:gd name="T54" fmla="*/ 72 w 1498"/>
                  <a:gd name="T55" fmla="*/ 662 h 1107"/>
                  <a:gd name="T56" fmla="*/ 31 w 1498"/>
                  <a:gd name="T57" fmla="*/ 626 h 1107"/>
                  <a:gd name="T58" fmla="*/ 6 w 1498"/>
                  <a:gd name="T59" fmla="*/ 576 h 1107"/>
                  <a:gd name="T60" fmla="*/ 0 w 1498"/>
                  <a:gd name="T61" fmla="*/ 522 h 1107"/>
                  <a:gd name="T62" fmla="*/ 53 w 1498"/>
                  <a:gd name="T63" fmla="*/ 325 h 1107"/>
                  <a:gd name="T64" fmla="*/ 74 w 1498"/>
                  <a:gd name="T65" fmla="*/ 271 h 1107"/>
                  <a:gd name="T66" fmla="*/ 106 w 1498"/>
                  <a:gd name="T67" fmla="*/ 215 h 1107"/>
                  <a:gd name="T68" fmla="*/ 143 w 1498"/>
                  <a:gd name="T69" fmla="*/ 169 h 1107"/>
                  <a:gd name="T70" fmla="*/ 283 w 1498"/>
                  <a:gd name="T71" fmla="*/ 27 h 1107"/>
                  <a:gd name="T72" fmla="*/ 328 w 1498"/>
                  <a:gd name="T73" fmla="*/ 6 h 1107"/>
                  <a:gd name="T74" fmla="*/ 376 w 1498"/>
                  <a:gd name="T75" fmla="*/ 0 h 1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498" h="1107">
                    <a:moveTo>
                      <a:pt x="376" y="0"/>
                    </a:moveTo>
                    <a:lnTo>
                      <a:pt x="400" y="2"/>
                    </a:lnTo>
                    <a:lnTo>
                      <a:pt x="424" y="7"/>
                    </a:lnTo>
                    <a:lnTo>
                      <a:pt x="446" y="17"/>
                    </a:lnTo>
                    <a:lnTo>
                      <a:pt x="666" y="144"/>
                    </a:lnTo>
                    <a:lnTo>
                      <a:pt x="688" y="161"/>
                    </a:lnTo>
                    <a:lnTo>
                      <a:pt x="707" y="181"/>
                    </a:lnTo>
                    <a:lnTo>
                      <a:pt x="722" y="204"/>
                    </a:lnTo>
                    <a:lnTo>
                      <a:pt x="732" y="230"/>
                    </a:lnTo>
                    <a:lnTo>
                      <a:pt x="738" y="258"/>
                    </a:lnTo>
                    <a:lnTo>
                      <a:pt x="739" y="286"/>
                    </a:lnTo>
                    <a:lnTo>
                      <a:pt x="734" y="312"/>
                    </a:lnTo>
                    <a:lnTo>
                      <a:pt x="686" y="481"/>
                    </a:lnTo>
                    <a:lnTo>
                      <a:pt x="685" y="485"/>
                    </a:lnTo>
                    <a:lnTo>
                      <a:pt x="682" y="489"/>
                    </a:lnTo>
                    <a:lnTo>
                      <a:pt x="978" y="659"/>
                    </a:lnTo>
                    <a:lnTo>
                      <a:pt x="1002" y="653"/>
                    </a:lnTo>
                    <a:lnTo>
                      <a:pt x="1027" y="652"/>
                    </a:lnTo>
                    <a:lnTo>
                      <a:pt x="1053" y="658"/>
                    </a:lnTo>
                    <a:lnTo>
                      <a:pt x="1078" y="669"/>
                    </a:lnTo>
                    <a:lnTo>
                      <a:pt x="1436" y="875"/>
                    </a:lnTo>
                    <a:lnTo>
                      <a:pt x="1457" y="891"/>
                    </a:lnTo>
                    <a:lnTo>
                      <a:pt x="1474" y="908"/>
                    </a:lnTo>
                    <a:lnTo>
                      <a:pt x="1486" y="928"/>
                    </a:lnTo>
                    <a:lnTo>
                      <a:pt x="1495" y="951"/>
                    </a:lnTo>
                    <a:lnTo>
                      <a:pt x="1498" y="975"/>
                    </a:lnTo>
                    <a:lnTo>
                      <a:pt x="1498" y="999"/>
                    </a:lnTo>
                    <a:lnTo>
                      <a:pt x="1493" y="1022"/>
                    </a:lnTo>
                    <a:lnTo>
                      <a:pt x="1482" y="1045"/>
                    </a:lnTo>
                    <a:lnTo>
                      <a:pt x="1466" y="1067"/>
                    </a:lnTo>
                    <a:lnTo>
                      <a:pt x="1446" y="1084"/>
                    </a:lnTo>
                    <a:lnTo>
                      <a:pt x="1424" y="1097"/>
                    </a:lnTo>
                    <a:lnTo>
                      <a:pt x="1400" y="1105"/>
                    </a:lnTo>
                    <a:lnTo>
                      <a:pt x="1374" y="1107"/>
                    </a:lnTo>
                    <a:lnTo>
                      <a:pt x="1353" y="1106"/>
                    </a:lnTo>
                    <a:lnTo>
                      <a:pt x="1332" y="1101"/>
                    </a:lnTo>
                    <a:lnTo>
                      <a:pt x="1312" y="1091"/>
                    </a:lnTo>
                    <a:lnTo>
                      <a:pt x="953" y="884"/>
                    </a:lnTo>
                    <a:lnTo>
                      <a:pt x="936" y="871"/>
                    </a:lnTo>
                    <a:lnTo>
                      <a:pt x="921" y="857"/>
                    </a:lnTo>
                    <a:lnTo>
                      <a:pt x="909" y="840"/>
                    </a:lnTo>
                    <a:lnTo>
                      <a:pt x="900" y="821"/>
                    </a:lnTo>
                    <a:lnTo>
                      <a:pt x="895" y="801"/>
                    </a:lnTo>
                    <a:lnTo>
                      <a:pt x="601" y="632"/>
                    </a:lnTo>
                    <a:lnTo>
                      <a:pt x="597" y="635"/>
                    </a:lnTo>
                    <a:lnTo>
                      <a:pt x="595" y="638"/>
                    </a:lnTo>
                    <a:lnTo>
                      <a:pt x="472" y="765"/>
                    </a:lnTo>
                    <a:lnTo>
                      <a:pt x="456" y="779"/>
                    </a:lnTo>
                    <a:lnTo>
                      <a:pt x="435" y="791"/>
                    </a:lnTo>
                    <a:lnTo>
                      <a:pt x="413" y="800"/>
                    </a:lnTo>
                    <a:lnTo>
                      <a:pt x="389" y="806"/>
                    </a:lnTo>
                    <a:lnTo>
                      <a:pt x="365" y="808"/>
                    </a:lnTo>
                    <a:lnTo>
                      <a:pt x="339" y="806"/>
                    </a:lnTo>
                    <a:lnTo>
                      <a:pt x="315" y="800"/>
                    </a:lnTo>
                    <a:lnTo>
                      <a:pt x="293" y="789"/>
                    </a:lnTo>
                    <a:lnTo>
                      <a:pt x="72" y="662"/>
                    </a:lnTo>
                    <a:lnTo>
                      <a:pt x="50" y="647"/>
                    </a:lnTo>
                    <a:lnTo>
                      <a:pt x="31" y="626"/>
                    </a:lnTo>
                    <a:lnTo>
                      <a:pt x="17" y="603"/>
                    </a:lnTo>
                    <a:lnTo>
                      <a:pt x="6" y="576"/>
                    </a:lnTo>
                    <a:lnTo>
                      <a:pt x="0" y="550"/>
                    </a:lnTo>
                    <a:lnTo>
                      <a:pt x="0" y="522"/>
                    </a:lnTo>
                    <a:lnTo>
                      <a:pt x="5" y="494"/>
                    </a:lnTo>
                    <a:lnTo>
                      <a:pt x="53" y="325"/>
                    </a:lnTo>
                    <a:lnTo>
                      <a:pt x="62" y="299"/>
                    </a:lnTo>
                    <a:lnTo>
                      <a:pt x="74" y="271"/>
                    </a:lnTo>
                    <a:lnTo>
                      <a:pt x="90" y="243"/>
                    </a:lnTo>
                    <a:lnTo>
                      <a:pt x="106" y="215"/>
                    </a:lnTo>
                    <a:lnTo>
                      <a:pt x="125" y="190"/>
                    </a:lnTo>
                    <a:lnTo>
                      <a:pt x="143" y="169"/>
                    </a:lnTo>
                    <a:lnTo>
                      <a:pt x="266" y="43"/>
                    </a:lnTo>
                    <a:lnTo>
                      <a:pt x="283" y="27"/>
                    </a:lnTo>
                    <a:lnTo>
                      <a:pt x="304" y="15"/>
                    </a:lnTo>
                    <a:lnTo>
                      <a:pt x="328" y="6"/>
                    </a:lnTo>
                    <a:lnTo>
                      <a:pt x="352" y="2"/>
                    </a:lnTo>
                    <a:lnTo>
                      <a:pt x="37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6" name="Freeform 22"/>
              <p:cNvSpPr>
                <a:spLocks/>
              </p:cNvSpPr>
              <p:nvPr/>
            </p:nvSpPr>
            <p:spPr bwMode="auto">
              <a:xfrm>
                <a:off x="2037" y="1309"/>
                <a:ext cx="298" cy="206"/>
              </a:xfrm>
              <a:custGeom>
                <a:avLst/>
                <a:gdLst>
                  <a:gd name="T0" fmla="*/ 88 w 596"/>
                  <a:gd name="T1" fmla="*/ 0 h 413"/>
                  <a:gd name="T2" fmla="*/ 106 w 596"/>
                  <a:gd name="T3" fmla="*/ 3 h 413"/>
                  <a:gd name="T4" fmla="*/ 124 w 596"/>
                  <a:gd name="T5" fmla="*/ 10 h 413"/>
                  <a:gd name="T6" fmla="*/ 555 w 596"/>
                  <a:gd name="T7" fmla="*/ 258 h 413"/>
                  <a:gd name="T8" fmla="*/ 570 w 596"/>
                  <a:gd name="T9" fmla="*/ 270 h 413"/>
                  <a:gd name="T10" fmla="*/ 582 w 596"/>
                  <a:gd name="T11" fmla="*/ 284 h 413"/>
                  <a:gd name="T12" fmla="*/ 590 w 596"/>
                  <a:gd name="T13" fmla="*/ 300 h 413"/>
                  <a:gd name="T14" fmla="*/ 596 w 596"/>
                  <a:gd name="T15" fmla="*/ 318 h 413"/>
                  <a:gd name="T16" fmla="*/ 596 w 596"/>
                  <a:gd name="T17" fmla="*/ 336 h 413"/>
                  <a:gd name="T18" fmla="*/ 592 w 596"/>
                  <a:gd name="T19" fmla="*/ 354 h 413"/>
                  <a:gd name="T20" fmla="*/ 586 w 596"/>
                  <a:gd name="T21" fmla="*/ 372 h 413"/>
                  <a:gd name="T22" fmla="*/ 575 w 596"/>
                  <a:gd name="T23" fmla="*/ 386 h 413"/>
                  <a:gd name="T24" fmla="*/ 561 w 596"/>
                  <a:gd name="T25" fmla="*/ 398 h 413"/>
                  <a:gd name="T26" fmla="*/ 547 w 596"/>
                  <a:gd name="T27" fmla="*/ 406 h 413"/>
                  <a:gd name="T28" fmla="*/ 530 w 596"/>
                  <a:gd name="T29" fmla="*/ 411 h 413"/>
                  <a:gd name="T30" fmla="*/ 514 w 596"/>
                  <a:gd name="T31" fmla="*/ 413 h 413"/>
                  <a:gd name="T32" fmla="*/ 492 w 596"/>
                  <a:gd name="T33" fmla="*/ 410 h 413"/>
                  <a:gd name="T34" fmla="*/ 472 w 596"/>
                  <a:gd name="T35" fmla="*/ 402 h 413"/>
                  <a:gd name="T36" fmla="*/ 41 w 596"/>
                  <a:gd name="T37" fmla="*/ 153 h 413"/>
                  <a:gd name="T38" fmla="*/ 25 w 596"/>
                  <a:gd name="T39" fmla="*/ 142 h 413"/>
                  <a:gd name="T40" fmla="*/ 14 w 596"/>
                  <a:gd name="T41" fmla="*/ 128 h 413"/>
                  <a:gd name="T42" fmla="*/ 5 w 596"/>
                  <a:gd name="T43" fmla="*/ 112 h 413"/>
                  <a:gd name="T44" fmla="*/ 1 w 596"/>
                  <a:gd name="T45" fmla="*/ 95 h 413"/>
                  <a:gd name="T46" fmla="*/ 0 w 596"/>
                  <a:gd name="T47" fmla="*/ 76 h 413"/>
                  <a:gd name="T48" fmla="*/ 3 w 596"/>
                  <a:gd name="T49" fmla="*/ 58 h 413"/>
                  <a:gd name="T50" fmla="*/ 11 w 596"/>
                  <a:gd name="T51" fmla="*/ 40 h 413"/>
                  <a:gd name="T52" fmla="*/ 22 w 596"/>
                  <a:gd name="T53" fmla="*/ 25 h 413"/>
                  <a:gd name="T54" fmla="*/ 36 w 596"/>
                  <a:gd name="T55" fmla="*/ 13 h 413"/>
                  <a:gd name="T56" fmla="*/ 53 w 596"/>
                  <a:gd name="T57" fmla="*/ 5 h 413"/>
                  <a:gd name="T58" fmla="*/ 71 w 596"/>
                  <a:gd name="T59" fmla="*/ 0 h 413"/>
                  <a:gd name="T60" fmla="*/ 88 w 596"/>
                  <a:gd name="T61" fmla="*/ 0 h 4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96" h="413">
                    <a:moveTo>
                      <a:pt x="88" y="0"/>
                    </a:moveTo>
                    <a:lnTo>
                      <a:pt x="106" y="3"/>
                    </a:lnTo>
                    <a:lnTo>
                      <a:pt x="124" y="10"/>
                    </a:lnTo>
                    <a:lnTo>
                      <a:pt x="555" y="258"/>
                    </a:lnTo>
                    <a:lnTo>
                      <a:pt x="570" y="270"/>
                    </a:lnTo>
                    <a:lnTo>
                      <a:pt x="582" y="284"/>
                    </a:lnTo>
                    <a:lnTo>
                      <a:pt x="590" y="300"/>
                    </a:lnTo>
                    <a:lnTo>
                      <a:pt x="596" y="318"/>
                    </a:lnTo>
                    <a:lnTo>
                      <a:pt x="596" y="336"/>
                    </a:lnTo>
                    <a:lnTo>
                      <a:pt x="592" y="354"/>
                    </a:lnTo>
                    <a:lnTo>
                      <a:pt x="586" y="372"/>
                    </a:lnTo>
                    <a:lnTo>
                      <a:pt x="575" y="386"/>
                    </a:lnTo>
                    <a:lnTo>
                      <a:pt x="561" y="398"/>
                    </a:lnTo>
                    <a:lnTo>
                      <a:pt x="547" y="406"/>
                    </a:lnTo>
                    <a:lnTo>
                      <a:pt x="530" y="411"/>
                    </a:lnTo>
                    <a:lnTo>
                      <a:pt x="514" y="413"/>
                    </a:lnTo>
                    <a:lnTo>
                      <a:pt x="492" y="410"/>
                    </a:lnTo>
                    <a:lnTo>
                      <a:pt x="472" y="402"/>
                    </a:lnTo>
                    <a:lnTo>
                      <a:pt x="41" y="153"/>
                    </a:lnTo>
                    <a:lnTo>
                      <a:pt x="25" y="142"/>
                    </a:lnTo>
                    <a:lnTo>
                      <a:pt x="14" y="128"/>
                    </a:lnTo>
                    <a:lnTo>
                      <a:pt x="5" y="112"/>
                    </a:lnTo>
                    <a:lnTo>
                      <a:pt x="1" y="95"/>
                    </a:lnTo>
                    <a:lnTo>
                      <a:pt x="0" y="76"/>
                    </a:lnTo>
                    <a:lnTo>
                      <a:pt x="3" y="58"/>
                    </a:lnTo>
                    <a:lnTo>
                      <a:pt x="11" y="40"/>
                    </a:lnTo>
                    <a:lnTo>
                      <a:pt x="22" y="25"/>
                    </a:lnTo>
                    <a:lnTo>
                      <a:pt x="36" y="13"/>
                    </a:lnTo>
                    <a:lnTo>
                      <a:pt x="53" y="5"/>
                    </a:lnTo>
                    <a:lnTo>
                      <a:pt x="71" y="0"/>
                    </a:lnTo>
                    <a:lnTo>
                      <a:pt x="8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7" name="Freeform 23"/>
              <p:cNvSpPr>
                <a:spLocks/>
              </p:cNvSpPr>
              <p:nvPr/>
            </p:nvSpPr>
            <p:spPr bwMode="auto">
              <a:xfrm>
                <a:off x="1788" y="1739"/>
                <a:ext cx="298" cy="207"/>
              </a:xfrm>
              <a:custGeom>
                <a:avLst/>
                <a:gdLst>
                  <a:gd name="T0" fmla="*/ 89 w 596"/>
                  <a:gd name="T1" fmla="*/ 0 h 414"/>
                  <a:gd name="T2" fmla="*/ 106 w 596"/>
                  <a:gd name="T3" fmla="*/ 3 h 414"/>
                  <a:gd name="T4" fmla="*/ 124 w 596"/>
                  <a:gd name="T5" fmla="*/ 11 h 414"/>
                  <a:gd name="T6" fmla="*/ 555 w 596"/>
                  <a:gd name="T7" fmla="*/ 259 h 414"/>
                  <a:gd name="T8" fmla="*/ 571 w 596"/>
                  <a:gd name="T9" fmla="*/ 270 h 414"/>
                  <a:gd name="T10" fmla="*/ 583 w 596"/>
                  <a:gd name="T11" fmla="*/ 285 h 414"/>
                  <a:gd name="T12" fmla="*/ 591 w 596"/>
                  <a:gd name="T13" fmla="*/ 301 h 414"/>
                  <a:gd name="T14" fmla="*/ 596 w 596"/>
                  <a:gd name="T15" fmla="*/ 319 h 414"/>
                  <a:gd name="T16" fmla="*/ 596 w 596"/>
                  <a:gd name="T17" fmla="*/ 337 h 414"/>
                  <a:gd name="T18" fmla="*/ 593 w 596"/>
                  <a:gd name="T19" fmla="*/ 354 h 414"/>
                  <a:gd name="T20" fmla="*/ 586 w 596"/>
                  <a:gd name="T21" fmla="*/ 372 h 414"/>
                  <a:gd name="T22" fmla="*/ 575 w 596"/>
                  <a:gd name="T23" fmla="*/ 387 h 414"/>
                  <a:gd name="T24" fmla="*/ 562 w 596"/>
                  <a:gd name="T25" fmla="*/ 398 h 414"/>
                  <a:gd name="T26" fmla="*/ 548 w 596"/>
                  <a:gd name="T27" fmla="*/ 407 h 414"/>
                  <a:gd name="T28" fmla="*/ 531 w 596"/>
                  <a:gd name="T29" fmla="*/ 412 h 414"/>
                  <a:gd name="T30" fmla="*/ 514 w 596"/>
                  <a:gd name="T31" fmla="*/ 414 h 414"/>
                  <a:gd name="T32" fmla="*/ 492 w 596"/>
                  <a:gd name="T33" fmla="*/ 411 h 414"/>
                  <a:gd name="T34" fmla="*/ 472 w 596"/>
                  <a:gd name="T35" fmla="*/ 403 h 414"/>
                  <a:gd name="T36" fmla="*/ 41 w 596"/>
                  <a:gd name="T37" fmla="*/ 154 h 414"/>
                  <a:gd name="T38" fmla="*/ 26 w 596"/>
                  <a:gd name="T39" fmla="*/ 143 h 414"/>
                  <a:gd name="T40" fmla="*/ 15 w 596"/>
                  <a:gd name="T41" fmla="*/ 129 h 414"/>
                  <a:gd name="T42" fmla="*/ 6 w 596"/>
                  <a:gd name="T43" fmla="*/ 112 h 414"/>
                  <a:gd name="T44" fmla="*/ 1 w 596"/>
                  <a:gd name="T45" fmla="*/ 95 h 414"/>
                  <a:gd name="T46" fmla="*/ 0 w 596"/>
                  <a:gd name="T47" fmla="*/ 77 h 414"/>
                  <a:gd name="T48" fmla="*/ 4 w 596"/>
                  <a:gd name="T49" fmla="*/ 58 h 414"/>
                  <a:gd name="T50" fmla="*/ 11 w 596"/>
                  <a:gd name="T51" fmla="*/ 41 h 414"/>
                  <a:gd name="T52" fmla="*/ 22 w 596"/>
                  <a:gd name="T53" fmla="*/ 25 h 414"/>
                  <a:gd name="T54" fmla="*/ 37 w 596"/>
                  <a:gd name="T55" fmla="*/ 14 h 414"/>
                  <a:gd name="T56" fmla="*/ 53 w 596"/>
                  <a:gd name="T57" fmla="*/ 5 h 414"/>
                  <a:gd name="T58" fmla="*/ 71 w 596"/>
                  <a:gd name="T59" fmla="*/ 1 h 414"/>
                  <a:gd name="T60" fmla="*/ 89 w 596"/>
                  <a:gd name="T61" fmla="*/ 0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96" h="414">
                    <a:moveTo>
                      <a:pt x="89" y="0"/>
                    </a:moveTo>
                    <a:lnTo>
                      <a:pt x="106" y="3"/>
                    </a:lnTo>
                    <a:lnTo>
                      <a:pt x="124" y="11"/>
                    </a:lnTo>
                    <a:lnTo>
                      <a:pt x="555" y="259"/>
                    </a:lnTo>
                    <a:lnTo>
                      <a:pt x="571" y="270"/>
                    </a:lnTo>
                    <a:lnTo>
                      <a:pt x="583" y="285"/>
                    </a:lnTo>
                    <a:lnTo>
                      <a:pt x="591" y="301"/>
                    </a:lnTo>
                    <a:lnTo>
                      <a:pt x="596" y="319"/>
                    </a:lnTo>
                    <a:lnTo>
                      <a:pt x="596" y="337"/>
                    </a:lnTo>
                    <a:lnTo>
                      <a:pt x="593" y="354"/>
                    </a:lnTo>
                    <a:lnTo>
                      <a:pt x="586" y="372"/>
                    </a:lnTo>
                    <a:lnTo>
                      <a:pt x="575" y="387"/>
                    </a:lnTo>
                    <a:lnTo>
                      <a:pt x="562" y="398"/>
                    </a:lnTo>
                    <a:lnTo>
                      <a:pt x="548" y="407"/>
                    </a:lnTo>
                    <a:lnTo>
                      <a:pt x="531" y="412"/>
                    </a:lnTo>
                    <a:lnTo>
                      <a:pt x="514" y="414"/>
                    </a:lnTo>
                    <a:lnTo>
                      <a:pt x="492" y="411"/>
                    </a:lnTo>
                    <a:lnTo>
                      <a:pt x="472" y="403"/>
                    </a:lnTo>
                    <a:lnTo>
                      <a:pt x="41" y="154"/>
                    </a:lnTo>
                    <a:lnTo>
                      <a:pt x="26" y="143"/>
                    </a:lnTo>
                    <a:lnTo>
                      <a:pt x="15" y="129"/>
                    </a:lnTo>
                    <a:lnTo>
                      <a:pt x="6" y="112"/>
                    </a:lnTo>
                    <a:lnTo>
                      <a:pt x="1" y="95"/>
                    </a:lnTo>
                    <a:lnTo>
                      <a:pt x="0" y="77"/>
                    </a:lnTo>
                    <a:lnTo>
                      <a:pt x="4" y="58"/>
                    </a:lnTo>
                    <a:lnTo>
                      <a:pt x="11" y="41"/>
                    </a:lnTo>
                    <a:lnTo>
                      <a:pt x="22" y="25"/>
                    </a:lnTo>
                    <a:lnTo>
                      <a:pt x="37" y="14"/>
                    </a:lnTo>
                    <a:lnTo>
                      <a:pt x="53" y="5"/>
                    </a:lnTo>
                    <a:lnTo>
                      <a:pt x="71" y="1"/>
                    </a:lnTo>
                    <a:lnTo>
                      <a:pt x="8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8" name="Freeform 24"/>
              <p:cNvSpPr>
                <a:spLocks noEditPoints="1"/>
              </p:cNvSpPr>
              <p:nvPr/>
            </p:nvSpPr>
            <p:spPr bwMode="auto">
              <a:xfrm>
                <a:off x="1414" y="946"/>
                <a:ext cx="1332" cy="1400"/>
              </a:xfrm>
              <a:custGeom>
                <a:avLst/>
                <a:gdLst>
                  <a:gd name="T0" fmla="*/ 1332 w 2664"/>
                  <a:gd name="T1" fmla="*/ 192 h 2799"/>
                  <a:gd name="T2" fmla="*/ 166 w 2664"/>
                  <a:gd name="T3" fmla="*/ 1197 h 2799"/>
                  <a:gd name="T4" fmla="*/ 166 w 2664"/>
                  <a:gd name="T5" fmla="*/ 2634 h 2799"/>
                  <a:gd name="T6" fmla="*/ 2498 w 2664"/>
                  <a:gd name="T7" fmla="*/ 2634 h 2799"/>
                  <a:gd name="T8" fmla="*/ 2498 w 2664"/>
                  <a:gd name="T9" fmla="*/ 1197 h 2799"/>
                  <a:gd name="T10" fmla="*/ 1332 w 2664"/>
                  <a:gd name="T11" fmla="*/ 192 h 2799"/>
                  <a:gd name="T12" fmla="*/ 1332 w 2664"/>
                  <a:gd name="T13" fmla="*/ 0 h 2799"/>
                  <a:gd name="T14" fmla="*/ 1351 w 2664"/>
                  <a:gd name="T15" fmla="*/ 2 h 2799"/>
                  <a:gd name="T16" fmla="*/ 1370 w 2664"/>
                  <a:gd name="T17" fmla="*/ 9 h 2799"/>
                  <a:gd name="T18" fmla="*/ 1386 w 2664"/>
                  <a:gd name="T19" fmla="*/ 20 h 2799"/>
                  <a:gd name="T20" fmla="*/ 2635 w 2664"/>
                  <a:gd name="T21" fmla="*/ 1097 h 2799"/>
                  <a:gd name="T22" fmla="*/ 2647 w 2664"/>
                  <a:gd name="T23" fmla="*/ 1110 h 2799"/>
                  <a:gd name="T24" fmla="*/ 2657 w 2664"/>
                  <a:gd name="T25" fmla="*/ 1125 h 2799"/>
                  <a:gd name="T26" fmla="*/ 2663 w 2664"/>
                  <a:gd name="T27" fmla="*/ 1142 h 2799"/>
                  <a:gd name="T28" fmla="*/ 2664 w 2664"/>
                  <a:gd name="T29" fmla="*/ 1160 h 2799"/>
                  <a:gd name="T30" fmla="*/ 2664 w 2664"/>
                  <a:gd name="T31" fmla="*/ 2717 h 2799"/>
                  <a:gd name="T32" fmla="*/ 2662 w 2664"/>
                  <a:gd name="T33" fmla="*/ 2739 h 2799"/>
                  <a:gd name="T34" fmla="*/ 2653 w 2664"/>
                  <a:gd name="T35" fmla="*/ 2759 h 2799"/>
                  <a:gd name="T36" fmla="*/ 2640 w 2664"/>
                  <a:gd name="T37" fmla="*/ 2775 h 2799"/>
                  <a:gd name="T38" fmla="*/ 2623 w 2664"/>
                  <a:gd name="T39" fmla="*/ 2788 h 2799"/>
                  <a:gd name="T40" fmla="*/ 2603 w 2664"/>
                  <a:gd name="T41" fmla="*/ 2797 h 2799"/>
                  <a:gd name="T42" fmla="*/ 2581 w 2664"/>
                  <a:gd name="T43" fmla="*/ 2799 h 2799"/>
                  <a:gd name="T44" fmla="*/ 83 w 2664"/>
                  <a:gd name="T45" fmla="*/ 2799 h 2799"/>
                  <a:gd name="T46" fmla="*/ 61 w 2664"/>
                  <a:gd name="T47" fmla="*/ 2797 h 2799"/>
                  <a:gd name="T48" fmla="*/ 41 w 2664"/>
                  <a:gd name="T49" fmla="*/ 2788 h 2799"/>
                  <a:gd name="T50" fmla="*/ 24 w 2664"/>
                  <a:gd name="T51" fmla="*/ 2775 h 2799"/>
                  <a:gd name="T52" fmla="*/ 11 w 2664"/>
                  <a:gd name="T53" fmla="*/ 2759 h 2799"/>
                  <a:gd name="T54" fmla="*/ 2 w 2664"/>
                  <a:gd name="T55" fmla="*/ 2739 h 2799"/>
                  <a:gd name="T56" fmla="*/ 0 w 2664"/>
                  <a:gd name="T57" fmla="*/ 2717 h 2799"/>
                  <a:gd name="T58" fmla="*/ 0 w 2664"/>
                  <a:gd name="T59" fmla="*/ 1160 h 2799"/>
                  <a:gd name="T60" fmla="*/ 1 w 2664"/>
                  <a:gd name="T61" fmla="*/ 1142 h 2799"/>
                  <a:gd name="T62" fmla="*/ 7 w 2664"/>
                  <a:gd name="T63" fmla="*/ 1125 h 2799"/>
                  <a:gd name="T64" fmla="*/ 17 w 2664"/>
                  <a:gd name="T65" fmla="*/ 1110 h 2799"/>
                  <a:gd name="T66" fmla="*/ 29 w 2664"/>
                  <a:gd name="T67" fmla="*/ 1097 h 2799"/>
                  <a:gd name="T68" fmla="*/ 1278 w 2664"/>
                  <a:gd name="T69" fmla="*/ 20 h 2799"/>
                  <a:gd name="T70" fmla="*/ 1294 w 2664"/>
                  <a:gd name="T71" fmla="*/ 9 h 2799"/>
                  <a:gd name="T72" fmla="*/ 1313 w 2664"/>
                  <a:gd name="T73" fmla="*/ 2 h 2799"/>
                  <a:gd name="T74" fmla="*/ 1332 w 2664"/>
                  <a:gd name="T75" fmla="*/ 0 h 27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664" h="2799">
                    <a:moveTo>
                      <a:pt x="1332" y="192"/>
                    </a:moveTo>
                    <a:lnTo>
                      <a:pt x="166" y="1197"/>
                    </a:lnTo>
                    <a:lnTo>
                      <a:pt x="166" y="2634"/>
                    </a:lnTo>
                    <a:lnTo>
                      <a:pt x="2498" y="2634"/>
                    </a:lnTo>
                    <a:lnTo>
                      <a:pt x="2498" y="1197"/>
                    </a:lnTo>
                    <a:lnTo>
                      <a:pt x="1332" y="192"/>
                    </a:lnTo>
                    <a:close/>
                    <a:moveTo>
                      <a:pt x="1332" y="0"/>
                    </a:moveTo>
                    <a:lnTo>
                      <a:pt x="1351" y="2"/>
                    </a:lnTo>
                    <a:lnTo>
                      <a:pt x="1370" y="9"/>
                    </a:lnTo>
                    <a:lnTo>
                      <a:pt x="1386" y="20"/>
                    </a:lnTo>
                    <a:lnTo>
                      <a:pt x="2635" y="1097"/>
                    </a:lnTo>
                    <a:lnTo>
                      <a:pt x="2647" y="1110"/>
                    </a:lnTo>
                    <a:lnTo>
                      <a:pt x="2657" y="1125"/>
                    </a:lnTo>
                    <a:lnTo>
                      <a:pt x="2663" y="1142"/>
                    </a:lnTo>
                    <a:lnTo>
                      <a:pt x="2664" y="1160"/>
                    </a:lnTo>
                    <a:lnTo>
                      <a:pt x="2664" y="2717"/>
                    </a:lnTo>
                    <a:lnTo>
                      <a:pt x="2662" y="2739"/>
                    </a:lnTo>
                    <a:lnTo>
                      <a:pt x="2653" y="2759"/>
                    </a:lnTo>
                    <a:lnTo>
                      <a:pt x="2640" y="2775"/>
                    </a:lnTo>
                    <a:lnTo>
                      <a:pt x="2623" y="2788"/>
                    </a:lnTo>
                    <a:lnTo>
                      <a:pt x="2603" y="2797"/>
                    </a:lnTo>
                    <a:lnTo>
                      <a:pt x="2581" y="2799"/>
                    </a:lnTo>
                    <a:lnTo>
                      <a:pt x="83" y="2799"/>
                    </a:lnTo>
                    <a:lnTo>
                      <a:pt x="61" y="2797"/>
                    </a:lnTo>
                    <a:lnTo>
                      <a:pt x="41" y="2788"/>
                    </a:lnTo>
                    <a:lnTo>
                      <a:pt x="24" y="2775"/>
                    </a:lnTo>
                    <a:lnTo>
                      <a:pt x="11" y="2759"/>
                    </a:lnTo>
                    <a:lnTo>
                      <a:pt x="2" y="2739"/>
                    </a:lnTo>
                    <a:lnTo>
                      <a:pt x="0" y="2717"/>
                    </a:lnTo>
                    <a:lnTo>
                      <a:pt x="0" y="1160"/>
                    </a:lnTo>
                    <a:lnTo>
                      <a:pt x="1" y="1142"/>
                    </a:lnTo>
                    <a:lnTo>
                      <a:pt x="7" y="1125"/>
                    </a:lnTo>
                    <a:lnTo>
                      <a:pt x="17" y="1110"/>
                    </a:lnTo>
                    <a:lnTo>
                      <a:pt x="29" y="1097"/>
                    </a:lnTo>
                    <a:lnTo>
                      <a:pt x="1278" y="20"/>
                    </a:lnTo>
                    <a:lnTo>
                      <a:pt x="1294" y="9"/>
                    </a:lnTo>
                    <a:lnTo>
                      <a:pt x="1313" y="2"/>
                    </a:lnTo>
                    <a:lnTo>
                      <a:pt x="133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9" name="Freeform 25"/>
              <p:cNvSpPr>
                <a:spLocks/>
              </p:cNvSpPr>
              <p:nvPr/>
            </p:nvSpPr>
            <p:spPr bwMode="auto">
              <a:xfrm>
                <a:off x="1168" y="648"/>
                <a:ext cx="1824" cy="878"/>
              </a:xfrm>
              <a:custGeom>
                <a:avLst/>
                <a:gdLst>
                  <a:gd name="T0" fmla="*/ 1824 w 3648"/>
                  <a:gd name="T1" fmla="*/ 0 h 1756"/>
                  <a:gd name="T2" fmla="*/ 1853 w 3648"/>
                  <a:gd name="T3" fmla="*/ 2 h 1756"/>
                  <a:gd name="T4" fmla="*/ 1880 w 3648"/>
                  <a:gd name="T5" fmla="*/ 10 h 1756"/>
                  <a:gd name="T6" fmla="*/ 1908 w 3648"/>
                  <a:gd name="T7" fmla="*/ 23 h 1756"/>
                  <a:gd name="T8" fmla="*/ 1932 w 3648"/>
                  <a:gd name="T9" fmla="*/ 39 h 1756"/>
                  <a:gd name="T10" fmla="*/ 3591 w 3648"/>
                  <a:gd name="T11" fmla="*/ 1464 h 1756"/>
                  <a:gd name="T12" fmla="*/ 3612 w 3648"/>
                  <a:gd name="T13" fmla="*/ 1486 h 1756"/>
                  <a:gd name="T14" fmla="*/ 3627 w 3648"/>
                  <a:gd name="T15" fmla="*/ 1510 h 1756"/>
                  <a:gd name="T16" fmla="*/ 3639 w 3648"/>
                  <a:gd name="T17" fmla="*/ 1536 h 1756"/>
                  <a:gd name="T18" fmla="*/ 3646 w 3648"/>
                  <a:gd name="T19" fmla="*/ 1563 h 1756"/>
                  <a:gd name="T20" fmla="*/ 3648 w 3648"/>
                  <a:gd name="T21" fmla="*/ 1592 h 1756"/>
                  <a:gd name="T22" fmla="*/ 3646 w 3648"/>
                  <a:gd name="T23" fmla="*/ 1620 h 1756"/>
                  <a:gd name="T24" fmla="*/ 3638 w 3648"/>
                  <a:gd name="T25" fmla="*/ 1647 h 1756"/>
                  <a:gd name="T26" fmla="*/ 3626 w 3648"/>
                  <a:gd name="T27" fmla="*/ 1674 h 1756"/>
                  <a:gd name="T28" fmla="*/ 3608 w 3648"/>
                  <a:gd name="T29" fmla="*/ 1698 h 1756"/>
                  <a:gd name="T30" fmla="*/ 3587 w 3648"/>
                  <a:gd name="T31" fmla="*/ 1719 h 1756"/>
                  <a:gd name="T32" fmla="*/ 3563 w 3648"/>
                  <a:gd name="T33" fmla="*/ 1735 h 1756"/>
                  <a:gd name="T34" fmla="*/ 3537 w 3648"/>
                  <a:gd name="T35" fmla="*/ 1747 h 1756"/>
                  <a:gd name="T36" fmla="*/ 3510 w 3648"/>
                  <a:gd name="T37" fmla="*/ 1753 h 1756"/>
                  <a:gd name="T38" fmla="*/ 3482 w 3648"/>
                  <a:gd name="T39" fmla="*/ 1756 h 1756"/>
                  <a:gd name="T40" fmla="*/ 3453 w 3648"/>
                  <a:gd name="T41" fmla="*/ 1753 h 1756"/>
                  <a:gd name="T42" fmla="*/ 3426 w 3648"/>
                  <a:gd name="T43" fmla="*/ 1746 h 1756"/>
                  <a:gd name="T44" fmla="*/ 3399 w 3648"/>
                  <a:gd name="T45" fmla="*/ 1733 h 1756"/>
                  <a:gd name="T46" fmla="*/ 3374 w 3648"/>
                  <a:gd name="T47" fmla="*/ 1716 h 1756"/>
                  <a:gd name="T48" fmla="*/ 1824 w 3648"/>
                  <a:gd name="T49" fmla="*/ 384 h 1756"/>
                  <a:gd name="T50" fmla="*/ 274 w 3648"/>
                  <a:gd name="T51" fmla="*/ 1716 h 1756"/>
                  <a:gd name="T52" fmla="*/ 250 w 3648"/>
                  <a:gd name="T53" fmla="*/ 1733 h 1756"/>
                  <a:gd name="T54" fmla="*/ 223 w 3648"/>
                  <a:gd name="T55" fmla="*/ 1746 h 1756"/>
                  <a:gd name="T56" fmla="*/ 196 w 3648"/>
                  <a:gd name="T57" fmla="*/ 1753 h 1756"/>
                  <a:gd name="T58" fmla="*/ 168 w 3648"/>
                  <a:gd name="T59" fmla="*/ 1756 h 1756"/>
                  <a:gd name="T60" fmla="*/ 139 w 3648"/>
                  <a:gd name="T61" fmla="*/ 1753 h 1756"/>
                  <a:gd name="T62" fmla="*/ 112 w 3648"/>
                  <a:gd name="T63" fmla="*/ 1747 h 1756"/>
                  <a:gd name="T64" fmla="*/ 86 w 3648"/>
                  <a:gd name="T65" fmla="*/ 1735 h 1756"/>
                  <a:gd name="T66" fmla="*/ 62 w 3648"/>
                  <a:gd name="T67" fmla="*/ 1719 h 1756"/>
                  <a:gd name="T68" fmla="*/ 40 w 3648"/>
                  <a:gd name="T69" fmla="*/ 1698 h 1756"/>
                  <a:gd name="T70" fmla="*/ 23 w 3648"/>
                  <a:gd name="T71" fmla="*/ 1674 h 1756"/>
                  <a:gd name="T72" fmla="*/ 10 w 3648"/>
                  <a:gd name="T73" fmla="*/ 1647 h 1756"/>
                  <a:gd name="T74" fmla="*/ 2 w 3648"/>
                  <a:gd name="T75" fmla="*/ 1620 h 1756"/>
                  <a:gd name="T76" fmla="*/ 0 w 3648"/>
                  <a:gd name="T77" fmla="*/ 1592 h 1756"/>
                  <a:gd name="T78" fmla="*/ 2 w 3648"/>
                  <a:gd name="T79" fmla="*/ 1563 h 1756"/>
                  <a:gd name="T80" fmla="*/ 9 w 3648"/>
                  <a:gd name="T81" fmla="*/ 1536 h 1756"/>
                  <a:gd name="T82" fmla="*/ 21 w 3648"/>
                  <a:gd name="T83" fmla="*/ 1510 h 1756"/>
                  <a:gd name="T84" fmla="*/ 36 w 3648"/>
                  <a:gd name="T85" fmla="*/ 1486 h 1756"/>
                  <a:gd name="T86" fmla="*/ 57 w 3648"/>
                  <a:gd name="T87" fmla="*/ 1464 h 1756"/>
                  <a:gd name="T88" fmla="*/ 1716 w 3648"/>
                  <a:gd name="T89" fmla="*/ 39 h 1756"/>
                  <a:gd name="T90" fmla="*/ 1740 w 3648"/>
                  <a:gd name="T91" fmla="*/ 23 h 1756"/>
                  <a:gd name="T92" fmla="*/ 1768 w 3648"/>
                  <a:gd name="T93" fmla="*/ 10 h 1756"/>
                  <a:gd name="T94" fmla="*/ 1795 w 3648"/>
                  <a:gd name="T95" fmla="*/ 2 h 1756"/>
                  <a:gd name="T96" fmla="*/ 1823 w 3648"/>
                  <a:gd name="T97" fmla="*/ 0 h 1756"/>
                  <a:gd name="T98" fmla="*/ 1824 w 3648"/>
                  <a:gd name="T99" fmla="*/ 0 h 17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648" h="1756">
                    <a:moveTo>
                      <a:pt x="1824" y="0"/>
                    </a:moveTo>
                    <a:lnTo>
                      <a:pt x="1853" y="2"/>
                    </a:lnTo>
                    <a:lnTo>
                      <a:pt x="1880" y="10"/>
                    </a:lnTo>
                    <a:lnTo>
                      <a:pt x="1908" y="23"/>
                    </a:lnTo>
                    <a:lnTo>
                      <a:pt x="1932" y="39"/>
                    </a:lnTo>
                    <a:lnTo>
                      <a:pt x="3591" y="1464"/>
                    </a:lnTo>
                    <a:lnTo>
                      <a:pt x="3612" y="1486"/>
                    </a:lnTo>
                    <a:lnTo>
                      <a:pt x="3627" y="1510"/>
                    </a:lnTo>
                    <a:lnTo>
                      <a:pt x="3639" y="1536"/>
                    </a:lnTo>
                    <a:lnTo>
                      <a:pt x="3646" y="1563"/>
                    </a:lnTo>
                    <a:lnTo>
                      <a:pt x="3648" y="1592"/>
                    </a:lnTo>
                    <a:lnTo>
                      <a:pt x="3646" y="1620"/>
                    </a:lnTo>
                    <a:lnTo>
                      <a:pt x="3638" y="1647"/>
                    </a:lnTo>
                    <a:lnTo>
                      <a:pt x="3626" y="1674"/>
                    </a:lnTo>
                    <a:lnTo>
                      <a:pt x="3608" y="1698"/>
                    </a:lnTo>
                    <a:lnTo>
                      <a:pt x="3587" y="1719"/>
                    </a:lnTo>
                    <a:lnTo>
                      <a:pt x="3563" y="1735"/>
                    </a:lnTo>
                    <a:lnTo>
                      <a:pt x="3537" y="1747"/>
                    </a:lnTo>
                    <a:lnTo>
                      <a:pt x="3510" y="1753"/>
                    </a:lnTo>
                    <a:lnTo>
                      <a:pt x="3482" y="1756"/>
                    </a:lnTo>
                    <a:lnTo>
                      <a:pt x="3453" y="1753"/>
                    </a:lnTo>
                    <a:lnTo>
                      <a:pt x="3426" y="1746"/>
                    </a:lnTo>
                    <a:lnTo>
                      <a:pt x="3399" y="1733"/>
                    </a:lnTo>
                    <a:lnTo>
                      <a:pt x="3374" y="1716"/>
                    </a:lnTo>
                    <a:lnTo>
                      <a:pt x="1824" y="384"/>
                    </a:lnTo>
                    <a:lnTo>
                      <a:pt x="274" y="1716"/>
                    </a:lnTo>
                    <a:lnTo>
                      <a:pt x="250" y="1733"/>
                    </a:lnTo>
                    <a:lnTo>
                      <a:pt x="223" y="1746"/>
                    </a:lnTo>
                    <a:lnTo>
                      <a:pt x="196" y="1753"/>
                    </a:lnTo>
                    <a:lnTo>
                      <a:pt x="168" y="1756"/>
                    </a:lnTo>
                    <a:lnTo>
                      <a:pt x="139" y="1753"/>
                    </a:lnTo>
                    <a:lnTo>
                      <a:pt x="112" y="1747"/>
                    </a:lnTo>
                    <a:lnTo>
                      <a:pt x="86" y="1735"/>
                    </a:lnTo>
                    <a:lnTo>
                      <a:pt x="62" y="1719"/>
                    </a:lnTo>
                    <a:lnTo>
                      <a:pt x="40" y="1698"/>
                    </a:lnTo>
                    <a:lnTo>
                      <a:pt x="23" y="1674"/>
                    </a:lnTo>
                    <a:lnTo>
                      <a:pt x="10" y="1647"/>
                    </a:lnTo>
                    <a:lnTo>
                      <a:pt x="2" y="1620"/>
                    </a:lnTo>
                    <a:lnTo>
                      <a:pt x="0" y="1592"/>
                    </a:lnTo>
                    <a:lnTo>
                      <a:pt x="2" y="1563"/>
                    </a:lnTo>
                    <a:lnTo>
                      <a:pt x="9" y="1536"/>
                    </a:lnTo>
                    <a:lnTo>
                      <a:pt x="21" y="1510"/>
                    </a:lnTo>
                    <a:lnTo>
                      <a:pt x="36" y="1486"/>
                    </a:lnTo>
                    <a:lnTo>
                      <a:pt x="57" y="1464"/>
                    </a:lnTo>
                    <a:lnTo>
                      <a:pt x="1716" y="39"/>
                    </a:lnTo>
                    <a:lnTo>
                      <a:pt x="1740" y="23"/>
                    </a:lnTo>
                    <a:lnTo>
                      <a:pt x="1768" y="10"/>
                    </a:lnTo>
                    <a:lnTo>
                      <a:pt x="1795" y="2"/>
                    </a:lnTo>
                    <a:lnTo>
                      <a:pt x="1823" y="0"/>
                    </a:lnTo>
                    <a:lnTo>
                      <a:pt x="182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185" name="Rectangle 184"/>
          <p:cNvSpPr/>
          <p:nvPr/>
        </p:nvSpPr>
        <p:spPr>
          <a:xfrm>
            <a:off x="751932" y="5153567"/>
            <a:ext cx="1580077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1600" b="1" dirty="0">
                <a:solidFill>
                  <a:srgbClr val="BDD391"/>
                </a:solidFill>
              </a:rPr>
              <a:t>Manage the Legalities</a:t>
            </a:r>
          </a:p>
        </p:txBody>
      </p:sp>
    </p:spTree>
    <p:extLst>
      <p:ext uri="{BB962C8B-B14F-4D97-AF65-F5344CB8AC3E}">
        <p14:creationId xmlns:p14="http://schemas.microsoft.com/office/powerpoint/2010/main" val="198331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176" grpId="0"/>
      <p:bldP spid="177" grpId="0"/>
      <p:bldP spid="179" grpId="0"/>
      <p:bldP spid="180" grpId="0"/>
      <p:bldP spid="18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Picture 17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05" b="14461"/>
          <a:stretch/>
        </p:blipFill>
        <p:spPr>
          <a:xfrm>
            <a:off x="0" y="2208628"/>
            <a:ext cx="9144000" cy="3657600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9" y="1327501"/>
            <a:ext cx="9144000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860" y="105737"/>
            <a:ext cx="7571560" cy="756869"/>
          </a:xfrm>
        </p:spPr>
        <p:txBody>
          <a:bodyPr>
            <a:noAutofit/>
          </a:bodyPr>
          <a:lstStyle/>
          <a:p>
            <a:r>
              <a:rPr lang="en-US" sz="2400" dirty="0"/>
              <a:t>Property Inspections - </a:t>
            </a:r>
            <a:r>
              <a:rPr lang="en-US" sz="2000" b="0" i="1" dirty="0"/>
              <a:t>Between Residents</a:t>
            </a:r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>
                <a:solidFill>
                  <a:prstClr val="white"/>
                </a:solidFill>
              </a:rPr>
              <a:pPr/>
              <a:t>40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7" name="Freeform 156"/>
          <p:cNvSpPr/>
          <p:nvPr/>
        </p:nvSpPr>
        <p:spPr>
          <a:xfrm>
            <a:off x="1835519" y="2448545"/>
            <a:ext cx="1741989" cy="1008325"/>
          </a:xfrm>
          <a:custGeom>
            <a:avLst/>
            <a:gdLst>
              <a:gd name="connsiteX0" fmla="*/ 997916 w 2051347"/>
              <a:gd name="connsiteY0" fmla="*/ 892 h 1187398"/>
              <a:gd name="connsiteX1" fmla="*/ 1938446 w 2051347"/>
              <a:gd name="connsiteY1" fmla="*/ 230009 h 1187398"/>
              <a:gd name="connsiteX2" fmla="*/ 2051347 w 2051347"/>
              <a:gd name="connsiteY2" fmla="*/ 300856 h 1187398"/>
              <a:gd name="connsiteX3" fmla="*/ 1441335 w 2051347"/>
              <a:gd name="connsiteY3" fmla="*/ 1172045 h 1187398"/>
              <a:gd name="connsiteX4" fmla="*/ 1420657 w 2051347"/>
              <a:gd name="connsiteY4" fmla="*/ 1159069 h 1187398"/>
              <a:gd name="connsiteX5" fmla="*/ 652325 w 2051347"/>
              <a:gd name="connsiteY5" fmla="*/ 1178847 h 1187398"/>
              <a:gd name="connsiteX6" fmla="*/ 640066 w 2051347"/>
              <a:gd name="connsiteY6" fmla="*/ 1187398 h 1187398"/>
              <a:gd name="connsiteX7" fmla="*/ 0 w 2051347"/>
              <a:gd name="connsiteY7" fmla="*/ 338382 h 1187398"/>
              <a:gd name="connsiteX8" fmla="*/ 87044 w 2051347"/>
              <a:gd name="connsiteY8" fmla="*/ 277667 h 1187398"/>
              <a:gd name="connsiteX9" fmla="*/ 997916 w 2051347"/>
              <a:gd name="connsiteY9" fmla="*/ 892 h 1187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51347" h="1187398">
                <a:moveTo>
                  <a:pt x="997916" y="892"/>
                </a:moveTo>
                <a:cubicBezTo>
                  <a:pt x="1318247" y="-9126"/>
                  <a:pt x="1643521" y="65173"/>
                  <a:pt x="1938446" y="230009"/>
                </a:cubicBezTo>
                <a:lnTo>
                  <a:pt x="2051347" y="300856"/>
                </a:lnTo>
                <a:lnTo>
                  <a:pt x="1441335" y="1172045"/>
                </a:lnTo>
                <a:lnTo>
                  <a:pt x="1420657" y="1159069"/>
                </a:lnTo>
                <a:cubicBezTo>
                  <a:pt x="1175869" y="1022255"/>
                  <a:pt x="880703" y="1035734"/>
                  <a:pt x="652325" y="1178847"/>
                </a:cubicBezTo>
                <a:lnTo>
                  <a:pt x="640066" y="1187398"/>
                </a:lnTo>
                <a:lnTo>
                  <a:pt x="0" y="338382"/>
                </a:lnTo>
                <a:lnTo>
                  <a:pt x="87044" y="277667"/>
                </a:lnTo>
                <a:cubicBezTo>
                  <a:pt x="362198" y="105242"/>
                  <a:pt x="677585" y="10909"/>
                  <a:pt x="997916" y="892"/>
                </a:cubicBezTo>
                <a:close/>
              </a:path>
            </a:pathLst>
          </a:custGeom>
          <a:solidFill>
            <a:srgbClr val="A1ADB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8" name="Freeform 157"/>
          <p:cNvSpPr/>
          <p:nvPr/>
        </p:nvSpPr>
        <p:spPr>
          <a:xfrm>
            <a:off x="1902164" y="2482321"/>
            <a:ext cx="1608698" cy="901047"/>
          </a:xfrm>
          <a:custGeom>
            <a:avLst/>
            <a:gdLst>
              <a:gd name="connsiteX0" fmla="*/ 921559 w 1894384"/>
              <a:gd name="connsiteY0" fmla="*/ 824 h 1061069"/>
              <a:gd name="connsiteX1" fmla="*/ 1790122 w 1894384"/>
              <a:gd name="connsiteY1" fmla="*/ 212410 h 1061069"/>
              <a:gd name="connsiteX2" fmla="*/ 1894384 w 1894384"/>
              <a:gd name="connsiteY2" fmla="*/ 277836 h 1061069"/>
              <a:gd name="connsiteX3" fmla="*/ 1354166 w 1894384"/>
              <a:gd name="connsiteY3" fmla="*/ 1049347 h 1061069"/>
              <a:gd name="connsiteX4" fmla="*/ 1291467 w 1894384"/>
              <a:gd name="connsiteY4" fmla="*/ 1018328 h 1061069"/>
              <a:gd name="connsiteX5" fmla="*/ 675401 w 1894384"/>
              <a:gd name="connsiteY5" fmla="*/ 1005680 h 1061069"/>
              <a:gd name="connsiteX6" fmla="*/ 564346 w 1894384"/>
              <a:gd name="connsiteY6" fmla="*/ 1061069 h 1061069"/>
              <a:gd name="connsiteX7" fmla="*/ 0 w 1894384"/>
              <a:gd name="connsiteY7" fmla="*/ 312492 h 1061069"/>
              <a:gd name="connsiteX8" fmla="*/ 80384 w 1894384"/>
              <a:gd name="connsiteY8" fmla="*/ 256422 h 1061069"/>
              <a:gd name="connsiteX9" fmla="*/ 921559 w 1894384"/>
              <a:gd name="connsiteY9" fmla="*/ 824 h 1061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94384" h="1061069">
                <a:moveTo>
                  <a:pt x="921559" y="824"/>
                </a:moveTo>
                <a:cubicBezTo>
                  <a:pt x="1217379" y="-8427"/>
                  <a:pt x="1517764" y="60187"/>
                  <a:pt x="1790122" y="212410"/>
                </a:cubicBezTo>
                <a:lnTo>
                  <a:pt x="1894384" y="277836"/>
                </a:lnTo>
                <a:lnTo>
                  <a:pt x="1354166" y="1049347"/>
                </a:lnTo>
                <a:lnTo>
                  <a:pt x="1291467" y="1018328"/>
                </a:lnTo>
                <a:cubicBezTo>
                  <a:pt x="1092585" y="932120"/>
                  <a:pt x="870990" y="930767"/>
                  <a:pt x="675401" y="1005680"/>
                </a:cubicBezTo>
                <a:lnTo>
                  <a:pt x="564346" y="1061069"/>
                </a:lnTo>
                <a:lnTo>
                  <a:pt x="0" y="312492"/>
                </a:lnTo>
                <a:lnTo>
                  <a:pt x="80384" y="256422"/>
                </a:lnTo>
                <a:cubicBezTo>
                  <a:pt x="334484" y="97190"/>
                  <a:pt x="625739" y="10075"/>
                  <a:pt x="921559" y="824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9" name="Freeform 158"/>
          <p:cNvSpPr/>
          <p:nvPr/>
        </p:nvSpPr>
        <p:spPr>
          <a:xfrm>
            <a:off x="1835519" y="2448546"/>
            <a:ext cx="1741989" cy="755920"/>
          </a:xfrm>
          <a:custGeom>
            <a:avLst/>
            <a:gdLst>
              <a:gd name="connsiteX0" fmla="*/ 997916 w 2051347"/>
              <a:gd name="connsiteY0" fmla="*/ 892 h 890167"/>
              <a:gd name="connsiteX1" fmla="*/ 1938446 w 2051347"/>
              <a:gd name="connsiteY1" fmla="*/ 230009 h 890167"/>
              <a:gd name="connsiteX2" fmla="*/ 2051347 w 2051347"/>
              <a:gd name="connsiteY2" fmla="*/ 300857 h 890167"/>
              <a:gd name="connsiteX3" fmla="*/ 415199 w 2051347"/>
              <a:gd name="connsiteY3" fmla="*/ 874886 h 890167"/>
              <a:gd name="connsiteX4" fmla="*/ 0 w 2051347"/>
              <a:gd name="connsiteY4" fmla="*/ 338383 h 890167"/>
              <a:gd name="connsiteX5" fmla="*/ 87044 w 2051347"/>
              <a:gd name="connsiteY5" fmla="*/ 277667 h 890167"/>
              <a:gd name="connsiteX6" fmla="*/ 997916 w 2051347"/>
              <a:gd name="connsiteY6" fmla="*/ 892 h 890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51347" h="890167">
                <a:moveTo>
                  <a:pt x="997916" y="892"/>
                </a:moveTo>
                <a:cubicBezTo>
                  <a:pt x="1318247" y="-9125"/>
                  <a:pt x="1643521" y="65173"/>
                  <a:pt x="1938446" y="230009"/>
                </a:cubicBezTo>
                <a:lnTo>
                  <a:pt x="2051347" y="300857"/>
                </a:lnTo>
                <a:cubicBezTo>
                  <a:pt x="611732" y="269238"/>
                  <a:pt x="1073067" y="1004217"/>
                  <a:pt x="415199" y="874886"/>
                </a:cubicBezTo>
                <a:lnTo>
                  <a:pt x="0" y="338383"/>
                </a:lnTo>
                <a:lnTo>
                  <a:pt x="87044" y="277667"/>
                </a:lnTo>
                <a:cubicBezTo>
                  <a:pt x="362198" y="105242"/>
                  <a:pt x="677585" y="10909"/>
                  <a:pt x="997916" y="892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2483924" y="2240317"/>
            <a:ext cx="445179" cy="445176"/>
          </a:xfrm>
          <a:prstGeom prst="ellipse">
            <a:avLst/>
          </a:prstGeom>
          <a:solidFill>
            <a:schemeClr val="bg1"/>
          </a:solidFill>
          <a:ln w="25400">
            <a:solidFill>
              <a:srgbClr val="A1ADB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6" name="TextBox 155"/>
          <p:cNvSpPr txBox="1"/>
          <p:nvPr/>
        </p:nvSpPr>
        <p:spPr>
          <a:xfrm>
            <a:off x="2517999" y="2319026"/>
            <a:ext cx="377030" cy="28775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50" b="1" dirty="0">
                <a:solidFill>
                  <a:srgbClr val="A1AD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150" name="Freeform 149"/>
          <p:cNvSpPr/>
          <p:nvPr/>
        </p:nvSpPr>
        <p:spPr>
          <a:xfrm rot="12960000">
            <a:off x="1232385" y="4304788"/>
            <a:ext cx="1741987" cy="1008324"/>
          </a:xfrm>
          <a:custGeom>
            <a:avLst/>
            <a:gdLst>
              <a:gd name="connsiteX0" fmla="*/ 997916 w 2051347"/>
              <a:gd name="connsiteY0" fmla="*/ 892 h 1187398"/>
              <a:gd name="connsiteX1" fmla="*/ 1938446 w 2051347"/>
              <a:gd name="connsiteY1" fmla="*/ 230009 h 1187398"/>
              <a:gd name="connsiteX2" fmla="*/ 2051347 w 2051347"/>
              <a:gd name="connsiteY2" fmla="*/ 300856 h 1187398"/>
              <a:gd name="connsiteX3" fmla="*/ 1441335 w 2051347"/>
              <a:gd name="connsiteY3" fmla="*/ 1172045 h 1187398"/>
              <a:gd name="connsiteX4" fmla="*/ 1420657 w 2051347"/>
              <a:gd name="connsiteY4" fmla="*/ 1159069 h 1187398"/>
              <a:gd name="connsiteX5" fmla="*/ 652325 w 2051347"/>
              <a:gd name="connsiteY5" fmla="*/ 1178847 h 1187398"/>
              <a:gd name="connsiteX6" fmla="*/ 640066 w 2051347"/>
              <a:gd name="connsiteY6" fmla="*/ 1187398 h 1187398"/>
              <a:gd name="connsiteX7" fmla="*/ 0 w 2051347"/>
              <a:gd name="connsiteY7" fmla="*/ 338382 h 1187398"/>
              <a:gd name="connsiteX8" fmla="*/ 87044 w 2051347"/>
              <a:gd name="connsiteY8" fmla="*/ 277667 h 1187398"/>
              <a:gd name="connsiteX9" fmla="*/ 997916 w 2051347"/>
              <a:gd name="connsiteY9" fmla="*/ 892 h 1187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51347" h="1187398">
                <a:moveTo>
                  <a:pt x="997916" y="892"/>
                </a:moveTo>
                <a:cubicBezTo>
                  <a:pt x="1318247" y="-9126"/>
                  <a:pt x="1643521" y="65173"/>
                  <a:pt x="1938446" y="230009"/>
                </a:cubicBezTo>
                <a:lnTo>
                  <a:pt x="2051347" y="300856"/>
                </a:lnTo>
                <a:lnTo>
                  <a:pt x="1441335" y="1172045"/>
                </a:lnTo>
                <a:lnTo>
                  <a:pt x="1420657" y="1159069"/>
                </a:lnTo>
                <a:cubicBezTo>
                  <a:pt x="1175869" y="1022255"/>
                  <a:pt x="880703" y="1035734"/>
                  <a:pt x="652325" y="1178847"/>
                </a:cubicBezTo>
                <a:lnTo>
                  <a:pt x="640066" y="1187398"/>
                </a:lnTo>
                <a:lnTo>
                  <a:pt x="0" y="338382"/>
                </a:lnTo>
                <a:lnTo>
                  <a:pt x="87044" y="277667"/>
                </a:lnTo>
                <a:cubicBezTo>
                  <a:pt x="362198" y="105242"/>
                  <a:pt x="677585" y="10909"/>
                  <a:pt x="997916" y="892"/>
                </a:cubicBezTo>
                <a:close/>
              </a:path>
            </a:pathLst>
          </a:custGeom>
          <a:solidFill>
            <a:srgbClr val="C3D69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Freeform 150"/>
          <p:cNvSpPr/>
          <p:nvPr/>
        </p:nvSpPr>
        <p:spPr>
          <a:xfrm rot="12960000">
            <a:off x="1287356" y="4374496"/>
            <a:ext cx="1608696" cy="901046"/>
          </a:xfrm>
          <a:custGeom>
            <a:avLst/>
            <a:gdLst>
              <a:gd name="connsiteX0" fmla="*/ 921559 w 1894384"/>
              <a:gd name="connsiteY0" fmla="*/ 824 h 1061069"/>
              <a:gd name="connsiteX1" fmla="*/ 1790122 w 1894384"/>
              <a:gd name="connsiteY1" fmla="*/ 212410 h 1061069"/>
              <a:gd name="connsiteX2" fmla="*/ 1894384 w 1894384"/>
              <a:gd name="connsiteY2" fmla="*/ 277836 h 1061069"/>
              <a:gd name="connsiteX3" fmla="*/ 1354166 w 1894384"/>
              <a:gd name="connsiteY3" fmla="*/ 1049347 h 1061069"/>
              <a:gd name="connsiteX4" fmla="*/ 1291467 w 1894384"/>
              <a:gd name="connsiteY4" fmla="*/ 1018328 h 1061069"/>
              <a:gd name="connsiteX5" fmla="*/ 675401 w 1894384"/>
              <a:gd name="connsiteY5" fmla="*/ 1005680 h 1061069"/>
              <a:gd name="connsiteX6" fmla="*/ 564346 w 1894384"/>
              <a:gd name="connsiteY6" fmla="*/ 1061069 h 1061069"/>
              <a:gd name="connsiteX7" fmla="*/ 0 w 1894384"/>
              <a:gd name="connsiteY7" fmla="*/ 312492 h 1061069"/>
              <a:gd name="connsiteX8" fmla="*/ 80384 w 1894384"/>
              <a:gd name="connsiteY8" fmla="*/ 256422 h 1061069"/>
              <a:gd name="connsiteX9" fmla="*/ 921559 w 1894384"/>
              <a:gd name="connsiteY9" fmla="*/ 824 h 1061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94384" h="1061069">
                <a:moveTo>
                  <a:pt x="921559" y="824"/>
                </a:moveTo>
                <a:cubicBezTo>
                  <a:pt x="1217379" y="-8427"/>
                  <a:pt x="1517764" y="60187"/>
                  <a:pt x="1790122" y="212410"/>
                </a:cubicBezTo>
                <a:lnTo>
                  <a:pt x="1894384" y="277836"/>
                </a:lnTo>
                <a:lnTo>
                  <a:pt x="1354166" y="1049347"/>
                </a:lnTo>
                <a:lnTo>
                  <a:pt x="1291467" y="1018328"/>
                </a:lnTo>
                <a:cubicBezTo>
                  <a:pt x="1092585" y="932120"/>
                  <a:pt x="870990" y="930767"/>
                  <a:pt x="675401" y="1005680"/>
                </a:cubicBezTo>
                <a:lnTo>
                  <a:pt x="564346" y="1061069"/>
                </a:lnTo>
                <a:lnTo>
                  <a:pt x="0" y="312492"/>
                </a:lnTo>
                <a:lnTo>
                  <a:pt x="80384" y="256422"/>
                </a:lnTo>
                <a:cubicBezTo>
                  <a:pt x="334484" y="97190"/>
                  <a:pt x="625739" y="10075"/>
                  <a:pt x="921559" y="824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2" name="Freeform 151"/>
          <p:cNvSpPr/>
          <p:nvPr/>
        </p:nvSpPr>
        <p:spPr>
          <a:xfrm rot="12960000">
            <a:off x="1158205" y="4533090"/>
            <a:ext cx="1741987" cy="755918"/>
          </a:xfrm>
          <a:custGeom>
            <a:avLst/>
            <a:gdLst>
              <a:gd name="connsiteX0" fmla="*/ 997916 w 2051347"/>
              <a:gd name="connsiteY0" fmla="*/ 892 h 890167"/>
              <a:gd name="connsiteX1" fmla="*/ 1938446 w 2051347"/>
              <a:gd name="connsiteY1" fmla="*/ 230009 h 890167"/>
              <a:gd name="connsiteX2" fmla="*/ 2051347 w 2051347"/>
              <a:gd name="connsiteY2" fmla="*/ 300857 h 890167"/>
              <a:gd name="connsiteX3" fmla="*/ 415199 w 2051347"/>
              <a:gd name="connsiteY3" fmla="*/ 874886 h 890167"/>
              <a:gd name="connsiteX4" fmla="*/ 0 w 2051347"/>
              <a:gd name="connsiteY4" fmla="*/ 338383 h 890167"/>
              <a:gd name="connsiteX5" fmla="*/ 87044 w 2051347"/>
              <a:gd name="connsiteY5" fmla="*/ 277667 h 890167"/>
              <a:gd name="connsiteX6" fmla="*/ 997916 w 2051347"/>
              <a:gd name="connsiteY6" fmla="*/ 892 h 890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51347" h="890167">
                <a:moveTo>
                  <a:pt x="997916" y="892"/>
                </a:moveTo>
                <a:cubicBezTo>
                  <a:pt x="1318247" y="-9125"/>
                  <a:pt x="1643521" y="65173"/>
                  <a:pt x="1938446" y="230009"/>
                </a:cubicBezTo>
                <a:lnTo>
                  <a:pt x="2051347" y="300857"/>
                </a:lnTo>
                <a:cubicBezTo>
                  <a:pt x="611732" y="269238"/>
                  <a:pt x="1073067" y="1004217"/>
                  <a:pt x="415199" y="874886"/>
                </a:cubicBezTo>
                <a:lnTo>
                  <a:pt x="0" y="338383"/>
                </a:lnTo>
                <a:lnTo>
                  <a:pt x="87044" y="277667"/>
                </a:lnTo>
                <a:cubicBezTo>
                  <a:pt x="362198" y="105242"/>
                  <a:pt x="677585" y="10909"/>
                  <a:pt x="997916" y="892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7" name="Group 146"/>
          <p:cNvGrpSpPr/>
          <p:nvPr/>
        </p:nvGrpSpPr>
        <p:grpSpPr>
          <a:xfrm rot="12960000">
            <a:off x="1592895" y="4982624"/>
            <a:ext cx="445178" cy="445176"/>
            <a:chOff x="4456759" y="1067558"/>
            <a:chExt cx="524238" cy="524237"/>
          </a:xfrm>
        </p:grpSpPr>
        <p:sp>
          <p:nvSpPr>
            <p:cNvPr id="148" name="Oval 147"/>
            <p:cNvSpPr/>
            <p:nvPr/>
          </p:nvSpPr>
          <p:spPr>
            <a:xfrm rot="8640000">
              <a:off x="4456759" y="1067558"/>
              <a:ext cx="524238" cy="524237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C3D69B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 rot="8640000">
              <a:off x="4495253" y="1160243"/>
              <a:ext cx="447252" cy="3388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050" b="1" dirty="0">
                  <a:solidFill>
                    <a:srgbClr val="C3D69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04</a:t>
              </a:r>
            </a:p>
          </p:txBody>
        </p:sp>
      </p:grpSp>
      <p:sp>
        <p:nvSpPr>
          <p:cNvPr id="143" name="Freeform 142"/>
          <p:cNvSpPr/>
          <p:nvPr/>
        </p:nvSpPr>
        <p:spPr>
          <a:xfrm rot="17280000">
            <a:off x="859633" y="3157563"/>
            <a:ext cx="1741985" cy="1008329"/>
          </a:xfrm>
          <a:custGeom>
            <a:avLst/>
            <a:gdLst>
              <a:gd name="connsiteX0" fmla="*/ 997916 w 2051347"/>
              <a:gd name="connsiteY0" fmla="*/ 892 h 1187398"/>
              <a:gd name="connsiteX1" fmla="*/ 1938446 w 2051347"/>
              <a:gd name="connsiteY1" fmla="*/ 230009 h 1187398"/>
              <a:gd name="connsiteX2" fmla="*/ 2051347 w 2051347"/>
              <a:gd name="connsiteY2" fmla="*/ 300856 h 1187398"/>
              <a:gd name="connsiteX3" fmla="*/ 1441335 w 2051347"/>
              <a:gd name="connsiteY3" fmla="*/ 1172045 h 1187398"/>
              <a:gd name="connsiteX4" fmla="*/ 1420657 w 2051347"/>
              <a:gd name="connsiteY4" fmla="*/ 1159069 h 1187398"/>
              <a:gd name="connsiteX5" fmla="*/ 652325 w 2051347"/>
              <a:gd name="connsiteY5" fmla="*/ 1178847 h 1187398"/>
              <a:gd name="connsiteX6" fmla="*/ 640066 w 2051347"/>
              <a:gd name="connsiteY6" fmla="*/ 1187398 h 1187398"/>
              <a:gd name="connsiteX7" fmla="*/ 0 w 2051347"/>
              <a:gd name="connsiteY7" fmla="*/ 338382 h 1187398"/>
              <a:gd name="connsiteX8" fmla="*/ 87044 w 2051347"/>
              <a:gd name="connsiteY8" fmla="*/ 277667 h 1187398"/>
              <a:gd name="connsiteX9" fmla="*/ 997916 w 2051347"/>
              <a:gd name="connsiteY9" fmla="*/ 892 h 1187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51347" h="1187398">
                <a:moveTo>
                  <a:pt x="997916" y="892"/>
                </a:moveTo>
                <a:cubicBezTo>
                  <a:pt x="1318247" y="-9126"/>
                  <a:pt x="1643521" y="65173"/>
                  <a:pt x="1938446" y="230009"/>
                </a:cubicBezTo>
                <a:lnTo>
                  <a:pt x="2051347" y="300856"/>
                </a:lnTo>
                <a:lnTo>
                  <a:pt x="1441335" y="1172045"/>
                </a:lnTo>
                <a:lnTo>
                  <a:pt x="1420657" y="1159069"/>
                </a:lnTo>
                <a:cubicBezTo>
                  <a:pt x="1175869" y="1022255"/>
                  <a:pt x="880703" y="1035734"/>
                  <a:pt x="652325" y="1178847"/>
                </a:cubicBezTo>
                <a:lnTo>
                  <a:pt x="640066" y="1187398"/>
                </a:lnTo>
                <a:lnTo>
                  <a:pt x="0" y="338382"/>
                </a:lnTo>
                <a:lnTo>
                  <a:pt x="87044" y="277667"/>
                </a:lnTo>
                <a:cubicBezTo>
                  <a:pt x="362198" y="105242"/>
                  <a:pt x="677585" y="10909"/>
                  <a:pt x="997916" y="892"/>
                </a:cubicBezTo>
                <a:close/>
              </a:path>
            </a:pathLst>
          </a:custGeom>
          <a:solidFill>
            <a:srgbClr val="89CF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4" name="Freeform 143"/>
          <p:cNvSpPr/>
          <p:nvPr/>
        </p:nvSpPr>
        <p:spPr>
          <a:xfrm rot="17280000">
            <a:off x="907387" y="3205063"/>
            <a:ext cx="1608694" cy="901051"/>
          </a:xfrm>
          <a:custGeom>
            <a:avLst/>
            <a:gdLst>
              <a:gd name="connsiteX0" fmla="*/ 921559 w 1894384"/>
              <a:gd name="connsiteY0" fmla="*/ 824 h 1061069"/>
              <a:gd name="connsiteX1" fmla="*/ 1790122 w 1894384"/>
              <a:gd name="connsiteY1" fmla="*/ 212410 h 1061069"/>
              <a:gd name="connsiteX2" fmla="*/ 1894384 w 1894384"/>
              <a:gd name="connsiteY2" fmla="*/ 277836 h 1061069"/>
              <a:gd name="connsiteX3" fmla="*/ 1354166 w 1894384"/>
              <a:gd name="connsiteY3" fmla="*/ 1049347 h 1061069"/>
              <a:gd name="connsiteX4" fmla="*/ 1291467 w 1894384"/>
              <a:gd name="connsiteY4" fmla="*/ 1018328 h 1061069"/>
              <a:gd name="connsiteX5" fmla="*/ 675401 w 1894384"/>
              <a:gd name="connsiteY5" fmla="*/ 1005680 h 1061069"/>
              <a:gd name="connsiteX6" fmla="*/ 564346 w 1894384"/>
              <a:gd name="connsiteY6" fmla="*/ 1061069 h 1061069"/>
              <a:gd name="connsiteX7" fmla="*/ 0 w 1894384"/>
              <a:gd name="connsiteY7" fmla="*/ 312492 h 1061069"/>
              <a:gd name="connsiteX8" fmla="*/ 80384 w 1894384"/>
              <a:gd name="connsiteY8" fmla="*/ 256422 h 1061069"/>
              <a:gd name="connsiteX9" fmla="*/ 921559 w 1894384"/>
              <a:gd name="connsiteY9" fmla="*/ 824 h 1061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94384" h="1061069">
                <a:moveTo>
                  <a:pt x="921559" y="824"/>
                </a:moveTo>
                <a:cubicBezTo>
                  <a:pt x="1217379" y="-8427"/>
                  <a:pt x="1517764" y="60187"/>
                  <a:pt x="1790122" y="212410"/>
                </a:cubicBezTo>
                <a:lnTo>
                  <a:pt x="1894384" y="277836"/>
                </a:lnTo>
                <a:lnTo>
                  <a:pt x="1354166" y="1049347"/>
                </a:lnTo>
                <a:lnTo>
                  <a:pt x="1291467" y="1018328"/>
                </a:lnTo>
                <a:cubicBezTo>
                  <a:pt x="1092585" y="932120"/>
                  <a:pt x="870990" y="930767"/>
                  <a:pt x="675401" y="1005680"/>
                </a:cubicBezTo>
                <a:lnTo>
                  <a:pt x="564346" y="1061069"/>
                </a:lnTo>
                <a:lnTo>
                  <a:pt x="0" y="312492"/>
                </a:lnTo>
                <a:lnTo>
                  <a:pt x="80384" y="256422"/>
                </a:lnTo>
                <a:cubicBezTo>
                  <a:pt x="334484" y="97190"/>
                  <a:pt x="625739" y="10075"/>
                  <a:pt x="921559" y="824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5" name="Freeform 144"/>
          <p:cNvSpPr/>
          <p:nvPr/>
        </p:nvSpPr>
        <p:spPr>
          <a:xfrm rot="17280000">
            <a:off x="739608" y="3244768"/>
            <a:ext cx="1741985" cy="755922"/>
          </a:xfrm>
          <a:custGeom>
            <a:avLst/>
            <a:gdLst>
              <a:gd name="connsiteX0" fmla="*/ 997916 w 2051347"/>
              <a:gd name="connsiteY0" fmla="*/ 892 h 890167"/>
              <a:gd name="connsiteX1" fmla="*/ 1938446 w 2051347"/>
              <a:gd name="connsiteY1" fmla="*/ 230009 h 890167"/>
              <a:gd name="connsiteX2" fmla="*/ 2051347 w 2051347"/>
              <a:gd name="connsiteY2" fmla="*/ 300857 h 890167"/>
              <a:gd name="connsiteX3" fmla="*/ 415199 w 2051347"/>
              <a:gd name="connsiteY3" fmla="*/ 874886 h 890167"/>
              <a:gd name="connsiteX4" fmla="*/ 0 w 2051347"/>
              <a:gd name="connsiteY4" fmla="*/ 338383 h 890167"/>
              <a:gd name="connsiteX5" fmla="*/ 87044 w 2051347"/>
              <a:gd name="connsiteY5" fmla="*/ 277667 h 890167"/>
              <a:gd name="connsiteX6" fmla="*/ 997916 w 2051347"/>
              <a:gd name="connsiteY6" fmla="*/ 892 h 890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51347" h="890167">
                <a:moveTo>
                  <a:pt x="997916" y="892"/>
                </a:moveTo>
                <a:cubicBezTo>
                  <a:pt x="1318247" y="-9125"/>
                  <a:pt x="1643521" y="65173"/>
                  <a:pt x="1938446" y="230009"/>
                </a:cubicBezTo>
                <a:lnTo>
                  <a:pt x="2051347" y="300857"/>
                </a:lnTo>
                <a:cubicBezTo>
                  <a:pt x="611732" y="269238"/>
                  <a:pt x="1073067" y="1004217"/>
                  <a:pt x="415199" y="874886"/>
                </a:cubicBezTo>
                <a:lnTo>
                  <a:pt x="0" y="338383"/>
                </a:lnTo>
                <a:lnTo>
                  <a:pt x="87044" y="277667"/>
                </a:lnTo>
                <a:cubicBezTo>
                  <a:pt x="362198" y="105242"/>
                  <a:pt x="677585" y="10909"/>
                  <a:pt x="997916" y="892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0" name="Group 139"/>
          <p:cNvGrpSpPr/>
          <p:nvPr/>
        </p:nvGrpSpPr>
        <p:grpSpPr>
          <a:xfrm rot="17280000">
            <a:off x="1042209" y="3287775"/>
            <a:ext cx="445178" cy="445179"/>
            <a:chOff x="4456759" y="1067558"/>
            <a:chExt cx="524237" cy="524238"/>
          </a:xfrm>
        </p:grpSpPr>
        <p:sp>
          <p:nvSpPr>
            <p:cNvPr id="141" name="Oval 140"/>
            <p:cNvSpPr/>
            <p:nvPr/>
          </p:nvSpPr>
          <p:spPr>
            <a:xfrm rot="4320000">
              <a:off x="4456759" y="1067558"/>
              <a:ext cx="524238" cy="524237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89CFF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 rot="4320000">
              <a:off x="4491409" y="1160246"/>
              <a:ext cx="454939" cy="33886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050" b="1" dirty="0">
                  <a:solidFill>
                    <a:srgbClr val="89CF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05</a:t>
              </a:r>
            </a:p>
          </p:txBody>
        </p:sp>
      </p:grpSp>
      <p:sp>
        <p:nvSpPr>
          <p:cNvPr id="136" name="Freeform 135"/>
          <p:cNvSpPr/>
          <p:nvPr/>
        </p:nvSpPr>
        <p:spPr>
          <a:xfrm rot="8640000">
            <a:off x="2438648" y="4304787"/>
            <a:ext cx="1741987" cy="1008325"/>
          </a:xfrm>
          <a:custGeom>
            <a:avLst/>
            <a:gdLst>
              <a:gd name="connsiteX0" fmla="*/ 997916 w 2051347"/>
              <a:gd name="connsiteY0" fmla="*/ 892 h 1187398"/>
              <a:gd name="connsiteX1" fmla="*/ 1938446 w 2051347"/>
              <a:gd name="connsiteY1" fmla="*/ 230009 h 1187398"/>
              <a:gd name="connsiteX2" fmla="*/ 2051347 w 2051347"/>
              <a:gd name="connsiteY2" fmla="*/ 300856 h 1187398"/>
              <a:gd name="connsiteX3" fmla="*/ 1441335 w 2051347"/>
              <a:gd name="connsiteY3" fmla="*/ 1172045 h 1187398"/>
              <a:gd name="connsiteX4" fmla="*/ 1420657 w 2051347"/>
              <a:gd name="connsiteY4" fmla="*/ 1159069 h 1187398"/>
              <a:gd name="connsiteX5" fmla="*/ 652325 w 2051347"/>
              <a:gd name="connsiteY5" fmla="*/ 1178847 h 1187398"/>
              <a:gd name="connsiteX6" fmla="*/ 640066 w 2051347"/>
              <a:gd name="connsiteY6" fmla="*/ 1187398 h 1187398"/>
              <a:gd name="connsiteX7" fmla="*/ 0 w 2051347"/>
              <a:gd name="connsiteY7" fmla="*/ 338382 h 1187398"/>
              <a:gd name="connsiteX8" fmla="*/ 87044 w 2051347"/>
              <a:gd name="connsiteY8" fmla="*/ 277667 h 1187398"/>
              <a:gd name="connsiteX9" fmla="*/ 997916 w 2051347"/>
              <a:gd name="connsiteY9" fmla="*/ 892 h 1187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51347" h="1187398">
                <a:moveTo>
                  <a:pt x="997916" y="892"/>
                </a:moveTo>
                <a:cubicBezTo>
                  <a:pt x="1318247" y="-9126"/>
                  <a:pt x="1643521" y="65173"/>
                  <a:pt x="1938446" y="230009"/>
                </a:cubicBezTo>
                <a:lnTo>
                  <a:pt x="2051347" y="300856"/>
                </a:lnTo>
                <a:lnTo>
                  <a:pt x="1441335" y="1172045"/>
                </a:lnTo>
                <a:lnTo>
                  <a:pt x="1420657" y="1159069"/>
                </a:lnTo>
                <a:cubicBezTo>
                  <a:pt x="1175869" y="1022255"/>
                  <a:pt x="880703" y="1035734"/>
                  <a:pt x="652325" y="1178847"/>
                </a:cubicBezTo>
                <a:lnTo>
                  <a:pt x="640066" y="1187398"/>
                </a:lnTo>
                <a:lnTo>
                  <a:pt x="0" y="338382"/>
                </a:lnTo>
                <a:lnTo>
                  <a:pt x="87044" y="277667"/>
                </a:lnTo>
                <a:cubicBezTo>
                  <a:pt x="362198" y="105242"/>
                  <a:pt x="677585" y="10909"/>
                  <a:pt x="997916" y="892"/>
                </a:cubicBezTo>
                <a:close/>
              </a:path>
            </a:pathLst>
          </a:custGeom>
          <a:solidFill>
            <a:srgbClr val="7DAFE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Freeform 136"/>
          <p:cNvSpPr/>
          <p:nvPr/>
        </p:nvSpPr>
        <p:spPr>
          <a:xfrm rot="8640000">
            <a:off x="2516970" y="4374495"/>
            <a:ext cx="1608696" cy="901047"/>
          </a:xfrm>
          <a:custGeom>
            <a:avLst/>
            <a:gdLst>
              <a:gd name="connsiteX0" fmla="*/ 921559 w 1894384"/>
              <a:gd name="connsiteY0" fmla="*/ 824 h 1061069"/>
              <a:gd name="connsiteX1" fmla="*/ 1790122 w 1894384"/>
              <a:gd name="connsiteY1" fmla="*/ 212410 h 1061069"/>
              <a:gd name="connsiteX2" fmla="*/ 1894384 w 1894384"/>
              <a:gd name="connsiteY2" fmla="*/ 277836 h 1061069"/>
              <a:gd name="connsiteX3" fmla="*/ 1354166 w 1894384"/>
              <a:gd name="connsiteY3" fmla="*/ 1049347 h 1061069"/>
              <a:gd name="connsiteX4" fmla="*/ 1291467 w 1894384"/>
              <a:gd name="connsiteY4" fmla="*/ 1018328 h 1061069"/>
              <a:gd name="connsiteX5" fmla="*/ 675401 w 1894384"/>
              <a:gd name="connsiteY5" fmla="*/ 1005680 h 1061069"/>
              <a:gd name="connsiteX6" fmla="*/ 564346 w 1894384"/>
              <a:gd name="connsiteY6" fmla="*/ 1061069 h 1061069"/>
              <a:gd name="connsiteX7" fmla="*/ 0 w 1894384"/>
              <a:gd name="connsiteY7" fmla="*/ 312492 h 1061069"/>
              <a:gd name="connsiteX8" fmla="*/ 80384 w 1894384"/>
              <a:gd name="connsiteY8" fmla="*/ 256422 h 1061069"/>
              <a:gd name="connsiteX9" fmla="*/ 921559 w 1894384"/>
              <a:gd name="connsiteY9" fmla="*/ 824 h 1061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94384" h="1061069">
                <a:moveTo>
                  <a:pt x="921559" y="824"/>
                </a:moveTo>
                <a:cubicBezTo>
                  <a:pt x="1217379" y="-8427"/>
                  <a:pt x="1517764" y="60187"/>
                  <a:pt x="1790122" y="212410"/>
                </a:cubicBezTo>
                <a:lnTo>
                  <a:pt x="1894384" y="277836"/>
                </a:lnTo>
                <a:lnTo>
                  <a:pt x="1354166" y="1049347"/>
                </a:lnTo>
                <a:lnTo>
                  <a:pt x="1291467" y="1018328"/>
                </a:lnTo>
                <a:cubicBezTo>
                  <a:pt x="1092585" y="932120"/>
                  <a:pt x="870990" y="930767"/>
                  <a:pt x="675401" y="1005680"/>
                </a:cubicBezTo>
                <a:lnTo>
                  <a:pt x="564346" y="1061069"/>
                </a:lnTo>
                <a:lnTo>
                  <a:pt x="0" y="312492"/>
                </a:lnTo>
                <a:lnTo>
                  <a:pt x="80384" y="256422"/>
                </a:lnTo>
                <a:cubicBezTo>
                  <a:pt x="334484" y="97190"/>
                  <a:pt x="625739" y="10075"/>
                  <a:pt x="921559" y="824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Freeform 137"/>
          <p:cNvSpPr/>
          <p:nvPr/>
        </p:nvSpPr>
        <p:spPr>
          <a:xfrm rot="8640000">
            <a:off x="2512828" y="4533089"/>
            <a:ext cx="1741987" cy="755920"/>
          </a:xfrm>
          <a:custGeom>
            <a:avLst/>
            <a:gdLst>
              <a:gd name="connsiteX0" fmla="*/ 997916 w 2051347"/>
              <a:gd name="connsiteY0" fmla="*/ 892 h 890167"/>
              <a:gd name="connsiteX1" fmla="*/ 1938446 w 2051347"/>
              <a:gd name="connsiteY1" fmla="*/ 230009 h 890167"/>
              <a:gd name="connsiteX2" fmla="*/ 2051347 w 2051347"/>
              <a:gd name="connsiteY2" fmla="*/ 300857 h 890167"/>
              <a:gd name="connsiteX3" fmla="*/ 415199 w 2051347"/>
              <a:gd name="connsiteY3" fmla="*/ 874886 h 890167"/>
              <a:gd name="connsiteX4" fmla="*/ 0 w 2051347"/>
              <a:gd name="connsiteY4" fmla="*/ 338383 h 890167"/>
              <a:gd name="connsiteX5" fmla="*/ 87044 w 2051347"/>
              <a:gd name="connsiteY5" fmla="*/ 277667 h 890167"/>
              <a:gd name="connsiteX6" fmla="*/ 997916 w 2051347"/>
              <a:gd name="connsiteY6" fmla="*/ 892 h 890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51347" h="890167">
                <a:moveTo>
                  <a:pt x="997916" y="892"/>
                </a:moveTo>
                <a:cubicBezTo>
                  <a:pt x="1318247" y="-9125"/>
                  <a:pt x="1643521" y="65173"/>
                  <a:pt x="1938446" y="230009"/>
                </a:cubicBezTo>
                <a:lnTo>
                  <a:pt x="2051347" y="300857"/>
                </a:lnTo>
                <a:cubicBezTo>
                  <a:pt x="611732" y="269238"/>
                  <a:pt x="1073067" y="1004217"/>
                  <a:pt x="415199" y="874886"/>
                </a:cubicBezTo>
                <a:lnTo>
                  <a:pt x="0" y="338383"/>
                </a:lnTo>
                <a:lnTo>
                  <a:pt x="87044" y="277667"/>
                </a:lnTo>
                <a:cubicBezTo>
                  <a:pt x="362198" y="105242"/>
                  <a:pt x="677585" y="10909"/>
                  <a:pt x="997916" y="892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3" name="Group 132"/>
          <p:cNvGrpSpPr/>
          <p:nvPr/>
        </p:nvGrpSpPr>
        <p:grpSpPr>
          <a:xfrm rot="8640000">
            <a:off x="3374949" y="4982621"/>
            <a:ext cx="445179" cy="445177"/>
            <a:chOff x="4456759" y="1067558"/>
            <a:chExt cx="524238" cy="524237"/>
          </a:xfrm>
        </p:grpSpPr>
        <p:sp>
          <p:nvSpPr>
            <p:cNvPr id="134" name="Oval 133"/>
            <p:cNvSpPr/>
            <p:nvPr/>
          </p:nvSpPr>
          <p:spPr>
            <a:xfrm rot="12960000">
              <a:off x="4456759" y="1067558"/>
              <a:ext cx="524238" cy="524237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7DAFE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 rot="12960000">
              <a:off x="4494149" y="1161201"/>
              <a:ext cx="449460" cy="33695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050" b="1" dirty="0">
                  <a:solidFill>
                    <a:srgbClr val="7DAFE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</a:p>
          </p:txBody>
        </p:sp>
      </p:grpSp>
      <p:sp>
        <p:nvSpPr>
          <p:cNvPr id="129" name="Freeform 128"/>
          <p:cNvSpPr/>
          <p:nvPr/>
        </p:nvSpPr>
        <p:spPr>
          <a:xfrm rot="4320000">
            <a:off x="2811404" y="3157564"/>
            <a:ext cx="1741985" cy="1008329"/>
          </a:xfrm>
          <a:custGeom>
            <a:avLst/>
            <a:gdLst>
              <a:gd name="connsiteX0" fmla="*/ 997916 w 2051347"/>
              <a:gd name="connsiteY0" fmla="*/ 892 h 1187398"/>
              <a:gd name="connsiteX1" fmla="*/ 1938446 w 2051347"/>
              <a:gd name="connsiteY1" fmla="*/ 230009 h 1187398"/>
              <a:gd name="connsiteX2" fmla="*/ 2051347 w 2051347"/>
              <a:gd name="connsiteY2" fmla="*/ 300856 h 1187398"/>
              <a:gd name="connsiteX3" fmla="*/ 1441335 w 2051347"/>
              <a:gd name="connsiteY3" fmla="*/ 1172045 h 1187398"/>
              <a:gd name="connsiteX4" fmla="*/ 1420657 w 2051347"/>
              <a:gd name="connsiteY4" fmla="*/ 1159069 h 1187398"/>
              <a:gd name="connsiteX5" fmla="*/ 652325 w 2051347"/>
              <a:gd name="connsiteY5" fmla="*/ 1178847 h 1187398"/>
              <a:gd name="connsiteX6" fmla="*/ 640066 w 2051347"/>
              <a:gd name="connsiteY6" fmla="*/ 1187398 h 1187398"/>
              <a:gd name="connsiteX7" fmla="*/ 0 w 2051347"/>
              <a:gd name="connsiteY7" fmla="*/ 338382 h 1187398"/>
              <a:gd name="connsiteX8" fmla="*/ 87044 w 2051347"/>
              <a:gd name="connsiteY8" fmla="*/ 277667 h 1187398"/>
              <a:gd name="connsiteX9" fmla="*/ 997916 w 2051347"/>
              <a:gd name="connsiteY9" fmla="*/ 892 h 1187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51347" h="1187398">
                <a:moveTo>
                  <a:pt x="997916" y="892"/>
                </a:moveTo>
                <a:cubicBezTo>
                  <a:pt x="1318247" y="-9126"/>
                  <a:pt x="1643521" y="65173"/>
                  <a:pt x="1938446" y="230009"/>
                </a:cubicBezTo>
                <a:lnTo>
                  <a:pt x="2051347" y="300856"/>
                </a:lnTo>
                <a:lnTo>
                  <a:pt x="1441335" y="1172045"/>
                </a:lnTo>
                <a:lnTo>
                  <a:pt x="1420657" y="1159069"/>
                </a:lnTo>
                <a:cubicBezTo>
                  <a:pt x="1175869" y="1022255"/>
                  <a:pt x="880703" y="1035734"/>
                  <a:pt x="652325" y="1178847"/>
                </a:cubicBezTo>
                <a:lnTo>
                  <a:pt x="640066" y="1187398"/>
                </a:lnTo>
                <a:lnTo>
                  <a:pt x="0" y="338382"/>
                </a:lnTo>
                <a:lnTo>
                  <a:pt x="87044" y="277667"/>
                </a:lnTo>
                <a:cubicBezTo>
                  <a:pt x="362198" y="105242"/>
                  <a:pt x="677585" y="10909"/>
                  <a:pt x="997916" y="892"/>
                </a:cubicBezTo>
                <a:close/>
              </a:path>
            </a:pathLst>
          </a:custGeom>
          <a:solidFill>
            <a:srgbClr val="64788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Freeform 129"/>
          <p:cNvSpPr/>
          <p:nvPr/>
        </p:nvSpPr>
        <p:spPr>
          <a:xfrm rot="4320000">
            <a:off x="2896941" y="3205065"/>
            <a:ext cx="1608694" cy="901051"/>
          </a:xfrm>
          <a:custGeom>
            <a:avLst/>
            <a:gdLst>
              <a:gd name="connsiteX0" fmla="*/ 921559 w 1894384"/>
              <a:gd name="connsiteY0" fmla="*/ 824 h 1061069"/>
              <a:gd name="connsiteX1" fmla="*/ 1790122 w 1894384"/>
              <a:gd name="connsiteY1" fmla="*/ 212410 h 1061069"/>
              <a:gd name="connsiteX2" fmla="*/ 1894384 w 1894384"/>
              <a:gd name="connsiteY2" fmla="*/ 277836 h 1061069"/>
              <a:gd name="connsiteX3" fmla="*/ 1354166 w 1894384"/>
              <a:gd name="connsiteY3" fmla="*/ 1049347 h 1061069"/>
              <a:gd name="connsiteX4" fmla="*/ 1291467 w 1894384"/>
              <a:gd name="connsiteY4" fmla="*/ 1018328 h 1061069"/>
              <a:gd name="connsiteX5" fmla="*/ 675401 w 1894384"/>
              <a:gd name="connsiteY5" fmla="*/ 1005680 h 1061069"/>
              <a:gd name="connsiteX6" fmla="*/ 564346 w 1894384"/>
              <a:gd name="connsiteY6" fmla="*/ 1061069 h 1061069"/>
              <a:gd name="connsiteX7" fmla="*/ 0 w 1894384"/>
              <a:gd name="connsiteY7" fmla="*/ 312492 h 1061069"/>
              <a:gd name="connsiteX8" fmla="*/ 80384 w 1894384"/>
              <a:gd name="connsiteY8" fmla="*/ 256422 h 1061069"/>
              <a:gd name="connsiteX9" fmla="*/ 921559 w 1894384"/>
              <a:gd name="connsiteY9" fmla="*/ 824 h 1061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94384" h="1061069">
                <a:moveTo>
                  <a:pt x="921559" y="824"/>
                </a:moveTo>
                <a:cubicBezTo>
                  <a:pt x="1217379" y="-8427"/>
                  <a:pt x="1517764" y="60187"/>
                  <a:pt x="1790122" y="212410"/>
                </a:cubicBezTo>
                <a:lnTo>
                  <a:pt x="1894384" y="277836"/>
                </a:lnTo>
                <a:lnTo>
                  <a:pt x="1354166" y="1049347"/>
                </a:lnTo>
                <a:lnTo>
                  <a:pt x="1291467" y="1018328"/>
                </a:lnTo>
                <a:cubicBezTo>
                  <a:pt x="1092585" y="932120"/>
                  <a:pt x="870990" y="930767"/>
                  <a:pt x="675401" y="1005680"/>
                </a:cubicBezTo>
                <a:lnTo>
                  <a:pt x="564346" y="1061069"/>
                </a:lnTo>
                <a:lnTo>
                  <a:pt x="0" y="312492"/>
                </a:lnTo>
                <a:lnTo>
                  <a:pt x="80384" y="256422"/>
                </a:lnTo>
                <a:cubicBezTo>
                  <a:pt x="334484" y="97190"/>
                  <a:pt x="625739" y="10075"/>
                  <a:pt x="921559" y="824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Freeform 130"/>
          <p:cNvSpPr/>
          <p:nvPr/>
        </p:nvSpPr>
        <p:spPr>
          <a:xfrm rot="4320000">
            <a:off x="2931429" y="3244769"/>
            <a:ext cx="1741985" cy="755922"/>
          </a:xfrm>
          <a:custGeom>
            <a:avLst/>
            <a:gdLst>
              <a:gd name="connsiteX0" fmla="*/ 997916 w 2051347"/>
              <a:gd name="connsiteY0" fmla="*/ 892 h 890167"/>
              <a:gd name="connsiteX1" fmla="*/ 1938446 w 2051347"/>
              <a:gd name="connsiteY1" fmla="*/ 230009 h 890167"/>
              <a:gd name="connsiteX2" fmla="*/ 2051347 w 2051347"/>
              <a:gd name="connsiteY2" fmla="*/ 300857 h 890167"/>
              <a:gd name="connsiteX3" fmla="*/ 415199 w 2051347"/>
              <a:gd name="connsiteY3" fmla="*/ 874886 h 890167"/>
              <a:gd name="connsiteX4" fmla="*/ 0 w 2051347"/>
              <a:gd name="connsiteY4" fmla="*/ 338383 h 890167"/>
              <a:gd name="connsiteX5" fmla="*/ 87044 w 2051347"/>
              <a:gd name="connsiteY5" fmla="*/ 277667 h 890167"/>
              <a:gd name="connsiteX6" fmla="*/ 997916 w 2051347"/>
              <a:gd name="connsiteY6" fmla="*/ 892 h 890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51347" h="890167">
                <a:moveTo>
                  <a:pt x="997916" y="892"/>
                </a:moveTo>
                <a:cubicBezTo>
                  <a:pt x="1318247" y="-9125"/>
                  <a:pt x="1643521" y="65173"/>
                  <a:pt x="1938446" y="230009"/>
                </a:cubicBezTo>
                <a:lnTo>
                  <a:pt x="2051347" y="300857"/>
                </a:lnTo>
                <a:cubicBezTo>
                  <a:pt x="611732" y="269238"/>
                  <a:pt x="1073067" y="1004217"/>
                  <a:pt x="415199" y="874886"/>
                </a:cubicBezTo>
                <a:lnTo>
                  <a:pt x="0" y="338383"/>
                </a:lnTo>
                <a:lnTo>
                  <a:pt x="87044" y="277667"/>
                </a:lnTo>
                <a:cubicBezTo>
                  <a:pt x="362198" y="105242"/>
                  <a:pt x="677585" y="10909"/>
                  <a:pt x="997916" y="892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6" name="Group 125"/>
          <p:cNvGrpSpPr/>
          <p:nvPr/>
        </p:nvGrpSpPr>
        <p:grpSpPr>
          <a:xfrm rot="4320000">
            <a:off x="3925636" y="3287782"/>
            <a:ext cx="445178" cy="445178"/>
            <a:chOff x="4456759" y="1067558"/>
            <a:chExt cx="524238" cy="524237"/>
          </a:xfrm>
        </p:grpSpPr>
        <p:sp>
          <p:nvSpPr>
            <p:cNvPr id="127" name="Oval 126"/>
            <p:cNvSpPr/>
            <p:nvPr/>
          </p:nvSpPr>
          <p:spPr>
            <a:xfrm>
              <a:off x="4456759" y="1067558"/>
              <a:ext cx="524238" cy="524237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64788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 rot="17280000">
              <a:off x="4494664" y="1160245"/>
              <a:ext cx="448430" cy="3388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050" b="1" dirty="0">
                  <a:solidFill>
                    <a:srgbClr val="6478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</p:grpSp>
      <p:sp>
        <p:nvSpPr>
          <p:cNvPr id="167" name="TextBox 166"/>
          <p:cNvSpPr txBox="1"/>
          <p:nvPr/>
        </p:nvSpPr>
        <p:spPr>
          <a:xfrm>
            <a:off x="2183969" y="3580613"/>
            <a:ext cx="1089144" cy="738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 dirty="0"/>
              <a:t>Job Estimates Process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125867" y="3334051"/>
            <a:ext cx="1205348" cy="1231789"/>
            <a:chOff x="2573430" y="3703085"/>
            <a:chExt cx="852310" cy="871009"/>
          </a:xfrm>
        </p:grpSpPr>
        <p:sp>
          <p:nvSpPr>
            <p:cNvPr id="162" name="Freeform 161"/>
            <p:cNvSpPr/>
            <p:nvPr/>
          </p:nvSpPr>
          <p:spPr>
            <a:xfrm rot="15351339">
              <a:off x="2418681" y="4195032"/>
              <a:ext cx="458357" cy="118789"/>
            </a:xfrm>
            <a:custGeom>
              <a:avLst/>
              <a:gdLst>
                <a:gd name="connsiteX0" fmla="*/ 961670 w 1809337"/>
                <a:gd name="connsiteY0" fmla="*/ 0 h 468912"/>
                <a:gd name="connsiteX1" fmla="*/ 1550365 w 1809337"/>
                <a:gd name="connsiteY1" fmla="*/ 111364 h 468912"/>
                <a:gd name="connsiteX2" fmla="*/ 1726482 w 1809337"/>
                <a:gd name="connsiteY2" fmla="*/ 193560 h 468912"/>
                <a:gd name="connsiteX3" fmla="*/ 1790331 w 1809337"/>
                <a:gd name="connsiteY3" fmla="*/ 93226 h 468912"/>
                <a:gd name="connsiteX4" fmla="*/ 1809337 w 1809337"/>
                <a:gd name="connsiteY4" fmla="*/ 345887 h 468912"/>
                <a:gd name="connsiteX5" fmla="*/ 1572406 w 1809337"/>
                <a:gd name="connsiteY5" fmla="*/ 435680 h 468912"/>
                <a:gd name="connsiteX6" fmla="*/ 1621710 w 1809337"/>
                <a:gd name="connsiteY6" fmla="*/ 358201 h 468912"/>
                <a:gd name="connsiteX7" fmla="*/ 1479298 w 1809337"/>
                <a:gd name="connsiteY7" fmla="*/ 291735 h 468912"/>
                <a:gd name="connsiteX8" fmla="*/ 961671 w 1809337"/>
                <a:gd name="connsiteY8" fmla="*/ 193816 h 468912"/>
                <a:gd name="connsiteX9" fmla="*/ 172387 w 1809337"/>
                <a:gd name="connsiteY9" fmla="*/ 434909 h 468912"/>
                <a:gd name="connsiteX10" fmla="*/ 126915 w 1809337"/>
                <a:gd name="connsiteY10" fmla="*/ 468912 h 468912"/>
                <a:gd name="connsiteX11" fmla="*/ 117696 w 1809337"/>
                <a:gd name="connsiteY11" fmla="*/ 348427 h 468912"/>
                <a:gd name="connsiteX12" fmla="*/ 0 w 1809337"/>
                <a:gd name="connsiteY12" fmla="*/ 322070 h 468912"/>
                <a:gd name="connsiteX13" fmla="*/ 64023 w 1809337"/>
                <a:gd name="connsiteY13" fmla="*/ 274195 h 468912"/>
                <a:gd name="connsiteX14" fmla="*/ 961670 w 1809337"/>
                <a:gd name="connsiteY14" fmla="*/ 0 h 468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09337" h="468912">
                  <a:moveTo>
                    <a:pt x="961670" y="0"/>
                  </a:moveTo>
                  <a:cubicBezTo>
                    <a:pt x="1169489" y="1"/>
                    <a:pt x="1368084" y="39487"/>
                    <a:pt x="1550365" y="111364"/>
                  </a:cubicBezTo>
                  <a:lnTo>
                    <a:pt x="1726482" y="193560"/>
                  </a:lnTo>
                  <a:lnTo>
                    <a:pt x="1790331" y="93226"/>
                  </a:lnTo>
                  <a:lnTo>
                    <a:pt x="1809337" y="345887"/>
                  </a:lnTo>
                  <a:lnTo>
                    <a:pt x="1572406" y="435680"/>
                  </a:lnTo>
                  <a:lnTo>
                    <a:pt x="1621710" y="358201"/>
                  </a:lnTo>
                  <a:lnTo>
                    <a:pt x="1479298" y="291735"/>
                  </a:lnTo>
                  <a:cubicBezTo>
                    <a:pt x="1319022" y="228535"/>
                    <a:pt x="1144400" y="193816"/>
                    <a:pt x="961671" y="193816"/>
                  </a:cubicBezTo>
                  <a:cubicBezTo>
                    <a:pt x="669302" y="193816"/>
                    <a:pt x="397692" y="282695"/>
                    <a:pt x="172387" y="434909"/>
                  </a:cubicBezTo>
                  <a:lnTo>
                    <a:pt x="126915" y="468912"/>
                  </a:lnTo>
                  <a:lnTo>
                    <a:pt x="117696" y="348427"/>
                  </a:lnTo>
                  <a:lnTo>
                    <a:pt x="0" y="322070"/>
                  </a:lnTo>
                  <a:lnTo>
                    <a:pt x="64023" y="274195"/>
                  </a:lnTo>
                  <a:cubicBezTo>
                    <a:pt x="320262" y="101083"/>
                    <a:pt x="629161" y="1"/>
                    <a:pt x="961670" y="0"/>
                  </a:cubicBezTo>
                  <a:close/>
                </a:path>
              </a:pathLst>
            </a:custGeom>
            <a:solidFill>
              <a:srgbClr val="C3D69B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3" name="Freeform 162"/>
            <p:cNvSpPr/>
            <p:nvPr/>
          </p:nvSpPr>
          <p:spPr>
            <a:xfrm rot="15351339">
              <a:off x="2665790" y="3672568"/>
              <a:ext cx="229403" cy="414124"/>
            </a:xfrm>
            <a:custGeom>
              <a:avLst/>
              <a:gdLst>
                <a:gd name="connsiteX0" fmla="*/ 116936 w 905556"/>
                <a:gd name="connsiteY0" fmla="*/ 0 h 1634727"/>
                <a:gd name="connsiteX1" fmla="*/ 224334 w 905556"/>
                <a:gd name="connsiteY1" fmla="*/ 80310 h 1634727"/>
                <a:gd name="connsiteX2" fmla="*/ 808585 w 905556"/>
                <a:gd name="connsiteY2" fmla="*/ 1319188 h 1634727"/>
                <a:gd name="connsiteX3" fmla="*/ 802226 w 905556"/>
                <a:gd name="connsiteY3" fmla="*/ 1463064 h 1634727"/>
                <a:gd name="connsiteX4" fmla="*/ 796567 w 905556"/>
                <a:gd name="connsiteY4" fmla="*/ 1505486 h 1634727"/>
                <a:gd name="connsiteX5" fmla="*/ 905556 w 905556"/>
                <a:gd name="connsiteY5" fmla="*/ 1528748 h 1634727"/>
                <a:gd name="connsiteX6" fmla="*/ 675411 w 905556"/>
                <a:gd name="connsiteY6" fmla="*/ 1634727 h 1634727"/>
                <a:gd name="connsiteX7" fmla="*/ 508583 w 905556"/>
                <a:gd name="connsiteY7" fmla="*/ 1444024 h 1634727"/>
                <a:gd name="connsiteX8" fmla="*/ 606611 w 905556"/>
                <a:gd name="connsiteY8" fmla="*/ 1464946 h 1634727"/>
                <a:gd name="connsiteX9" fmla="*/ 609179 w 905556"/>
                <a:gd name="connsiteY9" fmla="*/ 1445696 h 1634727"/>
                <a:gd name="connsiteX10" fmla="*/ 614769 w 905556"/>
                <a:gd name="connsiteY10" fmla="*/ 1319188 h 1634727"/>
                <a:gd name="connsiteX11" fmla="*/ 101049 w 905556"/>
                <a:gd name="connsiteY11" fmla="*/ 229868 h 1634727"/>
                <a:gd name="connsiteX12" fmla="*/ 0 w 905556"/>
                <a:gd name="connsiteY12" fmla="*/ 154304 h 1634727"/>
                <a:gd name="connsiteX13" fmla="*/ 124435 w 905556"/>
                <a:gd name="connsiteY13" fmla="*/ 106468 h 1634727"/>
                <a:gd name="connsiteX14" fmla="*/ 116936 w 905556"/>
                <a:gd name="connsiteY14" fmla="*/ 0 h 1634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05556" h="1634727">
                  <a:moveTo>
                    <a:pt x="116936" y="0"/>
                  </a:moveTo>
                  <a:lnTo>
                    <a:pt x="224334" y="80310"/>
                  </a:lnTo>
                  <a:cubicBezTo>
                    <a:pt x="581151" y="374782"/>
                    <a:pt x="808585" y="820425"/>
                    <a:pt x="808585" y="1319188"/>
                  </a:cubicBezTo>
                  <a:cubicBezTo>
                    <a:pt x="808585" y="1367679"/>
                    <a:pt x="806435" y="1415668"/>
                    <a:pt x="802226" y="1463064"/>
                  </a:cubicBezTo>
                  <a:lnTo>
                    <a:pt x="796567" y="1505486"/>
                  </a:lnTo>
                  <a:lnTo>
                    <a:pt x="905556" y="1528748"/>
                  </a:lnTo>
                  <a:lnTo>
                    <a:pt x="675411" y="1634727"/>
                  </a:lnTo>
                  <a:lnTo>
                    <a:pt x="508583" y="1444024"/>
                  </a:lnTo>
                  <a:lnTo>
                    <a:pt x="606611" y="1464946"/>
                  </a:lnTo>
                  <a:lnTo>
                    <a:pt x="609179" y="1445696"/>
                  </a:lnTo>
                  <a:cubicBezTo>
                    <a:pt x="612880" y="1404021"/>
                    <a:pt x="614770" y="1361826"/>
                    <a:pt x="614769" y="1319188"/>
                  </a:cubicBezTo>
                  <a:cubicBezTo>
                    <a:pt x="614769" y="880635"/>
                    <a:pt x="414791" y="488790"/>
                    <a:pt x="101049" y="229868"/>
                  </a:cubicBezTo>
                  <a:lnTo>
                    <a:pt x="0" y="154304"/>
                  </a:lnTo>
                  <a:lnTo>
                    <a:pt x="124435" y="106468"/>
                  </a:lnTo>
                  <a:lnTo>
                    <a:pt x="116936" y="0"/>
                  </a:lnTo>
                  <a:close/>
                </a:path>
              </a:pathLst>
            </a:custGeom>
            <a:solidFill>
              <a:srgbClr val="89CFF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4" name="Freeform 163"/>
            <p:cNvSpPr/>
            <p:nvPr/>
          </p:nvSpPr>
          <p:spPr>
            <a:xfrm rot="15351339">
              <a:off x="2883053" y="4253643"/>
              <a:ext cx="180778" cy="460124"/>
            </a:xfrm>
            <a:custGeom>
              <a:avLst/>
              <a:gdLst>
                <a:gd name="connsiteX0" fmla="*/ 447973 w 713614"/>
                <a:gd name="connsiteY0" fmla="*/ 0 h 1816306"/>
                <a:gd name="connsiteX1" fmla="*/ 695484 w 713614"/>
                <a:gd name="connsiteY1" fmla="*/ 54195 h 1816306"/>
                <a:gd name="connsiteX2" fmla="*/ 713614 w 713614"/>
                <a:gd name="connsiteY2" fmla="*/ 306920 h 1816306"/>
                <a:gd name="connsiteX3" fmla="*/ 642085 w 713614"/>
                <a:gd name="connsiteY3" fmla="*/ 224276 h 1816306"/>
                <a:gd name="connsiteX4" fmla="*/ 607287 w 713614"/>
                <a:gd name="connsiteY4" fmla="*/ 255903 h 1816306"/>
                <a:gd name="connsiteX5" fmla="*/ 193815 w 713614"/>
                <a:gd name="connsiteY5" fmla="*/ 1254110 h 1816306"/>
                <a:gd name="connsiteX6" fmla="*/ 257282 w 713614"/>
                <a:gd name="connsiteY6" fmla="*/ 1673901 h 1816306"/>
                <a:gd name="connsiteX7" fmla="*/ 284530 w 713614"/>
                <a:gd name="connsiteY7" fmla="*/ 1748348 h 1816306"/>
                <a:gd name="connsiteX8" fmla="*/ 169597 w 713614"/>
                <a:gd name="connsiteY8" fmla="*/ 1714918 h 1816306"/>
                <a:gd name="connsiteX9" fmla="*/ 103206 w 713614"/>
                <a:gd name="connsiteY9" fmla="*/ 1816306 h 1816306"/>
                <a:gd name="connsiteX10" fmla="*/ 72180 w 713614"/>
                <a:gd name="connsiteY10" fmla="*/ 1731536 h 1816306"/>
                <a:gd name="connsiteX11" fmla="*/ 0 w 713614"/>
                <a:gd name="connsiteY11" fmla="*/ 1254110 h 1816306"/>
                <a:gd name="connsiteX12" fmla="*/ 470239 w 713614"/>
                <a:gd name="connsiteY12" fmla="*/ 118855 h 1816306"/>
                <a:gd name="connsiteX13" fmla="*/ 515355 w 713614"/>
                <a:gd name="connsiteY13" fmla="*/ 77852 h 1816306"/>
                <a:gd name="connsiteX14" fmla="*/ 447973 w 713614"/>
                <a:gd name="connsiteY14" fmla="*/ 0 h 181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13614" h="1816306">
                  <a:moveTo>
                    <a:pt x="447973" y="0"/>
                  </a:moveTo>
                  <a:lnTo>
                    <a:pt x="695484" y="54195"/>
                  </a:lnTo>
                  <a:lnTo>
                    <a:pt x="713614" y="306920"/>
                  </a:lnTo>
                  <a:lnTo>
                    <a:pt x="642085" y="224276"/>
                  </a:lnTo>
                  <a:lnTo>
                    <a:pt x="607287" y="255903"/>
                  </a:lnTo>
                  <a:cubicBezTo>
                    <a:pt x="351822" y="511366"/>
                    <a:pt x="193816" y="864286"/>
                    <a:pt x="193815" y="1254110"/>
                  </a:cubicBezTo>
                  <a:cubicBezTo>
                    <a:pt x="193815" y="1400294"/>
                    <a:pt x="216035" y="1541290"/>
                    <a:pt x="257282" y="1673901"/>
                  </a:cubicBezTo>
                  <a:lnTo>
                    <a:pt x="284530" y="1748348"/>
                  </a:lnTo>
                  <a:lnTo>
                    <a:pt x="169597" y="1714918"/>
                  </a:lnTo>
                  <a:lnTo>
                    <a:pt x="103206" y="1816306"/>
                  </a:lnTo>
                  <a:lnTo>
                    <a:pt x="72180" y="1731536"/>
                  </a:lnTo>
                  <a:cubicBezTo>
                    <a:pt x="25270" y="1580718"/>
                    <a:pt x="0" y="1420365"/>
                    <a:pt x="0" y="1254110"/>
                  </a:cubicBezTo>
                  <a:cubicBezTo>
                    <a:pt x="0" y="810765"/>
                    <a:pt x="179702" y="409392"/>
                    <a:pt x="470239" y="118855"/>
                  </a:cubicBezTo>
                  <a:lnTo>
                    <a:pt x="515355" y="77852"/>
                  </a:lnTo>
                  <a:lnTo>
                    <a:pt x="447973" y="0"/>
                  </a:lnTo>
                  <a:close/>
                </a:path>
              </a:pathLst>
            </a:custGeom>
            <a:solidFill>
              <a:srgbClr val="7DAFE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" name="Freeform 164"/>
            <p:cNvSpPr/>
            <p:nvPr/>
          </p:nvSpPr>
          <p:spPr>
            <a:xfrm rot="15351339">
              <a:off x="2986275" y="3719059"/>
              <a:ext cx="381917" cy="349969"/>
            </a:xfrm>
            <a:custGeom>
              <a:avLst/>
              <a:gdLst>
                <a:gd name="connsiteX0" fmla="*/ 1317652 w 1507596"/>
                <a:gd name="connsiteY0" fmla="*/ 0 h 1381480"/>
                <a:gd name="connsiteX1" fmla="*/ 1396072 w 1507596"/>
                <a:gd name="connsiteY1" fmla="*/ 88787 h 1381480"/>
                <a:gd name="connsiteX2" fmla="*/ 1507596 w 1507596"/>
                <a:gd name="connsiteY2" fmla="*/ 38073 h 1381480"/>
                <a:gd name="connsiteX3" fmla="*/ 1491864 w 1507596"/>
                <a:gd name="connsiteY3" fmla="*/ 108266 h 1381480"/>
                <a:gd name="connsiteX4" fmla="*/ 265542 w 1507596"/>
                <a:gd name="connsiteY4" fmla="*/ 1260714 h 1381480"/>
                <a:gd name="connsiteX5" fmla="*/ 156906 w 1507596"/>
                <a:gd name="connsiteY5" fmla="*/ 1277294 h 1381480"/>
                <a:gd name="connsiteX6" fmla="*/ 162678 w 1507596"/>
                <a:gd name="connsiteY6" fmla="*/ 1381480 h 1381480"/>
                <a:gd name="connsiteX7" fmla="*/ 0 w 1507596"/>
                <a:gd name="connsiteY7" fmla="*/ 1187225 h 1381480"/>
                <a:gd name="connsiteX8" fmla="*/ 140222 w 1507596"/>
                <a:gd name="connsiteY8" fmla="*/ 976188 h 1381480"/>
                <a:gd name="connsiteX9" fmla="*/ 146145 w 1507596"/>
                <a:gd name="connsiteY9" fmla="*/ 1083098 h 1381480"/>
                <a:gd name="connsiteX10" fmla="*/ 226482 w 1507596"/>
                <a:gd name="connsiteY10" fmla="*/ 1070837 h 1381480"/>
                <a:gd name="connsiteX11" fmla="*/ 1304761 w 1507596"/>
                <a:gd name="connsiteY11" fmla="*/ 57512 h 1381480"/>
                <a:gd name="connsiteX12" fmla="*/ 1317652 w 1507596"/>
                <a:gd name="connsiteY12" fmla="*/ 0 h 1381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07596" h="1381480">
                  <a:moveTo>
                    <a:pt x="1317652" y="0"/>
                  </a:moveTo>
                  <a:lnTo>
                    <a:pt x="1396072" y="88787"/>
                  </a:lnTo>
                  <a:lnTo>
                    <a:pt x="1507596" y="38073"/>
                  </a:lnTo>
                  <a:lnTo>
                    <a:pt x="1491864" y="108266"/>
                  </a:lnTo>
                  <a:cubicBezTo>
                    <a:pt x="1334725" y="688941"/>
                    <a:pt x="859964" y="1139078"/>
                    <a:pt x="265542" y="1260714"/>
                  </a:cubicBezTo>
                  <a:lnTo>
                    <a:pt x="156906" y="1277294"/>
                  </a:lnTo>
                  <a:lnTo>
                    <a:pt x="162678" y="1381480"/>
                  </a:lnTo>
                  <a:lnTo>
                    <a:pt x="0" y="1187225"/>
                  </a:lnTo>
                  <a:lnTo>
                    <a:pt x="140222" y="976188"/>
                  </a:lnTo>
                  <a:lnTo>
                    <a:pt x="146145" y="1083098"/>
                  </a:lnTo>
                  <a:lnTo>
                    <a:pt x="226482" y="1070837"/>
                  </a:lnTo>
                  <a:cubicBezTo>
                    <a:pt x="749146" y="963884"/>
                    <a:pt x="1166594" y="568087"/>
                    <a:pt x="1304761" y="57512"/>
                  </a:cubicBezTo>
                  <a:lnTo>
                    <a:pt x="1317652" y="0"/>
                  </a:lnTo>
                  <a:close/>
                </a:path>
              </a:pathLst>
            </a:custGeom>
            <a:solidFill>
              <a:srgbClr val="A1ADB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6" name="Freeform 165"/>
            <p:cNvSpPr/>
            <p:nvPr/>
          </p:nvSpPr>
          <p:spPr>
            <a:xfrm rot="15351339">
              <a:off x="3088965" y="4137548"/>
              <a:ext cx="404320" cy="269231"/>
            </a:xfrm>
            <a:custGeom>
              <a:avLst/>
              <a:gdLst>
                <a:gd name="connsiteX0" fmla="*/ 137793 w 1596033"/>
                <a:gd name="connsiteY0" fmla="*/ 0 h 1062770"/>
                <a:gd name="connsiteX1" fmla="*/ 380745 w 1596033"/>
                <a:gd name="connsiteY1" fmla="*/ 71924 h 1062770"/>
                <a:gd name="connsiteX2" fmla="*/ 290185 w 1596033"/>
                <a:gd name="connsiteY2" fmla="*/ 105391 h 1062770"/>
                <a:gd name="connsiteX3" fmla="*/ 302121 w 1596033"/>
                <a:gd name="connsiteY3" fmla="*/ 130166 h 1062770"/>
                <a:gd name="connsiteX4" fmla="*/ 1543419 w 1596033"/>
                <a:gd name="connsiteY4" fmla="*/ 868955 h 1062770"/>
                <a:gd name="connsiteX5" fmla="*/ 1576183 w 1596033"/>
                <a:gd name="connsiteY5" fmla="*/ 867300 h 1062770"/>
                <a:gd name="connsiteX6" fmla="*/ 1514241 w 1596033"/>
                <a:gd name="connsiteY6" fmla="*/ 961495 h 1062770"/>
                <a:gd name="connsiteX7" fmla="*/ 1596033 w 1596033"/>
                <a:gd name="connsiteY7" fmla="*/ 1060114 h 1062770"/>
                <a:gd name="connsiteX8" fmla="*/ 1543418 w 1596033"/>
                <a:gd name="connsiteY8" fmla="*/ 1062770 h 1062770"/>
                <a:gd name="connsiteX9" fmla="*/ 131698 w 1596033"/>
                <a:gd name="connsiteY9" fmla="*/ 222548 h 1062770"/>
                <a:gd name="connsiteX10" fmla="*/ 107740 w 1596033"/>
                <a:gd name="connsiteY10" fmla="*/ 172816 h 1062770"/>
                <a:gd name="connsiteX11" fmla="*/ 0 w 1596033"/>
                <a:gd name="connsiteY11" fmla="*/ 212632 h 1062770"/>
                <a:gd name="connsiteX12" fmla="*/ 137793 w 1596033"/>
                <a:gd name="connsiteY12" fmla="*/ 0 h 1062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96033" h="1062770">
                  <a:moveTo>
                    <a:pt x="137793" y="0"/>
                  </a:moveTo>
                  <a:lnTo>
                    <a:pt x="380745" y="71924"/>
                  </a:lnTo>
                  <a:lnTo>
                    <a:pt x="290185" y="105391"/>
                  </a:lnTo>
                  <a:lnTo>
                    <a:pt x="302121" y="130166"/>
                  </a:lnTo>
                  <a:cubicBezTo>
                    <a:pt x="541174" y="570222"/>
                    <a:pt x="1007410" y="868955"/>
                    <a:pt x="1543419" y="868955"/>
                  </a:cubicBezTo>
                  <a:lnTo>
                    <a:pt x="1576183" y="867300"/>
                  </a:lnTo>
                  <a:lnTo>
                    <a:pt x="1514241" y="961495"/>
                  </a:lnTo>
                  <a:lnTo>
                    <a:pt x="1596033" y="1060114"/>
                  </a:lnTo>
                  <a:lnTo>
                    <a:pt x="1543418" y="1062770"/>
                  </a:lnTo>
                  <a:cubicBezTo>
                    <a:pt x="933819" y="1062770"/>
                    <a:pt x="403571" y="723022"/>
                    <a:pt x="131698" y="222548"/>
                  </a:cubicBezTo>
                  <a:lnTo>
                    <a:pt x="107740" y="172816"/>
                  </a:lnTo>
                  <a:lnTo>
                    <a:pt x="0" y="212632"/>
                  </a:lnTo>
                  <a:lnTo>
                    <a:pt x="137793" y="0"/>
                  </a:lnTo>
                  <a:close/>
                </a:path>
              </a:pathLst>
            </a:custGeom>
            <a:solidFill>
              <a:srgbClr val="64788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8" name="TextBox 167"/>
          <p:cNvSpPr txBox="1"/>
          <p:nvPr/>
        </p:nvSpPr>
        <p:spPr>
          <a:xfrm>
            <a:off x="1330474" y="1235583"/>
            <a:ext cx="3264453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b="1" dirty="0"/>
              <a:t>             Job Estimate </a:t>
            </a:r>
          </a:p>
          <a:p>
            <a:endParaRPr lang="en-US" sz="1600" b="1" dirty="0"/>
          </a:p>
          <a:p>
            <a:r>
              <a:rPr lang="en-US" sz="1400" i="1" dirty="0">
                <a:solidFill>
                  <a:srgbClr val="A1ADB1"/>
                </a:solidFill>
              </a:rPr>
              <a:t>You receive a detailed estimate with prices prior to work being done</a:t>
            </a:r>
          </a:p>
        </p:txBody>
      </p:sp>
      <p:sp>
        <p:nvSpPr>
          <p:cNvPr id="169" name="TextBox 168"/>
          <p:cNvSpPr txBox="1"/>
          <p:nvPr/>
        </p:nvSpPr>
        <p:spPr>
          <a:xfrm>
            <a:off x="4385012" y="3240486"/>
            <a:ext cx="995746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buClr>
                <a:srgbClr val="7A0000"/>
              </a:buClr>
            </a:pPr>
            <a:r>
              <a:rPr lang="en-US" sz="1400" i="1" dirty="0">
                <a:solidFill>
                  <a:srgbClr val="647886"/>
                </a:solidFill>
              </a:rPr>
              <a:t>You remit the funds</a:t>
            </a:r>
          </a:p>
        </p:txBody>
      </p:sp>
      <p:sp>
        <p:nvSpPr>
          <p:cNvPr id="170" name="TextBox 169"/>
          <p:cNvSpPr txBox="1"/>
          <p:nvPr/>
        </p:nvSpPr>
        <p:spPr>
          <a:xfrm>
            <a:off x="3823481" y="5089442"/>
            <a:ext cx="1494395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buClr>
                <a:srgbClr val="7A0000"/>
              </a:buClr>
            </a:pPr>
            <a:r>
              <a:rPr lang="en-US" sz="1400" i="1" dirty="0">
                <a:solidFill>
                  <a:srgbClr val="7DAFE2"/>
                </a:solidFill>
              </a:rPr>
              <a:t>Work is done by Vendors in 5 days or Yourself</a:t>
            </a:r>
          </a:p>
        </p:txBody>
      </p:sp>
      <p:sp>
        <p:nvSpPr>
          <p:cNvPr id="171" name="TextBox 170"/>
          <p:cNvSpPr txBox="1"/>
          <p:nvPr/>
        </p:nvSpPr>
        <p:spPr>
          <a:xfrm>
            <a:off x="38027" y="5361069"/>
            <a:ext cx="1744869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buClr>
                <a:srgbClr val="7A0000"/>
              </a:buClr>
            </a:pPr>
            <a:r>
              <a:rPr lang="en-US" sz="1400" i="1" dirty="0">
                <a:solidFill>
                  <a:srgbClr val="C3D69B"/>
                </a:solidFill>
              </a:rPr>
              <a:t>Then we re-inspect property to check all work completed</a:t>
            </a:r>
          </a:p>
        </p:txBody>
      </p:sp>
      <p:sp>
        <p:nvSpPr>
          <p:cNvPr id="172" name="TextBox 171"/>
          <p:cNvSpPr txBox="1"/>
          <p:nvPr/>
        </p:nvSpPr>
        <p:spPr>
          <a:xfrm>
            <a:off x="-3993" y="2831941"/>
            <a:ext cx="1360065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buClr>
                <a:srgbClr val="7A0000"/>
              </a:buClr>
            </a:pPr>
            <a:r>
              <a:rPr lang="en-US" sz="1400" i="1" dirty="0">
                <a:solidFill>
                  <a:srgbClr val="89CFF0"/>
                </a:solidFill>
              </a:rPr>
              <a:t>Then it’s ready for the next resident</a:t>
            </a:r>
          </a:p>
        </p:txBody>
      </p:sp>
      <p:grpSp>
        <p:nvGrpSpPr>
          <p:cNvPr id="54" name="Group 53"/>
          <p:cNvGrpSpPr/>
          <p:nvPr/>
        </p:nvGrpSpPr>
        <p:grpSpPr>
          <a:xfrm>
            <a:off x="5482912" y="1391220"/>
            <a:ext cx="3573166" cy="4584920"/>
            <a:chOff x="4810468" y="1143000"/>
            <a:chExt cx="4213681" cy="5406801"/>
          </a:xfrm>
        </p:grpSpPr>
        <p:sp>
          <p:nvSpPr>
            <p:cNvPr id="55" name="Rectangle 54"/>
            <p:cNvSpPr/>
            <p:nvPr/>
          </p:nvSpPr>
          <p:spPr>
            <a:xfrm>
              <a:off x="4810468" y="1143000"/>
              <a:ext cx="4213681" cy="415328"/>
            </a:xfrm>
            <a:prstGeom prst="rect">
              <a:avLst/>
            </a:prstGeom>
            <a:solidFill>
              <a:srgbClr val="C0D5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6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4"/>
            <a:stretch/>
          </p:blipFill>
          <p:spPr bwMode="auto">
            <a:xfrm>
              <a:off x="4878253" y="1202783"/>
              <a:ext cx="4078111" cy="5347018"/>
            </a:xfrm>
            <a:prstGeom prst="rect">
              <a:avLst/>
            </a:prstGeom>
            <a:noFill/>
            <a:ln w="15875">
              <a:solidFill>
                <a:srgbClr val="C0D59E"/>
              </a:solidFill>
              <a:prstDash val="sysDash"/>
              <a:miter lim="800000"/>
              <a:headEnd/>
              <a:tailEnd/>
            </a:ln>
            <a:effectLst>
              <a:outerShdw blurRad="76200" dist="63500" dir="30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7311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0"/>
      <p:bldP spid="170" grpId="0"/>
      <p:bldP spid="171" grpId="0"/>
      <p:bldP spid="17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" name="Table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7978222"/>
              </p:ext>
            </p:extLst>
          </p:nvPr>
        </p:nvGraphicFramePr>
        <p:xfrm>
          <a:off x="102270" y="2786361"/>
          <a:ext cx="8939460" cy="20338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49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49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49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49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49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49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49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4495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4495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4495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4495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4495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677945">
                <a:tc>
                  <a:txBody>
                    <a:bodyPr/>
                    <a:lstStyle/>
                    <a:p>
                      <a:pPr algn="l"/>
                      <a:r>
                        <a:rPr lang="en-US" sz="9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GARBAGE DISPOSAL HP 3/4</a:t>
                      </a:r>
                    </a:p>
                  </a:txBody>
                  <a:tcPr marL="62270" marR="62270" marT="31135" marB="31135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7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Plumbing</a:t>
                      </a:r>
                    </a:p>
                  </a:txBody>
                  <a:tcPr marL="62270" marR="62270" marT="31135" marB="31135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A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Badger</a:t>
                      </a:r>
                    </a:p>
                  </a:txBody>
                  <a:tcPr marL="62270" marR="62270" marT="31135" marB="31135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7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DELUXE</a:t>
                      </a:r>
                    </a:p>
                  </a:txBody>
                  <a:tcPr marL="62270" marR="62270" marT="31135" marB="31135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A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1hr 15min</a:t>
                      </a:r>
                    </a:p>
                  </a:txBody>
                  <a:tcPr marL="62270" marR="62270" marT="31135" marB="31135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7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$ 61.25</a:t>
                      </a:r>
                    </a:p>
                  </a:txBody>
                  <a:tcPr marL="62270" marR="62270" marT="31135" marB="31135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A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$139.00</a:t>
                      </a:r>
                    </a:p>
                  </a:txBody>
                  <a:tcPr marL="62270" marR="62270" marT="31135" marB="31135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7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$20.85</a:t>
                      </a:r>
                    </a:p>
                  </a:txBody>
                  <a:tcPr marL="62270" marR="62270" marT="31135" marB="31135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A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$12.16</a:t>
                      </a:r>
                    </a:p>
                  </a:txBody>
                  <a:tcPr marL="62270" marR="62270" marT="31135" marB="31135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7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$233.26$</a:t>
                      </a:r>
                    </a:p>
                  </a:txBody>
                  <a:tcPr marL="62270" marR="62270" marT="31135" marB="31135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Year</a:t>
                      </a:r>
                    </a:p>
                  </a:txBody>
                  <a:tcPr marL="62270" marR="62270" marT="31135" marB="31135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A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Year </a:t>
                      </a:r>
                    </a:p>
                  </a:txBody>
                  <a:tcPr marL="62270" marR="62270" marT="31135" marB="31135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7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794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FAN/BATHROOM</a:t>
                      </a:r>
                    </a:p>
                  </a:txBody>
                  <a:tcPr marL="62270" marR="62270" marT="31135" marB="31135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7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Plumbing</a:t>
                      </a:r>
                      <a:endParaRPr lang="en-US" sz="9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62270" marR="62270" marT="31135" marB="31135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A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NUTONE</a:t>
                      </a:r>
                    </a:p>
                  </a:txBody>
                  <a:tcPr marL="62270" marR="62270" marT="31135" marB="31135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7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DELUXE</a:t>
                      </a:r>
                    </a:p>
                  </a:txBody>
                  <a:tcPr marL="62270" marR="62270" marT="31135" marB="31135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A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1hr</a:t>
                      </a:r>
                    </a:p>
                  </a:txBody>
                  <a:tcPr marL="62270" marR="62270" marT="31135" marB="31135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7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$49.00</a:t>
                      </a:r>
                    </a:p>
                  </a:txBody>
                  <a:tcPr marL="62270" marR="62270" marT="31135" marB="31135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A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$35.68</a:t>
                      </a:r>
                    </a:p>
                  </a:txBody>
                  <a:tcPr marL="62270" marR="62270" marT="31135" marB="31135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7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$5.35</a:t>
                      </a:r>
                    </a:p>
                  </a:txBody>
                  <a:tcPr marL="62270" marR="62270" marT="31135" marB="31135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A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$3.12</a:t>
                      </a:r>
                    </a:p>
                  </a:txBody>
                  <a:tcPr marL="62270" marR="62270" marT="31135" marB="31135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7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$93.15</a:t>
                      </a:r>
                    </a:p>
                  </a:txBody>
                  <a:tcPr marL="62270" marR="62270" marT="31135" marB="31135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 Day</a:t>
                      </a:r>
                    </a:p>
                  </a:txBody>
                  <a:tcPr marL="62270" marR="62270" marT="31135" marB="31135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A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 Day</a:t>
                      </a:r>
                    </a:p>
                  </a:txBody>
                  <a:tcPr marL="62270" marR="62270" marT="31135" marB="31135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7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794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SINK/KITCHE</a:t>
                      </a:r>
                    </a:p>
                  </a:txBody>
                  <a:tcPr marL="62270" marR="62270" marT="31135" marB="31135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7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Plumbing</a:t>
                      </a:r>
                      <a:endParaRPr lang="en-US" sz="900" b="0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marL="62270" marR="62270" marT="31135" marB="31135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A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NEPTUN</a:t>
                      </a:r>
                    </a:p>
                  </a:txBody>
                  <a:tcPr marL="62270" marR="62270" marT="31135" marB="31135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7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ECONOM</a:t>
                      </a:r>
                    </a:p>
                  </a:txBody>
                  <a:tcPr marL="62270" marR="62270" marT="31135" marB="31135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A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2hr 30min</a:t>
                      </a:r>
                    </a:p>
                  </a:txBody>
                  <a:tcPr marL="62270" marR="62270" marT="31135" marB="31135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7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$122.50</a:t>
                      </a:r>
                    </a:p>
                  </a:txBody>
                  <a:tcPr marL="62270" marR="62270" marT="31135" marB="31135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A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$99.00</a:t>
                      </a:r>
                    </a:p>
                  </a:txBody>
                  <a:tcPr marL="62270" marR="62270" marT="31135" marB="31135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7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$14.85</a:t>
                      </a:r>
                    </a:p>
                  </a:txBody>
                  <a:tcPr marL="62270" marR="62270" marT="31135" marB="31135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A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$8.66</a:t>
                      </a:r>
                    </a:p>
                  </a:txBody>
                  <a:tcPr marL="62270" marR="62270" marT="31135" marB="31135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7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$245.01</a:t>
                      </a:r>
                    </a:p>
                  </a:txBody>
                  <a:tcPr marL="62270" marR="62270" marT="31135" marB="31135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Year</a:t>
                      </a:r>
                    </a:p>
                  </a:txBody>
                  <a:tcPr marL="62270" marR="62270" marT="31135" marB="31135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A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Year</a:t>
                      </a:r>
                    </a:p>
                  </a:txBody>
                  <a:tcPr marL="62270" marR="62270" marT="31135" marB="31135" anchor="ctr">
                    <a:lnL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7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785" y="421047"/>
            <a:ext cx="7571560" cy="756869"/>
          </a:xfrm>
        </p:spPr>
        <p:txBody>
          <a:bodyPr>
            <a:noAutofit/>
          </a:bodyPr>
          <a:lstStyle/>
          <a:p>
            <a:br>
              <a:rPr lang="en-US" sz="2500" dirty="0"/>
            </a:br>
            <a:r>
              <a:rPr lang="en-US" sz="2500" dirty="0"/>
              <a:t>Maintenance Repairs - </a:t>
            </a:r>
            <a:r>
              <a:rPr lang="en-US" sz="2500" b="0" i="1" dirty="0"/>
              <a:t>No Mark Up </a:t>
            </a:r>
            <a:br>
              <a:rPr lang="en-US" sz="2500" b="0" i="1" dirty="0"/>
            </a:br>
            <a:br>
              <a:rPr lang="en-US" sz="2500" b="0" i="1" dirty="0"/>
            </a:br>
            <a:r>
              <a:rPr lang="en-US" sz="2500" b="0" i="1" dirty="0"/>
              <a:t>Pre-set “Maintenance Price List” on 600 Items to reduce days property is vacant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>
                <a:solidFill>
                  <a:prstClr val="white"/>
                </a:solidFill>
              </a:rPr>
              <a:pPr/>
              <a:t>41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5" name="Rounded Rectangle 114"/>
          <p:cNvSpPr/>
          <p:nvPr/>
        </p:nvSpPr>
        <p:spPr>
          <a:xfrm>
            <a:off x="5323249" y="2366126"/>
            <a:ext cx="735063" cy="399285"/>
          </a:xfrm>
          <a:prstGeom prst="roundRect">
            <a:avLst/>
          </a:prstGeom>
          <a:solidFill>
            <a:srgbClr val="2971B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6" name="Rounded Rectangle 115"/>
          <p:cNvSpPr/>
          <p:nvPr/>
        </p:nvSpPr>
        <p:spPr>
          <a:xfrm>
            <a:off x="5322021" y="2388727"/>
            <a:ext cx="735063" cy="415580"/>
          </a:xfrm>
          <a:prstGeom prst="roundRect">
            <a:avLst/>
          </a:prstGeom>
          <a:solidFill>
            <a:srgbClr val="7DAFE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7" name="Freeform 116"/>
          <p:cNvSpPr/>
          <p:nvPr/>
        </p:nvSpPr>
        <p:spPr>
          <a:xfrm>
            <a:off x="5786960" y="2388728"/>
            <a:ext cx="271353" cy="330941"/>
          </a:xfrm>
          <a:custGeom>
            <a:avLst/>
            <a:gdLst>
              <a:gd name="connsiteX0" fmla="*/ 0 w 398465"/>
              <a:gd name="connsiteY0" fmla="*/ 0 h 485965"/>
              <a:gd name="connsiteX1" fmla="*/ 300742 w 398465"/>
              <a:gd name="connsiteY1" fmla="*/ 0 h 485965"/>
              <a:gd name="connsiteX2" fmla="*/ 398465 w 398465"/>
              <a:gd name="connsiteY2" fmla="*/ 97723 h 485965"/>
              <a:gd name="connsiteX3" fmla="*/ 398465 w 398465"/>
              <a:gd name="connsiteY3" fmla="*/ 485965 h 485965"/>
              <a:gd name="connsiteX4" fmla="*/ 0 w 398465"/>
              <a:gd name="connsiteY4" fmla="*/ 0 h 485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465" h="485965">
                <a:moveTo>
                  <a:pt x="0" y="0"/>
                </a:moveTo>
                <a:lnTo>
                  <a:pt x="300742" y="0"/>
                </a:lnTo>
                <a:cubicBezTo>
                  <a:pt x="354713" y="0"/>
                  <a:pt x="398465" y="43752"/>
                  <a:pt x="398465" y="97723"/>
                </a:cubicBezTo>
                <a:lnTo>
                  <a:pt x="398465" y="485965"/>
                </a:lnTo>
                <a:cubicBezTo>
                  <a:pt x="233541" y="442554"/>
                  <a:pt x="164923" y="140428"/>
                  <a:pt x="0" y="0"/>
                </a:cubicBezTo>
                <a:close/>
              </a:path>
            </a:pathLst>
          </a:cu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2" name="Rounded Rectangle 111"/>
          <p:cNvSpPr/>
          <p:nvPr/>
        </p:nvSpPr>
        <p:spPr>
          <a:xfrm>
            <a:off x="4577394" y="2366126"/>
            <a:ext cx="735063" cy="399285"/>
          </a:xfrm>
          <a:prstGeom prst="roundRect">
            <a:avLst/>
          </a:prstGeom>
          <a:solidFill>
            <a:srgbClr val="404D5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3" name="Rounded Rectangle 112"/>
          <p:cNvSpPr/>
          <p:nvPr/>
        </p:nvSpPr>
        <p:spPr>
          <a:xfrm>
            <a:off x="4577394" y="2388727"/>
            <a:ext cx="735063" cy="415580"/>
          </a:xfrm>
          <a:prstGeom prst="roundRect">
            <a:avLst/>
          </a:prstGeom>
          <a:solidFill>
            <a:srgbClr val="64788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4" name="Freeform 113"/>
          <p:cNvSpPr/>
          <p:nvPr/>
        </p:nvSpPr>
        <p:spPr>
          <a:xfrm>
            <a:off x="5041105" y="2388728"/>
            <a:ext cx="271353" cy="330941"/>
          </a:xfrm>
          <a:custGeom>
            <a:avLst/>
            <a:gdLst>
              <a:gd name="connsiteX0" fmla="*/ 0 w 398465"/>
              <a:gd name="connsiteY0" fmla="*/ 0 h 485965"/>
              <a:gd name="connsiteX1" fmla="*/ 300742 w 398465"/>
              <a:gd name="connsiteY1" fmla="*/ 0 h 485965"/>
              <a:gd name="connsiteX2" fmla="*/ 398465 w 398465"/>
              <a:gd name="connsiteY2" fmla="*/ 97723 h 485965"/>
              <a:gd name="connsiteX3" fmla="*/ 398465 w 398465"/>
              <a:gd name="connsiteY3" fmla="*/ 485965 h 485965"/>
              <a:gd name="connsiteX4" fmla="*/ 0 w 398465"/>
              <a:gd name="connsiteY4" fmla="*/ 0 h 485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465" h="485965">
                <a:moveTo>
                  <a:pt x="0" y="0"/>
                </a:moveTo>
                <a:lnTo>
                  <a:pt x="300742" y="0"/>
                </a:lnTo>
                <a:cubicBezTo>
                  <a:pt x="354713" y="0"/>
                  <a:pt x="398465" y="43752"/>
                  <a:pt x="398465" y="97723"/>
                </a:cubicBezTo>
                <a:lnTo>
                  <a:pt x="398465" y="485965"/>
                </a:lnTo>
                <a:cubicBezTo>
                  <a:pt x="233541" y="442554"/>
                  <a:pt x="164924" y="140428"/>
                  <a:pt x="0" y="0"/>
                </a:cubicBezTo>
                <a:close/>
              </a:path>
            </a:pathLst>
          </a:cu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9" name="Rounded Rectangle 108"/>
          <p:cNvSpPr/>
          <p:nvPr/>
        </p:nvSpPr>
        <p:spPr>
          <a:xfrm>
            <a:off x="102266" y="2366126"/>
            <a:ext cx="735063" cy="399285"/>
          </a:xfrm>
          <a:prstGeom prst="roundRect">
            <a:avLst/>
          </a:prstGeom>
          <a:solidFill>
            <a:srgbClr val="404D5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0" name="Rounded Rectangle 109"/>
          <p:cNvSpPr/>
          <p:nvPr/>
        </p:nvSpPr>
        <p:spPr>
          <a:xfrm>
            <a:off x="102266" y="2388727"/>
            <a:ext cx="735063" cy="415580"/>
          </a:xfrm>
          <a:prstGeom prst="roundRect">
            <a:avLst/>
          </a:prstGeom>
          <a:solidFill>
            <a:srgbClr val="64788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1" name="Freeform 110"/>
          <p:cNvSpPr/>
          <p:nvPr/>
        </p:nvSpPr>
        <p:spPr>
          <a:xfrm>
            <a:off x="565976" y="2388727"/>
            <a:ext cx="271353" cy="330941"/>
          </a:xfrm>
          <a:custGeom>
            <a:avLst/>
            <a:gdLst>
              <a:gd name="connsiteX0" fmla="*/ 0 w 398465"/>
              <a:gd name="connsiteY0" fmla="*/ 0 h 485965"/>
              <a:gd name="connsiteX1" fmla="*/ 300742 w 398465"/>
              <a:gd name="connsiteY1" fmla="*/ 0 h 485965"/>
              <a:gd name="connsiteX2" fmla="*/ 398465 w 398465"/>
              <a:gd name="connsiteY2" fmla="*/ 97723 h 485965"/>
              <a:gd name="connsiteX3" fmla="*/ 398465 w 398465"/>
              <a:gd name="connsiteY3" fmla="*/ 485965 h 485965"/>
              <a:gd name="connsiteX4" fmla="*/ 0 w 398465"/>
              <a:gd name="connsiteY4" fmla="*/ 0 h 485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465" h="485965">
                <a:moveTo>
                  <a:pt x="0" y="0"/>
                </a:moveTo>
                <a:lnTo>
                  <a:pt x="300742" y="0"/>
                </a:lnTo>
                <a:cubicBezTo>
                  <a:pt x="354713" y="0"/>
                  <a:pt x="398465" y="43752"/>
                  <a:pt x="398465" y="97723"/>
                </a:cubicBezTo>
                <a:lnTo>
                  <a:pt x="398465" y="485965"/>
                </a:lnTo>
                <a:cubicBezTo>
                  <a:pt x="233541" y="442554"/>
                  <a:pt x="164923" y="140428"/>
                  <a:pt x="0" y="0"/>
                </a:cubicBezTo>
                <a:close/>
              </a:path>
            </a:pathLst>
          </a:cu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6" name="Rounded Rectangle 105"/>
          <p:cNvSpPr/>
          <p:nvPr/>
        </p:nvSpPr>
        <p:spPr>
          <a:xfrm>
            <a:off x="848120" y="2366126"/>
            <a:ext cx="735063" cy="399285"/>
          </a:xfrm>
          <a:prstGeom prst="roundRect">
            <a:avLst/>
          </a:prstGeom>
          <a:solidFill>
            <a:srgbClr val="2971B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7" name="Rounded Rectangle 106"/>
          <p:cNvSpPr/>
          <p:nvPr/>
        </p:nvSpPr>
        <p:spPr>
          <a:xfrm>
            <a:off x="848120" y="2388727"/>
            <a:ext cx="735063" cy="415580"/>
          </a:xfrm>
          <a:prstGeom prst="roundRect">
            <a:avLst/>
          </a:prstGeom>
          <a:solidFill>
            <a:srgbClr val="7DAFE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8" name="Freeform 107"/>
          <p:cNvSpPr/>
          <p:nvPr/>
        </p:nvSpPr>
        <p:spPr>
          <a:xfrm>
            <a:off x="1311831" y="2388728"/>
            <a:ext cx="271353" cy="330941"/>
          </a:xfrm>
          <a:custGeom>
            <a:avLst/>
            <a:gdLst>
              <a:gd name="connsiteX0" fmla="*/ 0 w 398465"/>
              <a:gd name="connsiteY0" fmla="*/ 0 h 485965"/>
              <a:gd name="connsiteX1" fmla="*/ 300742 w 398465"/>
              <a:gd name="connsiteY1" fmla="*/ 0 h 485965"/>
              <a:gd name="connsiteX2" fmla="*/ 398465 w 398465"/>
              <a:gd name="connsiteY2" fmla="*/ 97723 h 485965"/>
              <a:gd name="connsiteX3" fmla="*/ 398465 w 398465"/>
              <a:gd name="connsiteY3" fmla="*/ 485965 h 485965"/>
              <a:gd name="connsiteX4" fmla="*/ 0 w 398465"/>
              <a:gd name="connsiteY4" fmla="*/ 0 h 485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465" h="485965">
                <a:moveTo>
                  <a:pt x="0" y="0"/>
                </a:moveTo>
                <a:lnTo>
                  <a:pt x="300742" y="0"/>
                </a:lnTo>
                <a:cubicBezTo>
                  <a:pt x="354713" y="0"/>
                  <a:pt x="398465" y="43752"/>
                  <a:pt x="398465" y="97723"/>
                </a:cubicBezTo>
                <a:lnTo>
                  <a:pt x="398465" y="485965"/>
                </a:lnTo>
                <a:cubicBezTo>
                  <a:pt x="233541" y="442554"/>
                  <a:pt x="164924" y="140428"/>
                  <a:pt x="0" y="0"/>
                </a:cubicBezTo>
                <a:close/>
              </a:path>
            </a:pathLst>
          </a:cu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3" name="Rounded Rectangle 102"/>
          <p:cNvSpPr/>
          <p:nvPr/>
        </p:nvSpPr>
        <p:spPr>
          <a:xfrm>
            <a:off x="1593975" y="2366126"/>
            <a:ext cx="735063" cy="399285"/>
          </a:xfrm>
          <a:prstGeom prst="roundRect">
            <a:avLst/>
          </a:prstGeom>
          <a:solidFill>
            <a:srgbClr val="404D5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4" name="Rounded Rectangle 103"/>
          <p:cNvSpPr/>
          <p:nvPr/>
        </p:nvSpPr>
        <p:spPr>
          <a:xfrm>
            <a:off x="1593975" y="2388727"/>
            <a:ext cx="735063" cy="415580"/>
          </a:xfrm>
          <a:prstGeom prst="roundRect">
            <a:avLst/>
          </a:prstGeom>
          <a:solidFill>
            <a:srgbClr val="64788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5" name="Freeform 104"/>
          <p:cNvSpPr/>
          <p:nvPr/>
        </p:nvSpPr>
        <p:spPr>
          <a:xfrm>
            <a:off x="2057685" y="2388727"/>
            <a:ext cx="271353" cy="330941"/>
          </a:xfrm>
          <a:custGeom>
            <a:avLst/>
            <a:gdLst>
              <a:gd name="connsiteX0" fmla="*/ 0 w 398465"/>
              <a:gd name="connsiteY0" fmla="*/ 0 h 485965"/>
              <a:gd name="connsiteX1" fmla="*/ 300742 w 398465"/>
              <a:gd name="connsiteY1" fmla="*/ 0 h 485965"/>
              <a:gd name="connsiteX2" fmla="*/ 398465 w 398465"/>
              <a:gd name="connsiteY2" fmla="*/ 97723 h 485965"/>
              <a:gd name="connsiteX3" fmla="*/ 398465 w 398465"/>
              <a:gd name="connsiteY3" fmla="*/ 485965 h 485965"/>
              <a:gd name="connsiteX4" fmla="*/ 0 w 398465"/>
              <a:gd name="connsiteY4" fmla="*/ 0 h 485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465" h="485965">
                <a:moveTo>
                  <a:pt x="0" y="0"/>
                </a:moveTo>
                <a:lnTo>
                  <a:pt x="300742" y="0"/>
                </a:lnTo>
                <a:cubicBezTo>
                  <a:pt x="354713" y="0"/>
                  <a:pt x="398465" y="43752"/>
                  <a:pt x="398465" y="97723"/>
                </a:cubicBezTo>
                <a:lnTo>
                  <a:pt x="398465" y="485965"/>
                </a:lnTo>
                <a:cubicBezTo>
                  <a:pt x="233541" y="442554"/>
                  <a:pt x="164924" y="140428"/>
                  <a:pt x="0" y="0"/>
                </a:cubicBezTo>
                <a:close/>
              </a:path>
            </a:pathLst>
          </a:cu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0" name="Rounded Rectangle 99"/>
          <p:cNvSpPr/>
          <p:nvPr/>
        </p:nvSpPr>
        <p:spPr>
          <a:xfrm>
            <a:off x="2339829" y="2366126"/>
            <a:ext cx="735063" cy="399285"/>
          </a:xfrm>
          <a:prstGeom prst="roundRect">
            <a:avLst/>
          </a:prstGeom>
          <a:solidFill>
            <a:srgbClr val="2971B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1" name="Rounded Rectangle 100"/>
          <p:cNvSpPr/>
          <p:nvPr/>
        </p:nvSpPr>
        <p:spPr>
          <a:xfrm>
            <a:off x="2339829" y="2388727"/>
            <a:ext cx="735063" cy="415580"/>
          </a:xfrm>
          <a:prstGeom prst="roundRect">
            <a:avLst/>
          </a:prstGeom>
          <a:solidFill>
            <a:srgbClr val="7DAFE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2" name="Freeform 101"/>
          <p:cNvSpPr/>
          <p:nvPr/>
        </p:nvSpPr>
        <p:spPr>
          <a:xfrm>
            <a:off x="2803540" y="2388728"/>
            <a:ext cx="271353" cy="330941"/>
          </a:xfrm>
          <a:custGeom>
            <a:avLst/>
            <a:gdLst>
              <a:gd name="connsiteX0" fmla="*/ 0 w 398465"/>
              <a:gd name="connsiteY0" fmla="*/ 0 h 485965"/>
              <a:gd name="connsiteX1" fmla="*/ 300742 w 398465"/>
              <a:gd name="connsiteY1" fmla="*/ 0 h 485965"/>
              <a:gd name="connsiteX2" fmla="*/ 398465 w 398465"/>
              <a:gd name="connsiteY2" fmla="*/ 97723 h 485965"/>
              <a:gd name="connsiteX3" fmla="*/ 398465 w 398465"/>
              <a:gd name="connsiteY3" fmla="*/ 485965 h 485965"/>
              <a:gd name="connsiteX4" fmla="*/ 0 w 398465"/>
              <a:gd name="connsiteY4" fmla="*/ 0 h 485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465" h="485965">
                <a:moveTo>
                  <a:pt x="0" y="0"/>
                </a:moveTo>
                <a:lnTo>
                  <a:pt x="300742" y="0"/>
                </a:lnTo>
                <a:cubicBezTo>
                  <a:pt x="354713" y="0"/>
                  <a:pt x="398465" y="43752"/>
                  <a:pt x="398465" y="97723"/>
                </a:cubicBezTo>
                <a:lnTo>
                  <a:pt x="398465" y="485965"/>
                </a:lnTo>
                <a:cubicBezTo>
                  <a:pt x="233541" y="442554"/>
                  <a:pt x="164924" y="140428"/>
                  <a:pt x="0" y="0"/>
                </a:cubicBezTo>
                <a:close/>
              </a:path>
            </a:pathLst>
          </a:cu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1" name="Rounded Rectangle 90"/>
          <p:cNvSpPr/>
          <p:nvPr/>
        </p:nvSpPr>
        <p:spPr>
          <a:xfrm>
            <a:off x="3085684" y="2366126"/>
            <a:ext cx="735063" cy="399285"/>
          </a:xfrm>
          <a:prstGeom prst="roundRect">
            <a:avLst/>
          </a:prstGeom>
          <a:solidFill>
            <a:srgbClr val="404D5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2" name="Rounded Rectangle 91"/>
          <p:cNvSpPr/>
          <p:nvPr/>
        </p:nvSpPr>
        <p:spPr>
          <a:xfrm>
            <a:off x="3085684" y="2388727"/>
            <a:ext cx="735063" cy="415580"/>
          </a:xfrm>
          <a:prstGeom prst="roundRect">
            <a:avLst/>
          </a:prstGeom>
          <a:solidFill>
            <a:srgbClr val="64788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9" name="Freeform 98"/>
          <p:cNvSpPr/>
          <p:nvPr/>
        </p:nvSpPr>
        <p:spPr>
          <a:xfrm>
            <a:off x="3549395" y="2388728"/>
            <a:ext cx="271353" cy="330941"/>
          </a:xfrm>
          <a:custGeom>
            <a:avLst/>
            <a:gdLst>
              <a:gd name="connsiteX0" fmla="*/ 0 w 398465"/>
              <a:gd name="connsiteY0" fmla="*/ 0 h 485965"/>
              <a:gd name="connsiteX1" fmla="*/ 300742 w 398465"/>
              <a:gd name="connsiteY1" fmla="*/ 0 h 485965"/>
              <a:gd name="connsiteX2" fmla="*/ 398465 w 398465"/>
              <a:gd name="connsiteY2" fmla="*/ 97723 h 485965"/>
              <a:gd name="connsiteX3" fmla="*/ 398465 w 398465"/>
              <a:gd name="connsiteY3" fmla="*/ 485965 h 485965"/>
              <a:gd name="connsiteX4" fmla="*/ 0 w 398465"/>
              <a:gd name="connsiteY4" fmla="*/ 0 h 485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465" h="485965">
                <a:moveTo>
                  <a:pt x="0" y="0"/>
                </a:moveTo>
                <a:lnTo>
                  <a:pt x="300742" y="0"/>
                </a:lnTo>
                <a:cubicBezTo>
                  <a:pt x="354713" y="0"/>
                  <a:pt x="398465" y="43752"/>
                  <a:pt x="398465" y="97723"/>
                </a:cubicBezTo>
                <a:lnTo>
                  <a:pt x="398465" y="485965"/>
                </a:lnTo>
                <a:cubicBezTo>
                  <a:pt x="233541" y="442554"/>
                  <a:pt x="164924" y="140428"/>
                  <a:pt x="0" y="0"/>
                </a:cubicBezTo>
                <a:close/>
              </a:path>
            </a:pathLst>
          </a:cu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8" name="Rounded Rectangle 87"/>
          <p:cNvSpPr/>
          <p:nvPr/>
        </p:nvSpPr>
        <p:spPr>
          <a:xfrm>
            <a:off x="3831539" y="2366126"/>
            <a:ext cx="735063" cy="399285"/>
          </a:xfrm>
          <a:prstGeom prst="roundRect">
            <a:avLst/>
          </a:prstGeom>
          <a:solidFill>
            <a:srgbClr val="2971B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9" name="Rounded Rectangle 88"/>
          <p:cNvSpPr/>
          <p:nvPr/>
        </p:nvSpPr>
        <p:spPr>
          <a:xfrm>
            <a:off x="3831539" y="2388727"/>
            <a:ext cx="735063" cy="415580"/>
          </a:xfrm>
          <a:prstGeom prst="roundRect">
            <a:avLst/>
          </a:prstGeom>
          <a:solidFill>
            <a:srgbClr val="7DAFE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0" name="Freeform 89"/>
          <p:cNvSpPr/>
          <p:nvPr/>
        </p:nvSpPr>
        <p:spPr>
          <a:xfrm>
            <a:off x="4295250" y="2388728"/>
            <a:ext cx="271353" cy="330941"/>
          </a:xfrm>
          <a:custGeom>
            <a:avLst/>
            <a:gdLst>
              <a:gd name="connsiteX0" fmla="*/ 0 w 398465"/>
              <a:gd name="connsiteY0" fmla="*/ 0 h 485965"/>
              <a:gd name="connsiteX1" fmla="*/ 300742 w 398465"/>
              <a:gd name="connsiteY1" fmla="*/ 0 h 485965"/>
              <a:gd name="connsiteX2" fmla="*/ 398465 w 398465"/>
              <a:gd name="connsiteY2" fmla="*/ 97723 h 485965"/>
              <a:gd name="connsiteX3" fmla="*/ 398465 w 398465"/>
              <a:gd name="connsiteY3" fmla="*/ 485965 h 485965"/>
              <a:gd name="connsiteX4" fmla="*/ 0 w 398465"/>
              <a:gd name="connsiteY4" fmla="*/ 0 h 485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465" h="485965">
                <a:moveTo>
                  <a:pt x="0" y="0"/>
                </a:moveTo>
                <a:lnTo>
                  <a:pt x="300742" y="0"/>
                </a:lnTo>
                <a:cubicBezTo>
                  <a:pt x="354713" y="0"/>
                  <a:pt x="398465" y="43752"/>
                  <a:pt x="398465" y="97723"/>
                </a:cubicBezTo>
                <a:lnTo>
                  <a:pt x="398465" y="485965"/>
                </a:lnTo>
                <a:cubicBezTo>
                  <a:pt x="233541" y="442554"/>
                  <a:pt x="164924" y="140428"/>
                  <a:pt x="0" y="0"/>
                </a:cubicBezTo>
                <a:close/>
              </a:path>
            </a:pathLst>
          </a:cu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3" name="Rounded Rectangle 122"/>
          <p:cNvSpPr/>
          <p:nvPr/>
        </p:nvSpPr>
        <p:spPr>
          <a:xfrm>
            <a:off x="8306671" y="2366126"/>
            <a:ext cx="735063" cy="399285"/>
          </a:xfrm>
          <a:prstGeom prst="roundRect">
            <a:avLst/>
          </a:prstGeom>
          <a:solidFill>
            <a:srgbClr val="404D5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4" name="Rounded Rectangle 123"/>
          <p:cNvSpPr/>
          <p:nvPr/>
        </p:nvSpPr>
        <p:spPr>
          <a:xfrm>
            <a:off x="8306671" y="2388727"/>
            <a:ext cx="735063" cy="415580"/>
          </a:xfrm>
          <a:prstGeom prst="roundRect">
            <a:avLst/>
          </a:prstGeom>
          <a:solidFill>
            <a:srgbClr val="64788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5" name="Freeform 124"/>
          <p:cNvSpPr/>
          <p:nvPr/>
        </p:nvSpPr>
        <p:spPr>
          <a:xfrm>
            <a:off x="8770382" y="2388728"/>
            <a:ext cx="271353" cy="330941"/>
          </a:xfrm>
          <a:custGeom>
            <a:avLst/>
            <a:gdLst>
              <a:gd name="connsiteX0" fmla="*/ 0 w 398465"/>
              <a:gd name="connsiteY0" fmla="*/ 0 h 485965"/>
              <a:gd name="connsiteX1" fmla="*/ 300742 w 398465"/>
              <a:gd name="connsiteY1" fmla="*/ 0 h 485965"/>
              <a:gd name="connsiteX2" fmla="*/ 398465 w 398465"/>
              <a:gd name="connsiteY2" fmla="*/ 97723 h 485965"/>
              <a:gd name="connsiteX3" fmla="*/ 398465 w 398465"/>
              <a:gd name="connsiteY3" fmla="*/ 485965 h 485965"/>
              <a:gd name="connsiteX4" fmla="*/ 0 w 398465"/>
              <a:gd name="connsiteY4" fmla="*/ 0 h 485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465" h="485965">
                <a:moveTo>
                  <a:pt x="0" y="0"/>
                </a:moveTo>
                <a:lnTo>
                  <a:pt x="300742" y="0"/>
                </a:lnTo>
                <a:cubicBezTo>
                  <a:pt x="354713" y="0"/>
                  <a:pt x="398465" y="43752"/>
                  <a:pt x="398465" y="97723"/>
                </a:cubicBezTo>
                <a:lnTo>
                  <a:pt x="398465" y="485965"/>
                </a:lnTo>
                <a:cubicBezTo>
                  <a:pt x="233541" y="442554"/>
                  <a:pt x="164923" y="140428"/>
                  <a:pt x="0" y="0"/>
                </a:cubicBezTo>
                <a:close/>
              </a:path>
            </a:pathLst>
          </a:cu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7" name="Rounded Rectangle 126"/>
          <p:cNvSpPr/>
          <p:nvPr/>
        </p:nvSpPr>
        <p:spPr>
          <a:xfrm>
            <a:off x="7560814" y="2366126"/>
            <a:ext cx="735063" cy="399285"/>
          </a:xfrm>
          <a:prstGeom prst="roundRect">
            <a:avLst/>
          </a:prstGeom>
          <a:solidFill>
            <a:srgbClr val="2971B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8" name="Rounded Rectangle 127"/>
          <p:cNvSpPr/>
          <p:nvPr/>
        </p:nvSpPr>
        <p:spPr>
          <a:xfrm>
            <a:off x="7560814" y="2388727"/>
            <a:ext cx="735063" cy="415580"/>
          </a:xfrm>
          <a:prstGeom prst="roundRect">
            <a:avLst/>
          </a:prstGeom>
          <a:solidFill>
            <a:srgbClr val="7DAFE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9" name="Freeform 128"/>
          <p:cNvSpPr/>
          <p:nvPr/>
        </p:nvSpPr>
        <p:spPr>
          <a:xfrm>
            <a:off x="8024525" y="2388728"/>
            <a:ext cx="271353" cy="330941"/>
          </a:xfrm>
          <a:custGeom>
            <a:avLst/>
            <a:gdLst>
              <a:gd name="connsiteX0" fmla="*/ 0 w 398465"/>
              <a:gd name="connsiteY0" fmla="*/ 0 h 485965"/>
              <a:gd name="connsiteX1" fmla="*/ 300742 w 398465"/>
              <a:gd name="connsiteY1" fmla="*/ 0 h 485965"/>
              <a:gd name="connsiteX2" fmla="*/ 398465 w 398465"/>
              <a:gd name="connsiteY2" fmla="*/ 97723 h 485965"/>
              <a:gd name="connsiteX3" fmla="*/ 398465 w 398465"/>
              <a:gd name="connsiteY3" fmla="*/ 485965 h 485965"/>
              <a:gd name="connsiteX4" fmla="*/ 0 w 398465"/>
              <a:gd name="connsiteY4" fmla="*/ 0 h 485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465" h="485965">
                <a:moveTo>
                  <a:pt x="0" y="0"/>
                </a:moveTo>
                <a:lnTo>
                  <a:pt x="300742" y="0"/>
                </a:lnTo>
                <a:cubicBezTo>
                  <a:pt x="354713" y="0"/>
                  <a:pt x="398465" y="43752"/>
                  <a:pt x="398465" y="97723"/>
                </a:cubicBezTo>
                <a:lnTo>
                  <a:pt x="398465" y="485965"/>
                </a:lnTo>
                <a:cubicBezTo>
                  <a:pt x="233541" y="442554"/>
                  <a:pt x="164924" y="140428"/>
                  <a:pt x="0" y="0"/>
                </a:cubicBezTo>
                <a:close/>
              </a:path>
            </a:pathLst>
          </a:cu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1" name="Rounded Rectangle 130"/>
          <p:cNvSpPr/>
          <p:nvPr/>
        </p:nvSpPr>
        <p:spPr>
          <a:xfrm>
            <a:off x="6069104" y="2366126"/>
            <a:ext cx="735063" cy="399285"/>
          </a:xfrm>
          <a:prstGeom prst="roundRect">
            <a:avLst/>
          </a:prstGeom>
          <a:solidFill>
            <a:srgbClr val="404D5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2" name="Rounded Rectangle 131"/>
          <p:cNvSpPr/>
          <p:nvPr/>
        </p:nvSpPr>
        <p:spPr>
          <a:xfrm>
            <a:off x="6069104" y="2388727"/>
            <a:ext cx="735063" cy="415580"/>
          </a:xfrm>
          <a:prstGeom prst="roundRect">
            <a:avLst/>
          </a:prstGeom>
          <a:solidFill>
            <a:srgbClr val="64788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3" name="Freeform 132"/>
          <p:cNvSpPr/>
          <p:nvPr/>
        </p:nvSpPr>
        <p:spPr>
          <a:xfrm>
            <a:off x="6532815" y="2388728"/>
            <a:ext cx="271353" cy="330941"/>
          </a:xfrm>
          <a:custGeom>
            <a:avLst/>
            <a:gdLst>
              <a:gd name="connsiteX0" fmla="*/ 0 w 398465"/>
              <a:gd name="connsiteY0" fmla="*/ 0 h 485965"/>
              <a:gd name="connsiteX1" fmla="*/ 300742 w 398465"/>
              <a:gd name="connsiteY1" fmla="*/ 0 h 485965"/>
              <a:gd name="connsiteX2" fmla="*/ 398465 w 398465"/>
              <a:gd name="connsiteY2" fmla="*/ 97723 h 485965"/>
              <a:gd name="connsiteX3" fmla="*/ 398465 w 398465"/>
              <a:gd name="connsiteY3" fmla="*/ 485965 h 485965"/>
              <a:gd name="connsiteX4" fmla="*/ 0 w 398465"/>
              <a:gd name="connsiteY4" fmla="*/ 0 h 485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465" h="485965">
                <a:moveTo>
                  <a:pt x="0" y="0"/>
                </a:moveTo>
                <a:lnTo>
                  <a:pt x="300742" y="0"/>
                </a:lnTo>
                <a:cubicBezTo>
                  <a:pt x="354713" y="0"/>
                  <a:pt x="398465" y="43752"/>
                  <a:pt x="398465" y="97723"/>
                </a:cubicBezTo>
                <a:lnTo>
                  <a:pt x="398465" y="485965"/>
                </a:lnTo>
                <a:cubicBezTo>
                  <a:pt x="233541" y="442554"/>
                  <a:pt x="164924" y="140428"/>
                  <a:pt x="0" y="0"/>
                </a:cubicBezTo>
                <a:close/>
              </a:path>
            </a:pathLst>
          </a:cu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5" name="Rounded Rectangle 134"/>
          <p:cNvSpPr/>
          <p:nvPr/>
        </p:nvSpPr>
        <p:spPr>
          <a:xfrm>
            <a:off x="6814959" y="2366126"/>
            <a:ext cx="735063" cy="399285"/>
          </a:xfrm>
          <a:prstGeom prst="roundRect">
            <a:avLst/>
          </a:prstGeom>
          <a:solidFill>
            <a:srgbClr val="48592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6" name="Rounded Rectangle 135"/>
          <p:cNvSpPr/>
          <p:nvPr/>
        </p:nvSpPr>
        <p:spPr>
          <a:xfrm>
            <a:off x="6814959" y="2388727"/>
            <a:ext cx="735063" cy="415580"/>
          </a:xfrm>
          <a:prstGeom prst="roundRect">
            <a:avLst/>
          </a:prstGeom>
          <a:solidFill>
            <a:srgbClr val="83A34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7" name="Freeform 136"/>
          <p:cNvSpPr/>
          <p:nvPr/>
        </p:nvSpPr>
        <p:spPr>
          <a:xfrm>
            <a:off x="7278670" y="2388728"/>
            <a:ext cx="271353" cy="330941"/>
          </a:xfrm>
          <a:custGeom>
            <a:avLst/>
            <a:gdLst>
              <a:gd name="connsiteX0" fmla="*/ 0 w 398465"/>
              <a:gd name="connsiteY0" fmla="*/ 0 h 485965"/>
              <a:gd name="connsiteX1" fmla="*/ 300742 w 398465"/>
              <a:gd name="connsiteY1" fmla="*/ 0 h 485965"/>
              <a:gd name="connsiteX2" fmla="*/ 398465 w 398465"/>
              <a:gd name="connsiteY2" fmla="*/ 97723 h 485965"/>
              <a:gd name="connsiteX3" fmla="*/ 398465 w 398465"/>
              <a:gd name="connsiteY3" fmla="*/ 485965 h 485965"/>
              <a:gd name="connsiteX4" fmla="*/ 0 w 398465"/>
              <a:gd name="connsiteY4" fmla="*/ 0 h 485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465" h="485965">
                <a:moveTo>
                  <a:pt x="0" y="0"/>
                </a:moveTo>
                <a:lnTo>
                  <a:pt x="300742" y="0"/>
                </a:lnTo>
                <a:cubicBezTo>
                  <a:pt x="354713" y="0"/>
                  <a:pt x="398465" y="43752"/>
                  <a:pt x="398465" y="97723"/>
                </a:cubicBezTo>
                <a:lnTo>
                  <a:pt x="398465" y="485965"/>
                </a:lnTo>
                <a:cubicBezTo>
                  <a:pt x="233541" y="442554"/>
                  <a:pt x="164924" y="140428"/>
                  <a:pt x="0" y="0"/>
                </a:cubicBezTo>
                <a:close/>
              </a:path>
            </a:pathLst>
          </a:custGeom>
          <a:solidFill>
            <a:schemeClr val="bg1">
              <a:alpha val="1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28027" y="2473406"/>
            <a:ext cx="853720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Description</a:t>
            </a:r>
            <a:endParaRPr lang="en-US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817146" y="2465712"/>
            <a:ext cx="797013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Category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1664790" y="2465712"/>
            <a:ext cx="593432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Brand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2376981" y="2465712"/>
            <a:ext cx="660758" cy="2616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Quality</a:t>
            </a:r>
          </a:p>
        </p:txBody>
      </p:sp>
      <p:sp>
        <p:nvSpPr>
          <p:cNvPr id="155" name="TextBox 154"/>
          <p:cNvSpPr txBox="1"/>
          <p:nvPr/>
        </p:nvSpPr>
        <p:spPr>
          <a:xfrm>
            <a:off x="3162524" y="2403410"/>
            <a:ext cx="581382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Labor Hrs.</a:t>
            </a:r>
          </a:p>
        </p:txBody>
      </p:sp>
      <p:sp>
        <p:nvSpPr>
          <p:cNvPr id="156" name="TextBox 155"/>
          <p:cNvSpPr txBox="1"/>
          <p:nvPr/>
        </p:nvSpPr>
        <p:spPr>
          <a:xfrm>
            <a:off x="3905538" y="2381074"/>
            <a:ext cx="587064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Labor Cost</a:t>
            </a:r>
          </a:p>
        </p:txBody>
      </p:sp>
      <p:sp>
        <p:nvSpPr>
          <p:cNvPr id="157" name="TextBox 156"/>
          <p:cNvSpPr txBox="1"/>
          <p:nvPr/>
        </p:nvSpPr>
        <p:spPr>
          <a:xfrm>
            <a:off x="4584136" y="2381074"/>
            <a:ext cx="721579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Material Price</a:t>
            </a:r>
          </a:p>
        </p:txBody>
      </p:sp>
      <p:sp>
        <p:nvSpPr>
          <p:cNvPr id="158" name="TextBox 157"/>
          <p:cNvSpPr txBox="1"/>
          <p:nvPr/>
        </p:nvSpPr>
        <p:spPr>
          <a:xfrm>
            <a:off x="5237875" y="2411852"/>
            <a:ext cx="90335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15% Mat’I New Mark up</a:t>
            </a:r>
          </a:p>
        </p:txBody>
      </p:sp>
      <p:sp>
        <p:nvSpPr>
          <p:cNvPr id="159" name="TextBox 158"/>
          <p:cNvSpPr txBox="1"/>
          <p:nvPr/>
        </p:nvSpPr>
        <p:spPr>
          <a:xfrm>
            <a:off x="6188009" y="2381074"/>
            <a:ext cx="497253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 Tax</a:t>
            </a:r>
          </a:p>
        </p:txBody>
      </p:sp>
      <p:sp>
        <p:nvSpPr>
          <p:cNvPr id="161" name="TextBox 160"/>
          <p:cNvSpPr txBox="1"/>
          <p:nvPr/>
        </p:nvSpPr>
        <p:spPr>
          <a:xfrm>
            <a:off x="7611083" y="2381074"/>
            <a:ext cx="634525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Warty</a:t>
            </a:r>
          </a:p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</a:t>
            </a:r>
          </a:p>
        </p:txBody>
      </p:sp>
      <p:sp>
        <p:nvSpPr>
          <p:cNvPr id="162" name="TextBox 161"/>
          <p:cNvSpPr txBox="1"/>
          <p:nvPr/>
        </p:nvSpPr>
        <p:spPr>
          <a:xfrm>
            <a:off x="8353767" y="2381074"/>
            <a:ext cx="640870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Warty</a:t>
            </a:r>
          </a:p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Labor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752964" y="2339922"/>
            <a:ext cx="855246" cy="5078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Service Call</a:t>
            </a:r>
          </a:p>
          <a:p>
            <a:pPr algn="ctr"/>
            <a:r>
              <a:rPr lang="en-US" sz="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Add-On $40.00</a:t>
            </a:r>
          </a:p>
        </p:txBody>
      </p:sp>
      <p:sp>
        <p:nvSpPr>
          <p:cNvPr id="53" name="Title 1"/>
          <p:cNvSpPr txBox="1">
            <a:spLocks/>
          </p:cNvSpPr>
          <p:nvPr/>
        </p:nvSpPr>
        <p:spPr>
          <a:xfrm>
            <a:off x="509185" y="5113916"/>
            <a:ext cx="7571560" cy="7568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46545E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2500" dirty="0"/>
            </a:br>
            <a:r>
              <a:rPr lang="en-US" sz="2500" b="0" dirty="0"/>
              <a:t>With our fixed price list we control your maintenance repairs and reduce overcharges</a:t>
            </a:r>
            <a:endParaRPr lang="en-US" sz="2500" b="0" i="1" dirty="0"/>
          </a:p>
        </p:txBody>
      </p:sp>
    </p:spTree>
    <p:extLst>
      <p:ext uri="{BB962C8B-B14F-4D97-AF65-F5344CB8AC3E}">
        <p14:creationId xmlns:p14="http://schemas.microsoft.com/office/powerpoint/2010/main" val="375378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383184"/>
            <a:ext cx="9144000" cy="34119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860" y="105737"/>
            <a:ext cx="7571560" cy="756869"/>
          </a:xfrm>
        </p:spPr>
        <p:txBody>
          <a:bodyPr>
            <a:noAutofit/>
          </a:bodyPr>
          <a:lstStyle/>
          <a:p>
            <a:r>
              <a:rPr lang="en-US" dirty="0"/>
              <a:t>Rent Payment Process</a:t>
            </a:r>
            <a:br>
              <a:rPr lang="en-US" dirty="0"/>
            </a:br>
            <a:r>
              <a:rPr lang="en-US" sz="2000" b="0" i="1" dirty="0"/>
              <a:t>(Includes invoices on hyperlink and photos of repairs)</a:t>
            </a:r>
            <a:endParaRPr lang="en-US" sz="1800" b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>
                <a:solidFill>
                  <a:prstClr val="white"/>
                </a:solidFill>
              </a:rPr>
              <a:pPr/>
              <a:t>42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293497" y="1336176"/>
            <a:ext cx="4850502" cy="4725243"/>
            <a:chOff x="4293497" y="1287202"/>
            <a:chExt cx="4850502" cy="4725243"/>
          </a:xfrm>
        </p:grpSpPr>
        <p:sp>
          <p:nvSpPr>
            <p:cNvPr id="13" name="Rectangle 12"/>
            <p:cNvSpPr/>
            <p:nvPr/>
          </p:nvSpPr>
          <p:spPr>
            <a:xfrm>
              <a:off x="4293497" y="1774632"/>
              <a:ext cx="1029569" cy="4237813"/>
            </a:xfrm>
            <a:prstGeom prst="rect">
              <a:avLst/>
            </a:prstGeom>
            <a:noFill/>
            <a:ln w="6350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5040980" y="1287202"/>
              <a:ext cx="4103019" cy="4406258"/>
              <a:chOff x="5040980" y="1287202"/>
              <a:chExt cx="4103019" cy="4406258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5651588" y="1968622"/>
                <a:ext cx="1813317" cy="369332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r>
                  <a:rPr lang="en-US" i="1" dirty="0">
                    <a:solidFill>
                      <a:prstClr val="white">
                        <a:lumMod val="50000"/>
                      </a:prstClr>
                    </a:solidFill>
                  </a:rPr>
                  <a:t>Rent collections</a:t>
                </a:r>
                <a:endParaRPr lang="en-US" i="1" dirty="0"/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5651588" y="2989188"/>
                <a:ext cx="3326552" cy="369332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>
                  <a:buClr>
                    <a:schemeClr val="tx1"/>
                  </a:buClr>
                </a:pPr>
                <a:r>
                  <a:rPr lang="en-US" i="1" dirty="0">
                    <a:solidFill>
                      <a:prstClr val="white">
                        <a:lumMod val="50000"/>
                      </a:prstClr>
                    </a:solidFill>
                  </a:rPr>
                  <a:t>Monthly accounting statement</a:t>
                </a:r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5651587" y="4011367"/>
                <a:ext cx="2971417" cy="36933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>
                  <a:buClr>
                    <a:schemeClr val="tx1"/>
                  </a:buClr>
                </a:pPr>
                <a:r>
                  <a:rPr lang="en-US" i="1" dirty="0">
                    <a:solidFill>
                      <a:prstClr val="white">
                        <a:lumMod val="50000"/>
                      </a:prstClr>
                    </a:solidFill>
                  </a:rPr>
                  <a:t>Year end tax statement</a:t>
                </a: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5670716" y="4751067"/>
                <a:ext cx="3450625" cy="64633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>
                  <a:buClr>
                    <a:schemeClr val="tx1"/>
                  </a:buClr>
                </a:pPr>
                <a:r>
                  <a:rPr lang="en-US" i="1" dirty="0">
                    <a:solidFill>
                      <a:prstClr val="white">
                        <a:lumMod val="50000"/>
                      </a:prstClr>
                    </a:solidFill>
                  </a:rPr>
                  <a:t>View personalized owner portal </a:t>
                </a:r>
              </a:p>
              <a:p>
                <a:pPr>
                  <a:buClr>
                    <a:schemeClr val="tx1"/>
                  </a:buClr>
                </a:pPr>
                <a:r>
                  <a:rPr lang="en-US" i="1" dirty="0">
                    <a:solidFill>
                      <a:prstClr val="white">
                        <a:lumMod val="50000"/>
                      </a:prstClr>
                    </a:solidFill>
                  </a:rPr>
                  <a:t>24/7/365</a:t>
                </a:r>
              </a:p>
            </p:txBody>
          </p:sp>
          <p:grpSp>
            <p:nvGrpSpPr>
              <p:cNvPr id="5" name="Group 4"/>
              <p:cNvGrpSpPr/>
              <p:nvPr/>
            </p:nvGrpSpPr>
            <p:grpSpPr>
              <a:xfrm>
                <a:off x="5040980" y="2044097"/>
                <a:ext cx="3794738" cy="3649363"/>
                <a:chOff x="5040980" y="2044097"/>
                <a:chExt cx="3794738" cy="3649363"/>
              </a:xfrm>
            </p:grpSpPr>
            <p:grpSp>
              <p:nvGrpSpPr>
                <p:cNvPr id="7" name="Group 6"/>
                <p:cNvGrpSpPr/>
                <p:nvPr/>
              </p:nvGrpSpPr>
              <p:grpSpPr>
                <a:xfrm>
                  <a:off x="5040980" y="2044097"/>
                  <a:ext cx="3794738" cy="574002"/>
                  <a:chOff x="4921060" y="2044097"/>
                  <a:chExt cx="3794738" cy="574002"/>
                </a:xfrm>
              </p:grpSpPr>
              <p:grpSp>
                <p:nvGrpSpPr>
                  <p:cNvPr id="6" name="Group 5"/>
                  <p:cNvGrpSpPr/>
                  <p:nvPr/>
                </p:nvGrpSpPr>
                <p:grpSpPr>
                  <a:xfrm>
                    <a:off x="4921060" y="2044097"/>
                    <a:ext cx="3794738" cy="574002"/>
                    <a:chOff x="4921060" y="2044097"/>
                    <a:chExt cx="3794738" cy="574002"/>
                  </a:xfrm>
                </p:grpSpPr>
                <p:sp>
                  <p:nvSpPr>
                    <p:cNvPr id="14" name="Oval 13"/>
                    <p:cNvSpPr/>
                    <p:nvPr/>
                  </p:nvSpPr>
                  <p:spPr>
                    <a:xfrm>
                      <a:off x="4921060" y="2044097"/>
                      <a:ext cx="574004" cy="574002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6350">
                      <a:solidFill>
                        <a:srgbClr val="647886"/>
                      </a:solidFill>
                      <a:prstDash val="sysDash"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5" name="Oval 14"/>
                    <p:cNvSpPr/>
                    <p:nvPr/>
                  </p:nvSpPr>
                  <p:spPr>
                    <a:xfrm>
                      <a:off x="4944085" y="2067124"/>
                      <a:ext cx="527954" cy="527948"/>
                    </a:xfrm>
                    <a:prstGeom prst="ellipse">
                      <a:avLst/>
                    </a:prstGeom>
                    <a:solidFill>
                      <a:srgbClr val="647886"/>
                    </a:soli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cxnSp>
                  <p:nvCxnSpPr>
                    <p:cNvPr id="17" name="Straight Connector 16"/>
                    <p:cNvCxnSpPr/>
                    <p:nvPr/>
                  </p:nvCxnSpPr>
                  <p:spPr>
                    <a:xfrm>
                      <a:off x="5495064" y="2334830"/>
                      <a:ext cx="3220734" cy="0"/>
                    </a:xfrm>
                    <a:prstGeom prst="line">
                      <a:avLst/>
                    </a:prstGeom>
                    <a:ln>
                      <a:solidFill>
                        <a:srgbClr val="647886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1" name="Group 20"/>
                  <p:cNvGrpSpPr/>
                  <p:nvPr/>
                </p:nvGrpSpPr>
                <p:grpSpPr>
                  <a:xfrm>
                    <a:off x="5042377" y="2143600"/>
                    <a:ext cx="367588" cy="333620"/>
                    <a:chOff x="5042377" y="2049816"/>
                    <a:chExt cx="367588" cy="333620"/>
                  </a:xfrm>
                </p:grpSpPr>
                <p:sp>
                  <p:nvSpPr>
                    <p:cNvPr id="167" name="Freeform 21"/>
                    <p:cNvSpPr>
                      <a:spLocks/>
                    </p:cNvSpPr>
                    <p:nvPr/>
                  </p:nvSpPr>
                  <p:spPr bwMode="auto">
                    <a:xfrm>
                      <a:off x="5085009" y="2114211"/>
                      <a:ext cx="282324" cy="269225"/>
                    </a:xfrm>
                    <a:custGeom>
                      <a:avLst/>
                      <a:gdLst>
                        <a:gd name="T0" fmla="*/ 0 w 4995"/>
                        <a:gd name="T1" fmla="*/ 1967 h 4819"/>
                        <a:gd name="T2" fmla="*/ 0 w 4995"/>
                        <a:gd name="T3" fmla="*/ 4634 h 4819"/>
                        <a:gd name="T4" fmla="*/ 54 w 4995"/>
                        <a:gd name="T5" fmla="*/ 4765 h 4819"/>
                        <a:gd name="T6" fmla="*/ 185 w 4995"/>
                        <a:gd name="T7" fmla="*/ 4819 h 4819"/>
                        <a:gd name="T8" fmla="*/ 1676 w 4995"/>
                        <a:gd name="T9" fmla="*/ 4819 h 4819"/>
                        <a:gd name="T10" fmla="*/ 1676 w 4995"/>
                        <a:gd name="T11" fmla="*/ 2861 h 4819"/>
                        <a:gd name="T12" fmla="*/ 1730 w 4995"/>
                        <a:gd name="T13" fmla="*/ 2729 h 4819"/>
                        <a:gd name="T14" fmla="*/ 1861 w 4995"/>
                        <a:gd name="T15" fmla="*/ 2675 h 4819"/>
                        <a:gd name="T16" fmla="*/ 3134 w 4995"/>
                        <a:gd name="T17" fmla="*/ 2675 h 4819"/>
                        <a:gd name="T18" fmla="*/ 3265 w 4995"/>
                        <a:gd name="T19" fmla="*/ 2729 h 4819"/>
                        <a:gd name="T20" fmla="*/ 3319 w 4995"/>
                        <a:gd name="T21" fmla="*/ 2861 h 4819"/>
                        <a:gd name="T22" fmla="*/ 3319 w 4995"/>
                        <a:gd name="T23" fmla="*/ 4819 h 4819"/>
                        <a:gd name="T24" fmla="*/ 4810 w 4995"/>
                        <a:gd name="T25" fmla="*/ 4819 h 4819"/>
                        <a:gd name="T26" fmla="*/ 4941 w 4995"/>
                        <a:gd name="T27" fmla="*/ 4765 h 4819"/>
                        <a:gd name="T28" fmla="*/ 4995 w 4995"/>
                        <a:gd name="T29" fmla="*/ 4634 h 4819"/>
                        <a:gd name="T30" fmla="*/ 4995 w 4995"/>
                        <a:gd name="T31" fmla="*/ 1963 h 4819"/>
                        <a:gd name="T32" fmla="*/ 2470 w 4995"/>
                        <a:gd name="T33" fmla="*/ 0 h 4819"/>
                        <a:gd name="T34" fmla="*/ 0 w 4995"/>
                        <a:gd name="T35" fmla="*/ 1967 h 4819"/>
                        <a:gd name="connsiteX0" fmla="*/ 0 w 10000"/>
                        <a:gd name="connsiteY0" fmla="*/ 4082 h 10000"/>
                        <a:gd name="connsiteX1" fmla="*/ 0 w 10000"/>
                        <a:gd name="connsiteY1" fmla="*/ 9616 h 10000"/>
                        <a:gd name="connsiteX2" fmla="*/ 108 w 10000"/>
                        <a:gd name="connsiteY2" fmla="*/ 9888 h 10000"/>
                        <a:gd name="connsiteX3" fmla="*/ 370 w 10000"/>
                        <a:gd name="connsiteY3" fmla="*/ 10000 h 10000"/>
                        <a:gd name="connsiteX4" fmla="*/ 3355 w 10000"/>
                        <a:gd name="connsiteY4" fmla="*/ 10000 h 10000"/>
                        <a:gd name="connsiteX5" fmla="*/ 3355 w 10000"/>
                        <a:gd name="connsiteY5" fmla="*/ 5937 h 10000"/>
                        <a:gd name="connsiteX6" fmla="*/ 3463 w 10000"/>
                        <a:gd name="connsiteY6" fmla="*/ 5663 h 10000"/>
                        <a:gd name="connsiteX7" fmla="*/ 3726 w 10000"/>
                        <a:gd name="connsiteY7" fmla="*/ 5551 h 10000"/>
                        <a:gd name="connsiteX8" fmla="*/ 6274 w 10000"/>
                        <a:gd name="connsiteY8" fmla="*/ 5551 h 10000"/>
                        <a:gd name="connsiteX9" fmla="*/ 6537 w 10000"/>
                        <a:gd name="connsiteY9" fmla="*/ 5663 h 10000"/>
                        <a:gd name="connsiteX10" fmla="*/ 6645 w 10000"/>
                        <a:gd name="connsiteY10" fmla="*/ 5937 h 10000"/>
                        <a:gd name="connsiteX11" fmla="*/ 9630 w 10000"/>
                        <a:gd name="connsiteY11" fmla="*/ 10000 h 10000"/>
                        <a:gd name="connsiteX12" fmla="*/ 9892 w 10000"/>
                        <a:gd name="connsiteY12" fmla="*/ 9888 h 10000"/>
                        <a:gd name="connsiteX13" fmla="*/ 10000 w 10000"/>
                        <a:gd name="connsiteY13" fmla="*/ 9616 h 10000"/>
                        <a:gd name="connsiteX14" fmla="*/ 10000 w 10000"/>
                        <a:gd name="connsiteY14" fmla="*/ 4073 h 10000"/>
                        <a:gd name="connsiteX15" fmla="*/ 4945 w 10000"/>
                        <a:gd name="connsiteY15" fmla="*/ 0 h 10000"/>
                        <a:gd name="connsiteX16" fmla="*/ 0 w 10000"/>
                        <a:gd name="connsiteY16" fmla="*/ 4082 h 10000"/>
                        <a:gd name="connsiteX0" fmla="*/ 0 w 10000"/>
                        <a:gd name="connsiteY0" fmla="*/ 4082 h 10300"/>
                        <a:gd name="connsiteX1" fmla="*/ 0 w 10000"/>
                        <a:gd name="connsiteY1" fmla="*/ 9616 h 10300"/>
                        <a:gd name="connsiteX2" fmla="*/ 108 w 10000"/>
                        <a:gd name="connsiteY2" fmla="*/ 9888 h 10300"/>
                        <a:gd name="connsiteX3" fmla="*/ 370 w 10000"/>
                        <a:gd name="connsiteY3" fmla="*/ 10000 h 10300"/>
                        <a:gd name="connsiteX4" fmla="*/ 3355 w 10000"/>
                        <a:gd name="connsiteY4" fmla="*/ 10000 h 10300"/>
                        <a:gd name="connsiteX5" fmla="*/ 3355 w 10000"/>
                        <a:gd name="connsiteY5" fmla="*/ 5937 h 10300"/>
                        <a:gd name="connsiteX6" fmla="*/ 3463 w 10000"/>
                        <a:gd name="connsiteY6" fmla="*/ 5663 h 10300"/>
                        <a:gd name="connsiteX7" fmla="*/ 3726 w 10000"/>
                        <a:gd name="connsiteY7" fmla="*/ 5551 h 10300"/>
                        <a:gd name="connsiteX8" fmla="*/ 6274 w 10000"/>
                        <a:gd name="connsiteY8" fmla="*/ 5551 h 10300"/>
                        <a:gd name="connsiteX9" fmla="*/ 6537 w 10000"/>
                        <a:gd name="connsiteY9" fmla="*/ 5663 h 10300"/>
                        <a:gd name="connsiteX10" fmla="*/ 9630 w 10000"/>
                        <a:gd name="connsiteY10" fmla="*/ 10000 h 10300"/>
                        <a:gd name="connsiteX11" fmla="*/ 9892 w 10000"/>
                        <a:gd name="connsiteY11" fmla="*/ 9888 h 10300"/>
                        <a:gd name="connsiteX12" fmla="*/ 10000 w 10000"/>
                        <a:gd name="connsiteY12" fmla="*/ 9616 h 10300"/>
                        <a:gd name="connsiteX13" fmla="*/ 10000 w 10000"/>
                        <a:gd name="connsiteY13" fmla="*/ 4073 h 10300"/>
                        <a:gd name="connsiteX14" fmla="*/ 4945 w 10000"/>
                        <a:gd name="connsiteY14" fmla="*/ 0 h 10300"/>
                        <a:gd name="connsiteX15" fmla="*/ 0 w 10000"/>
                        <a:gd name="connsiteY15" fmla="*/ 4082 h 10300"/>
                        <a:gd name="connsiteX0" fmla="*/ 0 w 10000"/>
                        <a:gd name="connsiteY0" fmla="*/ 4082 h 10309"/>
                        <a:gd name="connsiteX1" fmla="*/ 0 w 10000"/>
                        <a:gd name="connsiteY1" fmla="*/ 9616 h 10309"/>
                        <a:gd name="connsiteX2" fmla="*/ 108 w 10000"/>
                        <a:gd name="connsiteY2" fmla="*/ 9888 h 10309"/>
                        <a:gd name="connsiteX3" fmla="*/ 370 w 10000"/>
                        <a:gd name="connsiteY3" fmla="*/ 10000 h 10309"/>
                        <a:gd name="connsiteX4" fmla="*/ 3355 w 10000"/>
                        <a:gd name="connsiteY4" fmla="*/ 10000 h 10309"/>
                        <a:gd name="connsiteX5" fmla="*/ 3355 w 10000"/>
                        <a:gd name="connsiteY5" fmla="*/ 5937 h 10309"/>
                        <a:gd name="connsiteX6" fmla="*/ 3463 w 10000"/>
                        <a:gd name="connsiteY6" fmla="*/ 5663 h 10309"/>
                        <a:gd name="connsiteX7" fmla="*/ 3726 w 10000"/>
                        <a:gd name="connsiteY7" fmla="*/ 5551 h 10309"/>
                        <a:gd name="connsiteX8" fmla="*/ 6274 w 10000"/>
                        <a:gd name="connsiteY8" fmla="*/ 5551 h 10309"/>
                        <a:gd name="connsiteX9" fmla="*/ 9630 w 10000"/>
                        <a:gd name="connsiteY9" fmla="*/ 10000 h 10309"/>
                        <a:gd name="connsiteX10" fmla="*/ 9892 w 10000"/>
                        <a:gd name="connsiteY10" fmla="*/ 9888 h 10309"/>
                        <a:gd name="connsiteX11" fmla="*/ 10000 w 10000"/>
                        <a:gd name="connsiteY11" fmla="*/ 9616 h 10309"/>
                        <a:gd name="connsiteX12" fmla="*/ 10000 w 10000"/>
                        <a:gd name="connsiteY12" fmla="*/ 4073 h 10309"/>
                        <a:gd name="connsiteX13" fmla="*/ 4945 w 10000"/>
                        <a:gd name="connsiteY13" fmla="*/ 0 h 10309"/>
                        <a:gd name="connsiteX14" fmla="*/ 0 w 10000"/>
                        <a:gd name="connsiteY14" fmla="*/ 4082 h 10309"/>
                        <a:gd name="connsiteX0" fmla="*/ 0 w 10000"/>
                        <a:gd name="connsiteY0" fmla="*/ 4082 h 10309"/>
                        <a:gd name="connsiteX1" fmla="*/ 0 w 10000"/>
                        <a:gd name="connsiteY1" fmla="*/ 9616 h 10309"/>
                        <a:gd name="connsiteX2" fmla="*/ 108 w 10000"/>
                        <a:gd name="connsiteY2" fmla="*/ 9888 h 10309"/>
                        <a:gd name="connsiteX3" fmla="*/ 370 w 10000"/>
                        <a:gd name="connsiteY3" fmla="*/ 10000 h 10309"/>
                        <a:gd name="connsiteX4" fmla="*/ 3355 w 10000"/>
                        <a:gd name="connsiteY4" fmla="*/ 10000 h 10309"/>
                        <a:gd name="connsiteX5" fmla="*/ 3355 w 10000"/>
                        <a:gd name="connsiteY5" fmla="*/ 5937 h 10309"/>
                        <a:gd name="connsiteX6" fmla="*/ 3463 w 10000"/>
                        <a:gd name="connsiteY6" fmla="*/ 5663 h 10309"/>
                        <a:gd name="connsiteX7" fmla="*/ 3726 w 10000"/>
                        <a:gd name="connsiteY7" fmla="*/ 5551 h 10309"/>
                        <a:gd name="connsiteX8" fmla="*/ 9630 w 10000"/>
                        <a:gd name="connsiteY8" fmla="*/ 10000 h 10309"/>
                        <a:gd name="connsiteX9" fmla="*/ 9892 w 10000"/>
                        <a:gd name="connsiteY9" fmla="*/ 9888 h 10309"/>
                        <a:gd name="connsiteX10" fmla="*/ 10000 w 10000"/>
                        <a:gd name="connsiteY10" fmla="*/ 9616 h 10309"/>
                        <a:gd name="connsiteX11" fmla="*/ 10000 w 10000"/>
                        <a:gd name="connsiteY11" fmla="*/ 4073 h 10309"/>
                        <a:gd name="connsiteX12" fmla="*/ 4945 w 10000"/>
                        <a:gd name="connsiteY12" fmla="*/ 0 h 10309"/>
                        <a:gd name="connsiteX13" fmla="*/ 0 w 10000"/>
                        <a:gd name="connsiteY13" fmla="*/ 4082 h 10309"/>
                        <a:gd name="connsiteX0" fmla="*/ 0 w 10165"/>
                        <a:gd name="connsiteY0" fmla="*/ 4082 h 10300"/>
                        <a:gd name="connsiteX1" fmla="*/ 0 w 10165"/>
                        <a:gd name="connsiteY1" fmla="*/ 9616 h 10300"/>
                        <a:gd name="connsiteX2" fmla="*/ 108 w 10165"/>
                        <a:gd name="connsiteY2" fmla="*/ 9888 h 10300"/>
                        <a:gd name="connsiteX3" fmla="*/ 370 w 10165"/>
                        <a:gd name="connsiteY3" fmla="*/ 10000 h 10300"/>
                        <a:gd name="connsiteX4" fmla="*/ 3355 w 10165"/>
                        <a:gd name="connsiteY4" fmla="*/ 10000 h 10300"/>
                        <a:gd name="connsiteX5" fmla="*/ 3355 w 10165"/>
                        <a:gd name="connsiteY5" fmla="*/ 5937 h 10300"/>
                        <a:gd name="connsiteX6" fmla="*/ 3463 w 10165"/>
                        <a:gd name="connsiteY6" fmla="*/ 5663 h 10300"/>
                        <a:gd name="connsiteX7" fmla="*/ 9630 w 10165"/>
                        <a:gd name="connsiteY7" fmla="*/ 10000 h 10300"/>
                        <a:gd name="connsiteX8" fmla="*/ 9892 w 10165"/>
                        <a:gd name="connsiteY8" fmla="*/ 9888 h 10300"/>
                        <a:gd name="connsiteX9" fmla="*/ 10000 w 10165"/>
                        <a:gd name="connsiteY9" fmla="*/ 9616 h 10300"/>
                        <a:gd name="connsiteX10" fmla="*/ 10000 w 10165"/>
                        <a:gd name="connsiteY10" fmla="*/ 4073 h 10300"/>
                        <a:gd name="connsiteX11" fmla="*/ 4945 w 10165"/>
                        <a:gd name="connsiteY11" fmla="*/ 0 h 10300"/>
                        <a:gd name="connsiteX12" fmla="*/ 0 w 10165"/>
                        <a:gd name="connsiteY12" fmla="*/ 4082 h 10300"/>
                        <a:gd name="connsiteX0" fmla="*/ 0 w 10173"/>
                        <a:gd name="connsiteY0" fmla="*/ 4082 h 10280"/>
                        <a:gd name="connsiteX1" fmla="*/ 0 w 10173"/>
                        <a:gd name="connsiteY1" fmla="*/ 9616 h 10280"/>
                        <a:gd name="connsiteX2" fmla="*/ 108 w 10173"/>
                        <a:gd name="connsiteY2" fmla="*/ 9888 h 10280"/>
                        <a:gd name="connsiteX3" fmla="*/ 370 w 10173"/>
                        <a:gd name="connsiteY3" fmla="*/ 10000 h 10280"/>
                        <a:gd name="connsiteX4" fmla="*/ 3355 w 10173"/>
                        <a:gd name="connsiteY4" fmla="*/ 10000 h 10280"/>
                        <a:gd name="connsiteX5" fmla="*/ 3355 w 10173"/>
                        <a:gd name="connsiteY5" fmla="*/ 5937 h 10280"/>
                        <a:gd name="connsiteX6" fmla="*/ 9630 w 10173"/>
                        <a:gd name="connsiteY6" fmla="*/ 10000 h 10280"/>
                        <a:gd name="connsiteX7" fmla="*/ 9892 w 10173"/>
                        <a:gd name="connsiteY7" fmla="*/ 9888 h 10280"/>
                        <a:gd name="connsiteX8" fmla="*/ 10000 w 10173"/>
                        <a:gd name="connsiteY8" fmla="*/ 9616 h 10280"/>
                        <a:gd name="connsiteX9" fmla="*/ 10000 w 10173"/>
                        <a:gd name="connsiteY9" fmla="*/ 4073 h 10280"/>
                        <a:gd name="connsiteX10" fmla="*/ 4945 w 10173"/>
                        <a:gd name="connsiteY10" fmla="*/ 0 h 10280"/>
                        <a:gd name="connsiteX11" fmla="*/ 0 w 10173"/>
                        <a:gd name="connsiteY11" fmla="*/ 4082 h 10280"/>
                        <a:gd name="connsiteX0" fmla="*/ 0 w 10173"/>
                        <a:gd name="connsiteY0" fmla="*/ 4082 h 10280"/>
                        <a:gd name="connsiteX1" fmla="*/ 0 w 10173"/>
                        <a:gd name="connsiteY1" fmla="*/ 9616 h 10280"/>
                        <a:gd name="connsiteX2" fmla="*/ 108 w 10173"/>
                        <a:gd name="connsiteY2" fmla="*/ 9888 h 10280"/>
                        <a:gd name="connsiteX3" fmla="*/ 370 w 10173"/>
                        <a:gd name="connsiteY3" fmla="*/ 10000 h 10280"/>
                        <a:gd name="connsiteX4" fmla="*/ 3355 w 10173"/>
                        <a:gd name="connsiteY4" fmla="*/ 10000 h 10280"/>
                        <a:gd name="connsiteX5" fmla="*/ 9630 w 10173"/>
                        <a:gd name="connsiteY5" fmla="*/ 10000 h 10280"/>
                        <a:gd name="connsiteX6" fmla="*/ 9892 w 10173"/>
                        <a:gd name="connsiteY6" fmla="*/ 9888 h 10280"/>
                        <a:gd name="connsiteX7" fmla="*/ 10000 w 10173"/>
                        <a:gd name="connsiteY7" fmla="*/ 9616 h 10280"/>
                        <a:gd name="connsiteX8" fmla="*/ 10000 w 10173"/>
                        <a:gd name="connsiteY8" fmla="*/ 4073 h 10280"/>
                        <a:gd name="connsiteX9" fmla="*/ 4945 w 10173"/>
                        <a:gd name="connsiteY9" fmla="*/ 0 h 10280"/>
                        <a:gd name="connsiteX10" fmla="*/ 0 w 10173"/>
                        <a:gd name="connsiteY10" fmla="*/ 4082 h 10280"/>
                        <a:gd name="connsiteX0" fmla="*/ 0 w 10173"/>
                        <a:gd name="connsiteY0" fmla="*/ 4082 h 10280"/>
                        <a:gd name="connsiteX1" fmla="*/ 0 w 10173"/>
                        <a:gd name="connsiteY1" fmla="*/ 9616 h 10280"/>
                        <a:gd name="connsiteX2" fmla="*/ 108 w 10173"/>
                        <a:gd name="connsiteY2" fmla="*/ 9888 h 10280"/>
                        <a:gd name="connsiteX3" fmla="*/ 370 w 10173"/>
                        <a:gd name="connsiteY3" fmla="*/ 10000 h 10280"/>
                        <a:gd name="connsiteX4" fmla="*/ 9630 w 10173"/>
                        <a:gd name="connsiteY4" fmla="*/ 10000 h 10280"/>
                        <a:gd name="connsiteX5" fmla="*/ 9892 w 10173"/>
                        <a:gd name="connsiteY5" fmla="*/ 9888 h 10280"/>
                        <a:gd name="connsiteX6" fmla="*/ 10000 w 10173"/>
                        <a:gd name="connsiteY6" fmla="*/ 9616 h 10280"/>
                        <a:gd name="connsiteX7" fmla="*/ 10000 w 10173"/>
                        <a:gd name="connsiteY7" fmla="*/ 4073 h 10280"/>
                        <a:gd name="connsiteX8" fmla="*/ 4945 w 10173"/>
                        <a:gd name="connsiteY8" fmla="*/ 0 h 10280"/>
                        <a:gd name="connsiteX9" fmla="*/ 0 w 10173"/>
                        <a:gd name="connsiteY9" fmla="*/ 4082 h 10280"/>
                        <a:gd name="connsiteX0" fmla="*/ 0 w 10000"/>
                        <a:gd name="connsiteY0" fmla="*/ 4082 h 10000"/>
                        <a:gd name="connsiteX1" fmla="*/ 0 w 10000"/>
                        <a:gd name="connsiteY1" fmla="*/ 9616 h 10000"/>
                        <a:gd name="connsiteX2" fmla="*/ 108 w 10000"/>
                        <a:gd name="connsiteY2" fmla="*/ 9888 h 10000"/>
                        <a:gd name="connsiteX3" fmla="*/ 370 w 10000"/>
                        <a:gd name="connsiteY3" fmla="*/ 10000 h 10000"/>
                        <a:gd name="connsiteX4" fmla="*/ 9892 w 10000"/>
                        <a:gd name="connsiteY4" fmla="*/ 9888 h 10000"/>
                        <a:gd name="connsiteX5" fmla="*/ 10000 w 10000"/>
                        <a:gd name="connsiteY5" fmla="*/ 9616 h 10000"/>
                        <a:gd name="connsiteX6" fmla="*/ 10000 w 10000"/>
                        <a:gd name="connsiteY6" fmla="*/ 4073 h 10000"/>
                        <a:gd name="connsiteX7" fmla="*/ 4945 w 10000"/>
                        <a:gd name="connsiteY7" fmla="*/ 0 h 10000"/>
                        <a:gd name="connsiteX8" fmla="*/ 0 w 10000"/>
                        <a:gd name="connsiteY8" fmla="*/ 4082 h 10000"/>
                        <a:gd name="connsiteX0" fmla="*/ 0 w 10000"/>
                        <a:gd name="connsiteY0" fmla="*/ 4082 h 9921"/>
                        <a:gd name="connsiteX1" fmla="*/ 0 w 10000"/>
                        <a:gd name="connsiteY1" fmla="*/ 9616 h 9921"/>
                        <a:gd name="connsiteX2" fmla="*/ 108 w 10000"/>
                        <a:gd name="connsiteY2" fmla="*/ 9888 h 9921"/>
                        <a:gd name="connsiteX3" fmla="*/ 9892 w 10000"/>
                        <a:gd name="connsiteY3" fmla="*/ 9888 h 9921"/>
                        <a:gd name="connsiteX4" fmla="*/ 10000 w 10000"/>
                        <a:gd name="connsiteY4" fmla="*/ 9616 h 9921"/>
                        <a:gd name="connsiteX5" fmla="*/ 10000 w 10000"/>
                        <a:gd name="connsiteY5" fmla="*/ 4073 h 9921"/>
                        <a:gd name="connsiteX6" fmla="*/ 4945 w 10000"/>
                        <a:gd name="connsiteY6" fmla="*/ 0 h 9921"/>
                        <a:gd name="connsiteX7" fmla="*/ 0 w 10000"/>
                        <a:gd name="connsiteY7" fmla="*/ 4082 h 9921"/>
                        <a:gd name="connsiteX0" fmla="*/ 0 w 10000"/>
                        <a:gd name="connsiteY0" fmla="*/ 4115 h 10011"/>
                        <a:gd name="connsiteX1" fmla="*/ 0 w 10000"/>
                        <a:gd name="connsiteY1" fmla="*/ 9693 h 10011"/>
                        <a:gd name="connsiteX2" fmla="*/ 108 w 10000"/>
                        <a:gd name="connsiteY2" fmla="*/ 9967 h 10011"/>
                        <a:gd name="connsiteX3" fmla="*/ 9874 w 10000"/>
                        <a:gd name="connsiteY3" fmla="*/ 9986 h 10011"/>
                        <a:gd name="connsiteX4" fmla="*/ 10000 w 10000"/>
                        <a:gd name="connsiteY4" fmla="*/ 9693 h 10011"/>
                        <a:gd name="connsiteX5" fmla="*/ 10000 w 10000"/>
                        <a:gd name="connsiteY5" fmla="*/ 4105 h 10011"/>
                        <a:gd name="connsiteX6" fmla="*/ 4945 w 10000"/>
                        <a:gd name="connsiteY6" fmla="*/ 0 h 10011"/>
                        <a:gd name="connsiteX7" fmla="*/ 0 w 10000"/>
                        <a:gd name="connsiteY7" fmla="*/ 4115 h 10011"/>
                        <a:gd name="connsiteX0" fmla="*/ 0 w 10000"/>
                        <a:gd name="connsiteY0" fmla="*/ 4115 h 10000"/>
                        <a:gd name="connsiteX1" fmla="*/ 0 w 10000"/>
                        <a:gd name="connsiteY1" fmla="*/ 9693 h 10000"/>
                        <a:gd name="connsiteX2" fmla="*/ 108 w 10000"/>
                        <a:gd name="connsiteY2" fmla="*/ 9967 h 10000"/>
                        <a:gd name="connsiteX3" fmla="*/ 9856 w 10000"/>
                        <a:gd name="connsiteY3" fmla="*/ 9967 h 10000"/>
                        <a:gd name="connsiteX4" fmla="*/ 10000 w 10000"/>
                        <a:gd name="connsiteY4" fmla="*/ 9693 h 10000"/>
                        <a:gd name="connsiteX5" fmla="*/ 10000 w 10000"/>
                        <a:gd name="connsiteY5" fmla="*/ 4105 h 10000"/>
                        <a:gd name="connsiteX6" fmla="*/ 4945 w 10000"/>
                        <a:gd name="connsiteY6" fmla="*/ 0 h 10000"/>
                        <a:gd name="connsiteX7" fmla="*/ 0 w 10000"/>
                        <a:gd name="connsiteY7" fmla="*/ 4115 h 10000"/>
                        <a:gd name="connsiteX0" fmla="*/ 0 w 10000"/>
                        <a:gd name="connsiteY0" fmla="*/ 4115 h 9987"/>
                        <a:gd name="connsiteX1" fmla="*/ 0 w 10000"/>
                        <a:gd name="connsiteY1" fmla="*/ 9693 h 9987"/>
                        <a:gd name="connsiteX2" fmla="*/ 108 w 10000"/>
                        <a:gd name="connsiteY2" fmla="*/ 9967 h 9987"/>
                        <a:gd name="connsiteX3" fmla="*/ 9820 w 10000"/>
                        <a:gd name="connsiteY3" fmla="*/ 9929 h 9987"/>
                        <a:gd name="connsiteX4" fmla="*/ 10000 w 10000"/>
                        <a:gd name="connsiteY4" fmla="*/ 9693 h 9987"/>
                        <a:gd name="connsiteX5" fmla="*/ 10000 w 10000"/>
                        <a:gd name="connsiteY5" fmla="*/ 4105 h 9987"/>
                        <a:gd name="connsiteX6" fmla="*/ 4945 w 10000"/>
                        <a:gd name="connsiteY6" fmla="*/ 0 h 9987"/>
                        <a:gd name="connsiteX7" fmla="*/ 0 w 10000"/>
                        <a:gd name="connsiteY7" fmla="*/ 4115 h 9987"/>
                        <a:gd name="connsiteX0" fmla="*/ 0 w 10000"/>
                        <a:gd name="connsiteY0" fmla="*/ 4120 h 10005"/>
                        <a:gd name="connsiteX1" fmla="*/ 0 w 10000"/>
                        <a:gd name="connsiteY1" fmla="*/ 9706 h 10005"/>
                        <a:gd name="connsiteX2" fmla="*/ 108 w 10000"/>
                        <a:gd name="connsiteY2" fmla="*/ 9980 h 10005"/>
                        <a:gd name="connsiteX3" fmla="*/ 9802 w 10000"/>
                        <a:gd name="connsiteY3" fmla="*/ 9961 h 10005"/>
                        <a:gd name="connsiteX4" fmla="*/ 10000 w 10000"/>
                        <a:gd name="connsiteY4" fmla="*/ 9706 h 10005"/>
                        <a:gd name="connsiteX5" fmla="*/ 10000 w 10000"/>
                        <a:gd name="connsiteY5" fmla="*/ 4110 h 10005"/>
                        <a:gd name="connsiteX6" fmla="*/ 4945 w 10000"/>
                        <a:gd name="connsiteY6" fmla="*/ 0 h 10005"/>
                        <a:gd name="connsiteX7" fmla="*/ 0 w 10000"/>
                        <a:gd name="connsiteY7" fmla="*/ 4120 h 10005"/>
                        <a:gd name="connsiteX0" fmla="*/ 0 w 10000"/>
                        <a:gd name="connsiteY0" fmla="*/ 4120 h 10005"/>
                        <a:gd name="connsiteX1" fmla="*/ 0 w 10000"/>
                        <a:gd name="connsiteY1" fmla="*/ 9706 h 10005"/>
                        <a:gd name="connsiteX2" fmla="*/ 108 w 10000"/>
                        <a:gd name="connsiteY2" fmla="*/ 9980 h 10005"/>
                        <a:gd name="connsiteX3" fmla="*/ 9802 w 10000"/>
                        <a:gd name="connsiteY3" fmla="*/ 9961 h 10005"/>
                        <a:gd name="connsiteX4" fmla="*/ 10000 w 10000"/>
                        <a:gd name="connsiteY4" fmla="*/ 9706 h 10005"/>
                        <a:gd name="connsiteX5" fmla="*/ 10000 w 10000"/>
                        <a:gd name="connsiteY5" fmla="*/ 4110 h 10005"/>
                        <a:gd name="connsiteX6" fmla="*/ 4945 w 10000"/>
                        <a:gd name="connsiteY6" fmla="*/ 0 h 10005"/>
                        <a:gd name="connsiteX7" fmla="*/ 0 w 10000"/>
                        <a:gd name="connsiteY7" fmla="*/ 4120 h 10005"/>
                        <a:gd name="connsiteX0" fmla="*/ 0 w 10000"/>
                        <a:gd name="connsiteY0" fmla="*/ 4120 h 10000"/>
                        <a:gd name="connsiteX1" fmla="*/ 0 w 10000"/>
                        <a:gd name="connsiteY1" fmla="*/ 9706 h 10000"/>
                        <a:gd name="connsiteX2" fmla="*/ 108 w 10000"/>
                        <a:gd name="connsiteY2" fmla="*/ 9980 h 10000"/>
                        <a:gd name="connsiteX3" fmla="*/ 9802 w 10000"/>
                        <a:gd name="connsiteY3" fmla="*/ 9961 h 10000"/>
                        <a:gd name="connsiteX4" fmla="*/ 10000 w 10000"/>
                        <a:gd name="connsiteY4" fmla="*/ 9706 h 10000"/>
                        <a:gd name="connsiteX5" fmla="*/ 10000 w 10000"/>
                        <a:gd name="connsiteY5" fmla="*/ 4110 h 10000"/>
                        <a:gd name="connsiteX6" fmla="*/ 4945 w 10000"/>
                        <a:gd name="connsiteY6" fmla="*/ 0 h 10000"/>
                        <a:gd name="connsiteX7" fmla="*/ 0 w 10000"/>
                        <a:gd name="connsiteY7" fmla="*/ 4120 h 10000"/>
                        <a:gd name="connsiteX0" fmla="*/ 0 w 10000"/>
                        <a:gd name="connsiteY0" fmla="*/ 4120 h 9980"/>
                        <a:gd name="connsiteX1" fmla="*/ 0 w 10000"/>
                        <a:gd name="connsiteY1" fmla="*/ 9706 h 9980"/>
                        <a:gd name="connsiteX2" fmla="*/ 108 w 10000"/>
                        <a:gd name="connsiteY2" fmla="*/ 9980 h 9980"/>
                        <a:gd name="connsiteX3" fmla="*/ 9802 w 10000"/>
                        <a:gd name="connsiteY3" fmla="*/ 9961 h 9980"/>
                        <a:gd name="connsiteX4" fmla="*/ 10000 w 10000"/>
                        <a:gd name="connsiteY4" fmla="*/ 9706 h 9980"/>
                        <a:gd name="connsiteX5" fmla="*/ 10000 w 10000"/>
                        <a:gd name="connsiteY5" fmla="*/ 4110 h 9980"/>
                        <a:gd name="connsiteX6" fmla="*/ 4945 w 10000"/>
                        <a:gd name="connsiteY6" fmla="*/ 0 h 9980"/>
                        <a:gd name="connsiteX7" fmla="*/ 0 w 10000"/>
                        <a:gd name="connsiteY7" fmla="*/ 4120 h 9980"/>
                        <a:gd name="connsiteX0" fmla="*/ 0 w 10000"/>
                        <a:gd name="connsiteY0" fmla="*/ 4128 h 10000"/>
                        <a:gd name="connsiteX1" fmla="*/ 0 w 10000"/>
                        <a:gd name="connsiteY1" fmla="*/ 9725 h 10000"/>
                        <a:gd name="connsiteX2" fmla="*/ 108 w 10000"/>
                        <a:gd name="connsiteY2" fmla="*/ 10000 h 10000"/>
                        <a:gd name="connsiteX3" fmla="*/ 9802 w 10000"/>
                        <a:gd name="connsiteY3" fmla="*/ 9981 h 10000"/>
                        <a:gd name="connsiteX4" fmla="*/ 10000 w 10000"/>
                        <a:gd name="connsiteY4" fmla="*/ 9725 h 10000"/>
                        <a:gd name="connsiteX5" fmla="*/ 10000 w 10000"/>
                        <a:gd name="connsiteY5" fmla="*/ 4118 h 10000"/>
                        <a:gd name="connsiteX6" fmla="*/ 4945 w 10000"/>
                        <a:gd name="connsiteY6" fmla="*/ 0 h 10000"/>
                        <a:gd name="connsiteX7" fmla="*/ 0 w 10000"/>
                        <a:gd name="connsiteY7" fmla="*/ 4128 h 10000"/>
                        <a:gd name="connsiteX0" fmla="*/ 0 w 10000"/>
                        <a:gd name="connsiteY0" fmla="*/ 4128 h 9990"/>
                        <a:gd name="connsiteX1" fmla="*/ 0 w 10000"/>
                        <a:gd name="connsiteY1" fmla="*/ 9725 h 9990"/>
                        <a:gd name="connsiteX2" fmla="*/ 108 w 10000"/>
                        <a:gd name="connsiteY2" fmla="*/ 9990 h 9990"/>
                        <a:gd name="connsiteX3" fmla="*/ 9802 w 10000"/>
                        <a:gd name="connsiteY3" fmla="*/ 9981 h 9990"/>
                        <a:gd name="connsiteX4" fmla="*/ 10000 w 10000"/>
                        <a:gd name="connsiteY4" fmla="*/ 9725 h 9990"/>
                        <a:gd name="connsiteX5" fmla="*/ 10000 w 10000"/>
                        <a:gd name="connsiteY5" fmla="*/ 4118 h 9990"/>
                        <a:gd name="connsiteX6" fmla="*/ 4945 w 10000"/>
                        <a:gd name="connsiteY6" fmla="*/ 0 h 9990"/>
                        <a:gd name="connsiteX7" fmla="*/ 0 w 10000"/>
                        <a:gd name="connsiteY7" fmla="*/ 4128 h 9990"/>
                        <a:gd name="connsiteX0" fmla="*/ 0 w 10000"/>
                        <a:gd name="connsiteY0" fmla="*/ 4132 h 10000"/>
                        <a:gd name="connsiteX1" fmla="*/ 0 w 10000"/>
                        <a:gd name="connsiteY1" fmla="*/ 9735 h 10000"/>
                        <a:gd name="connsiteX2" fmla="*/ 108 w 10000"/>
                        <a:gd name="connsiteY2" fmla="*/ 10000 h 10000"/>
                        <a:gd name="connsiteX3" fmla="*/ 9802 w 10000"/>
                        <a:gd name="connsiteY3" fmla="*/ 9991 h 10000"/>
                        <a:gd name="connsiteX4" fmla="*/ 10000 w 10000"/>
                        <a:gd name="connsiteY4" fmla="*/ 9735 h 10000"/>
                        <a:gd name="connsiteX5" fmla="*/ 10000 w 10000"/>
                        <a:gd name="connsiteY5" fmla="*/ 4122 h 10000"/>
                        <a:gd name="connsiteX6" fmla="*/ 4945 w 10000"/>
                        <a:gd name="connsiteY6" fmla="*/ 0 h 10000"/>
                        <a:gd name="connsiteX7" fmla="*/ 0 w 10000"/>
                        <a:gd name="connsiteY7" fmla="*/ 4132 h 10000"/>
                        <a:gd name="connsiteX0" fmla="*/ 0 w 10000"/>
                        <a:gd name="connsiteY0" fmla="*/ 4132 h 10000"/>
                        <a:gd name="connsiteX1" fmla="*/ 0 w 10000"/>
                        <a:gd name="connsiteY1" fmla="*/ 9735 h 10000"/>
                        <a:gd name="connsiteX2" fmla="*/ 108 w 10000"/>
                        <a:gd name="connsiteY2" fmla="*/ 10000 h 10000"/>
                        <a:gd name="connsiteX3" fmla="*/ 9802 w 10000"/>
                        <a:gd name="connsiteY3" fmla="*/ 9991 h 10000"/>
                        <a:gd name="connsiteX4" fmla="*/ 10000 w 10000"/>
                        <a:gd name="connsiteY4" fmla="*/ 9735 h 10000"/>
                        <a:gd name="connsiteX5" fmla="*/ 10000 w 10000"/>
                        <a:gd name="connsiteY5" fmla="*/ 4122 h 10000"/>
                        <a:gd name="connsiteX6" fmla="*/ 4945 w 10000"/>
                        <a:gd name="connsiteY6" fmla="*/ 0 h 10000"/>
                        <a:gd name="connsiteX7" fmla="*/ 0 w 10000"/>
                        <a:gd name="connsiteY7" fmla="*/ 4132 h 10000"/>
                        <a:gd name="connsiteX0" fmla="*/ 0 w 10000"/>
                        <a:gd name="connsiteY0" fmla="*/ 4132 h 9991"/>
                        <a:gd name="connsiteX1" fmla="*/ 0 w 10000"/>
                        <a:gd name="connsiteY1" fmla="*/ 9735 h 9991"/>
                        <a:gd name="connsiteX2" fmla="*/ 108 w 10000"/>
                        <a:gd name="connsiteY2" fmla="*/ 9979 h 9991"/>
                        <a:gd name="connsiteX3" fmla="*/ 9802 w 10000"/>
                        <a:gd name="connsiteY3" fmla="*/ 9991 h 9991"/>
                        <a:gd name="connsiteX4" fmla="*/ 10000 w 10000"/>
                        <a:gd name="connsiteY4" fmla="*/ 9735 h 9991"/>
                        <a:gd name="connsiteX5" fmla="*/ 10000 w 10000"/>
                        <a:gd name="connsiteY5" fmla="*/ 4122 h 9991"/>
                        <a:gd name="connsiteX6" fmla="*/ 4945 w 10000"/>
                        <a:gd name="connsiteY6" fmla="*/ 0 h 9991"/>
                        <a:gd name="connsiteX7" fmla="*/ 0 w 10000"/>
                        <a:gd name="connsiteY7" fmla="*/ 4132 h 9991"/>
                        <a:gd name="connsiteX0" fmla="*/ 0 w 10000"/>
                        <a:gd name="connsiteY0" fmla="*/ 4136 h 10000"/>
                        <a:gd name="connsiteX1" fmla="*/ 0 w 10000"/>
                        <a:gd name="connsiteY1" fmla="*/ 9744 h 10000"/>
                        <a:gd name="connsiteX2" fmla="*/ 167 w 10000"/>
                        <a:gd name="connsiteY2" fmla="*/ 9988 h 10000"/>
                        <a:gd name="connsiteX3" fmla="*/ 9802 w 10000"/>
                        <a:gd name="connsiteY3" fmla="*/ 10000 h 10000"/>
                        <a:gd name="connsiteX4" fmla="*/ 10000 w 10000"/>
                        <a:gd name="connsiteY4" fmla="*/ 9744 h 10000"/>
                        <a:gd name="connsiteX5" fmla="*/ 10000 w 10000"/>
                        <a:gd name="connsiteY5" fmla="*/ 4126 h 10000"/>
                        <a:gd name="connsiteX6" fmla="*/ 4945 w 10000"/>
                        <a:gd name="connsiteY6" fmla="*/ 0 h 10000"/>
                        <a:gd name="connsiteX7" fmla="*/ 0 w 10000"/>
                        <a:gd name="connsiteY7" fmla="*/ 4136 h 1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0000" h="10000">
                          <a:moveTo>
                            <a:pt x="0" y="4136"/>
                          </a:moveTo>
                          <a:lnTo>
                            <a:pt x="0" y="9744"/>
                          </a:lnTo>
                          <a:cubicBezTo>
                            <a:pt x="0" y="9847"/>
                            <a:pt x="67" y="9978"/>
                            <a:pt x="167" y="9988"/>
                          </a:cubicBezTo>
                          <a:lnTo>
                            <a:pt x="9802" y="10000"/>
                          </a:lnTo>
                          <a:cubicBezTo>
                            <a:pt x="9931" y="9957"/>
                            <a:pt x="10000" y="9849"/>
                            <a:pt x="10000" y="9744"/>
                          </a:cubicBezTo>
                          <a:lnTo>
                            <a:pt x="10000" y="4126"/>
                          </a:lnTo>
                          <a:lnTo>
                            <a:pt x="4945" y="0"/>
                          </a:lnTo>
                          <a:lnTo>
                            <a:pt x="0" y="4136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/>
                  </p:spPr>
                  <p:txBody>
                    <a:bodyPr vert="horz" wrap="square" lIns="91440" tIns="45720" rIns="91440" bIns="4572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68" name="Freeform 22"/>
                    <p:cNvSpPr>
                      <a:spLocks/>
                    </p:cNvSpPr>
                    <p:nvPr/>
                  </p:nvSpPr>
                  <p:spPr bwMode="auto">
                    <a:xfrm>
                      <a:off x="5042377" y="2049816"/>
                      <a:ext cx="367588" cy="168143"/>
                    </a:xfrm>
                    <a:custGeom>
                      <a:avLst/>
                      <a:gdLst>
                        <a:gd name="T0" fmla="*/ 6308 w 6501"/>
                        <a:gd name="T1" fmla="*/ 2281 h 2972"/>
                        <a:gd name="T2" fmla="*/ 3476 w 6501"/>
                        <a:gd name="T3" fmla="*/ 102 h 2972"/>
                        <a:gd name="T4" fmla="*/ 3024 w 6501"/>
                        <a:gd name="T5" fmla="*/ 102 h 2972"/>
                        <a:gd name="T6" fmla="*/ 1507 w 6501"/>
                        <a:gd name="T7" fmla="*/ 1269 h 2972"/>
                        <a:gd name="T8" fmla="*/ 1507 w 6501"/>
                        <a:gd name="T9" fmla="*/ 680 h 2972"/>
                        <a:gd name="T10" fmla="*/ 767 w 6501"/>
                        <a:gd name="T11" fmla="*/ 680 h 2972"/>
                        <a:gd name="T12" fmla="*/ 767 w 6501"/>
                        <a:gd name="T13" fmla="*/ 1839 h 2972"/>
                        <a:gd name="T14" fmla="*/ 193 w 6501"/>
                        <a:gd name="T15" fmla="*/ 2281 h 2972"/>
                        <a:gd name="T16" fmla="*/ 125 w 6501"/>
                        <a:gd name="T17" fmla="*/ 2800 h 2972"/>
                        <a:gd name="T18" fmla="*/ 418 w 6501"/>
                        <a:gd name="T19" fmla="*/ 2944 h 2972"/>
                        <a:gd name="T20" fmla="*/ 539 w 6501"/>
                        <a:gd name="T21" fmla="*/ 2924 h 2972"/>
                        <a:gd name="T22" fmla="*/ 3136 w 6501"/>
                        <a:gd name="T23" fmla="*/ 858 h 2972"/>
                        <a:gd name="T24" fmla="*/ 3307 w 6501"/>
                        <a:gd name="T25" fmla="*/ 856 h 2972"/>
                        <a:gd name="T26" fmla="*/ 5967 w 6501"/>
                        <a:gd name="T27" fmla="*/ 2925 h 2972"/>
                        <a:gd name="T28" fmla="*/ 6376 w 6501"/>
                        <a:gd name="T29" fmla="*/ 2800 h 2972"/>
                        <a:gd name="T30" fmla="*/ 6308 w 6501"/>
                        <a:gd name="T31" fmla="*/ 2281 h 297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6501" h="2972">
                          <a:moveTo>
                            <a:pt x="6308" y="2281"/>
                          </a:moveTo>
                          <a:lnTo>
                            <a:pt x="3476" y="102"/>
                          </a:lnTo>
                          <a:cubicBezTo>
                            <a:pt x="3343" y="0"/>
                            <a:pt x="3157" y="0"/>
                            <a:pt x="3024" y="102"/>
                          </a:cubicBezTo>
                          <a:lnTo>
                            <a:pt x="1507" y="1269"/>
                          </a:lnTo>
                          <a:lnTo>
                            <a:pt x="1507" y="680"/>
                          </a:lnTo>
                          <a:lnTo>
                            <a:pt x="767" y="680"/>
                          </a:lnTo>
                          <a:lnTo>
                            <a:pt x="767" y="1839"/>
                          </a:lnTo>
                          <a:lnTo>
                            <a:pt x="193" y="2281"/>
                          </a:lnTo>
                          <a:cubicBezTo>
                            <a:pt x="31" y="2405"/>
                            <a:pt x="0" y="2638"/>
                            <a:pt x="125" y="2800"/>
                          </a:cubicBezTo>
                          <a:cubicBezTo>
                            <a:pt x="198" y="2895"/>
                            <a:pt x="308" y="2944"/>
                            <a:pt x="418" y="2944"/>
                          </a:cubicBezTo>
                          <a:cubicBezTo>
                            <a:pt x="459" y="2944"/>
                            <a:pt x="500" y="2937"/>
                            <a:pt x="539" y="2924"/>
                          </a:cubicBezTo>
                          <a:lnTo>
                            <a:pt x="3136" y="858"/>
                          </a:lnTo>
                          <a:cubicBezTo>
                            <a:pt x="3186" y="818"/>
                            <a:pt x="3257" y="817"/>
                            <a:pt x="3307" y="856"/>
                          </a:cubicBezTo>
                          <a:lnTo>
                            <a:pt x="5967" y="2925"/>
                          </a:lnTo>
                          <a:cubicBezTo>
                            <a:pt x="6113" y="2972"/>
                            <a:pt x="6277" y="2928"/>
                            <a:pt x="6376" y="2800"/>
                          </a:cubicBezTo>
                          <a:cubicBezTo>
                            <a:pt x="6501" y="2638"/>
                            <a:pt x="6470" y="2405"/>
                            <a:pt x="6308" y="2281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xtLst/>
                  </p:spPr>
                  <p:txBody>
                    <a:bodyPr vert="horz" wrap="square" lIns="91440" tIns="45720" rIns="91440" bIns="4572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150" name="Rectangle 149"/>
                    <p:cNvSpPr/>
                    <p:nvPr/>
                  </p:nvSpPr>
                  <p:spPr>
                    <a:xfrm rot="19322132">
                      <a:off x="5134985" y="2201546"/>
                      <a:ext cx="95452" cy="517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60" name="Rectangle 159"/>
                    <p:cNvSpPr/>
                    <p:nvPr/>
                  </p:nvSpPr>
                  <p:spPr>
                    <a:xfrm rot="1320000" flipH="1" flipV="1">
                      <a:off x="5211856" y="2192626"/>
                      <a:ext cx="75947" cy="485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63" name="Oval 162"/>
                    <p:cNvSpPr/>
                    <p:nvPr/>
                  </p:nvSpPr>
                  <p:spPr>
                    <a:xfrm>
                      <a:off x="5200930" y="2170646"/>
                      <a:ext cx="21000" cy="21000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ED6847"/>
                        </a:gs>
                        <a:gs pos="78000">
                          <a:srgbClr val="9D2A0F"/>
                        </a:gs>
                      </a:gsLst>
                      <a:lin ang="3600000" scaled="0"/>
                      <a:tileRect/>
                    </a:gra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64" name="Oval 163"/>
                    <p:cNvSpPr/>
                    <p:nvPr/>
                  </p:nvSpPr>
                  <p:spPr>
                    <a:xfrm>
                      <a:off x="5204829" y="2174545"/>
                      <a:ext cx="13202" cy="13202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C73513"/>
                        </a:gs>
                        <a:gs pos="48000">
                          <a:srgbClr val="ED6847"/>
                        </a:gs>
                        <a:gs pos="100000">
                          <a:srgbClr val="ED6847">
                            <a:lumMod val="61000"/>
                            <a:lumOff val="39000"/>
                          </a:srgbClr>
                        </a:gs>
                      </a:gsLst>
                      <a:lin ang="16200000" scaled="1"/>
                      <a:tileRect/>
                    </a:gra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65" name="Rounded Rectangle 164"/>
                    <p:cNvSpPr/>
                    <p:nvPr/>
                  </p:nvSpPr>
                  <p:spPr>
                    <a:xfrm rot="21003027">
                      <a:off x="5108835" y="2214168"/>
                      <a:ext cx="234731" cy="145746"/>
                    </a:xfrm>
                    <a:prstGeom prst="roundRect">
                      <a:avLst>
                        <a:gd name="adj" fmla="val 8300"/>
                      </a:avLst>
                    </a:prstGeom>
                    <a:solidFill>
                      <a:schemeClr val="bg1"/>
                    </a:solidFill>
                    <a:ln>
                      <a:noFill/>
                    </a:ln>
                    <a:effectLst>
                      <a:outerShdw blurRad="50800" dist="127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66" name="Rounded Rectangle 165"/>
                    <p:cNvSpPr/>
                    <p:nvPr/>
                  </p:nvSpPr>
                  <p:spPr>
                    <a:xfrm rot="21003027">
                      <a:off x="5114887" y="2221680"/>
                      <a:ext cx="222756" cy="131763"/>
                    </a:xfrm>
                    <a:prstGeom prst="roundRect">
                      <a:avLst>
                        <a:gd name="adj" fmla="val 6390"/>
                      </a:avLst>
                    </a:prstGeom>
                    <a:solidFill>
                      <a:srgbClr val="89CFF0"/>
                    </a:soli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square" rtlCol="0" anchor="ctr">
                      <a:noAutofit/>
                    </a:bodyPr>
                    <a:lstStyle/>
                    <a:p>
                      <a:pPr algn="ctr"/>
                      <a:endParaRPr lang="en-US" dirty="0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47" name="Freeform 146"/>
                    <p:cNvSpPr/>
                    <p:nvPr/>
                  </p:nvSpPr>
                  <p:spPr>
                    <a:xfrm rot="21069836">
                      <a:off x="5130992" y="2266328"/>
                      <a:ext cx="201661" cy="4203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92478" h="81818">
                          <a:moveTo>
                            <a:pt x="16520" y="13841"/>
                          </a:moveTo>
                          <a:lnTo>
                            <a:pt x="16520" y="34603"/>
                          </a:lnTo>
                          <a:lnTo>
                            <a:pt x="28742" y="34603"/>
                          </a:lnTo>
                          <a:cubicBezTo>
                            <a:pt x="36667" y="34603"/>
                            <a:pt x="41616" y="34268"/>
                            <a:pt x="43588" y="33598"/>
                          </a:cubicBezTo>
                          <a:cubicBezTo>
                            <a:pt x="45560" y="32928"/>
                            <a:pt x="47104" y="31775"/>
                            <a:pt x="48220" y="30138"/>
                          </a:cubicBezTo>
                          <a:cubicBezTo>
                            <a:pt x="49336" y="28501"/>
                            <a:pt x="49894" y="26454"/>
                            <a:pt x="49894" y="23999"/>
                          </a:cubicBezTo>
                          <a:cubicBezTo>
                            <a:pt x="49894" y="21245"/>
                            <a:pt x="49160" y="19022"/>
                            <a:pt x="47690" y="17329"/>
                          </a:cubicBezTo>
                          <a:cubicBezTo>
                            <a:pt x="46220" y="15636"/>
                            <a:pt x="44146" y="14567"/>
                            <a:pt x="41467" y="14120"/>
                          </a:cubicBezTo>
                          <a:cubicBezTo>
                            <a:pt x="40128" y="13934"/>
                            <a:pt x="36109" y="13841"/>
                            <a:pt x="29412" y="13841"/>
                          </a:cubicBezTo>
                          <a:close/>
                          <a:moveTo>
                            <a:pt x="327459" y="0"/>
                          </a:moveTo>
                          <a:lnTo>
                            <a:pt x="392478" y="0"/>
                          </a:lnTo>
                          <a:lnTo>
                            <a:pt x="392478" y="13841"/>
                          </a:lnTo>
                          <a:lnTo>
                            <a:pt x="368256" y="13841"/>
                          </a:lnTo>
                          <a:lnTo>
                            <a:pt x="368256" y="81818"/>
                          </a:lnTo>
                          <a:lnTo>
                            <a:pt x="351736" y="81818"/>
                          </a:lnTo>
                          <a:lnTo>
                            <a:pt x="351736" y="13841"/>
                          </a:lnTo>
                          <a:lnTo>
                            <a:pt x="327459" y="13841"/>
                          </a:lnTo>
                          <a:close/>
                          <a:moveTo>
                            <a:pt x="219186" y="0"/>
                          </a:moveTo>
                          <a:lnTo>
                            <a:pt x="235260" y="0"/>
                          </a:lnTo>
                          <a:lnTo>
                            <a:pt x="268746" y="54639"/>
                          </a:lnTo>
                          <a:lnTo>
                            <a:pt x="268746" y="0"/>
                          </a:lnTo>
                          <a:lnTo>
                            <a:pt x="284094" y="0"/>
                          </a:lnTo>
                          <a:lnTo>
                            <a:pt x="284094" y="81818"/>
                          </a:lnTo>
                          <a:lnTo>
                            <a:pt x="267518" y="81818"/>
                          </a:lnTo>
                          <a:lnTo>
                            <a:pt x="234534" y="28463"/>
                          </a:lnTo>
                          <a:lnTo>
                            <a:pt x="234534" y="81818"/>
                          </a:lnTo>
                          <a:lnTo>
                            <a:pt x="219186" y="81818"/>
                          </a:lnTo>
                          <a:close/>
                          <a:moveTo>
                            <a:pt x="114244" y="0"/>
                          </a:moveTo>
                          <a:lnTo>
                            <a:pt x="174910" y="0"/>
                          </a:lnTo>
                          <a:lnTo>
                            <a:pt x="174910" y="13841"/>
                          </a:lnTo>
                          <a:lnTo>
                            <a:pt x="130764" y="13841"/>
                          </a:lnTo>
                          <a:lnTo>
                            <a:pt x="130764" y="31979"/>
                          </a:lnTo>
                          <a:lnTo>
                            <a:pt x="171840" y="31979"/>
                          </a:lnTo>
                          <a:lnTo>
                            <a:pt x="171840" y="45765"/>
                          </a:lnTo>
                          <a:lnTo>
                            <a:pt x="130764" y="45765"/>
                          </a:lnTo>
                          <a:lnTo>
                            <a:pt x="130764" y="68033"/>
                          </a:lnTo>
                          <a:lnTo>
                            <a:pt x="176473" y="68033"/>
                          </a:lnTo>
                          <a:lnTo>
                            <a:pt x="176473" y="81818"/>
                          </a:lnTo>
                          <a:lnTo>
                            <a:pt x="114244" y="81818"/>
                          </a:lnTo>
                          <a:close/>
                          <a:moveTo>
                            <a:pt x="0" y="0"/>
                          </a:moveTo>
                          <a:lnTo>
                            <a:pt x="34770" y="0"/>
                          </a:lnTo>
                          <a:cubicBezTo>
                            <a:pt x="43513" y="0"/>
                            <a:pt x="49866" y="735"/>
                            <a:pt x="53829" y="2205"/>
                          </a:cubicBezTo>
                          <a:cubicBezTo>
                            <a:pt x="57792" y="3674"/>
                            <a:pt x="60963" y="6288"/>
                            <a:pt x="63345" y="10046"/>
                          </a:cubicBezTo>
                          <a:cubicBezTo>
                            <a:pt x="65726" y="13804"/>
                            <a:pt x="66917" y="18101"/>
                            <a:pt x="66917" y="22938"/>
                          </a:cubicBezTo>
                          <a:cubicBezTo>
                            <a:pt x="66917" y="29077"/>
                            <a:pt x="65112" y="34147"/>
                            <a:pt x="61503" y="38146"/>
                          </a:cubicBezTo>
                          <a:cubicBezTo>
                            <a:pt x="57894" y="42146"/>
                            <a:pt x="52499" y="44667"/>
                            <a:pt x="45318" y="45709"/>
                          </a:cubicBezTo>
                          <a:cubicBezTo>
                            <a:pt x="48890" y="47792"/>
                            <a:pt x="51838" y="50081"/>
                            <a:pt x="54164" y="52574"/>
                          </a:cubicBezTo>
                          <a:cubicBezTo>
                            <a:pt x="56489" y="55066"/>
                            <a:pt x="59624" y="59494"/>
                            <a:pt x="63568" y="65856"/>
                          </a:cubicBezTo>
                          <a:lnTo>
                            <a:pt x="73558" y="81818"/>
                          </a:lnTo>
                          <a:lnTo>
                            <a:pt x="53801" y="81818"/>
                          </a:lnTo>
                          <a:lnTo>
                            <a:pt x="41858" y="64015"/>
                          </a:lnTo>
                          <a:cubicBezTo>
                            <a:pt x="37616" y="57652"/>
                            <a:pt x="34714" y="53643"/>
                            <a:pt x="33151" y="51988"/>
                          </a:cubicBezTo>
                          <a:cubicBezTo>
                            <a:pt x="31588" y="50332"/>
                            <a:pt x="29933" y="49197"/>
                            <a:pt x="28184" y="48583"/>
                          </a:cubicBezTo>
                          <a:cubicBezTo>
                            <a:pt x="26435" y="47969"/>
                            <a:pt x="23663" y="47662"/>
                            <a:pt x="19868" y="47662"/>
                          </a:cubicBezTo>
                          <a:lnTo>
                            <a:pt x="16520" y="47662"/>
                          </a:lnTo>
                          <a:lnTo>
                            <a:pt x="16520" y="81818"/>
                          </a:lnTo>
                          <a:lnTo>
                            <a:pt x="0" y="81818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400" spc="-150" dirty="0"/>
                    </a:p>
                  </p:txBody>
                </p:sp>
              </p:grpSp>
            </p:grpSp>
            <p:grpSp>
              <p:nvGrpSpPr>
                <p:cNvPr id="8" name="Group 7"/>
                <p:cNvGrpSpPr/>
                <p:nvPr/>
              </p:nvGrpSpPr>
              <p:grpSpPr>
                <a:xfrm>
                  <a:off x="5040980" y="3069217"/>
                  <a:ext cx="3794738" cy="574002"/>
                  <a:chOff x="4921060" y="3041864"/>
                  <a:chExt cx="3794738" cy="574002"/>
                </a:xfrm>
              </p:grpSpPr>
              <p:sp>
                <p:nvSpPr>
                  <p:cNvPr id="119" name="Oval 118"/>
                  <p:cNvSpPr/>
                  <p:nvPr/>
                </p:nvSpPr>
                <p:spPr>
                  <a:xfrm>
                    <a:off x="4921060" y="3041864"/>
                    <a:ext cx="574004" cy="574002"/>
                  </a:xfrm>
                  <a:prstGeom prst="ellipse">
                    <a:avLst/>
                  </a:prstGeom>
                  <a:solidFill>
                    <a:schemeClr val="bg1"/>
                  </a:solidFill>
                  <a:ln w="6350">
                    <a:solidFill>
                      <a:srgbClr val="7DAFE2"/>
                    </a:solidFill>
                    <a:prstDash val="sysDash"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" name="Oval 119"/>
                  <p:cNvSpPr/>
                  <p:nvPr/>
                </p:nvSpPr>
                <p:spPr>
                  <a:xfrm>
                    <a:off x="4944085" y="3064891"/>
                    <a:ext cx="527954" cy="527948"/>
                  </a:xfrm>
                  <a:prstGeom prst="ellipse">
                    <a:avLst/>
                  </a:prstGeom>
                  <a:solidFill>
                    <a:srgbClr val="7DAFE2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121" name="Straight Connector 120"/>
                  <p:cNvCxnSpPr/>
                  <p:nvPr/>
                </p:nvCxnSpPr>
                <p:spPr>
                  <a:xfrm>
                    <a:off x="5495064" y="3332597"/>
                    <a:ext cx="3220734" cy="0"/>
                  </a:xfrm>
                  <a:prstGeom prst="line">
                    <a:avLst/>
                  </a:prstGeom>
                  <a:ln>
                    <a:solidFill>
                      <a:srgbClr val="7DAFE2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" name="Freeform 6"/>
                  <p:cNvSpPr>
                    <a:spLocks noEditPoints="1"/>
                  </p:cNvSpPr>
                  <p:nvPr/>
                </p:nvSpPr>
                <p:spPr bwMode="auto">
                  <a:xfrm>
                    <a:off x="5075506" y="3156621"/>
                    <a:ext cx="265113" cy="344488"/>
                  </a:xfrm>
                  <a:custGeom>
                    <a:avLst/>
                    <a:gdLst>
                      <a:gd name="T0" fmla="*/ 2113 w 2673"/>
                      <a:gd name="T1" fmla="*/ 2342 h 3471"/>
                      <a:gd name="T2" fmla="*/ 2113 w 2673"/>
                      <a:gd name="T3" fmla="*/ 2127 h 3471"/>
                      <a:gd name="T4" fmla="*/ 943 w 2673"/>
                      <a:gd name="T5" fmla="*/ 1839 h 3471"/>
                      <a:gd name="T6" fmla="*/ 1305 w 2673"/>
                      <a:gd name="T7" fmla="*/ 1083 h 3471"/>
                      <a:gd name="T8" fmla="*/ 1676 w 2673"/>
                      <a:gd name="T9" fmla="*/ 1083 h 3471"/>
                      <a:gd name="T10" fmla="*/ 1305 w 2673"/>
                      <a:gd name="T11" fmla="*/ 1083 h 3471"/>
                      <a:gd name="T12" fmla="*/ 1573 w 2673"/>
                      <a:gd name="T13" fmla="*/ 945 h 3471"/>
                      <a:gd name="T14" fmla="*/ 1573 w 2673"/>
                      <a:gd name="T15" fmla="*/ 1012 h 3471"/>
                      <a:gd name="T16" fmla="*/ 1510 w 2673"/>
                      <a:gd name="T17" fmla="*/ 1031 h 3471"/>
                      <a:gd name="T18" fmla="*/ 1471 w 2673"/>
                      <a:gd name="T19" fmla="*/ 979 h 3471"/>
                      <a:gd name="T20" fmla="*/ 1510 w 2673"/>
                      <a:gd name="T21" fmla="*/ 925 h 3471"/>
                      <a:gd name="T22" fmla="*/ 1477 w 2673"/>
                      <a:gd name="T23" fmla="*/ 859 h 3471"/>
                      <a:gd name="T24" fmla="*/ 1408 w 2673"/>
                      <a:gd name="T25" fmla="*/ 928 h 3471"/>
                      <a:gd name="T26" fmla="*/ 1408 w 2673"/>
                      <a:gd name="T27" fmla="*/ 1029 h 3471"/>
                      <a:gd name="T28" fmla="*/ 1477 w 2673"/>
                      <a:gd name="T29" fmla="*/ 1097 h 3471"/>
                      <a:gd name="T30" fmla="*/ 1579 w 2673"/>
                      <a:gd name="T31" fmla="*/ 1097 h 3471"/>
                      <a:gd name="T32" fmla="*/ 1647 w 2673"/>
                      <a:gd name="T33" fmla="*/ 1029 h 3471"/>
                      <a:gd name="T34" fmla="*/ 1647 w 2673"/>
                      <a:gd name="T35" fmla="*/ 928 h 3471"/>
                      <a:gd name="T36" fmla="*/ 1579 w 2673"/>
                      <a:gd name="T37" fmla="*/ 859 h 3471"/>
                      <a:gd name="T38" fmla="*/ 1577 w 2673"/>
                      <a:gd name="T39" fmla="*/ 688 h 3471"/>
                      <a:gd name="T40" fmla="*/ 1754 w 2673"/>
                      <a:gd name="T41" fmla="*/ 757 h 3471"/>
                      <a:gd name="T42" fmla="*/ 1877 w 2673"/>
                      <a:gd name="T43" fmla="*/ 894 h 3471"/>
                      <a:gd name="T44" fmla="*/ 1924 w 2673"/>
                      <a:gd name="T45" fmla="*/ 1081 h 3471"/>
                      <a:gd name="T46" fmla="*/ 1877 w 2673"/>
                      <a:gd name="T47" fmla="*/ 1267 h 3471"/>
                      <a:gd name="T48" fmla="*/ 1754 w 2673"/>
                      <a:gd name="T49" fmla="*/ 1406 h 3471"/>
                      <a:gd name="T50" fmla="*/ 1577 w 2673"/>
                      <a:gd name="T51" fmla="*/ 1474 h 3471"/>
                      <a:gd name="T52" fmla="*/ 1385 w 2673"/>
                      <a:gd name="T53" fmla="*/ 1450 h 3471"/>
                      <a:gd name="T54" fmla="*/ 1231 w 2673"/>
                      <a:gd name="T55" fmla="*/ 1344 h 3471"/>
                      <a:gd name="T56" fmla="*/ 1144 w 2673"/>
                      <a:gd name="T57" fmla="*/ 1178 h 3471"/>
                      <a:gd name="T58" fmla="*/ 1144 w 2673"/>
                      <a:gd name="T59" fmla="*/ 984 h 3471"/>
                      <a:gd name="T60" fmla="*/ 1231 w 2673"/>
                      <a:gd name="T61" fmla="*/ 818 h 3471"/>
                      <a:gd name="T62" fmla="*/ 1385 w 2673"/>
                      <a:gd name="T63" fmla="*/ 712 h 3471"/>
                      <a:gd name="T64" fmla="*/ 1528 w 2673"/>
                      <a:gd name="T65" fmla="*/ 611 h 3471"/>
                      <a:gd name="T66" fmla="*/ 1322 w 2673"/>
                      <a:gd name="T67" fmla="*/ 660 h 3471"/>
                      <a:gd name="T68" fmla="*/ 1162 w 2673"/>
                      <a:gd name="T69" fmla="*/ 787 h 3471"/>
                      <a:gd name="T70" fmla="*/ 1070 w 2673"/>
                      <a:gd name="T71" fmla="*/ 973 h 3471"/>
                      <a:gd name="T72" fmla="*/ 1070 w 2673"/>
                      <a:gd name="T73" fmla="*/ 1189 h 3471"/>
                      <a:gd name="T74" fmla="*/ 1162 w 2673"/>
                      <a:gd name="T75" fmla="*/ 1374 h 3471"/>
                      <a:gd name="T76" fmla="*/ 1322 w 2673"/>
                      <a:gd name="T77" fmla="*/ 1502 h 3471"/>
                      <a:gd name="T78" fmla="*/ 1528 w 2673"/>
                      <a:gd name="T79" fmla="*/ 1551 h 3471"/>
                      <a:gd name="T80" fmla="*/ 1734 w 2673"/>
                      <a:gd name="T81" fmla="*/ 1502 h 3471"/>
                      <a:gd name="T82" fmla="*/ 1894 w 2673"/>
                      <a:gd name="T83" fmla="*/ 1374 h 3471"/>
                      <a:gd name="T84" fmla="*/ 1985 w 2673"/>
                      <a:gd name="T85" fmla="*/ 1189 h 3471"/>
                      <a:gd name="T86" fmla="*/ 1985 w 2673"/>
                      <a:gd name="T87" fmla="*/ 973 h 3471"/>
                      <a:gd name="T88" fmla="*/ 1894 w 2673"/>
                      <a:gd name="T89" fmla="*/ 787 h 3471"/>
                      <a:gd name="T90" fmla="*/ 1734 w 2673"/>
                      <a:gd name="T91" fmla="*/ 660 h 3471"/>
                      <a:gd name="T92" fmla="*/ 1528 w 2673"/>
                      <a:gd name="T93" fmla="*/ 611 h 3471"/>
                      <a:gd name="T94" fmla="*/ 2216 w 2673"/>
                      <a:gd name="T95" fmla="*/ 3249 h 3471"/>
                      <a:gd name="T96" fmla="*/ 260 w 2673"/>
                      <a:gd name="T97" fmla="*/ 296 h 3471"/>
                      <a:gd name="T98" fmla="*/ 383 w 2673"/>
                      <a:gd name="T99" fmla="*/ 3028 h 3471"/>
                      <a:gd name="T100" fmla="*/ 2673 w 2673"/>
                      <a:gd name="T101" fmla="*/ 0 h 3471"/>
                      <a:gd name="T102" fmla="*/ 2290 w 2673"/>
                      <a:gd name="T103" fmla="*/ 3249 h 3471"/>
                      <a:gd name="T104" fmla="*/ 186 w 2673"/>
                      <a:gd name="T105" fmla="*/ 443 h 34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</a:cxnLst>
                    <a:rect l="0" t="0" r="r" b="b"/>
                    <a:pathLst>
                      <a:path w="2673" h="3471">
                        <a:moveTo>
                          <a:pt x="943" y="2342"/>
                        </a:moveTo>
                        <a:lnTo>
                          <a:pt x="943" y="2416"/>
                        </a:lnTo>
                        <a:lnTo>
                          <a:pt x="2113" y="2416"/>
                        </a:lnTo>
                        <a:lnTo>
                          <a:pt x="2113" y="2342"/>
                        </a:lnTo>
                        <a:lnTo>
                          <a:pt x="943" y="2342"/>
                        </a:lnTo>
                        <a:close/>
                        <a:moveTo>
                          <a:pt x="943" y="2054"/>
                        </a:moveTo>
                        <a:lnTo>
                          <a:pt x="943" y="2127"/>
                        </a:lnTo>
                        <a:lnTo>
                          <a:pt x="2113" y="2127"/>
                        </a:lnTo>
                        <a:lnTo>
                          <a:pt x="2113" y="2054"/>
                        </a:lnTo>
                        <a:lnTo>
                          <a:pt x="943" y="2054"/>
                        </a:lnTo>
                        <a:close/>
                        <a:moveTo>
                          <a:pt x="943" y="1766"/>
                        </a:moveTo>
                        <a:lnTo>
                          <a:pt x="943" y="1839"/>
                        </a:lnTo>
                        <a:lnTo>
                          <a:pt x="2113" y="1839"/>
                        </a:lnTo>
                        <a:lnTo>
                          <a:pt x="2113" y="1766"/>
                        </a:lnTo>
                        <a:lnTo>
                          <a:pt x="943" y="1766"/>
                        </a:lnTo>
                        <a:close/>
                        <a:moveTo>
                          <a:pt x="1305" y="1083"/>
                        </a:moveTo>
                        <a:lnTo>
                          <a:pt x="1305" y="1313"/>
                        </a:lnTo>
                        <a:lnTo>
                          <a:pt x="1750" y="1313"/>
                        </a:lnTo>
                        <a:lnTo>
                          <a:pt x="1750" y="1083"/>
                        </a:lnTo>
                        <a:lnTo>
                          <a:pt x="1676" y="1083"/>
                        </a:lnTo>
                        <a:lnTo>
                          <a:pt x="1676" y="1239"/>
                        </a:lnTo>
                        <a:lnTo>
                          <a:pt x="1379" y="1239"/>
                        </a:lnTo>
                        <a:lnTo>
                          <a:pt x="1379" y="1083"/>
                        </a:lnTo>
                        <a:lnTo>
                          <a:pt x="1305" y="1083"/>
                        </a:lnTo>
                        <a:close/>
                        <a:moveTo>
                          <a:pt x="1528" y="923"/>
                        </a:moveTo>
                        <a:lnTo>
                          <a:pt x="1546" y="925"/>
                        </a:lnTo>
                        <a:lnTo>
                          <a:pt x="1561" y="933"/>
                        </a:lnTo>
                        <a:lnTo>
                          <a:pt x="1573" y="945"/>
                        </a:lnTo>
                        <a:lnTo>
                          <a:pt x="1581" y="961"/>
                        </a:lnTo>
                        <a:lnTo>
                          <a:pt x="1584" y="979"/>
                        </a:lnTo>
                        <a:lnTo>
                          <a:pt x="1581" y="996"/>
                        </a:lnTo>
                        <a:lnTo>
                          <a:pt x="1573" y="1012"/>
                        </a:lnTo>
                        <a:lnTo>
                          <a:pt x="1561" y="1024"/>
                        </a:lnTo>
                        <a:lnTo>
                          <a:pt x="1546" y="1031"/>
                        </a:lnTo>
                        <a:lnTo>
                          <a:pt x="1528" y="1034"/>
                        </a:lnTo>
                        <a:lnTo>
                          <a:pt x="1510" y="1031"/>
                        </a:lnTo>
                        <a:lnTo>
                          <a:pt x="1494" y="1024"/>
                        </a:lnTo>
                        <a:lnTo>
                          <a:pt x="1483" y="1012"/>
                        </a:lnTo>
                        <a:lnTo>
                          <a:pt x="1474" y="996"/>
                        </a:lnTo>
                        <a:lnTo>
                          <a:pt x="1471" y="979"/>
                        </a:lnTo>
                        <a:lnTo>
                          <a:pt x="1474" y="961"/>
                        </a:lnTo>
                        <a:lnTo>
                          <a:pt x="1483" y="945"/>
                        </a:lnTo>
                        <a:lnTo>
                          <a:pt x="1494" y="933"/>
                        </a:lnTo>
                        <a:lnTo>
                          <a:pt x="1510" y="925"/>
                        </a:lnTo>
                        <a:lnTo>
                          <a:pt x="1528" y="923"/>
                        </a:lnTo>
                        <a:close/>
                        <a:moveTo>
                          <a:pt x="1528" y="849"/>
                        </a:moveTo>
                        <a:lnTo>
                          <a:pt x="1502" y="851"/>
                        </a:lnTo>
                        <a:lnTo>
                          <a:pt x="1477" y="859"/>
                        </a:lnTo>
                        <a:lnTo>
                          <a:pt x="1455" y="871"/>
                        </a:lnTo>
                        <a:lnTo>
                          <a:pt x="1436" y="887"/>
                        </a:lnTo>
                        <a:lnTo>
                          <a:pt x="1421" y="906"/>
                        </a:lnTo>
                        <a:lnTo>
                          <a:pt x="1408" y="928"/>
                        </a:lnTo>
                        <a:lnTo>
                          <a:pt x="1401" y="952"/>
                        </a:lnTo>
                        <a:lnTo>
                          <a:pt x="1398" y="979"/>
                        </a:lnTo>
                        <a:lnTo>
                          <a:pt x="1401" y="1005"/>
                        </a:lnTo>
                        <a:lnTo>
                          <a:pt x="1408" y="1029"/>
                        </a:lnTo>
                        <a:lnTo>
                          <a:pt x="1421" y="1051"/>
                        </a:lnTo>
                        <a:lnTo>
                          <a:pt x="1436" y="1070"/>
                        </a:lnTo>
                        <a:lnTo>
                          <a:pt x="1455" y="1086"/>
                        </a:lnTo>
                        <a:lnTo>
                          <a:pt x="1477" y="1097"/>
                        </a:lnTo>
                        <a:lnTo>
                          <a:pt x="1502" y="1106"/>
                        </a:lnTo>
                        <a:lnTo>
                          <a:pt x="1528" y="1108"/>
                        </a:lnTo>
                        <a:lnTo>
                          <a:pt x="1553" y="1106"/>
                        </a:lnTo>
                        <a:lnTo>
                          <a:pt x="1579" y="1097"/>
                        </a:lnTo>
                        <a:lnTo>
                          <a:pt x="1600" y="1086"/>
                        </a:lnTo>
                        <a:lnTo>
                          <a:pt x="1620" y="1070"/>
                        </a:lnTo>
                        <a:lnTo>
                          <a:pt x="1635" y="1051"/>
                        </a:lnTo>
                        <a:lnTo>
                          <a:pt x="1647" y="1029"/>
                        </a:lnTo>
                        <a:lnTo>
                          <a:pt x="1654" y="1005"/>
                        </a:lnTo>
                        <a:lnTo>
                          <a:pt x="1657" y="979"/>
                        </a:lnTo>
                        <a:lnTo>
                          <a:pt x="1654" y="952"/>
                        </a:lnTo>
                        <a:lnTo>
                          <a:pt x="1647" y="928"/>
                        </a:lnTo>
                        <a:lnTo>
                          <a:pt x="1635" y="906"/>
                        </a:lnTo>
                        <a:lnTo>
                          <a:pt x="1620" y="887"/>
                        </a:lnTo>
                        <a:lnTo>
                          <a:pt x="1600" y="871"/>
                        </a:lnTo>
                        <a:lnTo>
                          <a:pt x="1579" y="859"/>
                        </a:lnTo>
                        <a:lnTo>
                          <a:pt x="1553" y="851"/>
                        </a:lnTo>
                        <a:lnTo>
                          <a:pt x="1528" y="849"/>
                        </a:lnTo>
                        <a:close/>
                        <a:moveTo>
                          <a:pt x="1528" y="685"/>
                        </a:moveTo>
                        <a:lnTo>
                          <a:pt x="1577" y="688"/>
                        </a:lnTo>
                        <a:lnTo>
                          <a:pt x="1625" y="698"/>
                        </a:lnTo>
                        <a:lnTo>
                          <a:pt x="1671" y="712"/>
                        </a:lnTo>
                        <a:lnTo>
                          <a:pt x="1714" y="731"/>
                        </a:lnTo>
                        <a:lnTo>
                          <a:pt x="1754" y="757"/>
                        </a:lnTo>
                        <a:lnTo>
                          <a:pt x="1791" y="785"/>
                        </a:lnTo>
                        <a:lnTo>
                          <a:pt x="1824" y="818"/>
                        </a:lnTo>
                        <a:lnTo>
                          <a:pt x="1853" y="854"/>
                        </a:lnTo>
                        <a:lnTo>
                          <a:pt x="1877" y="894"/>
                        </a:lnTo>
                        <a:lnTo>
                          <a:pt x="1897" y="937"/>
                        </a:lnTo>
                        <a:lnTo>
                          <a:pt x="1911" y="984"/>
                        </a:lnTo>
                        <a:lnTo>
                          <a:pt x="1921" y="1031"/>
                        </a:lnTo>
                        <a:lnTo>
                          <a:pt x="1924" y="1081"/>
                        </a:lnTo>
                        <a:lnTo>
                          <a:pt x="1921" y="1131"/>
                        </a:lnTo>
                        <a:lnTo>
                          <a:pt x="1911" y="1178"/>
                        </a:lnTo>
                        <a:lnTo>
                          <a:pt x="1897" y="1225"/>
                        </a:lnTo>
                        <a:lnTo>
                          <a:pt x="1877" y="1267"/>
                        </a:lnTo>
                        <a:lnTo>
                          <a:pt x="1853" y="1308"/>
                        </a:lnTo>
                        <a:lnTo>
                          <a:pt x="1824" y="1344"/>
                        </a:lnTo>
                        <a:lnTo>
                          <a:pt x="1791" y="1377"/>
                        </a:lnTo>
                        <a:lnTo>
                          <a:pt x="1754" y="1406"/>
                        </a:lnTo>
                        <a:lnTo>
                          <a:pt x="1714" y="1431"/>
                        </a:lnTo>
                        <a:lnTo>
                          <a:pt x="1671" y="1450"/>
                        </a:lnTo>
                        <a:lnTo>
                          <a:pt x="1625" y="1465"/>
                        </a:lnTo>
                        <a:lnTo>
                          <a:pt x="1577" y="1474"/>
                        </a:lnTo>
                        <a:lnTo>
                          <a:pt x="1528" y="1477"/>
                        </a:lnTo>
                        <a:lnTo>
                          <a:pt x="1477" y="1474"/>
                        </a:lnTo>
                        <a:lnTo>
                          <a:pt x="1430" y="1465"/>
                        </a:lnTo>
                        <a:lnTo>
                          <a:pt x="1385" y="1450"/>
                        </a:lnTo>
                        <a:lnTo>
                          <a:pt x="1342" y="1431"/>
                        </a:lnTo>
                        <a:lnTo>
                          <a:pt x="1302" y="1406"/>
                        </a:lnTo>
                        <a:lnTo>
                          <a:pt x="1265" y="1377"/>
                        </a:lnTo>
                        <a:lnTo>
                          <a:pt x="1231" y="1344"/>
                        </a:lnTo>
                        <a:lnTo>
                          <a:pt x="1203" y="1308"/>
                        </a:lnTo>
                        <a:lnTo>
                          <a:pt x="1178" y="1267"/>
                        </a:lnTo>
                        <a:lnTo>
                          <a:pt x="1159" y="1225"/>
                        </a:lnTo>
                        <a:lnTo>
                          <a:pt x="1144" y="1178"/>
                        </a:lnTo>
                        <a:lnTo>
                          <a:pt x="1134" y="1131"/>
                        </a:lnTo>
                        <a:lnTo>
                          <a:pt x="1131" y="1081"/>
                        </a:lnTo>
                        <a:lnTo>
                          <a:pt x="1134" y="1031"/>
                        </a:lnTo>
                        <a:lnTo>
                          <a:pt x="1144" y="984"/>
                        </a:lnTo>
                        <a:lnTo>
                          <a:pt x="1159" y="937"/>
                        </a:lnTo>
                        <a:lnTo>
                          <a:pt x="1178" y="894"/>
                        </a:lnTo>
                        <a:lnTo>
                          <a:pt x="1203" y="854"/>
                        </a:lnTo>
                        <a:lnTo>
                          <a:pt x="1231" y="818"/>
                        </a:lnTo>
                        <a:lnTo>
                          <a:pt x="1265" y="785"/>
                        </a:lnTo>
                        <a:lnTo>
                          <a:pt x="1302" y="757"/>
                        </a:lnTo>
                        <a:lnTo>
                          <a:pt x="1342" y="731"/>
                        </a:lnTo>
                        <a:lnTo>
                          <a:pt x="1385" y="712"/>
                        </a:lnTo>
                        <a:lnTo>
                          <a:pt x="1430" y="698"/>
                        </a:lnTo>
                        <a:lnTo>
                          <a:pt x="1477" y="688"/>
                        </a:lnTo>
                        <a:lnTo>
                          <a:pt x="1528" y="685"/>
                        </a:lnTo>
                        <a:close/>
                        <a:moveTo>
                          <a:pt x="1528" y="611"/>
                        </a:moveTo>
                        <a:lnTo>
                          <a:pt x="1473" y="614"/>
                        </a:lnTo>
                        <a:lnTo>
                          <a:pt x="1420" y="624"/>
                        </a:lnTo>
                        <a:lnTo>
                          <a:pt x="1369" y="639"/>
                        </a:lnTo>
                        <a:lnTo>
                          <a:pt x="1322" y="660"/>
                        </a:lnTo>
                        <a:lnTo>
                          <a:pt x="1276" y="685"/>
                        </a:lnTo>
                        <a:lnTo>
                          <a:pt x="1234" y="714"/>
                        </a:lnTo>
                        <a:lnTo>
                          <a:pt x="1195" y="749"/>
                        </a:lnTo>
                        <a:lnTo>
                          <a:pt x="1162" y="787"/>
                        </a:lnTo>
                        <a:lnTo>
                          <a:pt x="1131" y="829"/>
                        </a:lnTo>
                        <a:lnTo>
                          <a:pt x="1106" y="874"/>
                        </a:lnTo>
                        <a:lnTo>
                          <a:pt x="1085" y="923"/>
                        </a:lnTo>
                        <a:lnTo>
                          <a:pt x="1070" y="973"/>
                        </a:lnTo>
                        <a:lnTo>
                          <a:pt x="1061" y="1026"/>
                        </a:lnTo>
                        <a:lnTo>
                          <a:pt x="1058" y="1081"/>
                        </a:lnTo>
                        <a:lnTo>
                          <a:pt x="1061" y="1135"/>
                        </a:lnTo>
                        <a:lnTo>
                          <a:pt x="1070" y="1189"/>
                        </a:lnTo>
                        <a:lnTo>
                          <a:pt x="1085" y="1239"/>
                        </a:lnTo>
                        <a:lnTo>
                          <a:pt x="1106" y="1287"/>
                        </a:lnTo>
                        <a:lnTo>
                          <a:pt x="1131" y="1332"/>
                        </a:lnTo>
                        <a:lnTo>
                          <a:pt x="1162" y="1374"/>
                        </a:lnTo>
                        <a:lnTo>
                          <a:pt x="1195" y="1413"/>
                        </a:lnTo>
                        <a:lnTo>
                          <a:pt x="1234" y="1448"/>
                        </a:lnTo>
                        <a:lnTo>
                          <a:pt x="1276" y="1477"/>
                        </a:lnTo>
                        <a:lnTo>
                          <a:pt x="1322" y="1502"/>
                        </a:lnTo>
                        <a:lnTo>
                          <a:pt x="1369" y="1524"/>
                        </a:lnTo>
                        <a:lnTo>
                          <a:pt x="1420" y="1538"/>
                        </a:lnTo>
                        <a:lnTo>
                          <a:pt x="1473" y="1548"/>
                        </a:lnTo>
                        <a:lnTo>
                          <a:pt x="1528" y="1551"/>
                        </a:lnTo>
                        <a:lnTo>
                          <a:pt x="1583" y="1548"/>
                        </a:lnTo>
                        <a:lnTo>
                          <a:pt x="1635" y="1538"/>
                        </a:lnTo>
                        <a:lnTo>
                          <a:pt x="1686" y="1524"/>
                        </a:lnTo>
                        <a:lnTo>
                          <a:pt x="1734" y="1502"/>
                        </a:lnTo>
                        <a:lnTo>
                          <a:pt x="1780" y="1477"/>
                        </a:lnTo>
                        <a:lnTo>
                          <a:pt x="1822" y="1448"/>
                        </a:lnTo>
                        <a:lnTo>
                          <a:pt x="1860" y="1413"/>
                        </a:lnTo>
                        <a:lnTo>
                          <a:pt x="1894" y="1374"/>
                        </a:lnTo>
                        <a:lnTo>
                          <a:pt x="1924" y="1332"/>
                        </a:lnTo>
                        <a:lnTo>
                          <a:pt x="1950" y="1287"/>
                        </a:lnTo>
                        <a:lnTo>
                          <a:pt x="1970" y="1239"/>
                        </a:lnTo>
                        <a:lnTo>
                          <a:pt x="1985" y="1189"/>
                        </a:lnTo>
                        <a:lnTo>
                          <a:pt x="1994" y="1135"/>
                        </a:lnTo>
                        <a:lnTo>
                          <a:pt x="1997" y="1081"/>
                        </a:lnTo>
                        <a:lnTo>
                          <a:pt x="1994" y="1026"/>
                        </a:lnTo>
                        <a:lnTo>
                          <a:pt x="1985" y="973"/>
                        </a:lnTo>
                        <a:lnTo>
                          <a:pt x="1970" y="923"/>
                        </a:lnTo>
                        <a:lnTo>
                          <a:pt x="1950" y="874"/>
                        </a:lnTo>
                        <a:lnTo>
                          <a:pt x="1924" y="829"/>
                        </a:lnTo>
                        <a:lnTo>
                          <a:pt x="1894" y="787"/>
                        </a:lnTo>
                        <a:lnTo>
                          <a:pt x="1860" y="749"/>
                        </a:lnTo>
                        <a:lnTo>
                          <a:pt x="1822" y="714"/>
                        </a:lnTo>
                        <a:lnTo>
                          <a:pt x="1780" y="685"/>
                        </a:lnTo>
                        <a:lnTo>
                          <a:pt x="1734" y="660"/>
                        </a:lnTo>
                        <a:lnTo>
                          <a:pt x="1686" y="639"/>
                        </a:lnTo>
                        <a:lnTo>
                          <a:pt x="1635" y="624"/>
                        </a:lnTo>
                        <a:lnTo>
                          <a:pt x="1583" y="614"/>
                        </a:lnTo>
                        <a:lnTo>
                          <a:pt x="1528" y="611"/>
                        </a:lnTo>
                        <a:close/>
                        <a:moveTo>
                          <a:pt x="74" y="517"/>
                        </a:moveTo>
                        <a:lnTo>
                          <a:pt x="74" y="3397"/>
                        </a:lnTo>
                        <a:lnTo>
                          <a:pt x="2216" y="3397"/>
                        </a:lnTo>
                        <a:lnTo>
                          <a:pt x="2216" y="3249"/>
                        </a:lnTo>
                        <a:lnTo>
                          <a:pt x="186" y="3249"/>
                        </a:lnTo>
                        <a:lnTo>
                          <a:pt x="186" y="517"/>
                        </a:lnTo>
                        <a:lnTo>
                          <a:pt x="74" y="517"/>
                        </a:lnTo>
                        <a:close/>
                        <a:moveTo>
                          <a:pt x="260" y="296"/>
                        </a:moveTo>
                        <a:lnTo>
                          <a:pt x="260" y="3175"/>
                        </a:lnTo>
                        <a:lnTo>
                          <a:pt x="2403" y="3175"/>
                        </a:lnTo>
                        <a:lnTo>
                          <a:pt x="2403" y="3028"/>
                        </a:lnTo>
                        <a:lnTo>
                          <a:pt x="383" y="3028"/>
                        </a:lnTo>
                        <a:lnTo>
                          <a:pt x="383" y="296"/>
                        </a:lnTo>
                        <a:lnTo>
                          <a:pt x="260" y="296"/>
                        </a:lnTo>
                        <a:close/>
                        <a:moveTo>
                          <a:pt x="383" y="0"/>
                        </a:moveTo>
                        <a:lnTo>
                          <a:pt x="2673" y="0"/>
                        </a:lnTo>
                        <a:lnTo>
                          <a:pt x="2673" y="3028"/>
                        </a:lnTo>
                        <a:lnTo>
                          <a:pt x="2476" y="3028"/>
                        </a:lnTo>
                        <a:lnTo>
                          <a:pt x="2476" y="3249"/>
                        </a:lnTo>
                        <a:lnTo>
                          <a:pt x="2290" y="3249"/>
                        </a:lnTo>
                        <a:lnTo>
                          <a:pt x="2290" y="3471"/>
                        </a:lnTo>
                        <a:lnTo>
                          <a:pt x="0" y="3471"/>
                        </a:lnTo>
                        <a:lnTo>
                          <a:pt x="0" y="443"/>
                        </a:lnTo>
                        <a:lnTo>
                          <a:pt x="186" y="443"/>
                        </a:lnTo>
                        <a:lnTo>
                          <a:pt x="186" y="221"/>
                        </a:lnTo>
                        <a:lnTo>
                          <a:pt x="383" y="221"/>
                        </a:lnTo>
                        <a:lnTo>
                          <a:pt x="383" y="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10" name="Group 9"/>
                <p:cNvGrpSpPr/>
                <p:nvPr/>
              </p:nvGrpSpPr>
              <p:grpSpPr>
                <a:xfrm>
                  <a:off x="5040980" y="4094337"/>
                  <a:ext cx="3753456" cy="574002"/>
                  <a:chOff x="4921060" y="4098246"/>
                  <a:chExt cx="3753456" cy="574002"/>
                </a:xfrm>
              </p:grpSpPr>
              <p:sp>
                <p:nvSpPr>
                  <p:cNvPr id="126" name="Oval 125"/>
                  <p:cNvSpPr/>
                  <p:nvPr/>
                </p:nvSpPr>
                <p:spPr>
                  <a:xfrm>
                    <a:off x="4921060" y="4098246"/>
                    <a:ext cx="574004" cy="574002"/>
                  </a:xfrm>
                  <a:prstGeom prst="ellipse">
                    <a:avLst/>
                  </a:prstGeom>
                  <a:solidFill>
                    <a:schemeClr val="bg1"/>
                  </a:solidFill>
                  <a:ln w="6350">
                    <a:solidFill>
                      <a:srgbClr val="C3D69B"/>
                    </a:solidFill>
                    <a:prstDash val="sysDash"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" name="Oval 129"/>
                  <p:cNvSpPr/>
                  <p:nvPr/>
                </p:nvSpPr>
                <p:spPr>
                  <a:xfrm>
                    <a:off x="4944085" y="4121273"/>
                    <a:ext cx="527954" cy="527948"/>
                  </a:xfrm>
                  <a:prstGeom prst="ellipse">
                    <a:avLst/>
                  </a:prstGeom>
                  <a:solidFill>
                    <a:srgbClr val="C3D69B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134" name="Straight Connector 133"/>
                  <p:cNvCxnSpPr/>
                  <p:nvPr/>
                </p:nvCxnSpPr>
                <p:spPr>
                  <a:xfrm>
                    <a:off x="5495064" y="4388979"/>
                    <a:ext cx="3179452" cy="0"/>
                  </a:xfrm>
                  <a:prstGeom prst="line">
                    <a:avLst/>
                  </a:prstGeom>
                  <a:ln>
                    <a:solidFill>
                      <a:srgbClr val="C3D69B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8" name="Group 9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5069336" y="4206246"/>
                    <a:ext cx="277452" cy="358002"/>
                    <a:chOff x="4848" y="2337"/>
                    <a:chExt cx="341" cy="440"/>
                  </a:xfrm>
                  <a:solidFill>
                    <a:schemeClr val="bg1"/>
                  </a:solidFill>
                </p:grpSpPr>
                <p:sp>
                  <p:nvSpPr>
                    <p:cNvPr id="31" name="Freeform 11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4848" y="2337"/>
                      <a:ext cx="279" cy="380"/>
                    </a:xfrm>
                    <a:custGeom>
                      <a:avLst/>
                      <a:gdLst>
                        <a:gd name="T0" fmla="*/ 1712 w 2234"/>
                        <a:gd name="T1" fmla="*/ 427 h 3038"/>
                        <a:gd name="T2" fmla="*/ 1717 w 2234"/>
                        <a:gd name="T3" fmla="*/ 462 h 3038"/>
                        <a:gd name="T4" fmla="*/ 1731 w 2234"/>
                        <a:gd name="T5" fmla="*/ 484 h 3038"/>
                        <a:gd name="T6" fmla="*/ 1748 w 2234"/>
                        <a:gd name="T7" fmla="*/ 497 h 3038"/>
                        <a:gd name="T8" fmla="*/ 1764 w 2234"/>
                        <a:gd name="T9" fmla="*/ 503 h 3038"/>
                        <a:gd name="T10" fmla="*/ 1775 w 2234"/>
                        <a:gd name="T11" fmla="*/ 504 h 3038"/>
                        <a:gd name="T12" fmla="*/ 2013 w 2234"/>
                        <a:gd name="T13" fmla="*/ 504 h 3038"/>
                        <a:gd name="T14" fmla="*/ 203 w 2234"/>
                        <a:gd name="T15" fmla="*/ 0 h 3038"/>
                        <a:gd name="T16" fmla="*/ 2234 w 2234"/>
                        <a:gd name="T17" fmla="*/ 539 h 3038"/>
                        <a:gd name="T18" fmla="*/ 2217 w 2234"/>
                        <a:gd name="T19" fmla="*/ 2329 h 3038"/>
                        <a:gd name="T20" fmla="*/ 2186 w 2234"/>
                        <a:gd name="T21" fmla="*/ 2328 h 3038"/>
                        <a:gd name="T22" fmla="*/ 2128 w 2234"/>
                        <a:gd name="T23" fmla="*/ 2329 h 3038"/>
                        <a:gd name="T24" fmla="*/ 2100 w 2234"/>
                        <a:gd name="T25" fmla="*/ 599 h 3038"/>
                        <a:gd name="T26" fmla="*/ 1718 w 2234"/>
                        <a:gd name="T27" fmla="*/ 599 h 3038"/>
                        <a:gd name="T28" fmla="*/ 1705 w 2234"/>
                        <a:gd name="T29" fmla="*/ 599 h 3038"/>
                        <a:gd name="T30" fmla="*/ 1684 w 2234"/>
                        <a:gd name="T31" fmla="*/ 593 h 3038"/>
                        <a:gd name="T32" fmla="*/ 1659 w 2234"/>
                        <a:gd name="T33" fmla="*/ 583 h 3038"/>
                        <a:gd name="T34" fmla="*/ 1636 w 2234"/>
                        <a:gd name="T35" fmla="*/ 562 h 3038"/>
                        <a:gd name="T36" fmla="*/ 1619 w 2234"/>
                        <a:gd name="T37" fmla="*/ 530 h 3038"/>
                        <a:gd name="T38" fmla="*/ 1612 w 2234"/>
                        <a:gd name="T39" fmla="*/ 482 h 3038"/>
                        <a:gd name="T40" fmla="*/ 303 w 2234"/>
                        <a:gd name="T41" fmla="*/ 129 h 3038"/>
                        <a:gd name="T42" fmla="*/ 243 w 2234"/>
                        <a:gd name="T43" fmla="*/ 141 h 3038"/>
                        <a:gd name="T44" fmla="*/ 190 w 2234"/>
                        <a:gd name="T45" fmla="*/ 172 h 3038"/>
                        <a:gd name="T46" fmla="*/ 151 w 2234"/>
                        <a:gd name="T47" fmla="*/ 221 h 3038"/>
                        <a:gd name="T48" fmla="*/ 128 w 2234"/>
                        <a:gd name="T49" fmla="*/ 281 h 3038"/>
                        <a:gd name="T50" fmla="*/ 126 w 2234"/>
                        <a:gd name="T51" fmla="*/ 2729 h 3038"/>
                        <a:gd name="T52" fmla="*/ 137 w 2234"/>
                        <a:gd name="T53" fmla="*/ 2794 h 3038"/>
                        <a:gd name="T54" fmla="*/ 167 w 2234"/>
                        <a:gd name="T55" fmla="*/ 2848 h 3038"/>
                        <a:gd name="T56" fmla="*/ 213 w 2234"/>
                        <a:gd name="T57" fmla="*/ 2889 h 3038"/>
                        <a:gd name="T58" fmla="*/ 270 w 2234"/>
                        <a:gd name="T59" fmla="*/ 2911 h 3038"/>
                        <a:gd name="T60" fmla="*/ 1551 w 2234"/>
                        <a:gd name="T61" fmla="*/ 2913 h 3038"/>
                        <a:gd name="T62" fmla="*/ 1549 w 2234"/>
                        <a:gd name="T63" fmla="*/ 2944 h 3038"/>
                        <a:gd name="T64" fmla="*/ 1552 w 2234"/>
                        <a:gd name="T65" fmla="*/ 3000 h 3038"/>
                        <a:gd name="T66" fmla="*/ 203 w 2234"/>
                        <a:gd name="T67" fmla="*/ 3038 h 3038"/>
                        <a:gd name="T68" fmla="*/ 133 w 2234"/>
                        <a:gd name="T69" fmla="*/ 3026 h 3038"/>
                        <a:gd name="T70" fmla="*/ 73 w 2234"/>
                        <a:gd name="T71" fmla="*/ 2991 h 3038"/>
                        <a:gd name="T72" fmla="*/ 28 w 2234"/>
                        <a:gd name="T73" fmla="*/ 2938 h 3038"/>
                        <a:gd name="T74" fmla="*/ 3 w 2234"/>
                        <a:gd name="T75" fmla="*/ 2873 h 3038"/>
                        <a:gd name="T76" fmla="*/ 0 w 2234"/>
                        <a:gd name="T77" fmla="*/ 203 h 3038"/>
                        <a:gd name="T78" fmla="*/ 13 w 2234"/>
                        <a:gd name="T79" fmla="*/ 131 h 3038"/>
                        <a:gd name="T80" fmla="*/ 48 w 2234"/>
                        <a:gd name="T81" fmla="*/ 72 h 3038"/>
                        <a:gd name="T82" fmla="*/ 100 w 2234"/>
                        <a:gd name="T83" fmla="*/ 28 h 3038"/>
                        <a:gd name="T84" fmla="*/ 167 w 2234"/>
                        <a:gd name="T85" fmla="*/ 3 h 303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</a:cxnLst>
                      <a:rect l="0" t="0" r="r" b="b"/>
                      <a:pathLst>
                        <a:path w="2234" h="3038">
                          <a:moveTo>
                            <a:pt x="1712" y="211"/>
                          </a:moveTo>
                          <a:lnTo>
                            <a:pt x="1712" y="427"/>
                          </a:lnTo>
                          <a:lnTo>
                            <a:pt x="1713" y="446"/>
                          </a:lnTo>
                          <a:lnTo>
                            <a:pt x="1717" y="462"/>
                          </a:lnTo>
                          <a:lnTo>
                            <a:pt x="1723" y="474"/>
                          </a:lnTo>
                          <a:lnTo>
                            <a:pt x="1731" y="484"/>
                          </a:lnTo>
                          <a:lnTo>
                            <a:pt x="1739" y="492"/>
                          </a:lnTo>
                          <a:lnTo>
                            <a:pt x="1748" y="497"/>
                          </a:lnTo>
                          <a:lnTo>
                            <a:pt x="1757" y="500"/>
                          </a:lnTo>
                          <a:lnTo>
                            <a:pt x="1764" y="503"/>
                          </a:lnTo>
                          <a:lnTo>
                            <a:pt x="1770" y="504"/>
                          </a:lnTo>
                          <a:lnTo>
                            <a:pt x="1775" y="504"/>
                          </a:lnTo>
                          <a:lnTo>
                            <a:pt x="1776" y="504"/>
                          </a:lnTo>
                          <a:lnTo>
                            <a:pt x="2013" y="504"/>
                          </a:lnTo>
                          <a:lnTo>
                            <a:pt x="1712" y="211"/>
                          </a:lnTo>
                          <a:close/>
                          <a:moveTo>
                            <a:pt x="203" y="0"/>
                          </a:moveTo>
                          <a:lnTo>
                            <a:pt x="1676" y="0"/>
                          </a:lnTo>
                          <a:lnTo>
                            <a:pt x="2234" y="539"/>
                          </a:lnTo>
                          <a:lnTo>
                            <a:pt x="2234" y="2332"/>
                          </a:lnTo>
                          <a:lnTo>
                            <a:pt x="2217" y="2329"/>
                          </a:lnTo>
                          <a:lnTo>
                            <a:pt x="2202" y="2328"/>
                          </a:lnTo>
                          <a:lnTo>
                            <a:pt x="2186" y="2328"/>
                          </a:lnTo>
                          <a:lnTo>
                            <a:pt x="2156" y="2328"/>
                          </a:lnTo>
                          <a:lnTo>
                            <a:pt x="2128" y="2329"/>
                          </a:lnTo>
                          <a:lnTo>
                            <a:pt x="2100" y="2332"/>
                          </a:lnTo>
                          <a:lnTo>
                            <a:pt x="2100" y="599"/>
                          </a:lnTo>
                          <a:lnTo>
                            <a:pt x="1720" y="599"/>
                          </a:lnTo>
                          <a:lnTo>
                            <a:pt x="1718" y="599"/>
                          </a:lnTo>
                          <a:lnTo>
                            <a:pt x="1713" y="599"/>
                          </a:lnTo>
                          <a:lnTo>
                            <a:pt x="1705" y="599"/>
                          </a:lnTo>
                          <a:lnTo>
                            <a:pt x="1696" y="596"/>
                          </a:lnTo>
                          <a:lnTo>
                            <a:pt x="1684" y="593"/>
                          </a:lnTo>
                          <a:lnTo>
                            <a:pt x="1672" y="589"/>
                          </a:lnTo>
                          <a:lnTo>
                            <a:pt x="1659" y="583"/>
                          </a:lnTo>
                          <a:lnTo>
                            <a:pt x="1648" y="574"/>
                          </a:lnTo>
                          <a:lnTo>
                            <a:pt x="1636" y="562"/>
                          </a:lnTo>
                          <a:lnTo>
                            <a:pt x="1626" y="547"/>
                          </a:lnTo>
                          <a:lnTo>
                            <a:pt x="1619" y="530"/>
                          </a:lnTo>
                          <a:lnTo>
                            <a:pt x="1613" y="508"/>
                          </a:lnTo>
                          <a:lnTo>
                            <a:pt x="1612" y="482"/>
                          </a:lnTo>
                          <a:lnTo>
                            <a:pt x="1612" y="129"/>
                          </a:lnTo>
                          <a:lnTo>
                            <a:pt x="303" y="129"/>
                          </a:lnTo>
                          <a:lnTo>
                            <a:pt x="271" y="132"/>
                          </a:lnTo>
                          <a:lnTo>
                            <a:pt x="243" y="141"/>
                          </a:lnTo>
                          <a:lnTo>
                            <a:pt x="215" y="154"/>
                          </a:lnTo>
                          <a:lnTo>
                            <a:pt x="190" y="172"/>
                          </a:lnTo>
                          <a:lnTo>
                            <a:pt x="168" y="194"/>
                          </a:lnTo>
                          <a:lnTo>
                            <a:pt x="151" y="221"/>
                          </a:lnTo>
                          <a:lnTo>
                            <a:pt x="137" y="250"/>
                          </a:lnTo>
                          <a:lnTo>
                            <a:pt x="128" y="281"/>
                          </a:lnTo>
                          <a:lnTo>
                            <a:pt x="126" y="315"/>
                          </a:lnTo>
                          <a:lnTo>
                            <a:pt x="126" y="2729"/>
                          </a:lnTo>
                          <a:lnTo>
                            <a:pt x="128" y="2762"/>
                          </a:lnTo>
                          <a:lnTo>
                            <a:pt x="137" y="2794"/>
                          </a:lnTo>
                          <a:lnTo>
                            <a:pt x="150" y="2823"/>
                          </a:lnTo>
                          <a:lnTo>
                            <a:pt x="167" y="2848"/>
                          </a:lnTo>
                          <a:lnTo>
                            <a:pt x="188" y="2871"/>
                          </a:lnTo>
                          <a:lnTo>
                            <a:pt x="213" y="2889"/>
                          </a:lnTo>
                          <a:lnTo>
                            <a:pt x="240" y="2903"/>
                          </a:lnTo>
                          <a:lnTo>
                            <a:pt x="270" y="2911"/>
                          </a:lnTo>
                          <a:lnTo>
                            <a:pt x="303" y="2913"/>
                          </a:lnTo>
                          <a:lnTo>
                            <a:pt x="1551" y="2913"/>
                          </a:lnTo>
                          <a:lnTo>
                            <a:pt x="1550" y="2928"/>
                          </a:lnTo>
                          <a:lnTo>
                            <a:pt x="1549" y="2944"/>
                          </a:lnTo>
                          <a:lnTo>
                            <a:pt x="1551" y="2961"/>
                          </a:lnTo>
                          <a:lnTo>
                            <a:pt x="1552" y="3000"/>
                          </a:lnTo>
                          <a:lnTo>
                            <a:pt x="1556" y="3038"/>
                          </a:lnTo>
                          <a:lnTo>
                            <a:pt x="203" y="3038"/>
                          </a:lnTo>
                          <a:lnTo>
                            <a:pt x="167" y="3035"/>
                          </a:lnTo>
                          <a:lnTo>
                            <a:pt x="133" y="3026"/>
                          </a:lnTo>
                          <a:lnTo>
                            <a:pt x="100" y="3011"/>
                          </a:lnTo>
                          <a:lnTo>
                            <a:pt x="73" y="2991"/>
                          </a:lnTo>
                          <a:lnTo>
                            <a:pt x="48" y="2967"/>
                          </a:lnTo>
                          <a:lnTo>
                            <a:pt x="28" y="2938"/>
                          </a:lnTo>
                          <a:lnTo>
                            <a:pt x="13" y="2907"/>
                          </a:lnTo>
                          <a:lnTo>
                            <a:pt x="3" y="2873"/>
                          </a:lnTo>
                          <a:lnTo>
                            <a:pt x="0" y="2836"/>
                          </a:lnTo>
                          <a:lnTo>
                            <a:pt x="0" y="203"/>
                          </a:lnTo>
                          <a:lnTo>
                            <a:pt x="3" y="166"/>
                          </a:lnTo>
                          <a:lnTo>
                            <a:pt x="13" y="131"/>
                          </a:lnTo>
                          <a:lnTo>
                            <a:pt x="28" y="100"/>
                          </a:lnTo>
                          <a:lnTo>
                            <a:pt x="48" y="72"/>
                          </a:lnTo>
                          <a:lnTo>
                            <a:pt x="73" y="47"/>
                          </a:lnTo>
                          <a:lnTo>
                            <a:pt x="100" y="28"/>
                          </a:lnTo>
                          <a:lnTo>
                            <a:pt x="133" y="13"/>
                          </a:lnTo>
                          <a:lnTo>
                            <a:pt x="167" y="3"/>
                          </a:lnTo>
                          <a:lnTo>
                            <a:pt x="203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32" name="Rectangle 1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94" y="2457"/>
                      <a:ext cx="187" cy="13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33" name="Rectangle 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94" y="2508"/>
                      <a:ext cx="187" cy="12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34" name="Rectangle 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94" y="2558"/>
                      <a:ext cx="187" cy="13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35" name="Rectangle 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94" y="2609"/>
                      <a:ext cx="187" cy="12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36" name="Rectangle 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94" y="2406"/>
                      <a:ext cx="106" cy="13"/>
                    </a:xfrm>
                    <a:prstGeom prst="rect">
                      <a:avLst/>
                    </a:prstGeom>
                    <a:grpFill/>
                    <a:ln w="0">
                      <a:noFill/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37" name="Freeform 17"/>
                    <p:cNvSpPr>
                      <a:spLocks/>
                    </p:cNvSpPr>
                    <p:nvPr/>
                  </p:nvSpPr>
                  <p:spPr bwMode="auto">
                    <a:xfrm>
                      <a:off x="5111" y="2682"/>
                      <a:ext cx="9" cy="16"/>
                    </a:xfrm>
                    <a:custGeom>
                      <a:avLst/>
                      <a:gdLst>
                        <a:gd name="T0" fmla="*/ 66 w 66"/>
                        <a:gd name="T1" fmla="*/ 0 h 134"/>
                        <a:gd name="T2" fmla="*/ 66 w 66"/>
                        <a:gd name="T3" fmla="*/ 134 h 134"/>
                        <a:gd name="T4" fmla="*/ 46 w 66"/>
                        <a:gd name="T5" fmla="*/ 125 h 134"/>
                        <a:gd name="T6" fmla="*/ 31 w 66"/>
                        <a:gd name="T7" fmla="*/ 117 h 134"/>
                        <a:gd name="T8" fmla="*/ 17 w 66"/>
                        <a:gd name="T9" fmla="*/ 108 h 134"/>
                        <a:gd name="T10" fmla="*/ 10 w 66"/>
                        <a:gd name="T11" fmla="*/ 100 h 134"/>
                        <a:gd name="T12" fmla="*/ 5 w 66"/>
                        <a:gd name="T13" fmla="*/ 90 h 134"/>
                        <a:gd name="T14" fmla="*/ 1 w 66"/>
                        <a:gd name="T15" fmla="*/ 77 h 134"/>
                        <a:gd name="T16" fmla="*/ 0 w 66"/>
                        <a:gd name="T17" fmla="*/ 64 h 134"/>
                        <a:gd name="T18" fmla="*/ 1 w 66"/>
                        <a:gd name="T19" fmla="*/ 52 h 134"/>
                        <a:gd name="T20" fmla="*/ 5 w 66"/>
                        <a:gd name="T21" fmla="*/ 40 h 134"/>
                        <a:gd name="T22" fmla="*/ 10 w 66"/>
                        <a:gd name="T23" fmla="*/ 29 h 134"/>
                        <a:gd name="T24" fmla="*/ 17 w 66"/>
                        <a:gd name="T25" fmla="*/ 22 h 134"/>
                        <a:gd name="T26" fmla="*/ 40 w 66"/>
                        <a:gd name="T27" fmla="*/ 9 h 134"/>
                        <a:gd name="T28" fmla="*/ 66 w 66"/>
                        <a:gd name="T29" fmla="*/ 0 h 13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</a:cxnLst>
                      <a:rect l="0" t="0" r="r" b="b"/>
                      <a:pathLst>
                        <a:path w="66" h="134">
                          <a:moveTo>
                            <a:pt x="66" y="0"/>
                          </a:moveTo>
                          <a:lnTo>
                            <a:pt x="66" y="134"/>
                          </a:lnTo>
                          <a:lnTo>
                            <a:pt x="46" y="125"/>
                          </a:lnTo>
                          <a:lnTo>
                            <a:pt x="31" y="117"/>
                          </a:lnTo>
                          <a:lnTo>
                            <a:pt x="17" y="108"/>
                          </a:lnTo>
                          <a:lnTo>
                            <a:pt x="10" y="100"/>
                          </a:lnTo>
                          <a:lnTo>
                            <a:pt x="5" y="90"/>
                          </a:lnTo>
                          <a:lnTo>
                            <a:pt x="1" y="77"/>
                          </a:lnTo>
                          <a:lnTo>
                            <a:pt x="0" y="64"/>
                          </a:lnTo>
                          <a:lnTo>
                            <a:pt x="1" y="52"/>
                          </a:lnTo>
                          <a:lnTo>
                            <a:pt x="5" y="40"/>
                          </a:lnTo>
                          <a:lnTo>
                            <a:pt x="10" y="29"/>
                          </a:lnTo>
                          <a:lnTo>
                            <a:pt x="17" y="22"/>
                          </a:lnTo>
                          <a:lnTo>
                            <a:pt x="40" y="9"/>
                          </a:lnTo>
                          <a:lnTo>
                            <a:pt x="66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38" name="Freeform 18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5054" y="2642"/>
                      <a:ext cx="135" cy="135"/>
                    </a:xfrm>
                    <a:custGeom>
                      <a:avLst/>
                      <a:gdLst>
                        <a:gd name="T0" fmla="*/ 532 w 1080"/>
                        <a:gd name="T1" fmla="*/ 172 h 1077"/>
                        <a:gd name="T2" fmla="*/ 465 w 1080"/>
                        <a:gd name="T3" fmla="*/ 241 h 1077"/>
                        <a:gd name="T4" fmla="*/ 390 w 1080"/>
                        <a:gd name="T5" fmla="*/ 315 h 1077"/>
                        <a:gd name="T6" fmla="*/ 384 w 1080"/>
                        <a:gd name="T7" fmla="*/ 414 h 1077"/>
                        <a:gd name="T8" fmla="*/ 420 w 1080"/>
                        <a:gd name="T9" fmla="*/ 474 h 1077"/>
                        <a:gd name="T10" fmla="*/ 498 w 1080"/>
                        <a:gd name="T11" fmla="*/ 517 h 1077"/>
                        <a:gd name="T12" fmla="*/ 498 w 1080"/>
                        <a:gd name="T13" fmla="*/ 679 h 1077"/>
                        <a:gd name="T14" fmla="*/ 470 w 1080"/>
                        <a:gd name="T15" fmla="*/ 655 h 1077"/>
                        <a:gd name="T16" fmla="*/ 453 w 1080"/>
                        <a:gd name="T17" fmla="*/ 616 h 1077"/>
                        <a:gd name="T18" fmla="*/ 432 w 1080"/>
                        <a:gd name="T19" fmla="*/ 581 h 1077"/>
                        <a:gd name="T20" fmla="*/ 406 w 1080"/>
                        <a:gd name="T21" fmla="*/ 572 h 1077"/>
                        <a:gd name="T22" fmla="*/ 372 w 1080"/>
                        <a:gd name="T23" fmla="*/ 585 h 1077"/>
                        <a:gd name="T24" fmla="*/ 360 w 1080"/>
                        <a:gd name="T25" fmla="*/ 632 h 1077"/>
                        <a:gd name="T26" fmla="*/ 379 w 1080"/>
                        <a:gd name="T27" fmla="*/ 687 h 1077"/>
                        <a:gd name="T28" fmla="*/ 428 w 1080"/>
                        <a:gd name="T29" fmla="*/ 739 h 1077"/>
                        <a:gd name="T30" fmla="*/ 523 w 1080"/>
                        <a:gd name="T31" fmla="*/ 767 h 1077"/>
                        <a:gd name="T32" fmla="*/ 527 w 1080"/>
                        <a:gd name="T33" fmla="*/ 887 h 1077"/>
                        <a:gd name="T34" fmla="*/ 551 w 1080"/>
                        <a:gd name="T35" fmla="*/ 895 h 1077"/>
                        <a:gd name="T36" fmla="*/ 565 w 1080"/>
                        <a:gd name="T37" fmla="*/ 875 h 1077"/>
                        <a:gd name="T38" fmla="*/ 590 w 1080"/>
                        <a:gd name="T39" fmla="*/ 769 h 1077"/>
                        <a:gd name="T40" fmla="*/ 670 w 1080"/>
                        <a:gd name="T41" fmla="*/ 734 h 1077"/>
                        <a:gd name="T42" fmla="*/ 715 w 1080"/>
                        <a:gd name="T43" fmla="*/ 676 h 1077"/>
                        <a:gd name="T44" fmla="*/ 743 w 1080"/>
                        <a:gd name="T45" fmla="*/ 598 h 1077"/>
                        <a:gd name="T46" fmla="*/ 714 w 1080"/>
                        <a:gd name="T47" fmla="*/ 513 h 1077"/>
                        <a:gd name="T48" fmla="*/ 648 w 1080"/>
                        <a:gd name="T49" fmla="*/ 460 h 1077"/>
                        <a:gd name="T50" fmla="*/ 578 w 1080"/>
                        <a:gd name="T51" fmla="*/ 293 h 1077"/>
                        <a:gd name="T52" fmla="*/ 635 w 1080"/>
                        <a:gd name="T53" fmla="*/ 353 h 1077"/>
                        <a:gd name="T54" fmla="*/ 666 w 1080"/>
                        <a:gd name="T55" fmla="*/ 390 h 1077"/>
                        <a:gd name="T56" fmla="*/ 709 w 1080"/>
                        <a:gd name="T57" fmla="*/ 378 h 1077"/>
                        <a:gd name="T58" fmla="*/ 720 w 1080"/>
                        <a:gd name="T59" fmla="*/ 339 h 1077"/>
                        <a:gd name="T60" fmla="*/ 697 w 1080"/>
                        <a:gd name="T61" fmla="*/ 289 h 1077"/>
                        <a:gd name="T62" fmla="*/ 652 w 1080"/>
                        <a:gd name="T63" fmla="*/ 247 h 1077"/>
                        <a:gd name="T64" fmla="*/ 574 w 1080"/>
                        <a:gd name="T65" fmla="*/ 224 h 1077"/>
                        <a:gd name="T66" fmla="*/ 561 w 1080"/>
                        <a:gd name="T67" fmla="*/ 156 h 1077"/>
                        <a:gd name="T68" fmla="*/ 657 w 1080"/>
                        <a:gd name="T69" fmla="*/ 11 h 1077"/>
                        <a:gd name="T70" fmla="*/ 860 w 1080"/>
                        <a:gd name="T71" fmla="*/ 103 h 1077"/>
                        <a:gd name="T72" fmla="*/ 1007 w 1080"/>
                        <a:gd name="T73" fmla="*/ 266 h 1077"/>
                        <a:gd name="T74" fmla="*/ 1076 w 1080"/>
                        <a:gd name="T75" fmla="*/ 480 h 1077"/>
                        <a:gd name="T76" fmla="*/ 1052 w 1080"/>
                        <a:gd name="T77" fmla="*/ 708 h 1077"/>
                        <a:gd name="T78" fmla="*/ 941 w 1080"/>
                        <a:gd name="T79" fmla="*/ 899 h 1077"/>
                        <a:gd name="T80" fmla="*/ 763 w 1080"/>
                        <a:gd name="T81" fmla="*/ 1029 h 1077"/>
                        <a:gd name="T82" fmla="*/ 540 w 1080"/>
                        <a:gd name="T83" fmla="*/ 1077 h 1077"/>
                        <a:gd name="T84" fmla="*/ 317 w 1080"/>
                        <a:gd name="T85" fmla="*/ 1029 h 1077"/>
                        <a:gd name="T86" fmla="*/ 139 w 1080"/>
                        <a:gd name="T87" fmla="*/ 899 h 1077"/>
                        <a:gd name="T88" fmla="*/ 28 w 1080"/>
                        <a:gd name="T89" fmla="*/ 708 h 1077"/>
                        <a:gd name="T90" fmla="*/ 3 w 1080"/>
                        <a:gd name="T91" fmla="*/ 480 h 1077"/>
                        <a:gd name="T92" fmla="*/ 73 w 1080"/>
                        <a:gd name="T93" fmla="*/ 266 h 1077"/>
                        <a:gd name="T94" fmla="*/ 221 w 1080"/>
                        <a:gd name="T95" fmla="*/ 103 h 1077"/>
                        <a:gd name="T96" fmla="*/ 424 w 1080"/>
                        <a:gd name="T97" fmla="*/ 11 h 107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</a:cxnLst>
                      <a:rect l="0" t="0" r="r" b="b"/>
                      <a:pathLst>
                        <a:path w="1080" h="1077">
                          <a:moveTo>
                            <a:pt x="552" y="154"/>
                          </a:moveTo>
                          <a:lnTo>
                            <a:pt x="544" y="156"/>
                          </a:lnTo>
                          <a:lnTo>
                            <a:pt x="538" y="163"/>
                          </a:lnTo>
                          <a:lnTo>
                            <a:pt x="532" y="172"/>
                          </a:lnTo>
                          <a:lnTo>
                            <a:pt x="531" y="185"/>
                          </a:lnTo>
                          <a:lnTo>
                            <a:pt x="531" y="224"/>
                          </a:lnTo>
                          <a:lnTo>
                            <a:pt x="496" y="231"/>
                          </a:lnTo>
                          <a:lnTo>
                            <a:pt x="465" y="241"/>
                          </a:lnTo>
                          <a:lnTo>
                            <a:pt x="440" y="254"/>
                          </a:lnTo>
                          <a:lnTo>
                            <a:pt x="419" y="271"/>
                          </a:lnTo>
                          <a:lnTo>
                            <a:pt x="402" y="292"/>
                          </a:lnTo>
                          <a:lnTo>
                            <a:pt x="390" y="315"/>
                          </a:lnTo>
                          <a:lnTo>
                            <a:pt x="382" y="342"/>
                          </a:lnTo>
                          <a:lnTo>
                            <a:pt x="380" y="370"/>
                          </a:lnTo>
                          <a:lnTo>
                            <a:pt x="380" y="392"/>
                          </a:lnTo>
                          <a:lnTo>
                            <a:pt x="384" y="414"/>
                          </a:lnTo>
                          <a:lnTo>
                            <a:pt x="389" y="433"/>
                          </a:lnTo>
                          <a:lnTo>
                            <a:pt x="397" y="448"/>
                          </a:lnTo>
                          <a:lnTo>
                            <a:pt x="408" y="463"/>
                          </a:lnTo>
                          <a:lnTo>
                            <a:pt x="420" y="474"/>
                          </a:lnTo>
                          <a:lnTo>
                            <a:pt x="434" y="485"/>
                          </a:lnTo>
                          <a:lnTo>
                            <a:pt x="449" y="495"/>
                          </a:lnTo>
                          <a:lnTo>
                            <a:pt x="472" y="506"/>
                          </a:lnTo>
                          <a:lnTo>
                            <a:pt x="498" y="517"/>
                          </a:lnTo>
                          <a:lnTo>
                            <a:pt x="527" y="526"/>
                          </a:lnTo>
                          <a:lnTo>
                            <a:pt x="527" y="689"/>
                          </a:lnTo>
                          <a:lnTo>
                            <a:pt x="511" y="684"/>
                          </a:lnTo>
                          <a:lnTo>
                            <a:pt x="498" y="679"/>
                          </a:lnTo>
                          <a:lnTo>
                            <a:pt x="488" y="672"/>
                          </a:lnTo>
                          <a:lnTo>
                            <a:pt x="482" y="666"/>
                          </a:lnTo>
                          <a:lnTo>
                            <a:pt x="476" y="661"/>
                          </a:lnTo>
                          <a:lnTo>
                            <a:pt x="470" y="655"/>
                          </a:lnTo>
                          <a:lnTo>
                            <a:pt x="466" y="646"/>
                          </a:lnTo>
                          <a:lnTo>
                            <a:pt x="463" y="638"/>
                          </a:lnTo>
                          <a:lnTo>
                            <a:pt x="457" y="628"/>
                          </a:lnTo>
                          <a:lnTo>
                            <a:pt x="453" y="616"/>
                          </a:lnTo>
                          <a:lnTo>
                            <a:pt x="449" y="603"/>
                          </a:lnTo>
                          <a:lnTo>
                            <a:pt x="444" y="595"/>
                          </a:lnTo>
                          <a:lnTo>
                            <a:pt x="439" y="587"/>
                          </a:lnTo>
                          <a:lnTo>
                            <a:pt x="432" y="581"/>
                          </a:lnTo>
                          <a:lnTo>
                            <a:pt x="426" y="578"/>
                          </a:lnTo>
                          <a:lnTo>
                            <a:pt x="420" y="576"/>
                          </a:lnTo>
                          <a:lnTo>
                            <a:pt x="415" y="574"/>
                          </a:lnTo>
                          <a:lnTo>
                            <a:pt x="406" y="572"/>
                          </a:lnTo>
                          <a:lnTo>
                            <a:pt x="394" y="574"/>
                          </a:lnTo>
                          <a:lnTo>
                            <a:pt x="386" y="576"/>
                          </a:lnTo>
                          <a:lnTo>
                            <a:pt x="378" y="580"/>
                          </a:lnTo>
                          <a:lnTo>
                            <a:pt x="372" y="585"/>
                          </a:lnTo>
                          <a:lnTo>
                            <a:pt x="364" y="595"/>
                          </a:lnTo>
                          <a:lnTo>
                            <a:pt x="360" y="604"/>
                          </a:lnTo>
                          <a:lnTo>
                            <a:pt x="358" y="616"/>
                          </a:lnTo>
                          <a:lnTo>
                            <a:pt x="360" y="632"/>
                          </a:lnTo>
                          <a:lnTo>
                            <a:pt x="363" y="647"/>
                          </a:lnTo>
                          <a:lnTo>
                            <a:pt x="366" y="663"/>
                          </a:lnTo>
                          <a:lnTo>
                            <a:pt x="372" y="676"/>
                          </a:lnTo>
                          <a:lnTo>
                            <a:pt x="379" y="687"/>
                          </a:lnTo>
                          <a:lnTo>
                            <a:pt x="388" y="698"/>
                          </a:lnTo>
                          <a:lnTo>
                            <a:pt x="397" y="711"/>
                          </a:lnTo>
                          <a:lnTo>
                            <a:pt x="411" y="726"/>
                          </a:lnTo>
                          <a:lnTo>
                            <a:pt x="428" y="739"/>
                          </a:lnTo>
                          <a:lnTo>
                            <a:pt x="449" y="750"/>
                          </a:lnTo>
                          <a:lnTo>
                            <a:pt x="472" y="757"/>
                          </a:lnTo>
                          <a:lnTo>
                            <a:pt x="497" y="762"/>
                          </a:lnTo>
                          <a:lnTo>
                            <a:pt x="523" y="767"/>
                          </a:lnTo>
                          <a:lnTo>
                            <a:pt x="523" y="862"/>
                          </a:lnTo>
                          <a:lnTo>
                            <a:pt x="523" y="873"/>
                          </a:lnTo>
                          <a:lnTo>
                            <a:pt x="524" y="882"/>
                          </a:lnTo>
                          <a:lnTo>
                            <a:pt x="527" y="887"/>
                          </a:lnTo>
                          <a:lnTo>
                            <a:pt x="531" y="891"/>
                          </a:lnTo>
                          <a:lnTo>
                            <a:pt x="536" y="895"/>
                          </a:lnTo>
                          <a:lnTo>
                            <a:pt x="544" y="896"/>
                          </a:lnTo>
                          <a:lnTo>
                            <a:pt x="551" y="895"/>
                          </a:lnTo>
                          <a:lnTo>
                            <a:pt x="557" y="891"/>
                          </a:lnTo>
                          <a:lnTo>
                            <a:pt x="561" y="887"/>
                          </a:lnTo>
                          <a:lnTo>
                            <a:pt x="564" y="883"/>
                          </a:lnTo>
                          <a:lnTo>
                            <a:pt x="565" y="875"/>
                          </a:lnTo>
                          <a:lnTo>
                            <a:pt x="565" y="867"/>
                          </a:lnTo>
                          <a:lnTo>
                            <a:pt x="565" y="857"/>
                          </a:lnTo>
                          <a:lnTo>
                            <a:pt x="565" y="771"/>
                          </a:lnTo>
                          <a:lnTo>
                            <a:pt x="590" y="769"/>
                          </a:lnTo>
                          <a:lnTo>
                            <a:pt x="612" y="763"/>
                          </a:lnTo>
                          <a:lnTo>
                            <a:pt x="633" y="755"/>
                          </a:lnTo>
                          <a:lnTo>
                            <a:pt x="652" y="745"/>
                          </a:lnTo>
                          <a:lnTo>
                            <a:pt x="670" y="734"/>
                          </a:lnTo>
                          <a:lnTo>
                            <a:pt x="685" y="721"/>
                          </a:lnTo>
                          <a:lnTo>
                            <a:pt x="698" y="705"/>
                          </a:lnTo>
                          <a:lnTo>
                            <a:pt x="709" y="689"/>
                          </a:lnTo>
                          <a:lnTo>
                            <a:pt x="715" y="676"/>
                          </a:lnTo>
                          <a:lnTo>
                            <a:pt x="721" y="660"/>
                          </a:lnTo>
                          <a:lnTo>
                            <a:pt x="727" y="643"/>
                          </a:lnTo>
                          <a:lnTo>
                            <a:pt x="734" y="623"/>
                          </a:lnTo>
                          <a:lnTo>
                            <a:pt x="743" y="598"/>
                          </a:lnTo>
                          <a:lnTo>
                            <a:pt x="742" y="577"/>
                          </a:lnTo>
                          <a:lnTo>
                            <a:pt x="737" y="556"/>
                          </a:lnTo>
                          <a:lnTo>
                            <a:pt x="730" y="538"/>
                          </a:lnTo>
                          <a:lnTo>
                            <a:pt x="714" y="513"/>
                          </a:lnTo>
                          <a:lnTo>
                            <a:pt x="696" y="490"/>
                          </a:lnTo>
                          <a:lnTo>
                            <a:pt x="681" y="479"/>
                          </a:lnTo>
                          <a:lnTo>
                            <a:pt x="665" y="468"/>
                          </a:lnTo>
                          <a:lnTo>
                            <a:pt x="648" y="460"/>
                          </a:lnTo>
                          <a:lnTo>
                            <a:pt x="628" y="455"/>
                          </a:lnTo>
                          <a:lnTo>
                            <a:pt x="606" y="448"/>
                          </a:lnTo>
                          <a:lnTo>
                            <a:pt x="578" y="439"/>
                          </a:lnTo>
                          <a:lnTo>
                            <a:pt x="578" y="293"/>
                          </a:lnTo>
                          <a:lnTo>
                            <a:pt x="598" y="304"/>
                          </a:lnTo>
                          <a:lnTo>
                            <a:pt x="614" y="316"/>
                          </a:lnTo>
                          <a:lnTo>
                            <a:pt x="626" y="332"/>
                          </a:lnTo>
                          <a:lnTo>
                            <a:pt x="635" y="353"/>
                          </a:lnTo>
                          <a:lnTo>
                            <a:pt x="639" y="367"/>
                          </a:lnTo>
                          <a:lnTo>
                            <a:pt x="646" y="377"/>
                          </a:lnTo>
                          <a:lnTo>
                            <a:pt x="655" y="386"/>
                          </a:lnTo>
                          <a:lnTo>
                            <a:pt x="666" y="390"/>
                          </a:lnTo>
                          <a:lnTo>
                            <a:pt x="678" y="392"/>
                          </a:lnTo>
                          <a:lnTo>
                            <a:pt x="689" y="390"/>
                          </a:lnTo>
                          <a:lnTo>
                            <a:pt x="699" y="386"/>
                          </a:lnTo>
                          <a:lnTo>
                            <a:pt x="709" y="378"/>
                          </a:lnTo>
                          <a:lnTo>
                            <a:pt x="715" y="370"/>
                          </a:lnTo>
                          <a:lnTo>
                            <a:pt x="719" y="360"/>
                          </a:lnTo>
                          <a:lnTo>
                            <a:pt x="721" y="348"/>
                          </a:lnTo>
                          <a:lnTo>
                            <a:pt x="720" y="339"/>
                          </a:lnTo>
                          <a:lnTo>
                            <a:pt x="717" y="327"/>
                          </a:lnTo>
                          <a:lnTo>
                            <a:pt x="713" y="314"/>
                          </a:lnTo>
                          <a:lnTo>
                            <a:pt x="705" y="302"/>
                          </a:lnTo>
                          <a:lnTo>
                            <a:pt x="697" y="289"/>
                          </a:lnTo>
                          <a:lnTo>
                            <a:pt x="686" y="275"/>
                          </a:lnTo>
                          <a:lnTo>
                            <a:pt x="677" y="264"/>
                          </a:lnTo>
                          <a:lnTo>
                            <a:pt x="665" y="255"/>
                          </a:lnTo>
                          <a:lnTo>
                            <a:pt x="652" y="247"/>
                          </a:lnTo>
                          <a:lnTo>
                            <a:pt x="639" y="241"/>
                          </a:lnTo>
                          <a:lnTo>
                            <a:pt x="621" y="233"/>
                          </a:lnTo>
                          <a:lnTo>
                            <a:pt x="598" y="228"/>
                          </a:lnTo>
                          <a:lnTo>
                            <a:pt x="574" y="224"/>
                          </a:lnTo>
                          <a:lnTo>
                            <a:pt x="574" y="185"/>
                          </a:lnTo>
                          <a:lnTo>
                            <a:pt x="573" y="171"/>
                          </a:lnTo>
                          <a:lnTo>
                            <a:pt x="569" y="162"/>
                          </a:lnTo>
                          <a:lnTo>
                            <a:pt x="561" y="156"/>
                          </a:lnTo>
                          <a:lnTo>
                            <a:pt x="552" y="154"/>
                          </a:lnTo>
                          <a:close/>
                          <a:moveTo>
                            <a:pt x="540" y="0"/>
                          </a:moveTo>
                          <a:lnTo>
                            <a:pt x="600" y="3"/>
                          </a:lnTo>
                          <a:lnTo>
                            <a:pt x="657" y="11"/>
                          </a:lnTo>
                          <a:lnTo>
                            <a:pt x="712" y="27"/>
                          </a:lnTo>
                          <a:lnTo>
                            <a:pt x="764" y="48"/>
                          </a:lnTo>
                          <a:lnTo>
                            <a:pt x="814" y="73"/>
                          </a:lnTo>
                          <a:lnTo>
                            <a:pt x="860" y="103"/>
                          </a:lnTo>
                          <a:lnTo>
                            <a:pt x="903" y="138"/>
                          </a:lnTo>
                          <a:lnTo>
                            <a:pt x="942" y="178"/>
                          </a:lnTo>
                          <a:lnTo>
                            <a:pt x="977" y="220"/>
                          </a:lnTo>
                          <a:lnTo>
                            <a:pt x="1007" y="266"/>
                          </a:lnTo>
                          <a:lnTo>
                            <a:pt x="1033" y="315"/>
                          </a:lnTo>
                          <a:lnTo>
                            <a:pt x="1053" y="368"/>
                          </a:lnTo>
                          <a:lnTo>
                            <a:pt x="1068" y="423"/>
                          </a:lnTo>
                          <a:lnTo>
                            <a:pt x="1076" y="480"/>
                          </a:lnTo>
                          <a:lnTo>
                            <a:pt x="1080" y="538"/>
                          </a:lnTo>
                          <a:lnTo>
                            <a:pt x="1076" y="597"/>
                          </a:lnTo>
                          <a:lnTo>
                            <a:pt x="1068" y="654"/>
                          </a:lnTo>
                          <a:lnTo>
                            <a:pt x="1052" y="708"/>
                          </a:lnTo>
                          <a:lnTo>
                            <a:pt x="1031" y="760"/>
                          </a:lnTo>
                          <a:lnTo>
                            <a:pt x="1006" y="810"/>
                          </a:lnTo>
                          <a:lnTo>
                            <a:pt x="976" y="856"/>
                          </a:lnTo>
                          <a:lnTo>
                            <a:pt x="941" y="899"/>
                          </a:lnTo>
                          <a:lnTo>
                            <a:pt x="901" y="938"/>
                          </a:lnTo>
                          <a:lnTo>
                            <a:pt x="858" y="974"/>
                          </a:lnTo>
                          <a:lnTo>
                            <a:pt x="812" y="1003"/>
                          </a:lnTo>
                          <a:lnTo>
                            <a:pt x="763" y="1029"/>
                          </a:lnTo>
                          <a:lnTo>
                            <a:pt x="711" y="1049"/>
                          </a:lnTo>
                          <a:lnTo>
                            <a:pt x="655" y="1064"/>
                          </a:lnTo>
                          <a:lnTo>
                            <a:pt x="598" y="1074"/>
                          </a:lnTo>
                          <a:lnTo>
                            <a:pt x="540" y="1077"/>
                          </a:lnTo>
                          <a:lnTo>
                            <a:pt x="481" y="1074"/>
                          </a:lnTo>
                          <a:lnTo>
                            <a:pt x="424" y="1064"/>
                          </a:lnTo>
                          <a:lnTo>
                            <a:pt x="370" y="1049"/>
                          </a:lnTo>
                          <a:lnTo>
                            <a:pt x="317" y="1029"/>
                          </a:lnTo>
                          <a:lnTo>
                            <a:pt x="267" y="1003"/>
                          </a:lnTo>
                          <a:lnTo>
                            <a:pt x="221" y="974"/>
                          </a:lnTo>
                          <a:lnTo>
                            <a:pt x="178" y="938"/>
                          </a:lnTo>
                          <a:lnTo>
                            <a:pt x="139" y="899"/>
                          </a:lnTo>
                          <a:lnTo>
                            <a:pt x="103" y="856"/>
                          </a:lnTo>
                          <a:lnTo>
                            <a:pt x="73" y="810"/>
                          </a:lnTo>
                          <a:lnTo>
                            <a:pt x="48" y="760"/>
                          </a:lnTo>
                          <a:lnTo>
                            <a:pt x="28" y="708"/>
                          </a:lnTo>
                          <a:lnTo>
                            <a:pt x="13" y="654"/>
                          </a:lnTo>
                          <a:lnTo>
                            <a:pt x="3" y="597"/>
                          </a:lnTo>
                          <a:lnTo>
                            <a:pt x="0" y="538"/>
                          </a:lnTo>
                          <a:lnTo>
                            <a:pt x="3" y="480"/>
                          </a:lnTo>
                          <a:lnTo>
                            <a:pt x="13" y="423"/>
                          </a:lnTo>
                          <a:lnTo>
                            <a:pt x="28" y="368"/>
                          </a:lnTo>
                          <a:lnTo>
                            <a:pt x="48" y="315"/>
                          </a:lnTo>
                          <a:lnTo>
                            <a:pt x="73" y="266"/>
                          </a:lnTo>
                          <a:lnTo>
                            <a:pt x="103" y="220"/>
                          </a:lnTo>
                          <a:lnTo>
                            <a:pt x="139" y="178"/>
                          </a:lnTo>
                          <a:lnTo>
                            <a:pt x="178" y="138"/>
                          </a:lnTo>
                          <a:lnTo>
                            <a:pt x="221" y="103"/>
                          </a:lnTo>
                          <a:lnTo>
                            <a:pt x="267" y="73"/>
                          </a:lnTo>
                          <a:lnTo>
                            <a:pt x="317" y="48"/>
                          </a:lnTo>
                          <a:lnTo>
                            <a:pt x="370" y="27"/>
                          </a:lnTo>
                          <a:lnTo>
                            <a:pt x="424" y="11"/>
                          </a:lnTo>
                          <a:lnTo>
                            <a:pt x="481" y="3"/>
                          </a:lnTo>
                          <a:lnTo>
                            <a:pt x="54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39" name="Freeform 19"/>
                    <p:cNvSpPr>
                      <a:spLocks/>
                    </p:cNvSpPr>
                    <p:nvPr/>
                  </p:nvSpPr>
                  <p:spPr bwMode="auto">
                    <a:xfrm>
                      <a:off x="5125" y="2711"/>
                      <a:ext cx="9" cy="20"/>
                    </a:xfrm>
                    <a:custGeom>
                      <a:avLst/>
                      <a:gdLst>
                        <a:gd name="T0" fmla="*/ 0 w 74"/>
                        <a:gd name="T1" fmla="*/ 0 h 155"/>
                        <a:gd name="T2" fmla="*/ 16 w 74"/>
                        <a:gd name="T3" fmla="*/ 7 h 155"/>
                        <a:gd name="T4" fmla="*/ 32 w 74"/>
                        <a:gd name="T5" fmla="*/ 12 h 155"/>
                        <a:gd name="T6" fmla="*/ 45 w 74"/>
                        <a:gd name="T7" fmla="*/ 17 h 155"/>
                        <a:gd name="T8" fmla="*/ 57 w 74"/>
                        <a:gd name="T9" fmla="*/ 26 h 155"/>
                        <a:gd name="T10" fmla="*/ 66 w 74"/>
                        <a:gd name="T11" fmla="*/ 35 h 155"/>
                        <a:gd name="T12" fmla="*/ 71 w 74"/>
                        <a:gd name="T13" fmla="*/ 46 h 155"/>
                        <a:gd name="T14" fmla="*/ 73 w 74"/>
                        <a:gd name="T15" fmla="*/ 59 h 155"/>
                        <a:gd name="T16" fmla="*/ 74 w 74"/>
                        <a:gd name="T17" fmla="*/ 74 h 155"/>
                        <a:gd name="T18" fmla="*/ 73 w 74"/>
                        <a:gd name="T19" fmla="*/ 89 h 155"/>
                        <a:gd name="T20" fmla="*/ 71 w 74"/>
                        <a:gd name="T21" fmla="*/ 103 h 155"/>
                        <a:gd name="T22" fmla="*/ 66 w 74"/>
                        <a:gd name="T23" fmla="*/ 114 h 155"/>
                        <a:gd name="T24" fmla="*/ 57 w 74"/>
                        <a:gd name="T25" fmla="*/ 125 h 155"/>
                        <a:gd name="T26" fmla="*/ 46 w 74"/>
                        <a:gd name="T27" fmla="*/ 137 h 155"/>
                        <a:gd name="T28" fmla="*/ 33 w 74"/>
                        <a:gd name="T29" fmla="*/ 145 h 155"/>
                        <a:gd name="T30" fmla="*/ 18 w 74"/>
                        <a:gd name="T31" fmla="*/ 152 h 155"/>
                        <a:gd name="T32" fmla="*/ 0 w 74"/>
                        <a:gd name="T33" fmla="*/ 155 h 155"/>
                        <a:gd name="T34" fmla="*/ 0 w 74"/>
                        <a:gd name="T35" fmla="*/ 0 h 15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</a:cxnLst>
                      <a:rect l="0" t="0" r="r" b="b"/>
                      <a:pathLst>
                        <a:path w="74" h="155">
                          <a:moveTo>
                            <a:pt x="0" y="0"/>
                          </a:moveTo>
                          <a:lnTo>
                            <a:pt x="16" y="7"/>
                          </a:lnTo>
                          <a:lnTo>
                            <a:pt x="32" y="12"/>
                          </a:lnTo>
                          <a:lnTo>
                            <a:pt x="45" y="17"/>
                          </a:lnTo>
                          <a:lnTo>
                            <a:pt x="57" y="26"/>
                          </a:lnTo>
                          <a:lnTo>
                            <a:pt x="66" y="35"/>
                          </a:lnTo>
                          <a:lnTo>
                            <a:pt x="71" y="46"/>
                          </a:lnTo>
                          <a:lnTo>
                            <a:pt x="73" y="59"/>
                          </a:lnTo>
                          <a:lnTo>
                            <a:pt x="74" y="74"/>
                          </a:lnTo>
                          <a:lnTo>
                            <a:pt x="73" y="89"/>
                          </a:lnTo>
                          <a:lnTo>
                            <a:pt x="71" y="103"/>
                          </a:lnTo>
                          <a:lnTo>
                            <a:pt x="66" y="114"/>
                          </a:lnTo>
                          <a:lnTo>
                            <a:pt x="57" y="125"/>
                          </a:lnTo>
                          <a:lnTo>
                            <a:pt x="46" y="137"/>
                          </a:lnTo>
                          <a:lnTo>
                            <a:pt x="33" y="145"/>
                          </a:lnTo>
                          <a:lnTo>
                            <a:pt x="18" y="152"/>
                          </a:lnTo>
                          <a:lnTo>
                            <a:pt x="0" y="155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/>
                    </a:p>
                  </p:txBody>
                </p:sp>
              </p:grpSp>
            </p:grpSp>
            <p:grpSp>
              <p:nvGrpSpPr>
                <p:cNvPr id="11" name="Group 10"/>
                <p:cNvGrpSpPr/>
                <p:nvPr/>
              </p:nvGrpSpPr>
              <p:grpSpPr>
                <a:xfrm>
                  <a:off x="5040980" y="5119458"/>
                  <a:ext cx="3753456" cy="574002"/>
                  <a:chOff x="4921060" y="5119458"/>
                  <a:chExt cx="3753456" cy="574002"/>
                </a:xfrm>
              </p:grpSpPr>
              <p:sp>
                <p:nvSpPr>
                  <p:cNvPr id="139" name="Oval 138"/>
                  <p:cNvSpPr/>
                  <p:nvPr/>
                </p:nvSpPr>
                <p:spPr>
                  <a:xfrm>
                    <a:off x="4921060" y="5119458"/>
                    <a:ext cx="574004" cy="574002"/>
                  </a:xfrm>
                  <a:prstGeom prst="ellipse">
                    <a:avLst/>
                  </a:prstGeom>
                  <a:solidFill>
                    <a:schemeClr val="bg1"/>
                  </a:solidFill>
                  <a:ln w="6350">
                    <a:solidFill>
                      <a:srgbClr val="89CFF0"/>
                    </a:solidFill>
                    <a:prstDash val="sysDash"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0" name="Oval 139"/>
                  <p:cNvSpPr/>
                  <p:nvPr/>
                </p:nvSpPr>
                <p:spPr>
                  <a:xfrm>
                    <a:off x="4944085" y="5142485"/>
                    <a:ext cx="527954" cy="527948"/>
                  </a:xfrm>
                  <a:prstGeom prst="ellipse">
                    <a:avLst/>
                  </a:prstGeom>
                  <a:solidFill>
                    <a:srgbClr val="89CFF0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141" name="Straight Connector 140"/>
                  <p:cNvCxnSpPr/>
                  <p:nvPr/>
                </p:nvCxnSpPr>
                <p:spPr>
                  <a:xfrm>
                    <a:off x="5495064" y="5410191"/>
                    <a:ext cx="3179452" cy="0"/>
                  </a:xfrm>
                  <a:prstGeom prst="line">
                    <a:avLst/>
                  </a:prstGeom>
                  <a:ln>
                    <a:solidFill>
                      <a:srgbClr val="89CFF0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41" name="Group 22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5035088" y="5220386"/>
                    <a:ext cx="345948" cy="372146"/>
                    <a:chOff x="3468" y="2092"/>
                    <a:chExt cx="1347" cy="1449"/>
                  </a:xfrm>
                  <a:solidFill>
                    <a:schemeClr val="bg1"/>
                  </a:solidFill>
                </p:grpSpPr>
                <p:sp>
                  <p:nvSpPr>
                    <p:cNvPr id="44" name="Freeform 24"/>
                    <p:cNvSpPr>
                      <a:spLocks/>
                    </p:cNvSpPr>
                    <p:nvPr/>
                  </p:nvSpPr>
                  <p:spPr bwMode="auto">
                    <a:xfrm>
                      <a:off x="3690" y="2366"/>
                      <a:ext cx="136" cy="149"/>
                    </a:xfrm>
                    <a:custGeom>
                      <a:avLst/>
                      <a:gdLst>
                        <a:gd name="T0" fmla="*/ 198 w 408"/>
                        <a:gd name="T1" fmla="*/ 0 h 446"/>
                        <a:gd name="T2" fmla="*/ 227 w 408"/>
                        <a:gd name="T3" fmla="*/ 2 h 446"/>
                        <a:gd name="T4" fmla="*/ 256 w 408"/>
                        <a:gd name="T5" fmla="*/ 9 h 446"/>
                        <a:gd name="T6" fmla="*/ 286 w 408"/>
                        <a:gd name="T7" fmla="*/ 21 h 446"/>
                        <a:gd name="T8" fmla="*/ 314 w 408"/>
                        <a:gd name="T9" fmla="*/ 40 h 446"/>
                        <a:gd name="T10" fmla="*/ 408 w 408"/>
                        <a:gd name="T11" fmla="*/ 108 h 446"/>
                        <a:gd name="T12" fmla="*/ 194 w 408"/>
                        <a:gd name="T13" fmla="*/ 446 h 446"/>
                        <a:gd name="T14" fmla="*/ 78 w 408"/>
                        <a:gd name="T15" fmla="*/ 361 h 446"/>
                        <a:gd name="T16" fmla="*/ 53 w 408"/>
                        <a:gd name="T17" fmla="*/ 339 h 446"/>
                        <a:gd name="T18" fmla="*/ 32 w 408"/>
                        <a:gd name="T19" fmla="*/ 314 h 446"/>
                        <a:gd name="T20" fmla="*/ 16 w 408"/>
                        <a:gd name="T21" fmla="*/ 289 h 446"/>
                        <a:gd name="T22" fmla="*/ 6 w 408"/>
                        <a:gd name="T23" fmla="*/ 261 h 446"/>
                        <a:gd name="T24" fmla="*/ 0 w 408"/>
                        <a:gd name="T25" fmla="*/ 235 h 446"/>
                        <a:gd name="T26" fmla="*/ 0 w 408"/>
                        <a:gd name="T27" fmla="*/ 208 h 446"/>
                        <a:gd name="T28" fmla="*/ 7 w 408"/>
                        <a:gd name="T29" fmla="*/ 183 h 446"/>
                        <a:gd name="T30" fmla="*/ 19 w 408"/>
                        <a:gd name="T31" fmla="*/ 162 h 446"/>
                        <a:gd name="T32" fmla="*/ 107 w 408"/>
                        <a:gd name="T33" fmla="*/ 42 h 446"/>
                        <a:gd name="T34" fmla="*/ 124 w 408"/>
                        <a:gd name="T35" fmla="*/ 24 h 446"/>
                        <a:gd name="T36" fmla="*/ 145 w 408"/>
                        <a:gd name="T37" fmla="*/ 11 h 446"/>
                        <a:gd name="T38" fmla="*/ 170 w 408"/>
                        <a:gd name="T39" fmla="*/ 3 h 446"/>
                        <a:gd name="T40" fmla="*/ 198 w 408"/>
                        <a:gd name="T41" fmla="*/ 0 h 44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</a:cxnLst>
                      <a:rect l="0" t="0" r="r" b="b"/>
                      <a:pathLst>
                        <a:path w="408" h="446">
                          <a:moveTo>
                            <a:pt x="198" y="0"/>
                          </a:moveTo>
                          <a:lnTo>
                            <a:pt x="227" y="2"/>
                          </a:lnTo>
                          <a:lnTo>
                            <a:pt x="256" y="9"/>
                          </a:lnTo>
                          <a:lnTo>
                            <a:pt x="286" y="21"/>
                          </a:lnTo>
                          <a:lnTo>
                            <a:pt x="314" y="40"/>
                          </a:lnTo>
                          <a:lnTo>
                            <a:pt x="408" y="108"/>
                          </a:lnTo>
                          <a:lnTo>
                            <a:pt x="194" y="446"/>
                          </a:lnTo>
                          <a:lnTo>
                            <a:pt x="78" y="361"/>
                          </a:lnTo>
                          <a:lnTo>
                            <a:pt x="53" y="339"/>
                          </a:lnTo>
                          <a:lnTo>
                            <a:pt x="32" y="314"/>
                          </a:lnTo>
                          <a:lnTo>
                            <a:pt x="16" y="289"/>
                          </a:lnTo>
                          <a:lnTo>
                            <a:pt x="6" y="261"/>
                          </a:lnTo>
                          <a:lnTo>
                            <a:pt x="0" y="235"/>
                          </a:lnTo>
                          <a:lnTo>
                            <a:pt x="0" y="208"/>
                          </a:lnTo>
                          <a:lnTo>
                            <a:pt x="7" y="183"/>
                          </a:lnTo>
                          <a:lnTo>
                            <a:pt x="19" y="162"/>
                          </a:lnTo>
                          <a:lnTo>
                            <a:pt x="107" y="42"/>
                          </a:lnTo>
                          <a:lnTo>
                            <a:pt x="124" y="24"/>
                          </a:lnTo>
                          <a:lnTo>
                            <a:pt x="145" y="11"/>
                          </a:lnTo>
                          <a:lnTo>
                            <a:pt x="170" y="3"/>
                          </a:lnTo>
                          <a:lnTo>
                            <a:pt x="198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45" name="Freeform 25"/>
                    <p:cNvSpPr>
                      <a:spLocks/>
                    </p:cNvSpPr>
                    <p:nvPr/>
                  </p:nvSpPr>
                  <p:spPr bwMode="auto">
                    <a:xfrm>
                      <a:off x="3563" y="2459"/>
                      <a:ext cx="183" cy="183"/>
                    </a:xfrm>
                    <a:custGeom>
                      <a:avLst/>
                      <a:gdLst>
                        <a:gd name="T0" fmla="*/ 198 w 548"/>
                        <a:gd name="T1" fmla="*/ 0 h 550"/>
                        <a:gd name="T2" fmla="*/ 227 w 548"/>
                        <a:gd name="T3" fmla="*/ 2 h 550"/>
                        <a:gd name="T4" fmla="*/ 256 w 548"/>
                        <a:gd name="T5" fmla="*/ 10 h 550"/>
                        <a:gd name="T6" fmla="*/ 286 w 548"/>
                        <a:gd name="T7" fmla="*/ 21 h 550"/>
                        <a:gd name="T8" fmla="*/ 314 w 548"/>
                        <a:gd name="T9" fmla="*/ 40 h 550"/>
                        <a:gd name="T10" fmla="*/ 548 w 548"/>
                        <a:gd name="T11" fmla="*/ 213 h 550"/>
                        <a:gd name="T12" fmla="*/ 335 w 548"/>
                        <a:gd name="T13" fmla="*/ 550 h 550"/>
                        <a:gd name="T14" fmla="*/ 78 w 548"/>
                        <a:gd name="T15" fmla="*/ 360 h 550"/>
                        <a:gd name="T16" fmla="*/ 53 w 548"/>
                        <a:gd name="T17" fmla="*/ 339 h 550"/>
                        <a:gd name="T18" fmla="*/ 31 w 548"/>
                        <a:gd name="T19" fmla="*/ 314 h 550"/>
                        <a:gd name="T20" fmla="*/ 16 w 548"/>
                        <a:gd name="T21" fmla="*/ 289 h 550"/>
                        <a:gd name="T22" fmla="*/ 5 w 548"/>
                        <a:gd name="T23" fmla="*/ 261 h 550"/>
                        <a:gd name="T24" fmla="*/ 0 w 548"/>
                        <a:gd name="T25" fmla="*/ 235 h 550"/>
                        <a:gd name="T26" fmla="*/ 0 w 548"/>
                        <a:gd name="T27" fmla="*/ 209 h 550"/>
                        <a:gd name="T28" fmla="*/ 6 w 548"/>
                        <a:gd name="T29" fmla="*/ 184 h 550"/>
                        <a:gd name="T30" fmla="*/ 18 w 548"/>
                        <a:gd name="T31" fmla="*/ 161 h 550"/>
                        <a:gd name="T32" fmla="*/ 107 w 548"/>
                        <a:gd name="T33" fmla="*/ 43 h 550"/>
                        <a:gd name="T34" fmla="*/ 124 w 548"/>
                        <a:gd name="T35" fmla="*/ 24 h 550"/>
                        <a:gd name="T36" fmla="*/ 146 w 548"/>
                        <a:gd name="T37" fmla="*/ 11 h 550"/>
                        <a:gd name="T38" fmla="*/ 170 w 548"/>
                        <a:gd name="T39" fmla="*/ 3 h 550"/>
                        <a:gd name="T40" fmla="*/ 198 w 548"/>
                        <a:gd name="T41" fmla="*/ 0 h 55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</a:cxnLst>
                      <a:rect l="0" t="0" r="r" b="b"/>
                      <a:pathLst>
                        <a:path w="548" h="550">
                          <a:moveTo>
                            <a:pt x="198" y="0"/>
                          </a:moveTo>
                          <a:lnTo>
                            <a:pt x="227" y="2"/>
                          </a:lnTo>
                          <a:lnTo>
                            <a:pt x="256" y="10"/>
                          </a:lnTo>
                          <a:lnTo>
                            <a:pt x="286" y="21"/>
                          </a:lnTo>
                          <a:lnTo>
                            <a:pt x="314" y="40"/>
                          </a:lnTo>
                          <a:lnTo>
                            <a:pt x="548" y="213"/>
                          </a:lnTo>
                          <a:lnTo>
                            <a:pt x="335" y="550"/>
                          </a:lnTo>
                          <a:lnTo>
                            <a:pt x="78" y="360"/>
                          </a:lnTo>
                          <a:lnTo>
                            <a:pt x="53" y="339"/>
                          </a:lnTo>
                          <a:lnTo>
                            <a:pt x="31" y="314"/>
                          </a:lnTo>
                          <a:lnTo>
                            <a:pt x="16" y="289"/>
                          </a:lnTo>
                          <a:lnTo>
                            <a:pt x="5" y="261"/>
                          </a:lnTo>
                          <a:lnTo>
                            <a:pt x="0" y="235"/>
                          </a:lnTo>
                          <a:lnTo>
                            <a:pt x="0" y="209"/>
                          </a:lnTo>
                          <a:lnTo>
                            <a:pt x="6" y="184"/>
                          </a:lnTo>
                          <a:lnTo>
                            <a:pt x="18" y="161"/>
                          </a:lnTo>
                          <a:lnTo>
                            <a:pt x="107" y="43"/>
                          </a:lnTo>
                          <a:lnTo>
                            <a:pt x="124" y="24"/>
                          </a:lnTo>
                          <a:lnTo>
                            <a:pt x="146" y="11"/>
                          </a:lnTo>
                          <a:lnTo>
                            <a:pt x="170" y="3"/>
                          </a:lnTo>
                          <a:lnTo>
                            <a:pt x="198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46" name="Freeform 26"/>
                    <p:cNvSpPr>
                      <a:spLocks/>
                    </p:cNvSpPr>
                    <p:nvPr/>
                  </p:nvSpPr>
                  <p:spPr bwMode="auto">
                    <a:xfrm>
                      <a:off x="3504" y="2599"/>
                      <a:ext cx="162" cy="169"/>
                    </a:xfrm>
                    <a:custGeom>
                      <a:avLst/>
                      <a:gdLst>
                        <a:gd name="T0" fmla="*/ 198 w 487"/>
                        <a:gd name="T1" fmla="*/ 0 h 505"/>
                        <a:gd name="T2" fmla="*/ 227 w 487"/>
                        <a:gd name="T3" fmla="*/ 3 h 505"/>
                        <a:gd name="T4" fmla="*/ 256 w 487"/>
                        <a:gd name="T5" fmla="*/ 9 h 505"/>
                        <a:gd name="T6" fmla="*/ 285 w 487"/>
                        <a:gd name="T7" fmla="*/ 23 h 505"/>
                        <a:gd name="T8" fmla="*/ 314 w 487"/>
                        <a:gd name="T9" fmla="*/ 40 h 505"/>
                        <a:gd name="T10" fmla="*/ 487 w 487"/>
                        <a:gd name="T11" fmla="*/ 168 h 505"/>
                        <a:gd name="T12" fmla="*/ 273 w 487"/>
                        <a:gd name="T13" fmla="*/ 505 h 505"/>
                        <a:gd name="T14" fmla="*/ 78 w 487"/>
                        <a:gd name="T15" fmla="*/ 361 h 505"/>
                        <a:gd name="T16" fmla="*/ 52 w 487"/>
                        <a:gd name="T17" fmla="*/ 339 h 505"/>
                        <a:gd name="T18" fmla="*/ 32 w 487"/>
                        <a:gd name="T19" fmla="*/ 315 h 505"/>
                        <a:gd name="T20" fmla="*/ 16 w 487"/>
                        <a:gd name="T21" fmla="*/ 289 h 505"/>
                        <a:gd name="T22" fmla="*/ 5 w 487"/>
                        <a:gd name="T23" fmla="*/ 262 h 505"/>
                        <a:gd name="T24" fmla="*/ 0 w 487"/>
                        <a:gd name="T25" fmla="*/ 235 h 505"/>
                        <a:gd name="T26" fmla="*/ 0 w 487"/>
                        <a:gd name="T27" fmla="*/ 208 h 505"/>
                        <a:gd name="T28" fmla="*/ 5 w 487"/>
                        <a:gd name="T29" fmla="*/ 185 h 505"/>
                        <a:gd name="T30" fmla="*/ 19 w 487"/>
                        <a:gd name="T31" fmla="*/ 162 h 505"/>
                        <a:gd name="T32" fmla="*/ 106 w 487"/>
                        <a:gd name="T33" fmla="*/ 42 h 505"/>
                        <a:gd name="T34" fmla="*/ 124 w 487"/>
                        <a:gd name="T35" fmla="*/ 24 h 505"/>
                        <a:gd name="T36" fmla="*/ 145 w 487"/>
                        <a:gd name="T37" fmla="*/ 11 h 505"/>
                        <a:gd name="T38" fmla="*/ 170 w 487"/>
                        <a:gd name="T39" fmla="*/ 3 h 505"/>
                        <a:gd name="T40" fmla="*/ 198 w 487"/>
                        <a:gd name="T41" fmla="*/ 0 h 50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</a:cxnLst>
                      <a:rect l="0" t="0" r="r" b="b"/>
                      <a:pathLst>
                        <a:path w="487" h="505">
                          <a:moveTo>
                            <a:pt x="198" y="0"/>
                          </a:moveTo>
                          <a:lnTo>
                            <a:pt x="227" y="3"/>
                          </a:lnTo>
                          <a:lnTo>
                            <a:pt x="256" y="9"/>
                          </a:lnTo>
                          <a:lnTo>
                            <a:pt x="285" y="23"/>
                          </a:lnTo>
                          <a:lnTo>
                            <a:pt x="314" y="40"/>
                          </a:lnTo>
                          <a:lnTo>
                            <a:pt x="487" y="168"/>
                          </a:lnTo>
                          <a:lnTo>
                            <a:pt x="273" y="505"/>
                          </a:lnTo>
                          <a:lnTo>
                            <a:pt x="78" y="361"/>
                          </a:lnTo>
                          <a:lnTo>
                            <a:pt x="52" y="339"/>
                          </a:lnTo>
                          <a:lnTo>
                            <a:pt x="32" y="315"/>
                          </a:lnTo>
                          <a:lnTo>
                            <a:pt x="16" y="289"/>
                          </a:lnTo>
                          <a:lnTo>
                            <a:pt x="5" y="262"/>
                          </a:lnTo>
                          <a:lnTo>
                            <a:pt x="0" y="235"/>
                          </a:lnTo>
                          <a:lnTo>
                            <a:pt x="0" y="208"/>
                          </a:lnTo>
                          <a:lnTo>
                            <a:pt x="5" y="185"/>
                          </a:lnTo>
                          <a:lnTo>
                            <a:pt x="19" y="162"/>
                          </a:lnTo>
                          <a:lnTo>
                            <a:pt x="106" y="42"/>
                          </a:lnTo>
                          <a:lnTo>
                            <a:pt x="124" y="24"/>
                          </a:lnTo>
                          <a:lnTo>
                            <a:pt x="145" y="11"/>
                          </a:lnTo>
                          <a:lnTo>
                            <a:pt x="170" y="3"/>
                          </a:lnTo>
                          <a:lnTo>
                            <a:pt x="198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47" name="Freeform 27"/>
                    <p:cNvSpPr>
                      <a:spLocks/>
                    </p:cNvSpPr>
                    <p:nvPr/>
                  </p:nvSpPr>
                  <p:spPr bwMode="auto">
                    <a:xfrm>
                      <a:off x="3468" y="2743"/>
                      <a:ext cx="121" cy="131"/>
                    </a:xfrm>
                    <a:custGeom>
                      <a:avLst/>
                      <a:gdLst>
                        <a:gd name="T0" fmla="*/ 170 w 363"/>
                        <a:gd name="T1" fmla="*/ 0 h 394"/>
                        <a:gd name="T2" fmla="*/ 195 w 363"/>
                        <a:gd name="T3" fmla="*/ 3 h 394"/>
                        <a:gd name="T4" fmla="*/ 222 w 363"/>
                        <a:gd name="T5" fmla="*/ 9 h 394"/>
                        <a:gd name="T6" fmla="*/ 247 w 363"/>
                        <a:gd name="T7" fmla="*/ 20 h 394"/>
                        <a:gd name="T8" fmla="*/ 272 w 363"/>
                        <a:gd name="T9" fmla="*/ 34 h 394"/>
                        <a:gd name="T10" fmla="*/ 363 w 363"/>
                        <a:gd name="T11" fmla="*/ 103 h 394"/>
                        <a:gd name="T12" fmla="*/ 178 w 363"/>
                        <a:gd name="T13" fmla="*/ 394 h 394"/>
                        <a:gd name="T14" fmla="*/ 67 w 363"/>
                        <a:gd name="T15" fmla="*/ 313 h 394"/>
                        <a:gd name="T16" fmla="*/ 45 w 363"/>
                        <a:gd name="T17" fmla="*/ 294 h 394"/>
                        <a:gd name="T18" fmla="*/ 28 w 363"/>
                        <a:gd name="T19" fmla="*/ 273 h 394"/>
                        <a:gd name="T20" fmla="*/ 13 w 363"/>
                        <a:gd name="T21" fmla="*/ 251 h 394"/>
                        <a:gd name="T22" fmla="*/ 4 w 363"/>
                        <a:gd name="T23" fmla="*/ 227 h 394"/>
                        <a:gd name="T24" fmla="*/ 0 w 363"/>
                        <a:gd name="T25" fmla="*/ 203 h 394"/>
                        <a:gd name="T26" fmla="*/ 0 w 363"/>
                        <a:gd name="T27" fmla="*/ 181 h 394"/>
                        <a:gd name="T28" fmla="*/ 5 w 363"/>
                        <a:gd name="T29" fmla="*/ 160 h 394"/>
                        <a:gd name="T30" fmla="*/ 16 w 363"/>
                        <a:gd name="T31" fmla="*/ 140 h 394"/>
                        <a:gd name="T32" fmla="*/ 92 w 363"/>
                        <a:gd name="T33" fmla="*/ 37 h 394"/>
                        <a:gd name="T34" fmla="*/ 107 w 363"/>
                        <a:gd name="T35" fmla="*/ 21 h 394"/>
                        <a:gd name="T36" fmla="*/ 125 w 363"/>
                        <a:gd name="T37" fmla="*/ 11 h 394"/>
                        <a:gd name="T38" fmla="*/ 148 w 363"/>
                        <a:gd name="T39" fmla="*/ 3 h 394"/>
                        <a:gd name="T40" fmla="*/ 170 w 363"/>
                        <a:gd name="T41" fmla="*/ 0 h 39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</a:cxnLst>
                      <a:rect l="0" t="0" r="r" b="b"/>
                      <a:pathLst>
                        <a:path w="363" h="394">
                          <a:moveTo>
                            <a:pt x="170" y="0"/>
                          </a:moveTo>
                          <a:lnTo>
                            <a:pt x="195" y="3"/>
                          </a:lnTo>
                          <a:lnTo>
                            <a:pt x="222" y="9"/>
                          </a:lnTo>
                          <a:lnTo>
                            <a:pt x="247" y="20"/>
                          </a:lnTo>
                          <a:lnTo>
                            <a:pt x="272" y="34"/>
                          </a:lnTo>
                          <a:lnTo>
                            <a:pt x="363" y="103"/>
                          </a:lnTo>
                          <a:lnTo>
                            <a:pt x="178" y="394"/>
                          </a:lnTo>
                          <a:lnTo>
                            <a:pt x="67" y="313"/>
                          </a:lnTo>
                          <a:lnTo>
                            <a:pt x="45" y="294"/>
                          </a:lnTo>
                          <a:lnTo>
                            <a:pt x="28" y="273"/>
                          </a:lnTo>
                          <a:lnTo>
                            <a:pt x="13" y="251"/>
                          </a:lnTo>
                          <a:lnTo>
                            <a:pt x="4" y="227"/>
                          </a:lnTo>
                          <a:lnTo>
                            <a:pt x="0" y="203"/>
                          </a:lnTo>
                          <a:lnTo>
                            <a:pt x="0" y="181"/>
                          </a:lnTo>
                          <a:lnTo>
                            <a:pt x="5" y="160"/>
                          </a:lnTo>
                          <a:lnTo>
                            <a:pt x="16" y="140"/>
                          </a:lnTo>
                          <a:lnTo>
                            <a:pt x="92" y="37"/>
                          </a:lnTo>
                          <a:lnTo>
                            <a:pt x="107" y="21"/>
                          </a:lnTo>
                          <a:lnTo>
                            <a:pt x="125" y="11"/>
                          </a:lnTo>
                          <a:lnTo>
                            <a:pt x="148" y="3"/>
                          </a:lnTo>
                          <a:lnTo>
                            <a:pt x="170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48" name="Freeform 28"/>
                    <p:cNvSpPr>
                      <a:spLocks/>
                    </p:cNvSpPr>
                    <p:nvPr/>
                  </p:nvSpPr>
                  <p:spPr bwMode="auto">
                    <a:xfrm>
                      <a:off x="4331" y="2917"/>
                      <a:ext cx="484" cy="624"/>
                    </a:xfrm>
                    <a:custGeom>
                      <a:avLst/>
                      <a:gdLst>
                        <a:gd name="T0" fmla="*/ 981 w 1453"/>
                        <a:gd name="T1" fmla="*/ 0 h 1873"/>
                        <a:gd name="T2" fmla="*/ 1010 w 1453"/>
                        <a:gd name="T3" fmla="*/ 0 h 1873"/>
                        <a:gd name="T4" fmla="*/ 1041 w 1453"/>
                        <a:gd name="T5" fmla="*/ 4 h 1873"/>
                        <a:gd name="T6" fmla="*/ 1076 w 1453"/>
                        <a:gd name="T7" fmla="*/ 13 h 1873"/>
                        <a:gd name="T8" fmla="*/ 1110 w 1453"/>
                        <a:gd name="T9" fmla="*/ 25 h 1873"/>
                        <a:gd name="T10" fmla="*/ 1145 w 1453"/>
                        <a:gd name="T11" fmla="*/ 41 h 1873"/>
                        <a:gd name="T12" fmla="*/ 1180 w 1453"/>
                        <a:gd name="T13" fmla="*/ 59 h 1873"/>
                        <a:gd name="T14" fmla="*/ 1291 w 1453"/>
                        <a:gd name="T15" fmla="*/ 126 h 1873"/>
                        <a:gd name="T16" fmla="*/ 1326 w 1453"/>
                        <a:gd name="T17" fmla="*/ 149 h 1873"/>
                        <a:gd name="T18" fmla="*/ 1356 w 1453"/>
                        <a:gd name="T19" fmla="*/ 174 h 1873"/>
                        <a:gd name="T20" fmla="*/ 1384 w 1453"/>
                        <a:gd name="T21" fmla="*/ 200 h 1873"/>
                        <a:gd name="T22" fmla="*/ 1408 w 1453"/>
                        <a:gd name="T23" fmla="*/ 227 h 1873"/>
                        <a:gd name="T24" fmla="*/ 1426 w 1453"/>
                        <a:gd name="T25" fmla="*/ 254 h 1873"/>
                        <a:gd name="T26" fmla="*/ 1440 w 1453"/>
                        <a:gd name="T27" fmla="*/ 281 h 1873"/>
                        <a:gd name="T28" fmla="*/ 1449 w 1453"/>
                        <a:gd name="T29" fmla="*/ 307 h 1873"/>
                        <a:gd name="T30" fmla="*/ 1453 w 1453"/>
                        <a:gd name="T31" fmla="*/ 332 h 1873"/>
                        <a:gd name="T32" fmla="*/ 1450 w 1453"/>
                        <a:gd name="T33" fmla="*/ 354 h 1873"/>
                        <a:gd name="T34" fmla="*/ 1441 w 1453"/>
                        <a:gd name="T35" fmla="*/ 376 h 1873"/>
                        <a:gd name="T36" fmla="*/ 563 w 1453"/>
                        <a:gd name="T37" fmla="*/ 1830 h 1873"/>
                        <a:gd name="T38" fmla="*/ 548 w 1453"/>
                        <a:gd name="T39" fmla="*/ 1847 h 1873"/>
                        <a:gd name="T40" fmla="*/ 530 w 1453"/>
                        <a:gd name="T41" fmla="*/ 1860 h 1873"/>
                        <a:gd name="T42" fmla="*/ 506 w 1453"/>
                        <a:gd name="T43" fmla="*/ 1868 h 1873"/>
                        <a:gd name="T44" fmla="*/ 478 w 1453"/>
                        <a:gd name="T45" fmla="*/ 1873 h 1873"/>
                        <a:gd name="T46" fmla="*/ 449 w 1453"/>
                        <a:gd name="T47" fmla="*/ 1873 h 1873"/>
                        <a:gd name="T48" fmla="*/ 416 w 1453"/>
                        <a:gd name="T49" fmla="*/ 1869 h 1873"/>
                        <a:gd name="T50" fmla="*/ 381 w 1453"/>
                        <a:gd name="T51" fmla="*/ 1861 h 1873"/>
                        <a:gd name="T52" fmla="*/ 345 w 1453"/>
                        <a:gd name="T53" fmla="*/ 1849 h 1873"/>
                        <a:gd name="T54" fmla="*/ 308 w 1453"/>
                        <a:gd name="T55" fmla="*/ 1832 h 1873"/>
                        <a:gd name="T56" fmla="*/ 273 w 1453"/>
                        <a:gd name="T57" fmla="*/ 1812 h 1873"/>
                        <a:gd name="T58" fmla="*/ 162 w 1453"/>
                        <a:gd name="T59" fmla="*/ 1746 h 1873"/>
                        <a:gd name="T60" fmla="*/ 126 w 1453"/>
                        <a:gd name="T61" fmla="*/ 1723 h 1873"/>
                        <a:gd name="T62" fmla="*/ 96 w 1453"/>
                        <a:gd name="T63" fmla="*/ 1698 h 1873"/>
                        <a:gd name="T64" fmla="*/ 68 w 1453"/>
                        <a:gd name="T65" fmla="*/ 1671 h 1873"/>
                        <a:gd name="T66" fmla="*/ 44 w 1453"/>
                        <a:gd name="T67" fmla="*/ 1645 h 1873"/>
                        <a:gd name="T68" fmla="*/ 26 w 1453"/>
                        <a:gd name="T69" fmla="*/ 1617 h 1873"/>
                        <a:gd name="T70" fmla="*/ 13 w 1453"/>
                        <a:gd name="T71" fmla="*/ 1591 h 1873"/>
                        <a:gd name="T72" fmla="*/ 4 w 1453"/>
                        <a:gd name="T73" fmla="*/ 1565 h 1873"/>
                        <a:gd name="T74" fmla="*/ 0 w 1453"/>
                        <a:gd name="T75" fmla="*/ 1540 h 1873"/>
                        <a:gd name="T76" fmla="*/ 2 w 1453"/>
                        <a:gd name="T77" fmla="*/ 1517 h 1873"/>
                        <a:gd name="T78" fmla="*/ 11 w 1453"/>
                        <a:gd name="T79" fmla="*/ 1496 h 1873"/>
                        <a:gd name="T80" fmla="*/ 145 w 1453"/>
                        <a:gd name="T81" fmla="*/ 1276 h 1873"/>
                        <a:gd name="T82" fmla="*/ 170 w 1453"/>
                        <a:gd name="T83" fmla="*/ 1239 h 1873"/>
                        <a:gd name="T84" fmla="*/ 193 w 1453"/>
                        <a:gd name="T85" fmla="*/ 1205 h 1873"/>
                        <a:gd name="T86" fmla="*/ 214 w 1453"/>
                        <a:gd name="T87" fmla="*/ 1173 h 1873"/>
                        <a:gd name="T88" fmla="*/ 234 w 1453"/>
                        <a:gd name="T89" fmla="*/ 1145 h 1873"/>
                        <a:gd name="T90" fmla="*/ 251 w 1453"/>
                        <a:gd name="T91" fmla="*/ 1122 h 1873"/>
                        <a:gd name="T92" fmla="*/ 266 w 1453"/>
                        <a:gd name="T93" fmla="*/ 1102 h 1873"/>
                        <a:gd name="T94" fmla="*/ 278 w 1453"/>
                        <a:gd name="T95" fmla="*/ 1089 h 1873"/>
                        <a:gd name="T96" fmla="*/ 837 w 1453"/>
                        <a:gd name="T97" fmla="*/ 136 h 1873"/>
                        <a:gd name="T98" fmla="*/ 861 w 1453"/>
                        <a:gd name="T99" fmla="*/ 105 h 1873"/>
                        <a:gd name="T100" fmla="*/ 880 w 1453"/>
                        <a:gd name="T101" fmla="*/ 72 h 1873"/>
                        <a:gd name="T102" fmla="*/ 895 w 1453"/>
                        <a:gd name="T103" fmla="*/ 37 h 1873"/>
                        <a:gd name="T104" fmla="*/ 911 w 1453"/>
                        <a:gd name="T105" fmla="*/ 21 h 1873"/>
                        <a:gd name="T106" fmla="*/ 931 w 1453"/>
                        <a:gd name="T107" fmla="*/ 10 h 1873"/>
                        <a:gd name="T108" fmla="*/ 953 w 1453"/>
                        <a:gd name="T109" fmla="*/ 3 h 1873"/>
                        <a:gd name="T110" fmla="*/ 981 w 1453"/>
                        <a:gd name="T111" fmla="*/ 0 h 187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</a:cxnLst>
                      <a:rect l="0" t="0" r="r" b="b"/>
                      <a:pathLst>
                        <a:path w="1453" h="1873">
                          <a:moveTo>
                            <a:pt x="981" y="0"/>
                          </a:moveTo>
                          <a:lnTo>
                            <a:pt x="1010" y="0"/>
                          </a:lnTo>
                          <a:lnTo>
                            <a:pt x="1041" y="4"/>
                          </a:lnTo>
                          <a:lnTo>
                            <a:pt x="1076" y="13"/>
                          </a:lnTo>
                          <a:lnTo>
                            <a:pt x="1110" y="25"/>
                          </a:lnTo>
                          <a:lnTo>
                            <a:pt x="1145" y="41"/>
                          </a:lnTo>
                          <a:lnTo>
                            <a:pt x="1180" y="59"/>
                          </a:lnTo>
                          <a:lnTo>
                            <a:pt x="1291" y="126"/>
                          </a:lnTo>
                          <a:lnTo>
                            <a:pt x="1326" y="149"/>
                          </a:lnTo>
                          <a:lnTo>
                            <a:pt x="1356" y="174"/>
                          </a:lnTo>
                          <a:lnTo>
                            <a:pt x="1384" y="200"/>
                          </a:lnTo>
                          <a:lnTo>
                            <a:pt x="1408" y="227"/>
                          </a:lnTo>
                          <a:lnTo>
                            <a:pt x="1426" y="254"/>
                          </a:lnTo>
                          <a:lnTo>
                            <a:pt x="1440" y="281"/>
                          </a:lnTo>
                          <a:lnTo>
                            <a:pt x="1449" y="307"/>
                          </a:lnTo>
                          <a:lnTo>
                            <a:pt x="1453" y="332"/>
                          </a:lnTo>
                          <a:lnTo>
                            <a:pt x="1450" y="354"/>
                          </a:lnTo>
                          <a:lnTo>
                            <a:pt x="1441" y="376"/>
                          </a:lnTo>
                          <a:lnTo>
                            <a:pt x="563" y="1830"/>
                          </a:lnTo>
                          <a:lnTo>
                            <a:pt x="548" y="1847"/>
                          </a:lnTo>
                          <a:lnTo>
                            <a:pt x="530" y="1860"/>
                          </a:lnTo>
                          <a:lnTo>
                            <a:pt x="506" y="1868"/>
                          </a:lnTo>
                          <a:lnTo>
                            <a:pt x="478" y="1873"/>
                          </a:lnTo>
                          <a:lnTo>
                            <a:pt x="449" y="1873"/>
                          </a:lnTo>
                          <a:lnTo>
                            <a:pt x="416" y="1869"/>
                          </a:lnTo>
                          <a:lnTo>
                            <a:pt x="381" y="1861"/>
                          </a:lnTo>
                          <a:lnTo>
                            <a:pt x="345" y="1849"/>
                          </a:lnTo>
                          <a:lnTo>
                            <a:pt x="308" y="1832"/>
                          </a:lnTo>
                          <a:lnTo>
                            <a:pt x="273" y="1812"/>
                          </a:lnTo>
                          <a:lnTo>
                            <a:pt x="162" y="1746"/>
                          </a:lnTo>
                          <a:lnTo>
                            <a:pt x="126" y="1723"/>
                          </a:lnTo>
                          <a:lnTo>
                            <a:pt x="96" y="1698"/>
                          </a:lnTo>
                          <a:lnTo>
                            <a:pt x="68" y="1671"/>
                          </a:lnTo>
                          <a:lnTo>
                            <a:pt x="44" y="1645"/>
                          </a:lnTo>
                          <a:lnTo>
                            <a:pt x="26" y="1617"/>
                          </a:lnTo>
                          <a:lnTo>
                            <a:pt x="13" y="1591"/>
                          </a:lnTo>
                          <a:lnTo>
                            <a:pt x="4" y="1565"/>
                          </a:lnTo>
                          <a:lnTo>
                            <a:pt x="0" y="1540"/>
                          </a:lnTo>
                          <a:lnTo>
                            <a:pt x="2" y="1517"/>
                          </a:lnTo>
                          <a:lnTo>
                            <a:pt x="11" y="1496"/>
                          </a:lnTo>
                          <a:lnTo>
                            <a:pt x="145" y="1276"/>
                          </a:lnTo>
                          <a:lnTo>
                            <a:pt x="170" y="1239"/>
                          </a:lnTo>
                          <a:lnTo>
                            <a:pt x="193" y="1205"/>
                          </a:lnTo>
                          <a:lnTo>
                            <a:pt x="214" y="1173"/>
                          </a:lnTo>
                          <a:lnTo>
                            <a:pt x="234" y="1145"/>
                          </a:lnTo>
                          <a:lnTo>
                            <a:pt x="251" y="1122"/>
                          </a:lnTo>
                          <a:lnTo>
                            <a:pt x="266" y="1102"/>
                          </a:lnTo>
                          <a:lnTo>
                            <a:pt x="278" y="1089"/>
                          </a:lnTo>
                          <a:lnTo>
                            <a:pt x="837" y="136"/>
                          </a:lnTo>
                          <a:lnTo>
                            <a:pt x="861" y="105"/>
                          </a:lnTo>
                          <a:lnTo>
                            <a:pt x="880" y="72"/>
                          </a:lnTo>
                          <a:lnTo>
                            <a:pt x="895" y="37"/>
                          </a:lnTo>
                          <a:lnTo>
                            <a:pt x="911" y="21"/>
                          </a:lnTo>
                          <a:lnTo>
                            <a:pt x="931" y="10"/>
                          </a:lnTo>
                          <a:lnTo>
                            <a:pt x="953" y="3"/>
                          </a:lnTo>
                          <a:lnTo>
                            <a:pt x="981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49" name="Freeform 29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3473" y="2092"/>
                      <a:ext cx="1143" cy="1313"/>
                    </a:xfrm>
                    <a:custGeom>
                      <a:avLst/>
                      <a:gdLst>
                        <a:gd name="T0" fmla="*/ 3051 w 3428"/>
                        <a:gd name="T1" fmla="*/ 909 h 3938"/>
                        <a:gd name="T2" fmla="*/ 2948 w 3428"/>
                        <a:gd name="T3" fmla="*/ 1057 h 3938"/>
                        <a:gd name="T4" fmla="*/ 2956 w 3428"/>
                        <a:gd name="T5" fmla="*/ 1152 h 3938"/>
                        <a:gd name="T6" fmla="*/ 3094 w 3428"/>
                        <a:gd name="T7" fmla="*/ 1249 h 3938"/>
                        <a:gd name="T8" fmla="*/ 3188 w 3428"/>
                        <a:gd name="T9" fmla="*/ 1236 h 3938"/>
                        <a:gd name="T10" fmla="*/ 3291 w 3428"/>
                        <a:gd name="T11" fmla="*/ 1090 h 3938"/>
                        <a:gd name="T12" fmla="*/ 3283 w 3428"/>
                        <a:gd name="T13" fmla="*/ 994 h 3938"/>
                        <a:gd name="T14" fmla="*/ 3146 w 3428"/>
                        <a:gd name="T15" fmla="*/ 896 h 3938"/>
                        <a:gd name="T16" fmla="*/ 1906 w 3428"/>
                        <a:gd name="T17" fmla="*/ 13 h 3938"/>
                        <a:gd name="T18" fmla="*/ 3425 w 3428"/>
                        <a:gd name="T19" fmla="*/ 1001 h 3938"/>
                        <a:gd name="T20" fmla="*/ 3411 w 3428"/>
                        <a:gd name="T21" fmla="*/ 1092 h 3938"/>
                        <a:gd name="T22" fmla="*/ 3055 w 3428"/>
                        <a:gd name="T23" fmla="*/ 1401 h 3938"/>
                        <a:gd name="T24" fmla="*/ 3042 w 3428"/>
                        <a:gd name="T25" fmla="*/ 1290 h 3938"/>
                        <a:gd name="T26" fmla="*/ 1753 w 3428"/>
                        <a:gd name="T27" fmla="*/ 462 h 3938"/>
                        <a:gd name="T28" fmla="*/ 1653 w 3428"/>
                        <a:gd name="T29" fmla="*/ 464 h 3938"/>
                        <a:gd name="T30" fmla="*/ 1246 w 3428"/>
                        <a:gd name="T31" fmla="*/ 1066 h 3938"/>
                        <a:gd name="T32" fmla="*/ 766 w 3428"/>
                        <a:gd name="T33" fmla="*/ 1825 h 3938"/>
                        <a:gd name="T34" fmla="*/ 279 w 3428"/>
                        <a:gd name="T35" fmla="*/ 2593 h 3938"/>
                        <a:gd name="T36" fmla="*/ 267 w 3428"/>
                        <a:gd name="T37" fmla="*/ 2705 h 3938"/>
                        <a:gd name="T38" fmla="*/ 1545 w 3428"/>
                        <a:gd name="T39" fmla="*/ 3546 h 3938"/>
                        <a:gd name="T40" fmla="*/ 1573 w 3428"/>
                        <a:gd name="T41" fmla="*/ 3569 h 3938"/>
                        <a:gd name="T42" fmla="*/ 1633 w 3428"/>
                        <a:gd name="T43" fmla="*/ 3597 h 3938"/>
                        <a:gd name="T44" fmla="*/ 1695 w 3428"/>
                        <a:gd name="T45" fmla="*/ 3580 h 3938"/>
                        <a:gd name="T46" fmla="*/ 1786 w 3428"/>
                        <a:gd name="T47" fmla="*/ 3472 h 3938"/>
                        <a:gd name="T48" fmla="*/ 1885 w 3428"/>
                        <a:gd name="T49" fmla="*/ 3307 h 3938"/>
                        <a:gd name="T50" fmla="*/ 2013 w 3428"/>
                        <a:gd name="T51" fmla="*/ 3105 h 3938"/>
                        <a:gd name="T52" fmla="*/ 2149 w 3428"/>
                        <a:gd name="T53" fmla="*/ 2912 h 3938"/>
                        <a:gd name="T54" fmla="*/ 2293 w 3428"/>
                        <a:gd name="T55" fmla="*/ 2744 h 3938"/>
                        <a:gd name="T56" fmla="*/ 2465 w 3428"/>
                        <a:gd name="T57" fmla="*/ 2566 h 3938"/>
                        <a:gd name="T58" fmla="*/ 2559 w 3428"/>
                        <a:gd name="T59" fmla="*/ 2474 h 3938"/>
                        <a:gd name="T60" fmla="*/ 2624 w 3428"/>
                        <a:gd name="T61" fmla="*/ 2411 h 3938"/>
                        <a:gd name="T62" fmla="*/ 2583 w 3428"/>
                        <a:gd name="T63" fmla="*/ 2359 h 3938"/>
                        <a:gd name="T64" fmla="*/ 2550 w 3428"/>
                        <a:gd name="T65" fmla="*/ 2313 h 3938"/>
                        <a:gd name="T66" fmla="*/ 2473 w 3428"/>
                        <a:gd name="T67" fmla="*/ 2201 h 3938"/>
                        <a:gd name="T68" fmla="*/ 2185 w 3428"/>
                        <a:gd name="T69" fmla="*/ 1762 h 3938"/>
                        <a:gd name="T70" fmla="*/ 2148 w 3428"/>
                        <a:gd name="T71" fmla="*/ 1580 h 3938"/>
                        <a:gd name="T72" fmla="*/ 2173 w 3428"/>
                        <a:gd name="T73" fmla="*/ 1464 h 3938"/>
                        <a:gd name="T74" fmla="*/ 2261 w 3428"/>
                        <a:gd name="T75" fmla="*/ 1407 h 3938"/>
                        <a:gd name="T76" fmla="*/ 2381 w 3428"/>
                        <a:gd name="T77" fmla="*/ 1430 h 3938"/>
                        <a:gd name="T78" fmla="*/ 2943 w 3428"/>
                        <a:gd name="T79" fmla="*/ 1952 h 3938"/>
                        <a:gd name="T80" fmla="*/ 3337 w 3428"/>
                        <a:gd name="T81" fmla="*/ 2335 h 3938"/>
                        <a:gd name="T82" fmla="*/ 3352 w 3428"/>
                        <a:gd name="T83" fmla="*/ 2450 h 3938"/>
                        <a:gd name="T84" fmla="*/ 2748 w 3428"/>
                        <a:gd name="T85" fmla="*/ 3484 h 3938"/>
                        <a:gd name="T86" fmla="*/ 2675 w 3428"/>
                        <a:gd name="T87" fmla="*/ 3584 h 3938"/>
                        <a:gd name="T88" fmla="*/ 2574 w 3428"/>
                        <a:gd name="T89" fmla="*/ 3733 h 3938"/>
                        <a:gd name="T90" fmla="*/ 2473 w 3428"/>
                        <a:gd name="T91" fmla="*/ 3880 h 3938"/>
                        <a:gd name="T92" fmla="*/ 1905 w 3428"/>
                        <a:gd name="T93" fmla="*/ 3590 h 3938"/>
                        <a:gd name="T94" fmla="*/ 1628 w 3428"/>
                        <a:gd name="T95" fmla="*/ 3888 h 3938"/>
                        <a:gd name="T96" fmla="*/ 1542 w 3428"/>
                        <a:gd name="T97" fmla="*/ 3903 h 3938"/>
                        <a:gd name="T98" fmla="*/ 10 w 3428"/>
                        <a:gd name="T99" fmla="*/ 2921 h 3938"/>
                        <a:gd name="T100" fmla="*/ 18 w 3428"/>
                        <a:gd name="T101" fmla="*/ 2815 h 3938"/>
                        <a:gd name="T102" fmla="*/ 683 w 3428"/>
                        <a:gd name="T103" fmla="*/ 1765 h 3938"/>
                        <a:gd name="T104" fmla="*/ 1163 w 3428"/>
                        <a:gd name="T105" fmla="*/ 1007 h 3938"/>
                        <a:gd name="T106" fmla="*/ 1831 w 3428"/>
                        <a:gd name="T107" fmla="*/ 4 h 393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</a:cxnLst>
                      <a:rect l="0" t="0" r="r" b="b"/>
                      <a:pathLst>
                        <a:path w="3428" h="3938">
                          <a:moveTo>
                            <a:pt x="3121" y="891"/>
                          </a:moveTo>
                          <a:lnTo>
                            <a:pt x="3097" y="892"/>
                          </a:lnTo>
                          <a:lnTo>
                            <a:pt x="3073" y="897"/>
                          </a:lnTo>
                          <a:lnTo>
                            <a:pt x="3051" y="909"/>
                          </a:lnTo>
                          <a:lnTo>
                            <a:pt x="3031" y="925"/>
                          </a:lnTo>
                          <a:lnTo>
                            <a:pt x="3015" y="946"/>
                          </a:lnTo>
                          <a:lnTo>
                            <a:pt x="2960" y="1033"/>
                          </a:lnTo>
                          <a:lnTo>
                            <a:pt x="2948" y="1057"/>
                          </a:lnTo>
                          <a:lnTo>
                            <a:pt x="2943" y="1082"/>
                          </a:lnTo>
                          <a:lnTo>
                            <a:pt x="2941" y="1106"/>
                          </a:lnTo>
                          <a:lnTo>
                            <a:pt x="2947" y="1131"/>
                          </a:lnTo>
                          <a:lnTo>
                            <a:pt x="2956" y="1152"/>
                          </a:lnTo>
                          <a:lnTo>
                            <a:pt x="2970" y="1172"/>
                          </a:lnTo>
                          <a:lnTo>
                            <a:pt x="2990" y="1187"/>
                          </a:lnTo>
                          <a:lnTo>
                            <a:pt x="3071" y="1239"/>
                          </a:lnTo>
                          <a:lnTo>
                            <a:pt x="3094" y="1249"/>
                          </a:lnTo>
                          <a:lnTo>
                            <a:pt x="3118" y="1255"/>
                          </a:lnTo>
                          <a:lnTo>
                            <a:pt x="3142" y="1253"/>
                          </a:lnTo>
                          <a:lnTo>
                            <a:pt x="3166" y="1248"/>
                          </a:lnTo>
                          <a:lnTo>
                            <a:pt x="3188" y="1236"/>
                          </a:lnTo>
                          <a:lnTo>
                            <a:pt x="3208" y="1220"/>
                          </a:lnTo>
                          <a:lnTo>
                            <a:pt x="3225" y="1199"/>
                          </a:lnTo>
                          <a:lnTo>
                            <a:pt x="3279" y="1114"/>
                          </a:lnTo>
                          <a:lnTo>
                            <a:pt x="3291" y="1090"/>
                          </a:lnTo>
                          <a:lnTo>
                            <a:pt x="3296" y="1065"/>
                          </a:lnTo>
                          <a:lnTo>
                            <a:pt x="3298" y="1040"/>
                          </a:lnTo>
                          <a:lnTo>
                            <a:pt x="3292" y="1016"/>
                          </a:lnTo>
                          <a:lnTo>
                            <a:pt x="3283" y="994"/>
                          </a:lnTo>
                          <a:lnTo>
                            <a:pt x="3268" y="974"/>
                          </a:lnTo>
                          <a:lnTo>
                            <a:pt x="3249" y="958"/>
                          </a:lnTo>
                          <a:lnTo>
                            <a:pt x="3168" y="907"/>
                          </a:lnTo>
                          <a:lnTo>
                            <a:pt x="3146" y="896"/>
                          </a:lnTo>
                          <a:lnTo>
                            <a:pt x="3121" y="891"/>
                          </a:lnTo>
                          <a:close/>
                          <a:moveTo>
                            <a:pt x="1858" y="0"/>
                          </a:moveTo>
                          <a:lnTo>
                            <a:pt x="1883" y="4"/>
                          </a:lnTo>
                          <a:lnTo>
                            <a:pt x="1906" y="13"/>
                          </a:lnTo>
                          <a:lnTo>
                            <a:pt x="3386" y="949"/>
                          </a:lnTo>
                          <a:lnTo>
                            <a:pt x="3403" y="963"/>
                          </a:lnTo>
                          <a:lnTo>
                            <a:pt x="3416" y="982"/>
                          </a:lnTo>
                          <a:lnTo>
                            <a:pt x="3425" y="1001"/>
                          </a:lnTo>
                          <a:lnTo>
                            <a:pt x="3428" y="1024"/>
                          </a:lnTo>
                          <a:lnTo>
                            <a:pt x="3428" y="1046"/>
                          </a:lnTo>
                          <a:lnTo>
                            <a:pt x="3421" y="1070"/>
                          </a:lnTo>
                          <a:lnTo>
                            <a:pt x="3411" y="1092"/>
                          </a:lnTo>
                          <a:lnTo>
                            <a:pt x="2965" y="1795"/>
                          </a:lnTo>
                          <a:lnTo>
                            <a:pt x="2868" y="1703"/>
                          </a:lnTo>
                          <a:lnTo>
                            <a:pt x="3042" y="1427"/>
                          </a:lnTo>
                          <a:lnTo>
                            <a:pt x="3055" y="1401"/>
                          </a:lnTo>
                          <a:lnTo>
                            <a:pt x="3061" y="1373"/>
                          </a:lnTo>
                          <a:lnTo>
                            <a:pt x="3060" y="1344"/>
                          </a:lnTo>
                          <a:lnTo>
                            <a:pt x="3054" y="1317"/>
                          </a:lnTo>
                          <a:lnTo>
                            <a:pt x="3042" y="1290"/>
                          </a:lnTo>
                          <a:lnTo>
                            <a:pt x="3023" y="1266"/>
                          </a:lnTo>
                          <a:lnTo>
                            <a:pt x="2998" y="1248"/>
                          </a:lnTo>
                          <a:lnTo>
                            <a:pt x="1777" y="476"/>
                          </a:lnTo>
                          <a:lnTo>
                            <a:pt x="1753" y="462"/>
                          </a:lnTo>
                          <a:lnTo>
                            <a:pt x="1727" y="456"/>
                          </a:lnTo>
                          <a:lnTo>
                            <a:pt x="1702" y="454"/>
                          </a:lnTo>
                          <a:lnTo>
                            <a:pt x="1677" y="457"/>
                          </a:lnTo>
                          <a:lnTo>
                            <a:pt x="1653" y="464"/>
                          </a:lnTo>
                          <a:lnTo>
                            <a:pt x="1631" y="476"/>
                          </a:lnTo>
                          <a:lnTo>
                            <a:pt x="1612" y="493"/>
                          </a:lnTo>
                          <a:lnTo>
                            <a:pt x="1595" y="512"/>
                          </a:lnTo>
                          <a:lnTo>
                            <a:pt x="1246" y="1066"/>
                          </a:lnTo>
                          <a:lnTo>
                            <a:pt x="1032" y="1405"/>
                          </a:lnTo>
                          <a:lnTo>
                            <a:pt x="999" y="1455"/>
                          </a:lnTo>
                          <a:lnTo>
                            <a:pt x="799" y="1771"/>
                          </a:lnTo>
                          <a:lnTo>
                            <a:pt x="766" y="1825"/>
                          </a:lnTo>
                          <a:lnTo>
                            <a:pt x="552" y="2163"/>
                          </a:lnTo>
                          <a:lnTo>
                            <a:pt x="534" y="2192"/>
                          </a:lnTo>
                          <a:lnTo>
                            <a:pt x="349" y="2483"/>
                          </a:lnTo>
                          <a:lnTo>
                            <a:pt x="279" y="2593"/>
                          </a:lnTo>
                          <a:lnTo>
                            <a:pt x="266" y="2620"/>
                          </a:lnTo>
                          <a:lnTo>
                            <a:pt x="261" y="2648"/>
                          </a:lnTo>
                          <a:lnTo>
                            <a:pt x="261" y="2677"/>
                          </a:lnTo>
                          <a:lnTo>
                            <a:pt x="267" y="2705"/>
                          </a:lnTo>
                          <a:lnTo>
                            <a:pt x="280" y="2731"/>
                          </a:lnTo>
                          <a:lnTo>
                            <a:pt x="299" y="2753"/>
                          </a:lnTo>
                          <a:lnTo>
                            <a:pt x="323" y="2773"/>
                          </a:lnTo>
                          <a:lnTo>
                            <a:pt x="1545" y="3546"/>
                          </a:lnTo>
                          <a:lnTo>
                            <a:pt x="1554" y="3552"/>
                          </a:lnTo>
                          <a:lnTo>
                            <a:pt x="1561" y="3559"/>
                          </a:lnTo>
                          <a:lnTo>
                            <a:pt x="1566" y="3564"/>
                          </a:lnTo>
                          <a:lnTo>
                            <a:pt x="1573" y="3569"/>
                          </a:lnTo>
                          <a:lnTo>
                            <a:pt x="1582" y="3575"/>
                          </a:lnTo>
                          <a:lnTo>
                            <a:pt x="1594" y="3582"/>
                          </a:lnTo>
                          <a:lnTo>
                            <a:pt x="1612" y="3590"/>
                          </a:lnTo>
                          <a:lnTo>
                            <a:pt x="1633" y="3597"/>
                          </a:lnTo>
                          <a:lnTo>
                            <a:pt x="1653" y="3597"/>
                          </a:lnTo>
                          <a:lnTo>
                            <a:pt x="1670" y="3593"/>
                          </a:lnTo>
                          <a:lnTo>
                            <a:pt x="1685" y="3586"/>
                          </a:lnTo>
                          <a:lnTo>
                            <a:pt x="1695" y="3580"/>
                          </a:lnTo>
                          <a:lnTo>
                            <a:pt x="1702" y="3573"/>
                          </a:lnTo>
                          <a:lnTo>
                            <a:pt x="1705" y="3572"/>
                          </a:lnTo>
                          <a:lnTo>
                            <a:pt x="1769" y="3502"/>
                          </a:lnTo>
                          <a:lnTo>
                            <a:pt x="1786" y="3472"/>
                          </a:lnTo>
                          <a:lnTo>
                            <a:pt x="1807" y="3436"/>
                          </a:lnTo>
                          <a:lnTo>
                            <a:pt x="1831" y="3397"/>
                          </a:lnTo>
                          <a:lnTo>
                            <a:pt x="1856" y="3354"/>
                          </a:lnTo>
                          <a:lnTo>
                            <a:pt x="1885" y="3307"/>
                          </a:lnTo>
                          <a:lnTo>
                            <a:pt x="1916" y="3258"/>
                          </a:lnTo>
                          <a:lnTo>
                            <a:pt x="1947" y="3208"/>
                          </a:lnTo>
                          <a:lnTo>
                            <a:pt x="1980" y="3157"/>
                          </a:lnTo>
                          <a:lnTo>
                            <a:pt x="2013" y="3105"/>
                          </a:lnTo>
                          <a:lnTo>
                            <a:pt x="2047" y="3054"/>
                          </a:lnTo>
                          <a:lnTo>
                            <a:pt x="2082" y="3004"/>
                          </a:lnTo>
                          <a:lnTo>
                            <a:pt x="2115" y="2956"/>
                          </a:lnTo>
                          <a:lnTo>
                            <a:pt x="2149" y="2912"/>
                          </a:lnTo>
                          <a:lnTo>
                            <a:pt x="2181" y="2869"/>
                          </a:lnTo>
                          <a:lnTo>
                            <a:pt x="2212" y="2831"/>
                          </a:lnTo>
                          <a:lnTo>
                            <a:pt x="2241" y="2798"/>
                          </a:lnTo>
                          <a:lnTo>
                            <a:pt x="2293" y="2744"/>
                          </a:lnTo>
                          <a:lnTo>
                            <a:pt x="2340" y="2694"/>
                          </a:lnTo>
                          <a:lnTo>
                            <a:pt x="2386" y="2647"/>
                          </a:lnTo>
                          <a:lnTo>
                            <a:pt x="2427" y="2604"/>
                          </a:lnTo>
                          <a:lnTo>
                            <a:pt x="2465" y="2566"/>
                          </a:lnTo>
                          <a:lnTo>
                            <a:pt x="2498" y="2533"/>
                          </a:lnTo>
                          <a:lnTo>
                            <a:pt x="2522" y="2509"/>
                          </a:lnTo>
                          <a:lnTo>
                            <a:pt x="2542" y="2490"/>
                          </a:lnTo>
                          <a:lnTo>
                            <a:pt x="2559" y="2474"/>
                          </a:lnTo>
                          <a:lnTo>
                            <a:pt x="2571" y="2462"/>
                          </a:lnTo>
                          <a:lnTo>
                            <a:pt x="2578" y="2455"/>
                          </a:lnTo>
                          <a:lnTo>
                            <a:pt x="2580" y="2453"/>
                          </a:lnTo>
                          <a:lnTo>
                            <a:pt x="2624" y="2411"/>
                          </a:lnTo>
                          <a:lnTo>
                            <a:pt x="2597" y="2378"/>
                          </a:lnTo>
                          <a:lnTo>
                            <a:pt x="2585" y="2364"/>
                          </a:lnTo>
                          <a:lnTo>
                            <a:pt x="2585" y="2363"/>
                          </a:lnTo>
                          <a:lnTo>
                            <a:pt x="2583" y="2359"/>
                          </a:lnTo>
                          <a:lnTo>
                            <a:pt x="2578" y="2354"/>
                          </a:lnTo>
                          <a:lnTo>
                            <a:pt x="2571" y="2345"/>
                          </a:lnTo>
                          <a:lnTo>
                            <a:pt x="2562" y="2330"/>
                          </a:lnTo>
                          <a:lnTo>
                            <a:pt x="2550" y="2313"/>
                          </a:lnTo>
                          <a:lnTo>
                            <a:pt x="2534" y="2291"/>
                          </a:lnTo>
                          <a:lnTo>
                            <a:pt x="2514" y="2262"/>
                          </a:lnTo>
                          <a:lnTo>
                            <a:pt x="2496" y="2234"/>
                          </a:lnTo>
                          <a:lnTo>
                            <a:pt x="2473" y="2201"/>
                          </a:lnTo>
                          <a:lnTo>
                            <a:pt x="2448" y="2163"/>
                          </a:lnTo>
                          <a:lnTo>
                            <a:pt x="2421" y="2121"/>
                          </a:lnTo>
                          <a:lnTo>
                            <a:pt x="2389" y="2072"/>
                          </a:lnTo>
                          <a:lnTo>
                            <a:pt x="2185" y="1762"/>
                          </a:lnTo>
                          <a:lnTo>
                            <a:pt x="2165" y="1713"/>
                          </a:lnTo>
                          <a:lnTo>
                            <a:pt x="2154" y="1666"/>
                          </a:lnTo>
                          <a:lnTo>
                            <a:pt x="2149" y="1621"/>
                          </a:lnTo>
                          <a:lnTo>
                            <a:pt x="2148" y="1580"/>
                          </a:lnTo>
                          <a:lnTo>
                            <a:pt x="2152" y="1543"/>
                          </a:lnTo>
                          <a:lnTo>
                            <a:pt x="2158" y="1512"/>
                          </a:lnTo>
                          <a:lnTo>
                            <a:pt x="2166" y="1484"/>
                          </a:lnTo>
                          <a:lnTo>
                            <a:pt x="2173" y="1464"/>
                          </a:lnTo>
                          <a:lnTo>
                            <a:pt x="2179" y="1450"/>
                          </a:lnTo>
                          <a:lnTo>
                            <a:pt x="2203" y="1430"/>
                          </a:lnTo>
                          <a:lnTo>
                            <a:pt x="2231" y="1417"/>
                          </a:lnTo>
                          <a:lnTo>
                            <a:pt x="2261" y="1407"/>
                          </a:lnTo>
                          <a:lnTo>
                            <a:pt x="2293" y="1405"/>
                          </a:lnTo>
                          <a:lnTo>
                            <a:pt x="2323" y="1407"/>
                          </a:lnTo>
                          <a:lnTo>
                            <a:pt x="2353" y="1415"/>
                          </a:lnTo>
                          <a:lnTo>
                            <a:pt x="2381" y="1430"/>
                          </a:lnTo>
                          <a:lnTo>
                            <a:pt x="2406" y="1448"/>
                          </a:lnTo>
                          <a:lnTo>
                            <a:pt x="2796" y="1815"/>
                          </a:lnTo>
                          <a:lnTo>
                            <a:pt x="2895" y="1907"/>
                          </a:lnTo>
                          <a:lnTo>
                            <a:pt x="2943" y="1952"/>
                          </a:lnTo>
                          <a:lnTo>
                            <a:pt x="2989" y="1995"/>
                          </a:lnTo>
                          <a:lnTo>
                            <a:pt x="3303" y="2289"/>
                          </a:lnTo>
                          <a:lnTo>
                            <a:pt x="3321" y="2310"/>
                          </a:lnTo>
                          <a:lnTo>
                            <a:pt x="3337" y="2335"/>
                          </a:lnTo>
                          <a:lnTo>
                            <a:pt x="3348" y="2362"/>
                          </a:lnTo>
                          <a:lnTo>
                            <a:pt x="3354" y="2391"/>
                          </a:lnTo>
                          <a:lnTo>
                            <a:pt x="3356" y="2421"/>
                          </a:lnTo>
                          <a:lnTo>
                            <a:pt x="3352" y="2450"/>
                          </a:lnTo>
                          <a:lnTo>
                            <a:pt x="3342" y="2478"/>
                          </a:lnTo>
                          <a:lnTo>
                            <a:pt x="3329" y="2504"/>
                          </a:lnTo>
                          <a:lnTo>
                            <a:pt x="3311" y="2527"/>
                          </a:lnTo>
                          <a:lnTo>
                            <a:pt x="2748" y="3484"/>
                          </a:lnTo>
                          <a:lnTo>
                            <a:pt x="2734" y="3502"/>
                          </a:lnTo>
                          <a:lnTo>
                            <a:pt x="2717" y="3524"/>
                          </a:lnTo>
                          <a:lnTo>
                            <a:pt x="2698" y="3552"/>
                          </a:lnTo>
                          <a:lnTo>
                            <a:pt x="2675" y="3584"/>
                          </a:lnTo>
                          <a:lnTo>
                            <a:pt x="2651" y="3618"/>
                          </a:lnTo>
                          <a:lnTo>
                            <a:pt x="2626" y="3655"/>
                          </a:lnTo>
                          <a:lnTo>
                            <a:pt x="2600" y="3693"/>
                          </a:lnTo>
                          <a:lnTo>
                            <a:pt x="2574" y="3733"/>
                          </a:lnTo>
                          <a:lnTo>
                            <a:pt x="2547" y="3771"/>
                          </a:lnTo>
                          <a:lnTo>
                            <a:pt x="2521" y="3809"/>
                          </a:lnTo>
                          <a:lnTo>
                            <a:pt x="2496" y="3846"/>
                          </a:lnTo>
                          <a:lnTo>
                            <a:pt x="2473" y="3880"/>
                          </a:lnTo>
                          <a:lnTo>
                            <a:pt x="2452" y="3912"/>
                          </a:lnTo>
                          <a:lnTo>
                            <a:pt x="2434" y="3938"/>
                          </a:lnTo>
                          <a:lnTo>
                            <a:pt x="1958" y="3626"/>
                          </a:lnTo>
                          <a:lnTo>
                            <a:pt x="1905" y="3590"/>
                          </a:lnTo>
                          <a:lnTo>
                            <a:pt x="1851" y="3556"/>
                          </a:lnTo>
                          <a:lnTo>
                            <a:pt x="1662" y="3855"/>
                          </a:lnTo>
                          <a:lnTo>
                            <a:pt x="1647" y="3874"/>
                          </a:lnTo>
                          <a:lnTo>
                            <a:pt x="1628" y="3888"/>
                          </a:lnTo>
                          <a:lnTo>
                            <a:pt x="1608" y="3899"/>
                          </a:lnTo>
                          <a:lnTo>
                            <a:pt x="1586" y="3905"/>
                          </a:lnTo>
                          <a:lnTo>
                            <a:pt x="1563" y="3907"/>
                          </a:lnTo>
                          <a:lnTo>
                            <a:pt x="1542" y="3903"/>
                          </a:lnTo>
                          <a:lnTo>
                            <a:pt x="1523" y="3894"/>
                          </a:lnTo>
                          <a:lnTo>
                            <a:pt x="42" y="2958"/>
                          </a:lnTo>
                          <a:lnTo>
                            <a:pt x="23" y="2942"/>
                          </a:lnTo>
                          <a:lnTo>
                            <a:pt x="10" y="2921"/>
                          </a:lnTo>
                          <a:lnTo>
                            <a:pt x="2" y="2897"/>
                          </a:lnTo>
                          <a:lnTo>
                            <a:pt x="0" y="2869"/>
                          </a:lnTo>
                          <a:lnTo>
                            <a:pt x="5" y="2842"/>
                          </a:lnTo>
                          <a:lnTo>
                            <a:pt x="18" y="2815"/>
                          </a:lnTo>
                          <a:lnTo>
                            <a:pt x="266" y="2422"/>
                          </a:lnTo>
                          <a:lnTo>
                            <a:pt x="450" y="2131"/>
                          </a:lnTo>
                          <a:lnTo>
                            <a:pt x="469" y="2102"/>
                          </a:lnTo>
                          <a:lnTo>
                            <a:pt x="683" y="1765"/>
                          </a:lnTo>
                          <a:lnTo>
                            <a:pt x="708" y="1725"/>
                          </a:lnTo>
                          <a:lnTo>
                            <a:pt x="921" y="1388"/>
                          </a:lnTo>
                          <a:lnTo>
                            <a:pt x="949" y="1344"/>
                          </a:lnTo>
                          <a:lnTo>
                            <a:pt x="1163" y="1007"/>
                          </a:lnTo>
                          <a:lnTo>
                            <a:pt x="1767" y="52"/>
                          </a:lnTo>
                          <a:lnTo>
                            <a:pt x="1785" y="30"/>
                          </a:lnTo>
                          <a:lnTo>
                            <a:pt x="1806" y="14"/>
                          </a:lnTo>
                          <a:lnTo>
                            <a:pt x="1831" y="4"/>
                          </a:lnTo>
                          <a:lnTo>
                            <a:pt x="1858" y="0"/>
                          </a:lnTo>
                          <a:close/>
                        </a:path>
                      </a:pathLst>
                    </a:custGeom>
                    <a:grpFill/>
                    <a:ln w="0">
                      <a:noFill/>
                      <a:prstDash val="solid"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 dirty="0"/>
                    </a:p>
                  </p:txBody>
                </p:sp>
              </p:grpSp>
            </p:grpSp>
          </p:grpSp>
          <p:sp>
            <p:nvSpPr>
              <p:cNvPr id="60" name="Rectangle 59"/>
              <p:cNvSpPr/>
              <p:nvPr/>
            </p:nvSpPr>
            <p:spPr>
              <a:xfrm>
                <a:off x="5213710" y="1302546"/>
                <a:ext cx="3930289" cy="430976"/>
              </a:xfrm>
              <a:prstGeom prst="rect">
                <a:avLst/>
              </a:prstGeom>
              <a:solidFill>
                <a:srgbClr val="7DAF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5521990" y="1287202"/>
                <a:ext cx="3313728" cy="461665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r>
                  <a:rPr lang="en-US" sz="2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Rent Check Includes:</a:t>
                </a:r>
              </a:p>
            </p:txBody>
          </p:sp>
        </p:grpSp>
      </p:grpSp>
      <p:grpSp>
        <p:nvGrpSpPr>
          <p:cNvPr id="18" name="Group 17"/>
          <p:cNvGrpSpPr/>
          <p:nvPr/>
        </p:nvGrpSpPr>
        <p:grpSpPr>
          <a:xfrm>
            <a:off x="228478" y="982159"/>
            <a:ext cx="4258526" cy="5380011"/>
            <a:chOff x="341427" y="1067046"/>
            <a:chExt cx="4083298" cy="5158640"/>
          </a:xfrm>
        </p:grpSpPr>
        <p:sp>
          <p:nvSpPr>
            <p:cNvPr id="65" name="Rectangle 64"/>
            <p:cNvSpPr/>
            <p:nvPr/>
          </p:nvSpPr>
          <p:spPr>
            <a:xfrm>
              <a:off x="341427" y="1067046"/>
              <a:ext cx="4083298" cy="1047844"/>
            </a:xfrm>
            <a:prstGeom prst="rect">
              <a:avLst/>
            </a:prstGeom>
            <a:solidFill>
              <a:srgbClr val="C3D6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341427" y="5177842"/>
              <a:ext cx="4083298" cy="1047844"/>
            </a:xfrm>
            <a:prstGeom prst="rect">
              <a:avLst/>
            </a:prstGeom>
            <a:solidFill>
              <a:srgbClr val="C3D6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937" y="1118119"/>
              <a:ext cx="3902278" cy="50501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235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Statements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t>43</a:t>
            </a:fld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983676" y="1542435"/>
            <a:ext cx="8030784" cy="4484878"/>
            <a:chOff x="1121934" y="894088"/>
            <a:chExt cx="13005110" cy="4753701"/>
          </a:xfrm>
        </p:grpSpPr>
        <p:sp>
          <p:nvSpPr>
            <p:cNvPr id="5" name="Rectangle 4"/>
            <p:cNvSpPr/>
            <p:nvPr/>
          </p:nvSpPr>
          <p:spPr>
            <a:xfrm>
              <a:off x="1173141" y="5602070"/>
              <a:ext cx="12953903" cy="45719"/>
            </a:xfrm>
            <a:prstGeom prst="rect">
              <a:avLst/>
            </a:prstGeom>
            <a:solidFill>
              <a:srgbClr val="697A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121934" y="968584"/>
              <a:ext cx="9859545" cy="4604709"/>
            </a:xfrm>
            <a:prstGeom prst="rect">
              <a:avLst/>
            </a:prstGeom>
            <a:solidFill>
              <a:srgbClr val="95AD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173141" y="894088"/>
              <a:ext cx="12953903" cy="45719"/>
            </a:xfrm>
            <a:prstGeom prst="rect">
              <a:avLst/>
            </a:prstGeom>
            <a:solidFill>
              <a:srgbClr val="697A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8010" y="997868"/>
            <a:ext cx="5946450" cy="5613276"/>
          </a:xfrm>
          <a:prstGeom prst="rect">
            <a:avLst/>
          </a:prstGeom>
        </p:spPr>
      </p:pic>
      <p:cxnSp>
        <p:nvCxnSpPr>
          <p:cNvPr id="61" name="Straight Connector 60"/>
          <p:cNvCxnSpPr/>
          <p:nvPr/>
        </p:nvCxnSpPr>
        <p:spPr>
          <a:xfrm>
            <a:off x="1085935" y="1641424"/>
            <a:ext cx="3179452" cy="0"/>
          </a:xfrm>
          <a:prstGeom prst="line">
            <a:avLst/>
          </a:prstGeom>
          <a:ln>
            <a:solidFill>
              <a:srgbClr val="C3D69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4" name="Group 73"/>
          <p:cNvGrpSpPr/>
          <p:nvPr/>
        </p:nvGrpSpPr>
        <p:grpSpPr>
          <a:xfrm>
            <a:off x="-36979" y="1254511"/>
            <a:ext cx="2413468" cy="5060726"/>
            <a:chOff x="-65381" y="1246624"/>
            <a:chExt cx="2413468" cy="5060726"/>
          </a:xfrm>
        </p:grpSpPr>
        <p:grpSp>
          <p:nvGrpSpPr>
            <p:cNvPr id="35" name="Group 34"/>
            <p:cNvGrpSpPr/>
            <p:nvPr/>
          </p:nvGrpSpPr>
          <p:grpSpPr>
            <a:xfrm>
              <a:off x="34148" y="1246624"/>
              <a:ext cx="1616057" cy="1560374"/>
              <a:chOff x="34148" y="1246624"/>
              <a:chExt cx="1616057" cy="1560374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34148" y="1246624"/>
                <a:ext cx="1560374" cy="1560374"/>
              </a:xfrm>
              <a:prstGeom prst="ellipse">
                <a:avLst/>
              </a:prstGeom>
              <a:solidFill>
                <a:srgbClr val="45535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Rectangle 9"/>
              <p:cNvSpPr/>
              <p:nvPr/>
            </p:nvSpPr>
            <p:spPr>
              <a:xfrm flipH="1">
                <a:off x="34148" y="2024757"/>
                <a:ext cx="1616057" cy="523220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algn="ctr">
                  <a:buClr>
                    <a:srgbClr val="7A0000"/>
                  </a:buClr>
                </a:pPr>
                <a:r>
                  <a:rPr lang="en-US" sz="14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Monthly Owner</a:t>
                </a:r>
              </a:p>
              <a:p>
                <a:pPr algn="ctr">
                  <a:buClr>
                    <a:srgbClr val="7A0000"/>
                  </a:buClr>
                </a:pPr>
                <a:r>
                  <a:rPr lang="en-US" sz="14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Statement</a:t>
                </a:r>
              </a:p>
            </p:txBody>
          </p:sp>
          <p:grpSp>
            <p:nvGrpSpPr>
              <p:cNvPr id="62" name="Group 9"/>
              <p:cNvGrpSpPr>
                <a:grpSpLocks noChangeAspect="1"/>
              </p:cNvGrpSpPr>
              <p:nvPr/>
            </p:nvGrpSpPr>
            <p:grpSpPr bwMode="auto">
              <a:xfrm>
                <a:off x="584982" y="1383549"/>
                <a:ext cx="500953" cy="646390"/>
                <a:chOff x="4848" y="2337"/>
                <a:chExt cx="341" cy="440"/>
              </a:xfrm>
              <a:solidFill>
                <a:schemeClr val="bg1"/>
              </a:solidFill>
            </p:grpSpPr>
            <p:sp>
              <p:nvSpPr>
                <p:cNvPr id="63" name="Freeform 11"/>
                <p:cNvSpPr>
                  <a:spLocks noEditPoints="1"/>
                </p:cNvSpPr>
                <p:nvPr/>
              </p:nvSpPr>
              <p:spPr bwMode="auto">
                <a:xfrm>
                  <a:off x="4848" y="2337"/>
                  <a:ext cx="279" cy="380"/>
                </a:xfrm>
                <a:custGeom>
                  <a:avLst/>
                  <a:gdLst>
                    <a:gd name="T0" fmla="*/ 1712 w 2234"/>
                    <a:gd name="T1" fmla="*/ 427 h 3038"/>
                    <a:gd name="T2" fmla="*/ 1717 w 2234"/>
                    <a:gd name="T3" fmla="*/ 462 h 3038"/>
                    <a:gd name="T4" fmla="*/ 1731 w 2234"/>
                    <a:gd name="T5" fmla="*/ 484 h 3038"/>
                    <a:gd name="T6" fmla="*/ 1748 w 2234"/>
                    <a:gd name="T7" fmla="*/ 497 h 3038"/>
                    <a:gd name="T8" fmla="*/ 1764 w 2234"/>
                    <a:gd name="T9" fmla="*/ 503 h 3038"/>
                    <a:gd name="T10" fmla="*/ 1775 w 2234"/>
                    <a:gd name="T11" fmla="*/ 504 h 3038"/>
                    <a:gd name="T12" fmla="*/ 2013 w 2234"/>
                    <a:gd name="T13" fmla="*/ 504 h 3038"/>
                    <a:gd name="T14" fmla="*/ 203 w 2234"/>
                    <a:gd name="T15" fmla="*/ 0 h 3038"/>
                    <a:gd name="T16" fmla="*/ 2234 w 2234"/>
                    <a:gd name="T17" fmla="*/ 539 h 3038"/>
                    <a:gd name="T18" fmla="*/ 2217 w 2234"/>
                    <a:gd name="T19" fmla="*/ 2329 h 3038"/>
                    <a:gd name="T20" fmla="*/ 2186 w 2234"/>
                    <a:gd name="T21" fmla="*/ 2328 h 3038"/>
                    <a:gd name="T22" fmla="*/ 2128 w 2234"/>
                    <a:gd name="T23" fmla="*/ 2329 h 3038"/>
                    <a:gd name="T24" fmla="*/ 2100 w 2234"/>
                    <a:gd name="T25" fmla="*/ 599 h 3038"/>
                    <a:gd name="T26" fmla="*/ 1718 w 2234"/>
                    <a:gd name="T27" fmla="*/ 599 h 3038"/>
                    <a:gd name="T28" fmla="*/ 1705 w 2234"/>
                    <a:gd name="T29" fmla="*/ 599 h 3038"/>
                    <a:gd name="T30" fmla="*/ 1684 w 2234"/>
                    <a:gd name="T31" fmla="*/ 593 h 3038"/>
                    <a:gd name="T32" fmla="*/ 1659 w 2234"/>
                    <a:gd name="T33" fmla="*/ 583 h 3038"/>
                    <a:gd name="T34" fmla="*/ 1636 w 2234"/>
                    <a:gd name="T35" fmla="*/ 562 h 3038"/>
                    <a:gd name="T36" fmla="*/ 1619 w 2234"/>
                    <a:gd name="T37" fmla="*/ 530 h 3038"/>
                    <a:gd name="T38" fmla="*/ 1612 w 2234"/>
                    <a:gd name="T39" fmla="*/ 482 h 3038"/>
                    <a:gd name="T40" fmla="*/ 303 w 2234"/>
                    <a:gd name="T41" fmla="*/ 129 h 3038"/>
                    <a:gd name="T42" fmla="*/ 243 w 2234"/>
                    <a:gd name="T43" fmla="*/ 141 h 3038"/>
                    <a:gd name="T44" fmla="*/ 190 w 2234"/>
                    <a:gd name="T45" fmla="*/ 172 h 3038"/>
                    <a:gd name="T46" fmla="*/ 151 w 2234"/>
                    <a:gd name="T47" fmla="*/ 221 h 3038"/>
                    <a:gd name="T48" fmla="*/ 128 w 2234"/>
                    <a:gd name="T49" fmla="*/ 281 h 3038"/>
                    <a:gd name="T50" fmla="*/ 126 w 2234"/>
                    <a:gd name="T51" fmla="*/ 2729 h 3038"/>
                    <a:gd name="T52" fmla="*/ 137 w 2234"/>
                    <a:gd name="T53" fmla="*/ 2794 h 3038"/>
                    <a:gd name="T54" fmla="*/ 167 w 2234"/>
                    <a:gd name="T55" fmla="*/ 2848 h 3038"/>
                    <a:gd name="T56" fmla="*/ 213 w 2234"/>
                    <a:gd name="T57" fmla="*/ 2889 h 3038"/>
                    <a:gd name="T58" fmla="*/ 270 w 2234"/>
                    <a:gd name="T59" fmla="*/ 2911 h 3038"/>
                    <a:gd name="T60" fmla="*/ 1551 w 2234"/>
                    <a:gd name="T61" fmla="*/ 2913 h 3038"/>
                    <a:gd name="T62" fmla="*/ 1549 w 2234"/>
                    <a:gd name="T63" fmla="*/ 2944 h 3038"/>
                    <a:gd name="T64" fmla="*/ 1552 w 2234"/>
                    <a:gd name="T65" fmla="*/ 3000 h 3038"/>
                    <a:gd name="T66" fmla="*/ 203 w 2234"/>
                    <a:gd name="T67" fmla="*/ 3038 h 3038"/>
                    <a:gd name="T68" fmla="*/ 133 w 2234"/>
                    <a:gd name="T69" fmla="*/ 3026 h 3038"/>
                    <a:gd name="T70" fmla="*/ 73 w 2234"/>
                    <a:gd name="T71" fmla="*/ 2991 h 3038"/>
                    <a:gd name="T72" fmla="*/ 28 w 2234"/>
                    <a:gd name="T73" fmla="*/ 2938 h 3038"/>
                    <a:gd name="T74" fmla="*/ 3 w 2234"/>
                    <a:gd name="T75" fmla="*/ 2873 h 3038"/>
                    <a:gd name="T76" fmla="*/ 0 w 2234"/>
                    <a:gd name="T77" fmla="*/ 203 h 3038"/>
                    <a:gd name="T78" fmla="*/ 13 w 2234"/>
                    <a:gd name="T79" fmla="*/ 131 h 3038"/>
                    <a:gd name="T80" fmla="*/ 48 w 2234"/>
                    <a:gd name="T81" fmla="*/ 72 h 3038"/>
                    <a:gd name="T82" fmla="*/ 100 w 2234"/>
                    <a:gd name="T83" fmla="*/ 28 h 3038"/>
                    <a:gd name="T84" fmla="*/ 167 w 2234"/>
                    <a:gd name="T85" fmla="*/ 3 h 30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234" h="3038">
                      <a:moveTo>
                        <a:pt x="1712" y="211"/>
                      </a:moveTo>
                      <a:lnTo>
                        <a:pt x="1712" y="427"/>
                      </a:lnTo>
                      <a:lnTo>
                        <a:pt x="1713" y="446"/>
                      </a:lnTo>
                      <a:lnTo>
                        <a:pt x="1717" y="462"/>
                      </a:lnTo>
                      <a:lnTo>
                        <a:pt x="1723" y="474"/>
                      </a:lnTo>
                      <a:lnTo>
                        <a:pt x="1731" y="484"/>
                      </a:lnTo>
                      <a:lnTo>
                        <a:pt x="1739" y="492"/>
                      </a:lnTo>
                      <a:lnTo>
                        <a:pt x="1748" y="497"/>
                      </a:lnTo>
                      <a:lnTo>
                        <a:pt x="1757" y="500"/>
                      </a:lnTo>
                      <a:lnTo>
                        <a:pt x="1764" y="503"/>
                      </a:lnTo>
                      <a:lnTo>
                        <a:pt x="1770" y="504"/>
                      </a:lnTo>
                      <a:lnTo>
                        <a:pt x="1775" y="504"/>
                      </a:lnTo>
                      <a:lnTo>
                        <a:pt x="1776" y="504"/>
                      </a:lnTo>
                      <a:lnTo>
                        <a:pt x="2013" y="504"/>
                      </a:lnTo>
                      <a:lnTo>
                        <a:pt x="1712" y="211"/>
                      </a:lnTo>
                      <a:close/>
                      <a:moveTo>
                        <a:pt x="203" y="0"/>
                      </a:moveTo>
                      <a:lnTo>
                        <a:pt x="1676" y="0"/>
                      </a:lnTo>
                      <a:lnTo>
                        <a:pt x="2234" y="539"/>
                      </a:lnTo>
                      <a:lnTo>
                        <a:pt x="2234" y="2332"/>
                      </a:lnTo>
                      <a:lnTo>
                        <a:pt x="2217" y="2329"/>
                      </a:lnTo>
                      <a:lnTo>
                        <a:pt x="2202" y="2328"/>
                      </a:lnTo>
                      <a:lnTo>
                        <a:pt x="2186" y="2328"/>
                      </a:lnTo>
                      <a:lnTo>
                        <a:pt x="2156" y="2328"/>
                      </a:lnTo>
                      <a:lnTo>
                        <a:pt x="2128" y="2329"/>
                      </a:lnTo>
                      <a:lnTo>
                        <a:pt x="2100" y="2332"/>
                      </a:lnTo>
                      <a:lnTo>
                        <a:pt x="2100" y="599"/>
                      </a:lnTo>
                      <a:lnTo>
                        <a:pt x="1720" y="599"/>
                      </a:lnTo>
                      <a:lnTo>
                        <a:pt x="1718" y="599"/>
                      </a:lnTo>
                      <a:lnTo>
                        <a:pt x="1713" y="599"/>
                      </a:lnTo>
                      <a:lnTo>
                        <a:pt x="1705" y="599"/>
                      </a:lnTo>
                      <a:lnTo>
                        <a:pt x="1696" y="596"/>
                      </a:lnTo>
                      <a:lnTo>
                        <a:pt x="1684" y="593"/>
                      </a:lnTo>
                      <a:lnTo>
                        <a:pt x="1672" y="589"/>
                      </a:lnTo>
                      <a:lnTo>
                        <a:pt x="1659" y="583"/>
                      </a:lnTo>
                      <a:lnTo>
                        <a:pt x="1648" y="574"/>
                      </a:lnTo>
                      <a:lnTo>
                        <a:pt x="1636" y="562"/>
                      </a:lnTo>
                      <a:lnTo>
                        <a:pt x="1626" y="547"/>
                      </a:lnTo>
                      <a:lnTo>
                        <a:pt x="1619" y="530"/>
                      </a:lnTo>
                      <a:lnTo>
                        <a:pt x="1613" y="508"/>
                      </a:lnTo>
                      <a:lnTo>
                        <a:pt x="1612" y="482"/>
                      </a:lnTo>
                      <a:lnTo>
                        <a:pt x="1612" y="129"/>
                      </a:lnTo>
                      <a:lnTo>
                        <a:pt x="303" y="129"/>
                      </a:lnTo>
                      <a:lnTo>
                        <a:pt x="271" y="132"/>
                      </a:lnTo>
                      <a:lnTo>
                        <a:pt x="243" y="141"/>
                      </a:lnTo>
                      <a:lnTo>
                        <a:pt x="215" y="154"/>
                      </a:lnTo>
                      <a:lnTo>
                        <a:pt x="190" y="172"/>
                      </a:lnTo>
                      <a:lnTo>
                        <a:pt x="168" y="194"/>
                      </a:lnTo>
                      <a:lnTo>
                        <a:pt x="151" y="221"/>
                      </a:lnTo>
                      <a:lnTo>
                        <a:pt x="137" y="250"/>
                      </a:lnTo>
                      <a:lnTo>
                        <a:pt x="128" y="281"/>
                      </a:lnTo>
                      <a:lnTo>
                        <a:pt x="126" y="315"/>
                      </a:lnTo>
                      <a:lnTo>
                        <a:pt x="126" y="2729"/>
                      </a:lnTo>
                      <a:lnTo>
                        <a:pt x="128" y="2762"/>
                      </a:lnTo>
                      <a:lnTo>
                        <a:pt x="137" y="2794"/>
                      </a:lnTo>
                      <a:lnTo>
                        <a:pt x="150" y="2823"/>
                      </a:lnTo>
                      <a:lnTo>
                        <a:pt x="167" y="2848"/>
                      </a:lnTo>
                      <a:lnTo>
                        <a:pt x="188" y="2871"/>
                      </a:lnTo>
                      <a:lnTo>
                        <a:pt x="213" y="2889"/>
                      </a:lnTo>
                      <a:lnTo>
                        <a:pt x="240" y="2903"/>
                      </a:lnTo>
                      <a:lnTo>
                        <a:pt x="270" y="2911"/>
                      </a:lnTo>
                      <a:lnTo>
                        <a:pt x="303" y="2913"/>
                      </a:lnTo>
                      <a:lnTo>
                        <a:pt x="1551" y="2913"/>
                      </a:lnTo>
                      <a:lnTo>
                        <a:pt x="1550" y="2928"/>
                      </a:lnTo>
                      <a:lnTo>
                        <a:pt x="1549" y="2944"/>
                      </a:lnTo>
                      <a:lnTo>
                        <a:pt x="1551" y="2961"/>
                      </a:lnTo>
                      <a:lnTo>
                        <a:pt x="1552" y="3000"/>
                      </a:lnTo>
                      <a:lnTo>
                        <a:pt x="1556" y="3038"/>
                      </a:lnTo>
                      <a:lnTo>
                        <a:pt x="203" y="3038"/>
                      </a:lnTo>
                      <a:lnTo>
                        <a:pt x="167" y="3035"/>
                      </a:lnTo>
                      <a:lnTo>
                        <a:pt x="133" y="3026"/>
                      </a:lnTo>
                      <a:lnTo>
                        <a:pt x="100" y="3011"/>
                      </a:lnTo>
                      <a:lnTo>
                        <a:pt x="73" y="2991"/>
                      </a:lnTo>
                      <a:lnTo>
                        <a:pt x="48" y="2967"/>
                      </a:lnTo>
                      <a:lnTo>
                        <a:pt x="28" y="2938"/>
                      </a:lnTo>
                      <a:lnTo>
                        <a:pt x="13" y="2907"/>
                      </a:lnTo>
                      <a:lnTo>
                        <a:pt x="3" y="2873"/>
                      </a:lnTo>
                      <a:lnTo>
                        <a:pt x="0" y="2836"/>
                      </a:lnTo>
                      <a:lnTo>
                        <a:pt x="0" y="203"/>
                      </a:lnTo>
                      <a:lnTo>
                        <a:pt x="3" y="166"/>
                      </a:lnTo>
                      <a:lnTo>
                        <a:pt x="13" y="131"/>
                      </a:lnTo>
                      <a:lnTo>
                        <a:pt x="28" y="100"/>
                      </a:lnTo>
                      <a:lnTo>
                        <a:pt x="48" y="72"/>
                      </a:lnTo>
                      <a:lnTo>
                        <a:pt x="73" y="47"/>
                      </a:lnTo>
                      <a:lnTo>
                        <a:pt x="100" y="28"/>
                      </a:lnTo>
                      <a:lnTo>
                        <a:pt x="133" y="13"/>
                      </a:lnTo>
                      <a:lnTo>
                        <a:pt x="167" y="3"/>
                      </a:lnTo>
                      <a:lnTo>
                        <a:pt x="203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4" name="Rectangle 12"/>
                <p:cNvSpPr>
                  <a:spLocks noChangeArrowheads="1"/>
                </p:cNvSpPr>
                <p:nvPr/>
              </p:nvSpPr>
              <p:spPr bwMode="auto">
                <a:xfrm>
                  <a:off x="4894" y="2457"/>
                  <a:ext cx="187" cy="13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5" name="Rectangle 13"/>
                <p:cNvSpPr>
                  <a:spLocks noChangeArrowheads="1"/>
                </p:cNvSpPr>
                <p:nvPr/>
              </p:nvSpPr>
              <p:spPr bwMode="auto">
                <a:xfrm>
                  <a:off x="4894" y="2508"/>
                  <a:ext cx="187" cy="12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6" name="Rectangle 14"/>
                <p:cNvSpPr>
                  <a:spLocks noChangeArrowheads="1"/>
                </p:cNvSpPr>
                <p:nvPr/>
              </p:nvSpPr>
              <p:spPr bwMode="auto">
                <a:xfrm>
                  <a:off x="4894" y="2558"/>
                  <a:ext cx="187" cy="13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7" name="Rectangle 15"/>
                <p:cNvSpPr>
                  <a:spLocks noChangeArrowheads="1"/>
                </p:cNvSpPr>
                <p:nvPr/>
              </p:nvSpPr>
              <p:spPr bwMode="auto">
                <a:xfrm>
                  <a:off x="4894" y="2609"/>
                  <a:ext cx="187" cy="12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8" name="Rectangle 16"/>
                <p:cNvSpPr>
                  <a:spLocks noChangeArrowheads="1"/>
                </p:cNvSpPr>
                <p:nvPr/>
              </p:nvSpPr>
              <p:spPr bwMode="auto">
                <a:xfrm>
                  <a:off x="4894" y="2406"/>
                  <a:ext cx="106" cy="13"/>
                </a:xfrm>
                <a:prstGeom prst="rect">
                  <a:avLst/>
                </a:prstGeom>
                <a:grpFill/>
                <a:ln w="0">
                  <a:noFill/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9" name="Freeform 17"/>
                <p:cNvSpPr>
                  <a:spLocks/>
                </p:cNvSpPr>
                <p:nvPr/>
              </p:nvSpPr>
              <p:spPr bwMode="auto">
                <a:xfrm>
                  <a:off x="5111" y="2682"/>
                  <a:ext cx="9" cy="16"/>
                </a:xfrm>
                <a:custGeom>
                  <a:avLst/>
                  <a:gdLst>
                    <a:gd name="T0" fmla="*/ 66 w 66"/>
                    <a:gd name="T1" fmla="*/ 0 h 134"/>
                    <a:gd name="T2" fmla="*/ 66 w 66"/>
                    <a:gd name="T3" fmla="*/ 134 h 134"/>
                    <a:gd name="T4" fmla="*/ 46 w 66"/>
                    <a:gd name="T5" fmla="*/ 125 h 134"/>
                    <a:gd name="T6" fmla="*/ 31 w 66"/>
                    <a:gd name="T7" fmla="*/ 117 h 134"/>
                    <a:gd name="T8" fmla="*/ 17 w 66"/>
                    <a:gd name="T9" fmla="*/ 108 h 134"/>
                    <a:gd name="T10" fmla="*/ 10 w 66"/>
                    <a:gd name="T11" fmla="*/ 100 h 134"/>
                    <a:gd name="T12" fmla="*/ 5 w 66"/>
                    <a:gd name="T13" fmla="*/ 90 h 134"/>
                    <a:gd name="T14" fmla="*/ 1 w 66"/>
                    <a:gd name="T15" fmla="*/ 77 h 134"/>
                    <a:gd name="T16" fmla="*/ 0 w 66"/>
                    <a:gd name="T17" fmla="*/ 64 h 134"/>
                    <a:gd name="T18" fmla="*/ 1 w 66"/>
                    <a:gd name="T19" fmla="*/ 52 h 134"/>
                    <a:gd name="T20" fmla="*/ 5 w 66"/>
                    <a:gd name="T21" fmla="*/ 40 h 134"/>
                    <a:gd name="T22" fmla="*/ 10 w 66"/>
                    <a:gd name="T23" fmla="*/ 29 h 134"/>
                    <a:gd name="T24" fmla="*/ 17 w 66"/>
                    <a:gd name="T25" fmla="*/ 22 h 134"/>
                    <a:gd name="T26" fmla="*/ 40 w 66"/>
                    <a:gd name="T27" fmla="*/ 9 h 134"/>
                    <a:gd name="T28" fmla="*/ 66 w 66"/>
                    <a:gd name="T29" fmla="*/ 0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66" h="134">
                      <a:moveTo>
                        <a:pt x="66" y="0"/>
                      </a:moveTo>
                      <a:lnTo>
                        <a:pt x="66" y="134"/>
                      </a:lnTo>
                      <a:lnTo>
                        <a:pt x="46" y="125"/>
                      </a:lnTo>
                      <a:lnTo>
                        <a:pt x="31" y="117"/>
                      </a:lnTo>
                      <a:lnTo>
                        <a:pt x="17" y="108"/>
                      </a:lnTo>
                      <a:lnTo>
                        <a:pt x="10" y="100"/>
                      </a:lnTo>
                      <a:lnTo>
                        <a:pt x="5" y="90"/>
                      </a:lnTo>
                      <a:lnTo>
                        <a:pt x="1" y="77"/>
                      </a:lnTo>
                      <a:lnTo>
                        <a:pt x="0" y="64"/>
                      </a:lnTo>
                      <a:lnTo>
                        <a:pt x="1" y="52"/>
                      </a:lnTo>
                      <a:lnTo>
                        <a:pt x="5" y="40"/>
                      </a:lnTo>
                      <a:lnTo>
                        <a:pt x="10" y="29"/>
                      </a:lnTo>
                      <a:lnTo>
                        <a:pt x="17" y="22"/>
                      </a:lnTo>
                      <a:lnTo>
                        <a:pt x="40" y="9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0" name="Freeform 18"/>
                <p:cNvSpPr>
                  <a:spLocks noEditPoints="1"/>
                </p:cNvSpPr>
                <p:nvPr/>
              </p:nvSpPr>
              <p:spPr bwMode="auto">
                <a:xfrm>
                  <a:off x="5054" y="2642"/>
                  <a:ext cx="135" cy="135"/>
                </a:xfrm>
                <a:custGeom>
                  <a:avLst/>
                  <a:gdLst>
                    <a:gd name="T0" fmla="*/ 532 w 1080"/>
                    <a:gd name="T1" fmla="*/ 172 h 1077"/>
                    <a:gd name="T2" fmla="*/ 465 w 1080"/>
                    <a:gd name="T3" fmla="*/ 241 h 1077"/>
                    <a:gd name="T4" fmla="*/ 390 w 1080"/>
                    <a:gd name="T5" fmla="*/ 315 h 1077"/>
                    <a:gd name="T6" fmla="*/ 384 w 1080"/>
                    <a:gd name="T7" fmla="*/ 414 h 1077"/>
                    <a:gd name="T8" fmla="*/ 420 w 1080"/>
                    <a:gd name="T9" fmla="*/ 474 h 1077"/>
                    <a:gd name="T10" fmla="*/ 498 w 1080"/>
                    <a:gd name="T11" fmla="*/ 517 h 1077"/>
                    <a:gd name="T12" fmla="*/ 498 w 1080"/>
                    <a:gd name="T13" fmla="*/ 679 h 1077"/>
                    <a:gd name="T14" fmla="*/ 470 w 1080"/>
                    <a:gd name="T15" fmla="*/ 655 h 1077"/>
                    <a:gd name="T16" fmla="*/ 453 w 1080"/>
                    <a:gd name="T17" fmla="*/ 616 h 1077"/>
                    <a:gd name="T18" fmla="*/ 432 w 1080"/>
                    <a:gd name="T19" fmla="*/ 581 h 1077"/>
                    <a:gd name="T20" fmla="*/ 406 w 1080"/>
                    <a:gd name="T21" fmla="*/ 572 h 1077"/>
                    <a:gd name="T22" fmla="*/ 372 w 1080"/>
                    <a:gd name="T23" fmla="*/ 585 h 1077"/>
                    <a:gd name="T24" fmla="*/ 360 w 1080"/>
                    <a:gd name="T25" fmla="*/ 632 h 1077"/>
                    <a:gd name="T26" fmla="*/ 379 w 1080"/>
                    <a:gd name="T27" fmla="*/ 687 h 1077"/>
                    <a:gd name="T28" fmla="*/ 428 w 1080"/>
                    <a:gd name="T29" fmla="*/ 739 h 1077"/>
                    <a:gd name="T30" fmla="*/ 523 w 1080"/>
                    <a:gd name="T31" fmla="*/ 767 h 1077"/>
                    <a:gd name="T32" fmla="*/ 527 w 1080"/>
                    <a:gd name="T33" fmla="*/ 887 h 1077"/>
                    <a:gd name="T34" fmla="*/ 551 w 1080"/>
                    <a:gd name="T35" fmla="*/ 895 h 1077"/>
                    <a:gd name="T36" fmla="*/ 565 w 1080"/>
                    <a:gd name="T37" fmla="*/ 875 h 1077"/>
                    <a:gd name="T38" fmla="*/ 590 w 1080"/>
                    <a:gd name="T39" fmla="*/ 769 h 1077"/>
                    <a:gd name="T40" fmla="*/ 670 w 1080"/>
                    <a:gd name="T41" fmla="*/ 734 h 1077"/>
                    <a:gd name="T42" fmla="*/ 715 w 1080"/>
                    <a:gd name="T43" fmla="*/ 676 h 1077"/>
                    <a:gd name="T44" fmla="*/ 743 w 1080"/>
                    <a:gd name="T45" fmla="*/ 598 h 1077"/>
                    <a:gd name="T46" fmla="*/ 714 w 1080"/>
                    <a:gd name="T47" fmla="*/ 513 h 1077"/>
                    <a:gd name="T48" fmla="*/ 648 w 1080"/>
                    <a:gd name="T49" fmla="*/ 460 h 1077"/>
                    <a:gd name="T50" fmla="*/ 578 w 1080"/>
                    <a:gd name="T51" fmla="*/ 293 h 1077"/>
                    <a:gd name="T52" fmla="*/ 635 w 1080"/>
                    <a:gd name="T53" fmla="*/ 353 h 1077"/>
                    <a:gd name="T54" fmla="*/ 666 w 1080"/>
                    <a:gd name="T55" fmla="*/ 390 h 1077"/>
                    <a:gd name="T56" fmla="*/ 709 w 1080"/>
                    <a:gd name="T57" fmla="*/ 378 h 1077"/>
                    <a:gd name="T58" fmla="*/ 720 w 1080"/>
                    <a:gd name="T59" fmla="*/ 339 h 1077"/>
                    <a:gd name="T60" fmla="*/ 697 w 1080"/>
                    <a:gd name="T61" fmla="*/ 289 h 1077"/>
                    <a:gd name="T62" fmla="*/ 652 w 1080"/>
                    <a:gd name="T63" fmla="*/ 247 h 1077"/>
                    <a:gd name="T64" fmla="*/ 574 w 1080"/>
                    <a:gd name="T65" fmla="*/ 224 h 1077"/>
                    <a:gd name="T66" fmla="*/ 561 w 1080"/>
                    <a:gd name="T67" fmla="*/ 156 h 1077"/>
                    <a:gd name="T68" fmla="*/ 657 w 1080"/>
                    <a:gd name="T69" fmla="*/ 11 h 1077"/>
                    <a:gd name="T70" fmla="*/ 860 w 1080"/>
                    <a:gd name="T71" fmla="*/ 103 h 1077"/>
                    <a:gd name="T72" fmla="*/ 1007 w 1080"/>
                    <a:gd name="T73" fmla="*/ 266 h 1077"/>
                    <a:gd name="T74" fmla="*/ 1076 w 1080"/>
                    <a:gd name="T75" fmla="*/ 480 h 1077"/>
                    <a:gd name="T76" fmla="*/ 1052 w 1080"/>
                    <a:gd name="T77" fmla="*/ 708 h 1077"/>
                    <a:gd name="T78" fmla="*/ 941 w 1080"/>
                    <a:gd name="T79" fmla="*/ 899 h 1077"/>
                    <a:gd name="T80" fmla="*/ 763 w 1080"/>
                    <a:gd name="T81" fmla="*/ 1029 h 1077"/>
                    <a:gd name="T82" fmla="*/ 540 w 1080"/>
                    <a:gd name="T83" fmla="*/ 1077 h 1077"/>
                    <a:gd name="T84" fmla="*/ 317 w 1080"/>
                    <a:gd name="T85" fmla="*/ 1029 h 1077"/>
                    <a:gd name="T86" fmla="*/ 139 w 1080"/>
                    <a:gd name="T87" fmla="*/ 899 h 1077"/>
                    <a:gd name="T88" fmla="*/ 28 w 1080"/>
                    <a:gd name="T89" fmla="*/ 708 h 1077"/>
                    <a:gd name="T90" fmla="*/ 3 w 1080"/>
                    <a:gd name="T91" fmla="*/ 480 h 1077"/>
                    <a:gd name="T92" fmla="*/ 73 w 1080"/>
                    <a:gd name="T93" fmla="*/ 266 h 1077"/>
                    <a:gd name="T94" fmla="*/ 221 w 1080"/>
                    <a:gd name="T95" fmla="*/ 103 h 1077"/>
                    <a:gd name="T96" fmla="*/ 424 w 1080"/>
                    <a:gd name="T97" fmla="*/ 11 h 10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080" h="1077">
                      <a:moveTo>
                        <a:pt x="552" y="154"/>
                      </a:moveTo>
                      <a:lnTo>
                        <a:pt x="544" y="156"/>
                      </a:lnTo>
                      <a:lnTo>
                        <a:pt x="538" y="163"/>
                      </a:lnTo>
                      <a:lnTo>
                        <a:pt x="532" y="172"/>
                      </a:lnTo>
                      <a:lnTo>
                        <a:pt x="531" y="185"/>
                      </a:lnTo>
                      <a:lnTo>
                        <a:pt x="531" y="224"/>
                      </a:lnTo>
                      <a:lnTo>
                        <a:pt x="496" y="231"/>
                      </a:lnTo>
                      <a:lnTo>
                        <a:pt x="465" y="241"/>
                      </a:lnTo>
                      <a:lnTo>
                        <a:pt x="440" y="254"/>
                      </a:lnTo>
                      <a:lnTo>
                        <a:pt x="419" y="271"/>
                      </a:lnTo>
                      <a:lnTo>
                        <a:pt x="402" y="292"/>
                      </a:lnTo>
                      <a:lnTo>
                        <a:pt x="390" y="315"/>
                      </a:lnTo>
                      <a:lnTo>
                        <a:pt x="382" y="342"/>
                      </a:lnTo>
                      <a:lnTo>
                        <a:pt x="380" y="370"/>
                      </a:lnTo>
                      <a:lnTo>
                        <a:pt x="380" y="392"/>
                      </a:lnTo>
                      <a:lnTo>
                        <a:pt x="384" y="414"/>
                      </a:lnTo>
                      <a:lnTo>
                        <a:pt x="389" y="433"/>
                      </a:lnTo>
                      <a:lnTo>
                        <a:pt x="397" y="448"/>
                      </a:lnTo>
                      <a:lnTo>
                        <a:pt x="408" y="463"/>
                      </a:lnTo>
                      <a:lnTo>
                        <a:pt x="420" y="474"/>
                      </a:lnTo>
                      <a:lnTo>
                        <a:pt x="434" y="485"/>
                      </a:lnTo>
                      <a:lnTo>
                        <a:pt x="449" y="495"/>
                      </a:lnTo>
                      <a:lnTo>
                        <a:pt x="472" y="506"/>
                      </a:lnTo>
                      <a:lnTo>
                        <a:pt x="498" y="517"/>
                      </a:lnTo>
                      <a:lnTo>
                        <a:pt x="527" y="526"/>
                      </a:lnTo>
                      <a:lnTo>
                        <a:pt x="527" y="689"/>
                      </a:lnTo>
                      <a:lnTo>
                        <a:pt x="511" y="684"/>
                      </a:lnTo>
                      <a:lnTo>
                        <a:pt x="498" y="679"/>
                      </a:lnTo>
                      <a:lnTo>
                        <a:pt x="488" y="672"/>
                      </a:lnTo>
                      <a:lnTo>
                        <a:pt x="482" y="666"/>
                      </a:lnTo>
                      <a:lnTo>
                        <a:pt x="476" y="661"/>
                      </a:lnTo>
                      <a:lnTo>
                        <a:pt x="470" y="655"/>
                      </a:lnTo>
                      <a:lnTo>
                        <a:pt x="466" y="646"/>
                      </a:lnTo>
                      <a:lnTo>
                        <a:pt x="463" y="638"/>
                      </a:lnTo>
                      <a:lnTo>
                        <a:pt x="457" y="628"/>
                      </a:lnTo>
                      <a:lnTo>
                        <a:pt x="453" y="616"/>
                      </a:lnTo>
                      <a:lnTo>
                        <a:pt x="449" y="603"/>
                      </a:lnTo>
                      <a:lnTo>
                        <a:pt x="444" y="595"/>
                      </a:lnTo>
                      <a:lnTo>
                        <a:pt x="439" y="587"/>
                      </a:lnTo>
                      <a:lnTo>
                        <a:pt x="432" y="581"/>
                      </a:lnTo>
                      <a:lnTo>
                        <a:pt x="426" y="578"/>
                      </a:lnTo>
                      <a:lnTo>
                        <a:pt x="420" y="576"/>
                      </a:lnTo>
                      <a:lnTo>
                        <a:pt x="415" y="574"/>
                      </a:lnTo>
                      <a:lnTo>
                        <a:pt x="406" y="572"/>
                      </a:lnTo>
                      <a:lnTo>
                        <a:pt x="394" y="574"/>
                      </a:lnTo>
                      <a:lnTo>
                        <a:pt x="386" y="576"/>
                      </a:lnTo>
                      <a:lnTo>
                        <a:pt x="378" y="580"/>
                      </a:lnTo>
                      <a:lnTo>
                        <a:pt x="372" y="585"/>
                      </a:lnTo>
                      <a:lnTo>
                        <a:pt x="364" y="595"/>
                      </a:lnTo>
                      <a:lnTo>
                        <a:pt x="360" y="604"/>
                      </a:lnTo>
                      <a:lnTo>
                        <a:pt x="358" y="616"/>
                      </a:lnTo>
                      <a:lnTo>
                        <a:pt x="360" y="632"/>
                      </a:lnTo>
                      <a:lnTo>
                        <a:pt x="363" y="647"/>
                      </a:lnTo>
                      <a:lnTo>
                        <a:pt x="366" y="663"/>
                      </a:lnTo>
                      <a:lnTo>
                        <a:pt x="372" y="676"/>
                      </a:lnTo>
                      <a:lnTo>
                        <a:pt x="379" y="687"/>
                      </a:lnTo>
                      <a:lnTo>
                        <a:pt x="388" y="698"/>
                      </a:lnTo>
                      <a:lnTo>
                        <a:pt x="397" y="711"/>
                      </a:lnTo>
                      <a:lnTo>
                        <a:pt x="411" y="726"/>
                      </a:lnTo>
                      <a:lnTo>
                        <a:pt x="428" y="739"/>
                      </a:lnTo>
                      <a:lnTo>
                        <a:pt x="449" y="750"/>
                      </a:lnTo>
                      <a:lnTo>
                        <a:pt x="472" y="757"/>
                      </a:lnTo>
                      <a:lnTo>
                        <a:pt x="497" y="762"/>
                      </a:lnTo>
                      <a:lnTo>
                        <a:pt x="523" y="767"/>
                      </a:lnTo>
                      <a:lnTo>
                        <a:pt x="523" y="862"/>
                      </a:lnTo>
                      <a:lnTo>
                        <a:pt x="523" y="873"/>
                      </a:lnTo>
                      <a:lnTo>
                        <a:pt x="524" y="882"/>
                      </a:lnTo>
                      <a:lnTo>
                        <a:pt x="527" y="887"/>
                      </a:lnTo>
                      <a:lnTo>
                        <a:pt x="531" y="891"/>
                      </a:lnTo>
                      <a:lnTo>
                        <a:pt x="536" y="895"/>
                      </a:lnTo>
                      <a:lnTo>
                        <a:pt x="544" y="896"/>
                      </a:lnTo>
                      <a:lnTo>
                        <a:pt x="551" y="895"/>
                      </a:lnTo>
                      <a:lnTo>
                        <a:pt x="557" y="891"/>
                      </a:lnTo>
                      <a:lnTo>
                        <a:pt x="561" y="887"/>
                      </a:lnTo>
                      <a:lnTo>
                        <a:pt x="564" y="883"/>
                      </a:lnTo>
                      <a:lnTo>
                        <a:pt x="565" y="875"/>
                      </a:lnTo>
                      <a:lnTo>
                        <a:pt x="565" y="867"/>
                      </a:lnTo>
                      <a:lnTo>
                        <a:pt x="565" y="857"/>
                      </a:lnTo>
                      <a:lnTo>
                        <a:pt x="565" y="771"/>
                      </a:lnTo>
                      <a:lnTo>
                        <a:pt x="590" y="769"/>
                      </a:lnTo>
                      <a:lnTo>
                        <a:pt x="612" y="763"/>
                      </a:lnTo>
                      <a:lnTo>
                        <a:pt x="633" y="755"/>
                      </a:lnTo>
                      <a:lnTo>
                        <a:pt x="652" y="745"/>
                      </a:lnTo>
                      <a:lnTo>
                        <a:pt x="670" y="734"/>
                      </a:lnTo>
                      <a:lnTo>
                        <a:pt x="685" y="721"/>
                      </a:lnTo>
                      <a:lnTo>
                        <a:pt x="698" y="705"/>
                      </a:lnTo>
                      <a:lnTo>
                        <a:pt x="709" y="689"/>
                      </a:lnTo>
                      <a:lnTo>
                        <a:pt x="715" y="676"/>
                      </a:lnTo>
                      <a:lnTo>
                        <a:pt x="721" y="660"/>
                      </a:lnTo>
                      <a:lnTo>
                        <a:pt x="727" y="643"/>
                      </a:lnTo>
                      <a:lnTo>
                        <a:pt x="734" y="623"/>
                      </a:lnTo>
                      <a:lnTo>
                        <a:pt x="743" y="598"/>
                      </a:lnTo>
                      <a:lnTo>
                        <a:pt x="742" y="577"/>
                      </a:lnTo>
                      <a:lnTo>
                        <a:pt x="737" y="556"/>
                      </a:lnTo>
                      <a:lnTo>
                        <a:pt x="730" y="538"/>
                      </a:lnTo>
                      <a:lnTo>
                        <a:pt x="714" y="513"/>
                      </a:lnTo>
                      <a:lnTo>
                        <a:pt x="696" y="490"/>
                      </a:lnTo>
                      <a:lnTo>
                        <a:pt x="681" y="479"/>
                      </a:lnTo>
                      <a:lnTo>
                        <a:pt x="665" y="468"/>
                      </a:lnTo>
                      <a:lnTo>
                        <a:pt x="648" y="460"/>
                      </a:lnTo>
                      <a:lnTo>
                        <a:pt x="628" y="455"/>
                      </a:lnTo>
                      <a:lnTo>
                        <a:pt x="606" y="448"/>
                      </a:lnTo>
                      <a:lnTo>
                        <a:pt x="578" y="439"/>
                      </a:lnTo>
                      <a:lnTo>
                        <a:pt x="578" y="293"/>
                      </a:lnTo>
                      <a:lnTo>
                        <a:pt x="598" y="304"/>
                      </a:lnTo>
                      <a:lnTo>
                        <a:pt x="614" y="316"/>
                      </a:lnTo>
                      <a:lnTo>
                        <a:pt x="626" y="332"/>
                      </a:lnTo>
                      <a:lnTo>
                        <a:pt x="635" y="353"/>
                      </a:lnTo>
                      <a:lnTo>
                        <a:pt x="639" y="367"/>
                      </a:lnTo>
                      <a:lnTo>
                        <a:pt x="646" y="377"/>
                      </a:lnTo>
                      <a:lnTo>
                        <a:pt x="655" y="386"/>
                      </a:lnTo>
                      <a:lnTo>
                        <a:pt x="666" y="390"/>
                      </a:lnTo>
                      <a:lnTo>
                        <a:pt x="678" y="392"/>
                      </a:lnTo>
                      <a:lnTo>
                        <a:pt x="689" y="390"/>
                      </a:lnTo>
                      <a:lnTo>
                        <a:pt x="699" y="386"/>
                      </a:lnTo>
                      <a:lnTo>
                        <a:pt x="709" y="378"/>
                      </a:lnTo>
                      <a:lnTo>
                        <a:pt x="715" y="370"/>
                      </a:lnTo>
                      <a:lnTo>
                        <a:pt x="719" y="360"/>
                      </a:lnTo>
                      <a:lnTo>
                        <a:pt x="721" y="348"/>
                      </a:lnTo>
                      <a:lnTo>
                        <a:pt x="720" y="339"/>
                      </a:lnTo>
                      <a:lnTo>
                        <a:pt x="717" y="327"/>
                      </a:lnTo>
                      <a:lnTo>
                        <a:pt x="713" y="314"/>
                      </a:lnTo>
                      <a:lnTo>
                        <a:pt x="705" y="302"/>
                      </a:lnTo>
                      <a:lnTo>
                        <a:pt x="697" y="289"/>
                      </a:lnTo>
                      <a:lnTo>
                        <a:pt x="686" y="275"/>
                      </a:lnTo>
                      <a:lnTo>
                        <a:pt x="677" y="264"/>
                      </a:lnTo>
                      <a:lnTo>
                        <a:pt x="665" y="255"/>
                      </a:lnTo>
                      <a:lnTo>
                        <a:pt x="652" y="247"/>
                      </a:lnTo>
                      <a:lnTo>
                        <a:pt x="639" y="241"/>
                      </a:lnTo>
                      <a:lnTo>
                        <a:pt x="621" y="233"/>
                      </a:lnTo>
                      <a:lnTo>
                        <a:pt x="598" y="228"/>
                      </a:lnTo>
                      <a:lnTo>
                        <a:pt x="574" y="224"/>
                      </a:lnTo>
                      <a:lnTo>
                        <a:pt x="574" y="185"/>
                      </a:lnTo>
                      <a:lnTo>
                        <a:pt x="573" y="171"/>
                      </a:lnTo>
                      <a:lnTo>
                        <a:pt x="569" y="162"/>
                      </a:lnTo>
                      <a:lnTo>
                        <a:pt x="561" y="156"/>
                      </a:lnTo>
                      <a:lnTo>
                        <a:pt x="552" y="154"/>
                      </a:lnTo>
                      <a:close/>
                      <a:moveTo>
                        <a:pt x="540" y="0"/>
                      </a:moveTo>
                      <a:lnTo>
                        <a:pt x="600" y="3"/>
                      </a:lnTo>
                      <a:lnTo>
                        <a:pt x="657" y="11"/>
                      </a:lnTo>
                      <a:lnTo>
                        <a:pt x="712" y="27"/>
                      </a:lnTo>
                      <a:lnTo>
                        <a:pt x="764" y="48"/>
                      </a:lnTo>
                      <a:lnTo>
                        <a:pt x="814" y="73"/>
                      </a:lnTo>
                      <a:lnTo>
                        <a:pt x="860" y="103"/>
                      </a:lnTo>
                      <a:lnTo>
                        <a:pt x="903" y="138"/>
                      </a:lnTo>
                      <a:lnTo>
                        <a:pt x="942" y="178"/>
                      </a:lnTo>
                      <a:lnTo>
                        <a:pt x="977" y="220"/>
                      </a:lnTo>
                      <a:lnTo>
                        <a:pt x="1007" y="266"/>
                      </a:lnTo>
                      <a:lnTo>
                        <a:pt x="1033" y="315"/>
                      </a:lnTo>
                      <a:lnTo>
                        <a:pt x="1053" y="368"/>
                      </a:lnTo>
                      <a:lnTo>
                        <a:pt x="1068" y="423"/>
                      </a:lnTo>
                      <a:lnTo>
                        <a:pt x="1076" y="480"/>
                      </a:lnTo>
                      <a:lnTo>
                        <a:pt x="1080" y="538"/>
                      </a:lnTo>
                      <a:lnTo>
                        <a:pt x="1076" y="597"/>
                      </a:lnTo>
                      <a:lnTo>
                        <a:pt x="1068" y="654"/>
                      </a:lnTo>
                      <a:lnTo>
                        <a:pt x="1052" y="708"/>
                      </a:lnTo>
                      <a:lnTo>
                        <a:pt x="1031" y="760"/>
                      </a:lnTo>
                      <a:lnTo>
                        <a:pt x="1006" y="810"/>
                      </a:lnTo>
                      <a:lnTo>
                        <a:pt x="976" y="856"/>
                      </a:lnTo>
                      <a:lnTo>
                        <a:pt x="941" y="899"/>
                      </a:lnTo>
                      <a:lnTo>
                        <a:pt x="901" y="938"/>
                      </a:lnTo>
                      <a:lnTo>
                        <a:pt x="858" y="974"/>
                      </a:lnTo>
                      <a:lnTo>
                        <a:pt x="812" y="1003"/>
                      </a:lnTo>
                      <a:lnTo>
                        <a:pt x="763" y="1029"/>
                      </a:lnTo>
                      <a:lnTo>
                        <a:pt x="711" y="1049"/>
                      </a:lnTo>
                      <a:lnTo>
                        <a:pt x="655" y="1064"/>
                      </a:lnTo>
                      <a:lnTo>
                        <a:pt x="598" y="1074"/>
                      </a:lnTo>
                      <a:lnTo>
                        <a:pt x="540" y="1077"/>
                      </a:lnTo>
                      <a:lnTo>
                        <a:pt x="481" y="1074"/>
                      </a:lnTo>
                      <a:lnTo>
                        <a:pt x="424" y="1064"/>
                      </a:lnTo>
                      <a:lnTo>
                        <a:pt x="370" y="1049"/>
                      </a:lnTo>
                      <a:lnTo>
                        <a:pt x="317" y="1029"/>
                      </a:lnTo>
                      <a:lnTo>
                        <a:pt x="267" y="1003"/>
                      </a:lnTo>
                      <a:lnTo>
                        <a:pt x="221" y="974"/>
                      </a:lnTo>
                      <a:lnTo>
                        <a:pt x="178" y="938"/>
                      </a:lnTo>
                      <a:lnTo>
                        <a:pt x="139" y="899"/>
                      </a:lnTo>
                      <a:lnTo>
                        <a:pt x="103" y="856"/>
                      </a:lnTo>
                      <a:lnTo>
                        <a:pt x="73" y="810"/>
                      </a:lnTo>
                      <a:lnTo>
                        <a:pt x="48" y="760"/>
                      </a:lnTo>
                      <a:lnTo>
                        <a:pt x="28" y="708"/>
                      </a:lnTo>
                      <a:lnTo>
                        <a:pt x="13" y="654"/>
                      </a:lnTo>
                      <a:lnTo>
                        <a:pt x="3" y="597"/>
                      </a:lnTo>
                      <a:lnTo>
                        <a:pt x="0" y="538"/>
                      </a:lnTo>
                      <a:lnTo>
                        <a:pt x="3" y="480"/>
                      </a:lnTo>
                      <a:lnTo>
                        <a:pt x="13" y="423"/>
                      </a:lnTo>
                      <a:lnTo>
                        <a:pt x="28" y="368"/>
                      </a:lnTo>
                      <a:lnTo>
                        <a:pt x="48" y="315"/>
                      </a:lnTo>
                      <a:lnTo>
                        <a:pt x="73" y="266"/>
                      </a:lnTo>
                      <a:lnTo>
                        <a:pt x="103" y="220"/>
                      </a:lnTo>
                      <a:lnTo>
                        <a:pt x="139" y="178"/>
                      </a:lnTo>
                      <a:lnTo>
                        <a:pt x="178" y="138"/>
                      </a:lnTo>
                      <a:lnTo>
                        <a:pt x="221" y="103"/>
                      </a:lnTo>
                      <a:lnTo>
                        <a:pt x="267" y="73"/>
                      </a:lnTo>
                      <a:lnTo>
                        <a:pt x="317" y="48"/>
                      </a:lnTo>
                      <a:lnTo>
                        <a:pt x="370" y="27"/>
                      </a:lnTo>
                      <a:lnTo>
                        <a:pt x="424" y="11"/>
                      </a:lnTo>
                      <a:lnTo>
                        <a:pt x="481" y="3"/>
                      </a:lnTo>
                      <a:lnTo>
                        <a:pt x="54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1" name="Freeform 19"/>
                <p:cNvSpPr>
                  <a:spLocks/>
                </p:cNvSpPr>
                <p:nvPr/>
              </p:nvSpPr>
              <p:spPr bwMode="auto">
                <a:xfrm>
                  <a:off x="5125" y="2711"/>
                  <a:ext cx="9" cy="20"/>
                </a:xfrm>
                <a:custGeom>
                  <a:avLst/>
                  <a:gdLst>
                    <a:gd name="T0" fmla="*/ 0 w 74"/>
                    <a:gd name="T1" fmla="*/ 0 h 155"/>
                    <a:gd name="T2" fmla="*/ 16 w 74"/>
                    <a:gd name="T3" fmla="*/ 7 h 155"/>
                    <a:gd name="T4" fmla="*/ 32 w 74"/>
                    <a:gd name="T5" fmla="*/ 12 h 155"/>
                    <a:gd name="T6" fmla="*/ 45 w 74"/>
                    <a:gd name="T7" fmla="*/ 17 h 155"/>
                    <a:gd name="T8" fmla="*/ 57 w 74"/>
                    <a:gd name="T9" fmla="*/ 26 h 155"/>
                    <a:gd name="T10" fmla="*/ 66 w 74"/>
                    <a:gd name="T11" fmla="*/ 35 h 155"/>
                    <a:gd name="T12" fmla="*/ 71 w 74"/>
                    <a:gd name="T13" fmla="*/ 46 h 155"/>
                    <a:gd name="T14" fmla="*/ 73 w 74"/>
                    <a:gd name="T15" fmla="*/ 59 h 155"/>
                    <a:gd name="T16" fmla="*/ 74 w 74"/>
                    <a:gd name="T17" fmla="*/ 74 h 155"/>
                    <a:gd name="T18" fmla="*/ 73 w 74"/>
                    <a:gd name="T19" fmla="*/ 89 h 155"/>
                    <a:gd name="T20" fmla="*/ 71 w 74"/>
                    <a:gd name="T21" fmla="*/ 103 h 155"/>
                    <a:gd name="T22" fmla="*/ 66 w 74"/>
                    <a:gd name="T23" fmla="*/ 114 h 155"/>
                    <a:gd name="T24" fmla="*/ 57 w 74"/>
                    <a:gd name="T25" fmla="*/ 125 h 155"/>
                    <a:gd name="T26" fmla="*/ 46 w 74"/>
                    <a:gd name="T27" fmla="*/ 137 h 155"/>
                    <a:gd name="T28" fmla="*/ 33 w 74"/>
                    <a:gd name="T29" fmla="*/ 145 h 155"/>
                    <a:gd name="T30" fmla="*/ 18 w 74"/>
                    <a:gd name="T31" fmla="*/ 152 h 155"/>
                    <a:gd name="T32" fmla="*/ 0 w 74"/>
                    <a:gd name="T33" fmla="*/ 155 h 155"/>
                    <a:gd name="T34" fmla="*/ 0 w 74"/>
                    <a:gd name="T35" fmla="*/ 0 h 1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4" h="155">
                      <a:moveTo>
                        <a:pt x="0" y="0"/>
                      </a:moveTo>
                      <a:lnTo>
                        <a:pt x="16" y="7"/>
                      </a:lnTo>
                      <a:lnTo>
                        <a:pt x="32" y="12"/>
                      </a:lnTo>
                      <a:lnTo>
                        <a:pt x="45" y="17"/>
                      </a:lnTo>
                      <a:lnTo>
                        <a:pt x="57" y="26"/>
                      </a:lnTo>
                      <a:lnTo>
                        <a:pt x="66" y="35"/>
                      </a:lnTo>
                      <a:lnTo>
                        <a:pt x="71" y="46"/>
                      </a:lnTo>
                      <a:lnTo>
                        <a:pt x="73" y="59"/>
                      </a:lnTo>
                      <a:lnTo>
                        <a:pt x="74" y="74"/>
                      </a:lnTo>
                      <a:lnTo>
                        <a:pt x="73" y="89"/>
                      </a:lnTo>
                      <a:lnTo>
                        <a:pt x="71" y="103"/>
                      </a:lnTo>
                      <a:lnTo>
                        <a:pt x="66" y="114"/>
                      </a:lnTo>
                      <a:lnTo>
                        <a:pt x="57" y="125"/>
                      </a:lnTo>
                      <a:lnTo>
                        <a:pt x="46" y="137"/>
                      </a:lnTo>
                      <a:lnTo>
                        <a:pt x="33" y="145"/>
                      </a:lnTo>
                      <a:lnTo>
                        <a:pt x="18" y="152"/>
                      </a:lnTo>
                      <a:lnTo>
                        <a:pt x="0" y="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44" name="Group 43"/>
            <p:cNvGrpSpPr/>
            <p:nvPr/>
          </p:nvGrpSpPr>
          <p:grpSpPr>
            <a:xfrm>
              <a:off x="787713" y="2398630"/>
              <a:ext cx="1560374" cy="1560374"/>
              <a:chOff x="787713" y="2398630"/>
              <a:chExt cx="1560374" cy="1560374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787713" y="2398630"/>
                <a:ext cx="1560374" cy="1560374"/>
              </a:xfrm>
              <a:prstGeom prst="ellipse">
                <a:avLst/>
              </a:prstGeom>
              <a:solidFill>
                <a:srgbClr val="45535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Rectangle 10"/>
              <p:cNvSpPr/>
              <p:nvPr/>
            </p:nvSpPr>
            <p:spPr>
              <a:xfrm flipH="1">
                <a:off x="858596" y="3108316"/>
                <a:ext cx="1433848" cy="523220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algn="ctr">
                  <a:buClr>
                    <a:srgbClr val="7A0000"/>
                  </a:buClr>
                </a:pPr>
                <a:r>
                  <a:rPr lang="en-US" sz="14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Electronic Access</a:t>
                </a:r>
              </a:p>
            </p:txBody>
          </p:sp>
          <p:sp>
            <p:nvSpPr>
              <p:cNvPr id="45" name="Freeform 6"/>
              <p:cNvSpPr>
                <a:spLocks noEditPoints="1"/>
              </p:cNvSpPr>
              <p:nvPr/>
            </p:nvSpPr>
            <p:spPr bwMode="auto">
              <a:xfrm>
                <a:off x="1372005" y="2565760"/>
                <a:ext cx="407030" cy="521826"/>
              </a:xfrm>
              <a:custGeom>
                <a:avLst/>
                <a:gdLst>
                  <a:gd name="T0" fmla="*/ 1381 w 3106"/>
                  <a:gd name="T1" fmla="*/ 2401 h 3981"/>
                  <a:gd name="T2" fmla="*/ 375 w 3106"/>
                  <a:gd name="T3" fmla="*/ 2499 h 3981"/>
                  <a:gd name="T4" fmla="*/ 450 w 3106"/>
                  <a:gd name="T5" fmla="*/ 2366 h 3981"/>
                  <a:gd name="T6" fmla="*/ 1699 w 3106"/>
                  <a:gd name="T7" fmla="*/ 2319 h 3981"/>
                  <a:gd name="T8" fmla="*/ 1795 w 3106"/>
                  <a:gd name="T9" fmla="*/ 2454 h 3981"/>
                  <a:gd name="T10" fmla="*/ 1967 w 3106"/>
                  <a:gd name="T11" fmla="*/ 2733 h 3981"/>
                  <a:gd name="T12" fmla="*/ 2073 w 3106"/>
                  <a:gd name="T13" fmla="*/ 2887 h 3981"/>
                  <a:gd name="T14" fmla="*/ 2148 w 3106"/>
                  <a:gd name="T15" fmla="*/ 2799 h 3981"/>
                  <a:gd name="T16" fmla="*/ 2327 w 3106"/>
                  <a:gd name="T17" fmla="*/ 2820 h 3981"/>
                  <a:gd name="T18" fmla="*/ 2440 w 3106"/>
                  <a:gd name="T19" fmla="*/ 2742 h 3981"/>
                  <a:gd name="T20" fmla="*/ 2597 w 3106"/>
                  <a:gd name="T21" fmla="*/ 2790 h 3981"/>
                  <a:gd name="T22" fmla="*/ 2764 w 3106"/>
                  <a:gd name="T23" fmla="*/ 2794 h 3981"/>
                  <a:gd name="T24" fmla="*/ 2882 w 3106"/>
                  <a:gd name="T25" fmla="*/ 2932 h 3981"/>
                  <a:gd name="T26" fmla="*/ 3011 w 3106"/>
                  <a:gd name="T27" fmla="*/ 3197 h 3981"/>
                  <a:gd name="T28" fmla="*/ 3106 w 3106"/>
                  <a:gd name="T29" fmla="*/ 3671 h 3981"/>
                  <a:gd name="T30" fmla="*/ 2501 w 3106"/>
                  <a:gd name="T31" fmla="*/ 3916 h 3981"/>
                  <a:gd name="T32" fmla="*/ 2360 w 3106"/>
                  <a:gd name="T33" fmla="*/ 3872 h 3981"/>
                  <a:gd name="T34" fmla="*/ 1982 w 3106"/>
                  <a:gd name="T35" fmla="*/ 3741 h 3981"/>
                  <a:gd name="T36" fmla="*/ 1846 w 3106"/>
                  <a:gd name="T37" fmla="*/ 3681 h 3981"/>
                  <a:gd name="T38" fmla="*/ 1715 w 3106"/>
                  <a:gd name="T39" fmla="*/ 3530 h 3981"/>
                  <a:gd name="T40" fmla="*/ 1668 w 3106"/>
                  <a:gd name="T41" fmla="*/ 3479 h 3981"/>
                  <a:gd name="T42" fmla="*/ 1585 w 3106"/>
                  <a:gd name="T43" fmla="*/ 3354 h 3981"/>
                  <a:gd name="T44" fmla="*/ 1659 w 3106"/>
                  <a:gd name="T45" fmla="*/ 3268 h 3981"/>
                  <a:gd name="T46" fmla="*/ 1793 w 3106"/>
                  <a:gd name="T47" fmla="*/ 3338 h 3981"/>
                  <a:gd name="T48" fmla="*/ 1882 w 3106"/>
                  <a:gd name="T49" fmla="*/ 3406 h 3981"/>
                  <a:gd name="T50" fmla="*/ 2014 w 3106"/>
                  <a:gd name="T51" fmla="*/ 3492 h 3981"/>
                  <a:gd name="T52" fmla="*/ 2050 w 3106"/>
                  <a:gd name="T53" fmla="*/ 3390 h 3981"/>
                  <a:gd name="T54" fmla="*/ 1939 w 3106"/>
                  <a:gd name="T55" fmla="*/ 3165 h 3981"/>
                  <a:gd name="T56" fmla="*/ 1884 w 3106"/>
                  <a:gd name="T57" fmla="*/ 3059 h 3981"/>
                  <a:gd name="T58" fmla="*/ 1694 w 3106"/>
                  <a:gd name="T59" fmla="*/ 2699 h 3981"/>
                  <a:gd name="T60" fmla="*/ 1546 w 3106"/>
                  <a:gd name="T61" fmla="*/ 2309 h 3981"/>
                  <a:gd name="T62" fmla="*/ 1801 w 3106"/>
                  <a:gd name="T63" fmla="*/ 1994 h 3981"/>
                  <a:gd name="T64" fmla="*/ 1839 w 3106"/>
                  <a:gd name="T65" fmla="*/ 2140 h 3981"/>
                  <a:gd name="T66" fmla="*/ 1634 w 3106"/>
                  <a:gd name="T67" fmla="*/ 2161 h 3981"/>
                  <a:gd name="T68" fmla="*/ 375 w 3106"/>
                  <a:gd name="T69" fmla="*/ 2123 h 3981"/>
                  <a:gd name="T70" fmla="*/ 450 w 3106"/>
                  <a:gd name="T71" fmla="*/ 1990 h 3981"/>
                  <a:gd name="T72" fmla="*/ 1873 w 3106"/>
                  <a:gd name="T73" fmla="*/ 1709 h 3981"/>
                  <a:gd name="T74" fmla="*/ 435 w 3106"/>
                  <a:gd name="T75" fmla="*/ 1794 h 3981"/>
                  <a:gd name="T76" fmla="*/ 397 w 3106"/>
                  <a:gd name="T77" fmla="*/ 1647 h 3981"/>
                  <a:gd name="T78" fmla="*/ 481 w 3106"/>
                  <a:gd name="T79" fmla="*/ 806 h 3981"/>
                  <a:gd name="T80" fmla="*/ 1025 w 3106"/>
                  <a:gd name="T81" fmla="*/ 744 h 3981"/>
                  <a:gd name="T82" fmla="*/ 1012 w 3106"/>
                  <a:gd name="T83" fmla="*/ 1421 h 3981"/>
                  <a:gd name="T84" fmla="*/ 420 w 3106"/>
                  <a:gd name="T85" fmla="*/ 761 h 3981"/>
                  <a:gd name="T86" fmla="*/ 731 w 3106"/>
                  <a:gd name="T87" fmla="*/ 210 h 3981"/>
                  <a:gd name="T88" fmla="*/ 1694 w 3106"/>
                  <a:gd name="T89" fmla="*/ 299 h 3981"/>
                  <a:gd name="T90" fmla="*/ 1826 w 3106"/>
                  <a:gd name="T91" fmla="*/ 257 h 3981"/>
                  <a:gd name="T92" fmla="*/ 1987 w 3106"/>
                  <a:gd name="T93" fmla="*/ 4 h 3981"/>
                  <a:gd name="T94" fmla="*/ 2224 w 3106"/>
                  <a:gd name="T95" fmla="*/ 243 h 3981"/>
                  <a:gd name="T96" fmla="*/ 2097 w 3106"/>
                  <a:gd name="T97" fmla="*/ 2704 h 3981"/>
                  <a:gd name="T98" fmla="*/ 2013 w 3106"/>
                  <a:gd name="T99" fmla="*/ 488 h 3981"/>
                  <a:gd name="T100" fmla="*/ 1485 w 3106"/>
                  <a:gd name="T101" fmla="*/ 3345 h 3981"/>
                  <a:gd name="T102" fmla="*/ 1596 w 3106"/>
                  <a:gd name="T103" fmla="*/ 3526 h 3981"/>
                  <a:gd name="T104" fmla="*/ 1690 w 3106"/>
                  <a:gd name="T105" fmla="*/ 3672 h 3981"/>
                  <a:gd name="T106" fmla="*/ 1936 w 3106"/>
                  <a:gd name="T107" fmla="*/ 3843 h 3981"/>
                  <a:gd name="T108" fmla="*/ 286 w 3106"/>
                  <a:gd name="T109" fmla="*/ 3981 h 3981"/>
                  <a:gd name="T110" fmla="*/ 15 w 3106"/>
                  <a:gd name="T111" fmla="*/ 3783 h 3981"/>
                  <a:gd name="T112" fmla="*/ 85 w 3106"/>
                  <a:gd name="T113" fmla="*/ 85 h 39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106" h="3981">
                    <a:moveTo>
                      <a:pt x="764" y="3455"/>
                    </a:moveTo>
                    <a:lnTo>
                      <a:pt x="764" y="3672"/>
                    </a:lnTo>
                    <a:lnTo>
                      <a:pt x="1462" y="3672"/>
                    </a:lnTo>
                    <a:lnTo>
                      <a:pt x="1462" y="3455"/>
                    </a:lnTo>
                    <a:lnTo>
                      <a:pt x="764" y="3455"/>
                    </a:lnTo>
                    <a:close/>
                    <a:moveTo>
                      <a:pt x="450" y="2366"/>
                    </a:moveTo>
                    <a:lnTo>
                      <a:pt x="1376" y="2366"/>
                    </a:lnTo>
                    <a:lnTo>
                      <a:pt x="1381" y="2401"/>
                    </a:lnTo>
                    <a:lnTo>
                      <a:pt x="1390" y="2436"/>
                    </a:lnTo>
                    <a:lnTo>
                      <a:pt x="1410" y="2491"/>
                    </a:lnTo>
                    <a:lnTo>
                      <a:pt x="1430" y="2542"/>
                    </a:lnTo>
                    <a:lnTo>
                      <a:pt x="450" y="2542"/>
                    </a:lnTo>
                    <a:lnTo>
                      <a:pt x="426" y="2540"/>
                    </a:lnTo>
                    <a:lnTo>
                      <a:pt x="405" y="2530"/>
                    </a:lnTo>
                    <a:lnTo>
                      <a:pt x="388" y="2517"/>
                    </a:lnTo>
                    <a:lnTo>
                      <a:pt x="375" y="2499"/>
                    </a:lnTo>
                    <a:lnTo>
                      <a:pt x="366" y="2479"/>
                    </a:lnTo>
                    <a:lnTo>
                      <a:pt x="363" y="2455"/>
                    </a:lnTo>
                    <a:lnTo>
                      <a:pt x="366" y="2431"/>
                    </a:lnTo>
                    <a:lnTo>
                      <a:pt x="375" y="2410"/>
                    </a:lnTo>
                    <a:lnTo>
                      <a:pt x="388" y="2393"/>
                    </a:lnTo>
                    <a:lnTo>
                      <a:pt x="405" y="2379"/>
                    </a:lnTo>
                    <a:lnTo>
                      <a:pt x="426" y="2370"/>
                    </a:lnTo>
                    <a:lnTo>
                      <a:pt x="450" y="2366"/>
                    </a:lnTo>
                    <a:close/>
                    <a:moveTo>
                      <a:pt x="1593" y="2267"/>
                    </a:moveTo>
                    <a:lnTo>
                      <a:pt x="1608" y="2268"/>
                    </a:lnTo>
                    <a:lnTo>
                      <a:pt x="1623" y="2271"/>
                    </a:lnTo>
                    <a:lnTo>
                      <a:pt x="1639" y="2278"/>
                    </a:lnTo>
                    <a:lnTo>
                      <a:pt x="1655" y="2285"/>
                    </a:lnTo>
                    <a:lnTo>
                      <a:pt x="1670" y="2295"/>
                    </a:lnTo>
                    <a:lnTo>
                      <a:pt x="1686" y="2307"/>
                    </a:lnTo>
                    <a:lnTo>
                      <a:pt x="1699" y="2319"/>
                    </a:lnTo>
                    <a:lnTo>
                      <a:pt x="1711" y="2332"/>
                    </a:lnTo>
                    <a:lnTo>
                      <a:pt x="1715" y="2334"/>
                    </a:lnTo>
                    <a:lnTo>
                      <a:pt x="1723" y="2342"/>
                    </a:lnTo>
                    <a:lnTo>
                      <a:pt x="1732" y="2357"/>
                    </a:lnTo>
                    <a:lnTo>
                      <a:pt x="1745" y="2376"/>
                    </a:lnTo>
                    <a:lnTo>
                      <a:pt x="1759" y="2398"/>
                    </a:lnTo>
                    <a:lnTo>
                      <a:pt x="1776" y="2425"/>
                    </a:lnTo>
                    <a:lnTo>
                      <a:pt x="1795" y="2454"/>
                    </a:lnTo>
                    <a:lnTo>
                      <a:pt x="1814" y="2485"/>
                    </a:lnTo>
                    <a:lnTo>
                      <a:pt x="1835" y="2520"/>
                    </a:lnTo>
                    <a:lnTo>
                      <a:pt x="1857" y="2554"/>
                    </a:lnTo>
                    <a:lnTo>
                      <a:pt x="1880" y="2591"/>
                    </a:lnTo>
                    <a:lnTo>
                      <a:pt x="1902" y="2627"/>
                    </a:lnTo>
                    <a:lnTo>
                      <a:pt x="1924" y="2663"/>
                    </a:lnTo>
                    <a:lnTo>
                      <a:pt x="1946" y="2699"/>
                    </a:lnTo>
                    <a:lnTo>
                      <a:pt x="1967" y="2733"/>
                    </a:lnTo>
                    <a:lnTo>
                      <a:pt x="1987" y="2765"/>
                    </a:lnTo>
                    <a:lnTo>
                      <a:pt x="2005" y="2794"/>
                    </a:lnTo>
                    <a:lnTo>
                      <a:pt x="2022" y="2820"/>
                    </a:lnTo>
                    <a:lnTo>
                      <a:pt x="2038" y="2843"/>
                    </a:lnTo>
                    <a:lnTo>
                      <a:pt x="2051" y="2862"/>
                    </a:lnTo>
                    <a:lnTo>
                      <a:pt x="2062" y="2876"/>
                    </a:lnTo>
                    <a:lnTo>
                      <a:pt x="2068" y="2884"/>
                    </a:lnTo>
                    <a:lnTo>
                      <a:pt x="2073" y="2887"/>
                    </a:lnTo>
                    <a:lnTo>
                      <a:pt x="2075" y="2884"/>
                    </a:lnTo>
                    <a:lnTo>
                      <a:pt x="2079" y="2877"/>
                    </a:lnTo>
                    <a:lnTo>
                      <a:pt x="2084" y="2867"/>
                    </a:lnTo>
                    <a:lnTo>
                      <a:pt x="2092" y="2855"/>
                    </a:lnTo>
                    <a:lnTo>
                      <a:pt x="2103" y="2840"/>
                    </a:lnTo>
                    <a:lnTo>
                      <a:pt x="2115" y="2826"/>
                    </a:lnTo>
                    <a:lnTo>
                      <a:pt x="2131" y="2813"/>
                    </a:lnTo>
                    <a:lnTo>
                      <a:pt x="2148" y="2799"/>
                    </a:lnTo>
                    <a:lnTo>
                      <a:pt x="2168" y="2789"/>
                    </a:lnTo>
                    <a:lnTo>
                      <a:pt x="2188" y="2781"/>
                    </a:lnTo>
                    <a:lnTo>
                      <a:pt x="2212" y="2777"/>
                    </a:lnTo>
                    <a:lnTo>
                      <a:pt x="2238" y="2779"/>
                    </a:lnTo>
                    <a:lnTo>
                      <a:pt x="2266" y="2786"/>
                    </a:lnTo>
                    <a:lnTo>
                      <a:pt x="2294" y="2801"/>
                    </a:lnTo>
                    <a:lnTo>
                      <a:pt x="2326" y="2823"/>
                    </a:lnTo>
                    <a:lnTo>
                      <a:pt x="2327" y="2820"/>
                    </a:lnTo>
                    <a:lnTo>
                      <a:pt x="2332" y="2814"/>
                    </a:lnTo>
                    <a:lnTo>
                      <a:pt x="2340" y="2805"/>
                    </a:lnTo>
                    <a:lnTo>
                      <a:pt x="2351" y="2793"/>
                    </a:lnTo>
                    <a:lnTo>
                      <a:pt x="2364" y="2781"/>
                    </a:lnTo>
                    <a:lnTo>
                      <a:pt x="2379" y="2769"/>
                    </a:lnTo>
                    <a:lnTo>
                      <a:pt x="2396" y="2757"/>
                    </a:lnTo>
                    <a:lnTo>
                      <a:pt x="2417" y="2748"/>
                    </a:lnTo>
                    <a:lnTo>
                      <a:pt x="2440" y="2742"/>
                    </a:lnTo>
                    <a:lnTo>
                      <a:pt x="2463" y="2741"/>
                    </a:lnTo>
                    <a:lnTo>
                      <a:pt x="2489" y="2744"/>
                    </a:lnTo>
                    <a:lnTo>
                      <a:pt x="2517" y="2754"/>
                    </a:lnTo>
                    <a:lnTo>
                      <a:pt x="2546" y="2771"/>
                    </a:lnTo>
                    <a:lnTo>
                      <a:pt x="2577" y="2797"/>
                    </a:lnTo>
                    <a:lnTo>
                      <a:pt x="2578" y="2797"/>
                    </a:lnTo>
                    <a:lnTo>
                      <a:pt x="2586" y="2794"/>
                    </a:lnTo>
                    <a:lnTo>
                      <a:pt x="2597" y="2790"/>
                    </a:lnTo>
                    <a:lnTo>
                      <a:pt x="2611" y="2786"/>
                    </a:lnTo>
                    <a:lnTo>
                      <a:pt x="2628" y="2783"/>
                    </a:lnTo>
                    <a:lnTo>
                      <a:pt x="2648" y="2779"/>
                    </a:lnTo>
                    <a:lnTo>
                      <a:pt x="2669" y="2778"/>
                    </a:lnTo>
                    <a:lnTo>
                      <a:pt x="2692" y="2778"/>
                    </a:lnTo>
                    <a:lnTo>
                      <a:pt x="2716" y="2779"/>
                    </a:lnTo>
                    <a:lnTo>
                      <a:pt x="2741" y="2785"/>
                    </a:lnTo>
                    <a:lnTo>
                      <a:pt x="2764" y="2794"/>
                    </a:lnTo>
                    <a:lnTo>
                      <a:pt x="2788" y="2806"/>
                    </a:lnTo>
                    <a:lnTo>
                      <a:pt x="2810" y="2823"/>
                    </a:lnTo>
                    <a:lnTo>
                      <a:pt x="2831" y="2846"/>
                    </a:lnTo>
                    <a:lnTo>
                      <a:pt x="2849" y="2872"/>
                    </a:lnTo>
                    <a:lnTo>
                      <a:pt x="2866" y="2907"/>
                    </a:lnTo>
                    <a:lnTo>
                      <a:pt x="2867" y="2909"/>
                    </a:lnTo>
                    <a:lnTo>
                      <a:pt x="2873" y="2918"/>
                    </a:lnTo>
                    <a:lnTo>
                      <a:pt x="2882" y="2932"/>
                    </a:lnTo>
                    <a:lnTo>
                      <a:pt x="2894" y="2952"/>
                    </a:lnTo>
                    <a:lnTo>
                      <a:pt x="2907" y="2975"/>
                    </a:lnTo>
                    <a:lnTo>
                      <a:pt x="2922" y="3003"/>
                    </a:lnTo>
                    <a:lnTo>
                      <a:pt x="2939" y="3035"/>
                    </a:lnTo>
                    <a:lnTo>
                      <a:pt x="2956" y="3071"/>
                    </a:lnTo>
                    <a:lnTo>
                      <a:pt x="2975" y="3110"/>
                    </a:lnTo>
                    <a:lnTo>
                      <a:pt x="2993" y="3152"/>
                    </a:lnTo>
                    <a:lnTo>
                      <a:pt x="3011" y="3197"/>
                    </a:lnTo>
                    <a:lnTo>
                      <a:pt x="3027" y="3243"/>
                    </a:lnTo>
                    <a:lnTo>
                      <a:pt x="3043" y="3292"/>
                    </a:lnTo>
                    <a:lnTo>
                      <a:pt x="3056" y="3341"/>
                    </a:lnTo>
                    <a:lnTo>
                      <a:pt x="3068" y="3393"/>
                    </a:lnTo>
                    <a:lnTo>
                      <a:pt x="3075" y="3444"/>
                    </a:lnTo>
                    <a:lnTo>
                      <a:pt x="3081" y="3496"/>
                    </a:lnTo>
                    <a:lnTo>
                      <a:pt x="3082" y="3547"/>
                    </a:lnTo>
                    <a:lnTo>
                      <a:pt x="3106" y="3671"/>
                    </a:lnTo>
                    <a:lnTo>
                      <a:pt x="2513" y="3969"/>
                    </a:lnTo>
                    <a:lnTo>
                      <a:pt x="2514" y="3967"/>
                    </a:lnTo>
                    <a:lnTo>
                      <a:pt x="2514" y="3963"/>
                    </a:lnTo>
                    <a:lnTo>
                      <a:pt x="2516" y="3957"/>
                    </a:lnTo>
                    <a:lnTo>
                      <a:pt x="2516" y="3947"/>
                    </a:lnTo>
                    <a:lnTo>
                      <a:pt x="2514" y="3938"/>
                    </a:lnTo>
                    <a:lnTo>
                      <a:pt x="2509" y="3928"/>
                    </a:lnTo>
                    <a:lnTo>
                      <a:pt x="2501" y="3916"/>
                    </a:lnTo>
                    <a:lnTo>
                      <a:pt x="2489" y="3905"/>
                    </a:lnTo>
                    <a:lnTo>
                      <a:pt x="2474" y="3893"/>
                    </a:lnTo>
                    <a:lnTo>
                      <a:pt x="2451" y="3884"/>
                    </a:lnTo>
                    <a:lnTo>
                      <a:pt x="2423" y="3875"/>
                    </a:lnTo>
                    <a:lnTo>
                      <a:pt x="2419" y="3875"/>
                    </a:lnTo>
                    <a:lnTo>
                      <a:pt x="2406" y="3875"/>
                    </a:lnTo>
                    <a:lnTo>
                      <a:pt x="2386" y="3873"/>
                    </a:lnTo>
                    <a:lnTo>
                      <a:pt x="2360" y="3872"/>
                    </a:lnTo>
                    <a:lnTo>
                      <a:pt x="2326" y="3867"/>
                    </a:lnTo>
                    <a:lnTo>
                      <a:pt x="2288" y="3860"/>
                    </a:lnTo>
                    <a:lnTo>
                      <a:pt x="2245" y="3851"/>
                    </a:lnTo>
                    <a:lnTo>
                      <a:pt x="2198" y="3837"/>
                    </a:lnTo>
                    <a:lnTo>
                      <a:pt x="2147" y="3820"/>
                    </a:lnTo>
                    <a:lnTo>
                      <a:pt x="2093" y="3799"/>
                    </a:lnTo>
                    <a:lnTo>
                      <a:pt x="2038" y="3773"/>
                    </a:lnTo>
                    <a:lnTo>
                      <a:pt x="1982" y="3741"/>
                    </a:lnTo>
                    <a:lnTo>
                      <a:pt x="1978" y="3739"/>
                    </a:lnTo>
                    <a:lnTo>
                      <a:pt x="1967" y="3736"/>
                    </a:lnTo>
                    <a:lnTo>
                      <a:pt x="1952" y="3730"/>
                    </a:lnTo>
                    <a:lnTo>
                      <a:pt x="1933" y="3722"/>
                    </a:lnTo>
                    <a:lnTo>
                      <a:pt x="1911" y="3714"/>
                    </a:lnTo>
                    <a:lnTo>
                      <a:pt x="1889" y="3704"/>
                    </a:lnTo>
                    <a:lnTo>
                      <a:pt x="1867" y="3693"/>
                    </a:lnTo>
                    <a:lnTo>
                      <a:pt x="1846" y="3681"/>
                    </a:lnTo>
                    <a:lnTo>
                      <a:pt x="1829" y="3669"/>
                    </a:lnTo>
                    <a:lnTo>
                      <a:pt x="1816" y="3657"/>
                    </a:lnTo>
                    <a:lnTo>
                      <a:pt x="1808" y="3647"/>
                    </a:lnTo>
                    <a:lnTo>
                      <a:pt x="1783" y="3612"/>
                    </a:lnTo>
                    <a:lnTo>
                      <a:pt x="1762" y="3586"/>
                    </a:lnTo>
                    <a:lnTo>
                      <a:pt x="1744" y="3562"/>
                    </a:lnTo>
                    <a:lnTo>
                      <a:pt x="1728" y="3545"/>
                    </a:lnTo>
                    <a:lnTo>
                      <a:pt x="1715" y="3530"/>
                    </a:lnTo>
                    <a:lnTo>
                      <a:pt x="1703" y="3518"/>
                    </a:lnTo>
                    <a:lnTo>
                      <a:pt x="1694" y="3510"/>
                    </a:lnTo>
                    <a:lnTo>
                      <a:pt x="1686" y="3504"/>
                    </a:lnTo>
                    <a:lnTo>
                      <a:pt x="1680" y="3498"/>
                    </a:lnTo>
                    <a:lnTo>
                      <a:pt x="1676" y="3493"/>
                    </a:lnTo>
                    <a:lnTo>
                      <a:pt x="1672" y="3489"/>
                    </a:lnTo>
                    <a:lnTo>
                      <a:pt x="1669" y="3485"/>
                    </a:lnTo>
                    <a:lnTo>
                      <a:pt x="1668" y="3479"/>
                    </a:lnTo>
                    <a:lnTo>
                      <a:pt x="1651" y="3469"/>
                    </a:lnTo>
                    <a:lnTo>
                      <a:pt x="1636" y="3457"/>
                    </a:lnTo>
                    <a:lnTo>
                      <a:pt x="1623" y="3444"/>
                    </a:lnTo>
                    <a:lnTo>
                      <a:pt x="1611" y="3427"/>
                    </a:lnTo>
                    <a:lnTo>
                      <a:pt x="1602" y="3410"/>
                    </a:lnTo>
                    <a:lnTo>
                      <a:pt x="1594" y="3391"/>
                    </a:lnTo>
                    <a:lnTo>
                      <a:pt x="1589" y="3373"/>
                    </a:lnTo>
                    <a:lnTo>
                      <a:pt x="1585" y="3354"/>
                    </a:lnTo>
                    <a:lnTo>
                      <a:pt x="1585" y="3337"/>
                    </a:lnTo>
                    <a:lnTo>
                      <a:pt x="1587" y="3320"/>
                    </a:lnTo>
                    <a:lnTo>
                      <a:pt x="1592" y="3304"/>
                    </a:lnTo>
                    <a:lnTo>
                      <a:pt x="1598" y="3291"/>
                    </a:lnTo>
                    <a:lnTo>
                      <a:pt x="1609" y="3280"/>
                    </a:lnTo>
                    <a:lnTo>
                      <a:pt x="1622" y="3273"/>
                    </a:lnTo>
                    <a:lnTo>
                      <a:pt x="1639" y="3268"/>
                    </a:lnTo>
                    <a:lnTo>
                      <a:pt x="1659" y="3268"/>
                    </a:lnTo>
                    <a:lnTo>
                      <a:pt x="1682" y="3273"/>
                    </a:lnTo>
                    <a:lnTo>
                      <a:pt x="1708" y="3283"/>
                    </a:lnTo>
                    <a:lnTo>
                      <a:pt x="1740" y="3297"/>
                    </a:lnTo>
                    <a:lnTo>
                      <a:pt x="1742" y="3300"/>
                    </a:lnTo>
                    <a:lnTo>
                      <a:pt x="1750" y="3305"/>
                    </a:lnTo>
                    <a:lnTo>
                      <a:pt x="1762" y="3314"/>
                    </a:lnTo>
                    <a:lnTo>
                      <a:pt x="1778" y="3325"/>
                    </a:lnTo>
                    <a:lnTo>
                      <a:pt x="1793" y="3338"/>
                    </a:lnTo>
                    <a:lnTo>
                      <a:pt x="1810" y="3351"/>
                    </a:lnTo>
                    <a:lnTo>
                      <a:pt x="1827" y="3365"/>
                    </a:lnTo>
                    <a:lnTo>
                      <a:pt x="1844" y="3377"/>
                    </a:lnTo>
                    <a:lnTo>
                      <a:pt x="1859" y="3387"/>
                    </a:lnTo>
                    <a:lnTo>
                      <a:pt x="1869" y="3397"/>
                    </a:lnTo>
                    <a:lnTo>
                      <a:pt x="1877" y="3402"/>
                    </a:lnTo>
                    <a:lnTo>
                      <a:pt x="1880" y="3403"/>
                    </a:lnTo>
                    <a:lnTo>
                      <a:pt x="1882" y="3406"/>
                    </a:lnTo>
                    <a:lnTo>
                      <a:pt x="1890" y="3411"/>
                    </a:lnTo>
                    <a:lnTo>
                      <a:pt x="1902" y="3420"/>
                    </a:lnTo>
                    <a:lnTo>
                      <a:pt x="1916" y="3432"/>
                    </a:lnTo>
                    <a:lnTo>
                      <a:pt x="1933" y="3444"/>
                    </a:lnTo>
                    <a:lnTo>
                      <a:pt x="1953" y="3457"/>
                    </a:lnTo>
                    <a:lnTo>
                      <a:pt x="1973" y="3471"/>
                    </a:lnTo>
                    <a:lnTo>
                      <a:pt x="1994" y="3481"/>
                    </a:lnTo>
                    <a:lnTo>
                      <a:pt x="2014" y="3492"/>
                    </a:lnTo>
                    <a:lnTo>
                      <a:pt x="2033" y="3498"/>
                    </a:lnTo>
                    <a:lnTo>
                      <a:pt x="2050" y="3501"/>
                    </a:lnTo>
                    <a:lnTo>
                      <a:pt x="2060" y="3492"/>
                    </a:lnTo>
                    <a:lnTo>
                      <a:pt x="2065" y="3479"/>
                    </a:lnTo>
                    <a:lnTo>
                      <a:pt x="2065" y="3461"/>
                    </a:lnTo>
                    <a:lnTo>
                      <a:pt x="2063" y="3440"/>
                    </a:lnTo>
                    <a:lnTo>
                      <a:pt x="2058" y="3416"/>
                    </a:lnTo>
                    <a:lnTo>
                      <a:pt x="2050" y="3390"/>
                    </a:lnTo>
                    <a:lnTo>
                      <a:pt x="2038" y="3362"/>
                    </a:lnTo>
                    <a:lnTo>
                      <a:pt x="2026" y="3334"/>
                    </a:lnTo>
                    <a:lnTo>
                      <a:pt x="2012" y="3304"/>
                    </a:lnTo>
                    <a:lnTo>
                      <a:pt x="1997" y="3275"/>
                    </a:lnTo>
                    <a:lnTo>
                      <a:pt x="1982" y="3246"/>
                    </a:lnTo>
                    <a:lnTo>
                      <a:pt x="1967" y="3216"/>
                    </a:lnTo>
                    <a:lnTo>
                      <a:pt x="1952" y="3190"/>
                    </a:lnTo>
                    <a:lnTo>
                      <a:pt x="1939" y="3165"/>
                    </a:lnTo>
                    <a:lnTo>
                      <a:pt x="1925" y="3142"/>
                    </a:lnTo>
                    <a:lnTo>
                      <a:pt x="1915" y="3122"/>
                    </a:lnTo>
                    <a:lnTo>
                      <a:pt x="1907" y="3107"/>
                    </a:lnTo>
                    <a:lnTo>
                      <a:pt x="1902" y="3095"/>
                    </a:lnTo>
                    <a:lnTo>
                      <a:pt x="1901" y="3087"/>
                    </a:lnTo>
                    <a:lnTo>
                      <a:pt x="1898" y="3084"/>
                    </a:lnTo>
                    <a:lnTo>
                      <a:pt x="1893" y="3075"/>
                    </a:lnTo>
                    <a:lnTo>
                      <a:pt x="1884" y="3059"/>
                    </a:lnTo>
                    <a:lnTo>
                      <a:pt x="1871" y="3036"/>
                    </a:lnTo>
                    <a:lnTo>
                      <a:pt x="1855" y="3007"/>
                    </a:lnTo>
                    <a:lnTo>
                      <a:pt x="1835" y="2971"/>
                    </a:lnTo>
                    <a:lnTo>
                      <a:pt x="1813" y="2930"/>
                    </a:lnTo>
                    <a:lnTo>
                      <a:pt x="1788" y="2881"/>
                    </a:lnTo>
                    <a:lnTo>
                      <a:pt x="1759" y="2827"/>
                    </a:lnTo>
                    <a:lnTo>
                      <a:pt x="1728" y="2766"/>
                    </a:lnTo>
                    <a:lnTo>
                      <a:pt x="1694" y="2699"/>
                    </a:lnTo>
                    <a:lnTo>
                      <a:pt x="1656" y="2624"/>
                    </a:lnTo>
                    <a:lnTo>
                      <a:pt x="1617" y="2544"/>
                    </a:lnTo>
                    <a:lnTo>
                      <a:pt x="1575" y="2456"/>
                    </a:lnTo>
                    <a:lnTo>
                      <a:pt x="1560" y="2417"/>
                    </a:lnTo>
                    <a:lnTo>
                      <a:pt x="1551" y="2383"/>
                    </a:lnTo>
                    <a:lnTo>
                      <a:pt x="1545" y="2354"/>
                    </a:lnTo>
                    <a:lnTo>
                      <a:pt x="1543" y="2329"/>
                    </a:lnTo>
                    <a:lnTo>
                      <a:pt x="1546" y="2309"/>
                    </a:lnTo>
                    <a:lnTo>
                      <a:pt x="1550" y="2293"/>
                    </a:lnTo>
                    <a:lnTo>
                      <a:pt x="1558" y="2281"/>
                    </a:lnTo>
                    <a:lnTo>
                      <a:pt x="1568" y="2274"/>
                    </a:lnTo>
                    <a:lnTo>
                      <a:pt x="1580" y="2268"/>
                    </a:lnTo>
                    <a:lnTo>
                      <a:pt x="1593" y="2267"/>
                    </a:lnTo>
                    <a:close/>
                    <a:moveTo>
                      <a:pt x="450" y="1990"/>
                    </a:moveTo>
                    <a:lnTo>
                      <a:pt x="1778" y="1990"/>
                    </a:lnTo>
                    <a:lnTo>
                      <a:pt x="1801" y="1994"/>
                    </a:lnTo>
                    <a:lnTo>
                      <a:pt x="1822" y="2002"/>
                    </a:lnTo>
                    <a:lnTo>
                      <a:pt x="1839" y="2017"/>
                    </a:lnTo>
                    <a:lnTo>
                      <a:pt x="1854" y="2034"/>
                    </a:lnTo>
                    <a:lnTo>
                      <a:pt x="1861" y="2055"/>
                    </a:lnTo>
                    <a:lnTo>
                      <a:pt x="1865" y="2079"/>
                    </a:lnTo>
                    <a:lnTo>
                      <a:pt x="1861" y="2101"/>
                    </a:lnTo>
                    <a:lnTo>
                      <a:pt x="1854" y="2123"/>
                    </a:lnTo>
                    <a:lnTo>
                      <a:pt x="1839" y="2140"/>
                    </a:lnTo>
                    <a:lnTo>
                      <a:pt x="1822" y="2153"/>
                    </a:lnTo>
                    <a:lnTo>
                      <a:pt x="1801" y="2162"/>
                    </a:lnTo>
                    <a:lnTo>
                      <a:pt x="1778" y="2165"/>
                    </a:lnTo>
                    <a:lnTo>
                      <a:pt x="1758" y="2165"/>
                    </a:lnTo>
                    <a:lnTo>
                      <a:pt x="1728" y="2156"/>
                    </a:lnTo>
                    <a:lnTo>
                      <a:pt x="1697" y="2152"/>
                    </a:lnTo>
                    <a:lnTo>
                      <a:pt x="1665" y="2153"/>
                    </a:lnTo>
                    <a:lnTo>
                      <a:pt x="1634" y="2161"/>
                    </a:lnTo>
                    <a:lnTo>
                      <a:pt x="1630" y="2162"/>
                    </a:lnTo>
                    <a:lnTo>
                      <a:pt x="1627" y="2164"/>
                    </a:lnTo>
                    <a:lnTo>
                      <a:pt x="1625" y="2165"/>
                    </a:lnTo>
                    <a:lnTo>
                      <a:pt x="450" y="2165"/>
                    </a:lnTo>
                    <a:lnTo>
                      <a:pt x="426" y="2162"/>
                    </a:lnTo>
                    <a:lnTo>
                      <a:pt x="405" y="2153"/>
                    </a:lnTo>
                    <a:lnTo>
                      <a:pt x="388" y="2140"/>
                    </a:lnTo>
                    <a:lnTo>
                      <a:pt x="375" y="2123"/>
                    </a:lnTo>
                    <a:lnTo>
                      <a:pt x="366" y="2101"/>
                    </a:lnTo>
                    <a:lnTo>
                      <a:pt x="363" y="2079"/>
                    </a:lnTo>
                    <a:lnTo>
                      <a:pt x="366" y="2055"/>
                    </a:lnTo>
                    <a:lnTo>
                      <a:pt x="375" y="2034"/>
                    </a:lnTo>
                    <a:lnTo>
                      <a:pt x="388" y="2017"/>
                    </a:lnTo>
                    <a:lnTo>
                      <a:pt x="405" y="2002"/>
                    </a:lnTo>
                    <a:lnTo>
                      <a:pt x="426" y="1994"/>
                    </a:lnTo>
                    <a:lnTo>
                      <a:pt x="450" y="1990"/>
                    </a:lnTo>
                    <a:close/>
                    <a:moveTo>
                      <a:pt x="458" y="1622"/>
                    </a:moveTo>
                    <a:lnTo>
                      <a:pt x="1787" y="1622"/>
                    </a:lnTo>
                    <a:lnTo>
                      <a:pt x="1810" y="1625"/>
                    </a:lnTo>
                    <a:lnTo>
                      <a:pt x="1830" y="1634"/>
                    </a:lnTo>
                    <a:lnTo>
                      <a:pt x="1848" y="1647"/>
                    </a:lnTo>
                    <a:lnTo>
                      <a:pt x="1861" y="1666"/>
                    </a:lnTo>
                    <a:lnTo>
                      <a:pt x="1871" y="1687"/>
                    </a:lnTo>
                    <a:lnTo>
                      <a:pt x="1873" y="1709"/>
                    </a:lnTo>
                    <a:lnTo>
                      <a:pt x="1871" y="1733"/>
                    </a:lnTo>
                    <a:lnTo>
                      <a:pt x="1861" y="1753"/>
                    </a:lnTo>
                    <a:lnTo>
                      <a:pt x="1848" y="1772"/>
                    </a:lnTo>
                    <a:lnTo>
                      <a:pt x="1830" y="1785"/>
                    </a:lnTo>
                    <a:lnTo>
                      <a:pt x="1809" y="1794"/>
                    </a:lnTo>
                    <a:lnTo>
                      <a:pt x="1787" y="1797"/>
                    </a:lnTo>
                    <a:lnTo>
                      <a:pt x="458" y="1797"/>
                    </a:lnTo>
                    <a:lnTo>
                      <a:pt x="435" y="1794"/>
                    </a:lnTo>
                    <a:lnTo>
                      <a:pt x="414" y="1785"/>
                    </a:lnTo>
                    <a:lnTo>
                      <a:pt x="397" y="1772"/>
                    </a:lnTo>
                    <a:lnTo>
                      <a:pt x="383" y="1753"/>
                    </a:lnTo>
                    <a:lnTo>
                      <a:pt x="374" y="1733"/>
                    </a:lnTo>
                    <a:lnTo>
                      <a:pt x="371" y="1709"/>
                    </a:lnTo>
                    <a:lnTo>
                      <a:pt x="374" y="1687"/>
                    </a:lnTo>
                    <a:lnTo>
                      <a:pt x="383" y="1666"/>
                    </a:lnTo>
                    <a:lnTo>
                      <a:pt x="397" y="1647"/>
                    </a:lnTo>
                    <a:lnTo>
                      <a:pt x="414" y="1634"/>
                    </a:lnTo>
                    <a:lnTo>
                      <a:pt x="435" y="1625"/>
                    </a:lnTo>
                    <a:lnTo>
                      <a:pt x="458" y="1622"/>
                    </a:lnTo>
                    <a:close/>
                    <a:moveTo>
                      <a:pt x="481" y="806"/>
                    </a:moveTo>
                    <a:lnTo>
                      <a:pt x="980" y="806"/>
                    </a:lnTo>
                    <a:lnTo>
                      <a:pt x="980" y="1356"/>
                    </a:lnTo>
                    <a:lnTo>
                      <a:pt x="481" y="1356"/>
                    </a:lnTo>
                    <a:lnTo>
                      <a:pt x="481" y="806"/>
                    </a:lnTo>
                    <a:close/>
                    <a:moveTo>
                      <a:pt x="450" y="775"/>
                    </a:moveTo>
                    <a:lnTo>
                      <a:pt x="450" y="1388"/>
                    </a:lnTo>
                    <a:lnTo>
                      <a:pt x="1012" y="1388"/>
                    </a:lnTo>
                    <a:lnTo>
                      <a:pt x="1012" y="775"/>
                    </a:lnTo>
                    <a:lnTo>
                      <a:pt x="450" y="775"/>
                    </a:lnTo>
                    <a:close/>
                    <a:moveTo>
                      <a:pt x="450" y="741"/>
                    </a:moveTo>
                    <a:lnTo>
                      <a:pt x="1012" y="741"/>
                    </a:lnTo>
                    <a:lnTo>
                      <a:pt x="1025" y="744"/>
                    </a:lnTo>
                    <a:lnTo>
                      <a:pt x="1035" y="751"/>
                    </a:lnTo>
                    <a:lnTo>
                      <a:pt x="1042" y="761"/>
                    </a:lnTo>
                    <a:lnTo>
                      <a:pt x="1044" y="775"/>
                    </a:lnTo>
                    <a:lnTo>
                      <a:pt x="1044" y="1388"/>
                    </a:lnTo>
                    <a:lnTo>
                      <a:pt x="1042" y="1401"/>
                    </a:lnTo>
                    <a:lnTo>
                      <a:pt x="1035" y="1411"/>
                    </a:lnTo>
                    <a:lnTo>
                      <a:pt x="1025" y="1418"/>
                    </a:lnTo>
                    <a:lnTo>
                      <a:pt x="1012" y="1421"/>
                    </a:lnTo>
                    <a:lnTo>
                      <a:pt x="1012" y="1421"/>
                    </a:lnTo>
                    <a:lnTo>
                      <a:pt x="450" y="1421"/>
                    </a:lnTo>
                    <a:lnTo>
                      <a:pt x="437" y="1418"/>
                    </a:lnTo>
                    <a:lnTo>
                      <a:pt x="426" y="1411"/>
                    </a:lnTo>
                    <a:lnTo>
                      <a:pt x="420" y="1401"/>
                    </a:lnTo>
                    <a:lnTo>
                      <a:pt x="417" y="1388"/>
                    </a:lnTo>
                    <a:lnTo>
                      <a:pt x="417" y="775"/>
                    </a:lnTo>
                    <a:lnTo>
                      <a:pt x="420" y="761"/>
                    </a:lnTo>
                    <a:lnTo>
                      <a:pt x="426" y="751"/>
                    </a:lnTo>
                    <a:lnTo>
                      <a:pt x="437" y="744"/>
                    </a:lnTo>
                    <a:lnTo>
                      <a:pt x="450" y="741"/>
                    </a:lnTo>
                    <a:close/>
                    <a:moveTo>
                      <a:pt x="731" y="210"/>
                    </a:moveTo>
                    <a:lnTo>
                      <a:pt x="731" y="295"/>
                    </a:lnTo>
                    <a:lnTo>
                      <a:pt x="1498" y="295"/>
                    </a:lnTo>
                    <a:lnTo>
                      <a:pt x="1498" y="210"/>
                    </a:lnTo>
                    <a:lnTo>
                      <a:pt x="731" y="210"/>
                    </a:lnTo>
                    <a:close/>
                    <a:moveTo>
                      <a:pt x="1753" y="181"/>
                    </a:moveTo>
                    <a:lnTo>
                      <a:pt x="1729" y="185"/>
                    </a:lnTo>
                    <a:lnTo>
                      <a:pt x="1710" y="196"/>
                    </a:lnTo>
                    <a:lnTo>
                      <a:pt x="1694" y="212"/>
                    </a:lnTo>
                    <a:lnTo>
                      <a:pt x="1683" y="233"/>
                    </a:lnTo>
                    <a:lnTo>
                      <a:pt x="1680" y="257"/>
                    </a:lnTo>
                    <a:lnTo>
                      <a:pt x="1683" y="279"/>
                    </a:lnTo>
                    <a:lnTo>
                      <a:pt x="1694" y="299"/>
                    </a:lnTo>
                    <a:lnTo>
                      <a:pt x="1710" y="315"/>
                    </a:lnTo>
                    <a:lnTo>
                      <a:pt x="1729" y="326"/>
                    </a:lnTo>
                    <a:lnTo>
                      <a:pt x="1753" y="330"/>
                    </a:lnTo>
                    <a:lnTo>
                      <a:pt x="1776" y="326"/>
                    </a:lnTo>
                    <a:lnTo>
                      <a:pt x="1796" y="315"/>
                    </a:lnTo>
                    <a:lnTo>
                      <a:pt x="1812" y="299"/>
                    </a:lnTo>
                    <a:lnTo>
                      <a:pt x="1822" y="279"/>
                    </a:lnTo>
                    <a:lnTo>
                      <a:pt x="1826" y="257"/>
                    </a:lnTo>
                    <a:lnTo>
                      <a:pt x="1822" y="233"/>
                    </a:lnTo>
                    <a:lnTo>
                      <a:pt x="1812" y="212"/>
                    </a:lnTo>
                    <a:lnTo>
                      <a:pt x="1796" y="196"/>
                    </a:lnTo>
                    <a:lnTo>
                      <a:pt x="1776" y="185"/>
                    </a:lnTo>
                    <a:lnTo>
                      <a:pt x="1753" y="181"/>
                    </a:lnTo>
                    <a:close/>
                    <a:moveTo>
                      <a:pt x="286" y="0"/>
                    </a:moveTo>
                    <a:lnTo>
                      <a:pt x="1941" y="0"/>
                    </a:lnTo>
                    <a:lnTo>
                      <a:pt x="1987" y="4"/>
                    </a:lnTo>
                    <a:lnTo>
                      <a:pt x="2031" y="14"/>
                    </a:lnTo>
                    <a:lnTo>
                      <a:pt x="2072" y="33"/>
                    </a:lnTo>
                    <a:lnTo>
                      <a:pt x="2110" y="55"/>
                    </a:lnTo>
                    <a:lnTo>
                      <a:pt x="2144" y="85"/>
                    </a:lnTo>
                    <a:lnTo>
                      <a:pt x="2171" y="119"/>
                    </a:lnTo>
                    <a:lnTo>
                      <a:pt x="2195" y="157"/>
                    </a:lnTo>
                    <a:lnTo>
                      <a:pt x="2212" y="198"/>
                    </a:lnTo>
                    <a:lnTo>
                      <a:pt x="2224" y="243"/>
                    </a:lnTo>
                    <a:lnTo>
                      <a:pt x="2228" y="290"/>
                    </a:lnTo>
                    <a:lnTo>
                      <a:pt x="2228" y="2703"/>
                    </a:lnTo>
                    <a:lnTo>
                      <a:pt x="2203" y="2707"/>
                    </a:lnTo>
                    <a:lnTo>
                      <a:pt x="2182" y="2712"/>
                    </a:lnTo>
                    <a:lnTo>
                      <a:pt x="2164" y="2717"/>
                    </a:lnTo>
                    <a:lnTo>
                      <a:pt x="2139" y="2729"/>
                    </a:lnTo>
                    <a:lnTo>
                      <a:pt x="2116" y="2744"/>
                    </a:lnTo>
                    <a:lnTo>
                      <a:pt x="2097" y="2704"/>
                    </a:lnTo>
                    <a:lnTo>
                      <a:pt x="2076" y="2662"/>
                    </a:lnTo>
                    <a:lnTo>
                      <a:pt x="2054" y="2618"/>
                    </a:lnTo>
                    <a:lnTo>
                      <a:pt x="2033" y="2575"/>
                    </a:lnTo>
                    <a:lnTo>
                      <a:pt x="2014" y="2536"/>
                    </a:lnTo>
                    <a:lnTo>
                      <a:pt x="2013" y="2534"/>
                    </a:lnTo>
                    <a:lnTo>
                      <a:pt x="2013" y="2533"/>
                    </a:lnTo>
                    <a:lnTo>
                      <a:pt x="2013" y="2533"/>
                    </a:lnTo>
                    <a:lnTo>
                      <a:pt x="2013" y="488"/>
                    </a:lnTo>
                    <a:lnTo>
                      <a:pt x="214" y="488"/>
                    </a:lnTo>
                    <a:lnTo>
                      <a:pt x="214" y="3226"/>
                    </a:lnTo>
                    <a:lnTo>
                      <a:pt x="1495" y="3226"/>
                    </a:lnTo>
                    <a:lnTo>
                      <a:pt x="1489" y="3244"/>
                    </a:lnTo>
                    <a:lnTo>
                      <a:pt x="1483" y="3263"/>
                    </a:lnTo>
                    <a:lnTo>
                      <a:pt x="1481" y="3284"/>
                    </a:lnTo>
                    <a:lnTo>
                      <a:pt x="1481" y="3313"/>
                    </a:lnTo>
                    <a:lnTo>
                      <a:pt x="1485" y="3345"/>
                    </a:lnTo>
                    <a:lnTo>
                      <a:pt x="1492" y="3377"/>
                    </a:lnTo>
                    <a:lnTo>
                      <a:pt x="1504" y="3407"/>
                    </a:lnTo>
                    <a:lnTo>
                      <a:pt x="1520" y="3438"/>
                    </a:lnTo>
                    <a:lnTo>
                      <a:pt x="1541" y="3465"/>
                    </a:lnTo>
                    <a:lnTo>
                      <a:pt x="1564" y="3489"/>
                    </a:lnTo>
                    <a:lnTo>
                      <a:pt x="1577" y="3506"/>
                    </a:lnTo>
                    <a:lnTo>
                      <a:pt x="1589" y="3520"/>
                    </a:lnTo>
                    <a:lnTo>
                      <a:pt x="1596" y="3526"/>
                    </a:lnTo>
                    <a:lnTo>
                      <a:pt x="1604" y="3536"/>
                    </a:lnTo>
                    <a:lnTo>
                      <a:pt x="1614" y="3549"/>
                    </a:lnTo>
                    <a:lnTo>
                      <a:pt x="1626" y="3566"/>
                    </a:lnTo>
                    <a:lnTo>
                      <a:pt x="1642" y="3587"/>
                    </a:lnTo>
                    <a:lnTo>
                      <a:pt x="1659" y="3615"/>
                    </a:lnTo>
                    <a:lnTo>
                      <a:pt x="1678" y="3649"/>
                    </a:lnTo>
                    <a:lnTo>
                      <a:pt x="1683" y="3660"/>
                    </a:lnTo>
                    <a:lnTo>
                      <a:pt x="1690" y="3672"/>
                    </a:lnTo>
                    <a:lnTo>
                      <a:pt x="1700" y="3685"/>
                    </a:lnTo>
                    <a:lnTo>
                      <a:pt x="1715" y="3701"/>
                    </a:lnTo>
                    <a:lnTo>
                      <a:pt x="1734" y="3718"/>
                    </a:lnTo>
                    <a:lnTo>
                      <a:pt x="1759" y="3737"/>
                    </a:lnTo>
                    <a:lnTo>
                      <a:pt x="1791" y="3757"/>
                    </a:lnTo>
                    <a:lnTo>
                      <a:pt x="1830" y="3779"/>
                    </a:lnTo>
                    <a:lnTo>
                      <a:pt x="1877" y="3802"/>
                    </a:lnTo>
                    <a:lnTo>
                      <a:pt x="1936" y="3843"/>
                    </a:lnTo>
                    <a:lnTo>
                      <a:pt x="1995" y="3876"/>
                    </a:lnTo>
                    <a:lnTo>
                      <a:pt x="2050" y="3905"/>
                    </a:lnTo>
                    <a:lnTo>
                      <a:pt x="2105" y="3928"/>
                    </a:lnTo>
                    <a:lnTo>
                      <a:pt x="2068" y="3950"/>
                    </a:lnTo>
                    <a:lnTo>
                      <a:pt x="2028" y="3967"/>
                    </a:lnTo>
                    <a:lnTo>
                      <a:pt x="1986" y="3978"/>
                    </a:lnTo>
                    <a:lnTo>
                      <a:pt x="1941" y="3981"/>
                    </a:lnTo>
                    <a:lnTo>
                      <a:pt x="286" y="3981"/>
                    </a:lnTo>
                    <a:lnTo>
                      <a:pt x="240" y="3977"/>
                    </a:lnTo>
                    <a:lnTo>
                      <a:pt x="196" y="3966"/>
                    </a:lnTo>
                    <a:lnTo>
                      <a:pt x="155" y="3949"/>
                    </a:lnTo>
                    <a:lnTo>
                      <a:pt x="117" y="3925"/>
                    </a:lnTo>
                    <a:lnTo>
                      <a:pt x="85" y="3896"/>
                    </a:lnTo>
                    <a:lnTo>
                      <a:pt x="56" y="3863"/>
                    </a:lnTo>
                    <a:lnTo>
                      <a:pt x="32" y="3824"/>
                    </a:lnTo>
                    <a:lnTo>
                      <a:pt x="15" y="3783"/>
                    </a:lnTo>
                    <a:lnTo>
                      <a:pt x="4" y="3738"/>
                    </a:lnTo>
                    <a:lnTo>
                      <a:pt x="0" y="3690"/>
                    </a:lnTo>
                    <a:lnTo>
                      <a:pt x="0" y="290"/>
                    </a:lnTo>
                    <a:lnTo>
                      <a:pt x="4" y="243"/>
                    </a:lnTo>
                    <a:lnTo>
                      <a:pt x="15" y="198"/>
                    </a:lnTo>
                    <a:lnTo>
                      <a:pt x="32" y="157"/>
                    </a:lnTo>
                    <a:lnTo>
                      <a:pt x="56" y="119"/>
                    </a:lnTo>
                    <a:lnTo>
                      <a:pt x="85" y="85"/>
                    </a:lnTo>
                    <a:lnTo>
                      <a:pt x="117" y="55"/>
                    </a:lnTo>
                    <a:lnTo>
                      <a:pt x="155" y="33"/>
                    </a:lnTo>
                    <a:lnTo>
                      <a:pt x="196" y="14"/>
                    </a:lnTo>
                    <a:lnTo>
                      <a:pt x="240" y="4"/>
                    </a:lnTo>
                    <a:lnTo>
                      <a:pt x="286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72" name="Group 71"/>
            <p:cNvGrpSpPr/>
            <p:nvPr/>
          </p:nvGrpSpPr>
          <p:grpSpPr>
            <a:xfrm>
              <a:off x="-65381" y="3410091"/>
              <a:ext cx="1771721" cy="1560374"/>
              <a:chOff x="-65381" y="3410091"/>
              <a:chExt cx="1771721" cy="1560374"/>
            </a:xfrm>
          </p:grpSpPr>
          <p:sp>
            <p:nvSpPr>
              <p:cNvPr id="16" name="Oval 15"/>
              <p:cNvSpPr/>
              <p:nvPr/>
            </p:nvSpPr>
            <p:spPr>
              <a:xfrm>
                <a:off x="22364" y="3410091"/>
                <a:ext cx="1560374" cy="1560374"/>
              </a:xfrm>
              <a:prstGeom prst="ellipse">
                <a:avLst/>
              </a:prstGeom>
              <a:solidFill>
                <a:srgbClr val="45535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Rectangle 11"/>
              <p:cNvSpPr/>
              <p:nvPr/>
            </p:nvSpPr>
            <p:spPr>
              <a:xfrm flipH="1">
                <a:off x="-65381" y="4051079"/>
                <a:ext cx="1771721" cy="738664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algn="ctr">
                  <a:buClr>
                    <a:srgbClr val="7A0000"/>
                  </a:buClr>
                </a:pPr>
                <a:r>
                  <a:rPr lang="en-US" sz="14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Year-to-Date</a:t>
                </a:r>
              </a:p>
              <a:p>
                <a:pPr algn="ctr">
                  <a:buClr>
                    <a:srgbClr val="7A0000"/>
                  </a:buClr>
                </a:pPr>
                <a:r>
                  <a:rPr lang="en-US" sz="14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Cash flow Statement</a:t>
                </a:r>
              </a:p>
            </p:txBody>
          </p:sp>
          <p:grpSp>
            <p:nvGrpSpPr>
              <p:cNvPr id="34" name="Group 33"/>
              <p:cNvGrpSpPr/>
              <p:nvPr/>
            </p:nvGrpSpPr>
            <p:grpSpPr>
              <a:xfrm>
                <a:off x="632283" y="3592606"/>
                <a:ext cx="410603" cy="410603"/>
                <a:chOff x="578697" y="3544443"/>
                <a:chExt cx="494186" cy="494186"/>
              </a:xfrm>
            </p:grpSpPr>
            <p:sp>
              <p:nvSpPr>
                <p:cNvPr id="54" name="Oval 53"/>
                <p:cNvSpPr/>
                <p:nvPr/>
              </p:nvSpPr>
              <p:spPr>
                <a:xfrm>
                  <a:off x="578697" y="3544443"/>
                  <a:ext cx="494186" cy="494186"/>
                </a:xfrm>
                <a:prstGeom prst="ellipse">
                  <a:avLst/>
                </a:prstGeom>
                <a:solidFill>
                  <a:schemeClr val="bg1"/>
                </a:solidFill>
                <a:ln w="254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5" name="Freeform 48"/>
                <p:cNvSpPr/>
                <p:nvPr/>
              </p:nvSpPr>
              <p:spPr>
                <a:xfrm>
                  <a:off x="691559" y="3609640"/>
                  <a:ext cx="268464" cy="36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367" h="666750">
                      <a:moveTo>
                        <a:pt x="205755" y="0"/>
                      </a:moveTo>
                      <a:lnTo>
                        <a:pt x="260077" y="0"/>
                      </a:lnTo>
                      <a:lnTo>
                        <a:pt x="260077" y="36835"/>
                      </a:lnTo>
                      <a:cubicBezTo>
                        <a:pt x="315640" y="40308"/>
                        <a:pt x="358118" y="53454"/>
                        <a:pt x="387511" y="76275"/>
                      </a:cubicBezTo>
                      <a:cubicBezTo>
                        <a:pt x="416905" y="99095"/>
                        <a:pt x="436066" y="130349"/>
                        <a:pt x="444996" y="170036"/>
                      </a:cubicBezTo>
                      <a:lnTo>
                        <a:pt x="306586" y="191988"/>
                      </a:lnTo>
                      <a:cubicBezTo>
                        <a:pt x="299641" y="174377"/>
                        <a:pt x="293377" y="162161"/>
                        <a:pt x="287796" y="155340"/>
                      </a:cubicBezTo>
                      <a:cubicBezTo>
                        <a:pt x="282215" y="148518"/>
                        <a:pt x="272976" y="141635"/>
                        <a:pt x="260077" y="134690"/>
                      </a:cubicBezTo>
                      <a:lnTo>
                        <a:pt x="260077" y="242328"/>
                      </a:lnTo>
                      <a:cubicBezTo>
                        <a:pt x="335483" y="262440"/>
                        <a:pt x="385837" y="283665"/>
                        <a:pt x="411138" y="306005"/>
                      </a:cubicBezTo>
                      <a:cubicBezTo>
                        <a:pt x="444624" y="336042"/>
                        <a:pt x="461367" y="374144"/>
                        <a:pt x="461367" y="420312"/>
                      </a:cubicBezTo>
                      <a:cubicBezTo>
                        <a:pt x="461367" y="447368"/>
                        <a:pt x="455352" y="472191"/>
                        <a:pt x="443322" y="494781"/>
                      </a:cubicBezTo>
                      <a:cubicBezTo>
                        <a:pt x="431291" y="517371"/>
                        <a:pt x="415913" y="536236"/>
                        <a:pt x="397185" y="551376"/>
                      </a:cubicBezTo>
                      <a:cubicBezTo>
                        <a:pt x="378458" y="566517"/>
                        <a:pt x="358552" y="577501"/>
                        <a:pt x="337468" y="584328"/>
                      </a:cubicBezTo>
                      <a:cubicBezTo>
                        <a:pt x="316384" y="591155"/>
                        <a:pt x="290587" y="595189"/>
                        <a:pt x="260077" y="596429"/>
                      </a:cubicBezTo>
                      <a:lnTo>
                        <a:pt x="260077" y="666750"/>
                      </a:lnTo>
                      <a:lnTo>
                        <a:pt x="205755" y="666750"/>
                      </a:lnTo>
                      <a:lnTo>
                        <a:pt x="205755" y="596429"/>
                      </a:lnTo>
                      <a:cubicBezTo>
                        <a:pt x="169292" y="593204"/>
                        <a:pt x="139712" y="587313"/>
                        <a:pt x="117016" y="578756"/>
                      </a:cubicBezTo>
                      <a:cubicBezTo>
                        <a:pt x="94320" y="570198"/>
                        <a:pt x="74724" y="558354"/>
                        <a:pt x="58229" y="543223"/>
                      </a:cubicBezTo>
                      <a:cubicBezTo>
                        <a:pt x="41734" y="528092"/>
                        <a:pt x="29022" y="511783"/>
                        <a:pt x="20092" y="494296"/>
                      </a:cubicBezTo>
                      <a:cubicBezTo>
                        <a:pt x="11162" y="476808"/>
                        <a:pt x="4465" y="455662"/>
                        <a:pt x="0" y="430858"/>
                      </a:cubicBezTo>
                      <a:lnTo>
                        <a:pt x="150316" y="413370"/>
                      </a:lnTo>
                      <a:cubicBezTo>
                        <a:pt x="154781" y="437927"/>
                        <a:pt x="160796" y="455662"/>
                        <a:pt x="168362" y="466576"/>
                      </a:cubicBezTo>
                      <a:cubicBezTo>
                        <a:pt x="175927" y="477490"/>
                        <a:pt x="188392" y="487164"/>
                        <a:pt x="205755" y="495598"/>
                      </a:cubicBezTo>
                      <a:lnTo>
                        <a:pt x="205755" y="364123"/>
                      </a:lnTo>
                      <a:cubicBezTo>
                        <a:pt x="155649" y="350217"/>
                        <a:pt x="120117" y="338175"/>
                        <a:pt x="99157" y="327998"/>
                      </a:cubicBezTo>
                      <a:cubicBezTo>
                        <a:pt x="78197" y="317820"/>
                        <a:pt x="60027" y="301499"/>
                        <a:pt x="44648" y="279035"/>
                      </a:cubicBezTo>
                      <a:cubicBezTo>
                        <a:pt x="29270" y="256572"/>
                        <a:pt x="21580" y="229205"/>
                        <a:pt x="21580" y="196936"/>
                      </a:cubicBezTo>
                      <a:cubicBezTo>
                        <a:pt x="21580" y="152752"/>
                        <a:pt x="37021" y="115830"/>
                        <a:pt x="67903" y="86169"/>
                      </a:cubicBezTo>
                      <a:cubicBezTo>
                        <a:pt x="98785" y="56508"/>
                        <a:pt x="144735" y="40064"/>
                        <a:pt x="205755" y="36835"/>
                      </a:cubicBezTo>
                      <a:lnTo>
                        <a:pt x="205755" y="0"/>
                      </a:lnTo>
                      <a:close/>
                      <a:moveTo>
                        <a:pt x="205755" y="132829"/>
                      </a:moveTo>
                      <a:cubicBezTo>
                        <a:pt x="189880" y="138065"/>
                        <a:pt x="178842" y="144547"/>
                        <a:pt x="172641" y="152273"/>
                      </a:cubicBezTo>
                      <a:cubicBezTo>
                        <a:pt x="166439" y="159999"/>
                        <a:pt x="163339" y="169096"/>
                        <a:pt x="163339" y="179565"/>
                      </a:cubicBezTo>
                      <a:cubicBezTo>
                        <a:pt x="163339" y="190533"/>
                        <a:pt x="166485" y="200067"/>
                        <a:pt x="172777" y="208168"/>
                      </a:cubicBezTo>
                      <a:cubicBezTo>
                        <a:pt x="179070" y="216268"/>
                        <a:pt x="190062" y="223047"/>
                        <a:pt x="205755" y="228504"/>
                      </a:cubicBezTo>
                      <a:lnTo>
                        <a:pt x="205755" y="132829"/>
                      </a:lnTo>
                      <a:close/>
                      <a:moveTo>
                        <a:pt x="260077" y="379913"/>
                      </a:moveTo>
                      <a:lnTo>
                        <a:pt x="260077" y="499319"/>
                      </a:lnTo>
                      <a:cubicBezTo>
                        <a:pt x="281161" y="494590"/>
                        <a:pt x="296602" y="486814"/>
                        <a:pt x="306400" y="475989"/>
                      </a:cubicBezTo>
                      <a:cubicBezTo>
                        <a:pt x="316198" y="465164"/>
                        <a:pt x="321097" y="453033"/>
                        <a:pt x="321097" y="439595"/>
                      </a:cubicBezTo>
                      <a:cubicBezTo>
                        <a:pt x="321097" y="427898"/>
                        <a:pt x="316953" y="417136"/>
                        <a:pt x="308664" y="407307"/>
                      </a:cubicBezTo>
                      <a:cubicBezTo>
                        <a:pt x="300376" y="397478"/>
                        <a:pt x="284180" y="388347"/>
                        <a:pt x="260077" y="379913"/>
                      </a:cubicBezTo>
                      <a:close/>
                    </a:path>
                  </a:pathLst>
                </a:custGeom>
                <a:solidFill>
                  <a:srgbClr val="45535D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56" name="Freeform 32"/>
              <p:cNvSpPr>
                <a:spLocks/>
              </p:cNvSpPr>
              <p:nvPr/>
            </p:nvSpPr>
            <p:spPr bwMode="auto">
              <a:xfrm rot="17862110">
                <a:off x="504264" y="3600496"/>
                <a:ext cx="416361" cy="271845"/>
              </a:xfrm>
              <a:custGeom>
                <a:avLst/>
                <a:gdLst>
                  <a:gd name="T0" fmla="*/ 2201 w 3578"/>
                  <a:gd name="T1" fmla="*/ 3 h 2078"/>
                  <a:gd name="T2" fmla="*/ 2436 w 3578"/>
                  <a:gd name="T3" fmla="*/ 29 h 2078"/>
                  <a:gd name="T4" fmla="*/ 2665 w 3578"/>
                  <a:gd name="T5" fmla="*/ 83 h 2078"/>
                  <a:gd name="T6" fmla="*/ 2884 w 3578"/>
                  <a:gd name="T7" fmla="*/ 160 h 2078"/>
                  <a:gd name="T8" fmla="*/ 3095 w 3578"/>
                  <a:gd name="T9" fmla="*/ 262 h 2078"/>
                  <a:gd name="T10" fmla="*/ 3292 w 3578"/>
                  <a:gd name="T11" fmla="*/ 387 h 2078"/>
                  <a:gd name="T12" fmla="*/ 3386 w 3578"/>
                  <a:gd name="T13" fmla="*/ 142 h 2078"/>
                  <a:gd name="T14" fmla="*/ 3578 w 3578"/>
                  <a:gd name="T15" fmla="*/ 760 h 2078"/>
                  <a:gd name="T16" fmla="*/ 2960 w 3578"/>
                  <a:gd name="T17" fmla="*/ 567 h 2078"/>
                  <a:gd name="T18" fmla="*/ 3122 w 3578"/>
                  <a:gd name="T19" fmla="*/ 504 h 2078"/>
                  <a:gd name="T20" fmla="*/ 2932 w 3578"/>
                  <a:gd name="T21" fmla="*/ 394 h 2078"/>
                  <a:gd name="T22" fmla="*/ 2732 w 3578"/>
                  <a:gd name="T23" fmla="*/ 307 h 2078"/>
                  <a:gd name="T24" fmla="*/ 2522 w 3578"/>
                  <a:gd name="T25" fmla="*/ 243 h 2078"/>
                  <a:gd name="T26" fmla="*/ 2304 w 3578"/>
                  <a:gd name="T27" fmla="*/ 205 h 2078"/>
                  <a:gd name="T28" fmla="*/ 2081 w 3578"/>
                  <a:gd name="T29" fmla="*/ 191 h 2078"/>
                  <a:gd name="T30" fmla="*/ 1835 w 3578"/>
                  <a:gd name="T31" fmla="*/ 208 h 2078"/>
                  <a:gd name="T32" fmla="*/ 1598 w 3578"/>
                  <a:gd name="T33" fmla="*/ 255 h 2078"/>
                  <a:gd name="T34" fmla="*/ 1374 w 3578"/>
                  <a:gd name="T35" fmla="*/ 329 h 2078"/>
                  <a:gd name="T36" fmla="*/ 1163 w 3578"/>
                  <a:gd name="T37" fmla="*/ 431 h 2078"/>
                  <a:gd name="T38" fmla="*/ 966 w 3578"/>
                  <a:gd name="T39" fmla="*/ 556 h 2078"/>
                  <a:gd name="T40" fmla="*/ 788 w 3578"/>
                  <a:gd name="T41" fmla="*/ 705 h 2078"/>
                  <a:gd name="T42" fmla="*/ 629 w 3578"/>
                  <a:gd name="T43" fmla="*/ 873 h 2078"/>
                  <a:gd name="T44" fmla="*/ 491 w 3578"/>
                  <a:gd name="T45" fmla="*/ 1061 h 2078"/>
                  <a:gd name="T46" fmla="*/ 377 w 3578"/>
                  <a:gd name="T47" fmla="*/ 1264 h 2078"/>
                  <a:gd name="T48" fmla="*/ 289 w 3578"/>
                  <a:gd name="T49" fmla="*/ 1483 h 2078"/>
                  <a:gd name="T50" fmla="*/ 228 w 3578"/>
                  <a:gd name="T51" fmla="*/ 1714 h 2078"/>
                  <a:gd name="T52" fmla="*/ 196 w 3578"/>
                  <a:gd name="T53" fmla="*/ 1955 h 2078"/>
                  <a:gd name="T54" fmla="*/ 0 w 3578"/>
                  <a:gd name="T55" fmla="*/ 2078 h 2078"/>
                  <a:gd name="T56" fmla="*/ 15 w 3578"/>
                  <a:gd name="T57" fmla="*/ 1828 h 2078"/>
                  <a:gd name="T58" fmla="*/ 59 w 3578"/>
                  <a:gd name="T59" fmla="*/ 1586 h 2078"/>
                  <a:gd name="T60" fmla="*/ 130 w 3578"/>
                  <a:gd name="T61" fmla="*/ 1354 h 2078"/>
                  <a:gd name="T62" fmla="*/ 228 w 3578"/>
                  <a:gd name="T63" fmla="*/ 1135 h 2078"/>
                  <a:gd name="T64" fmla="*/ 348 w 3578"/>
                  <a:gd name="T65" fmla="*/ 929 h 2078"/>
                  <a:gd name="T66" fmla="*/ 490 w 3578"/>
                  <a:gd name="T67" fmla="*/ 741 h 2078"/>
                  <a:gd name="T68" fmla="*/ 653 w 3578"/>
                  <a:gd name="T69" fmla="*/ 568 h 2078"/>
                  <a:gd name="T70" fmla="*/ 835 w 3578"/>
                  <a:gd name="T71" fmla="*/ 415 h 2078"/>
                  <a:gd name="T72" fmla="*/ 1032 w 3578"/>
                  <a:gd name="T73" fmla="*/ 284 h 2078"/>
                  <a:gd name="T74" fmla="*/ 1245 w 3578"/>
                  <a:gd name="T75" fmla="*/ 175 h 2078"/>
                  <a:gd name="T76" fmla="*/ 1470 w 3578"/>
                  <a:gd name="T77" fmla="*/ 91 h 2078"/>
                  <a:gd name="T78" fmla="*/ 1707 w 3578"/>
                  <a:gd name="T79" fmla="*/ 33 h 2078"/>
                  <a:gd name="T80" fmla="*/ 1954 w 3578"/>
                  <a:gd name="T81" fmla="*/ 4 h 20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578" h="2078">
                    <a:moveTo>
                      <a:pt x="2081" y="0"/>
                    </a:moveTo>
                    <a:lnTo>
                      <a:pt x="2201" y="3"/>
                    </a:lnTo>
                    <a:lnTo>
                      <a:pt x="2319" y="13"/>
                    </a:lnTo>
                    <a:lnTo>
                      <a:pt x="2436" y="29"/>
                    </a:lnTo>
                    <a:lnTo>
                      <a:pt x="2551" y="52"/>
                    </a:lnTo>
                    <a:lnTo>
                      <a:pt x="2665" y="83"/>
                    </a:lnTo>
                    <a:lnTo>
                      <a:pt x="2775" y="118"/>
                    </a:lnTo>
                    <a:lnTo>
                      <a:pt x="2884" y="160"/>
                    </a:lnTo>
                    <a:lnTo>
                      <a:pt x="2991" y="208"/>
                    </a:lnTo>
                    <a:lnTo>
                      <a:pt x="3095" y="262"/>
                    </a:lnTo>
                    <a:lnTo>
                      <a:pt x="3195" y="322"/>
                    </a:lnTo>
                    <a:lnTo>
                      <a:pt x="3292" y="387"/>
                    </a:lnTo>
                    <a:lnTo>
                      <a:pt x="3386" y="460"/>
                    </a:lnTo>
                    <a:lnTo>
                      <a:pt x="3386" y="142"/>
                    </a:lnTo>
                    <a:lnTo>
                      <a:pt x="3578" y="142"/>
                    </a:lnTo>
                    <a:lnTo>
                      <a:pt x="3578" y="760"/>
                    </a:lnTo>
                    <a:lnTo>
                      <a:pt x="2960" y="760"/>
                    </a:lnTo>
                    <a:lnTo>
                      <a:pt x="2960" y="567"/>
                    </a:lnTo>
                    <a:lnTo>
                      <a:pt x="3212" y="567"/>
                    </a:lnTo>
                    <a:lnTo>
                      <a:pt x="3122" y="504"/>
                    </a:lnTo>
                    <a:lnTo>
                      <a:pt x="3029" y="446"/>
                    </a:lnTo>
                    <a:lnTo>
                      <a:pt x="2932" y="394"/>
                    </a:lnTo>
                    <a:lnTo>
                      <a:pt x="2834" y="347"/>
                    </a:lnTo>
                    <a:lnTo>
                      <a:pt x="2732" y="307"/>
                    </a:lnTo>
                    <a:lnTo>
                      <a:pt x="2628" y="271"/>
                    </a:lnTo>
                    <a:lnTo>
                      <a:pt x="2522" y="243"/>
                    </a:lnTo>
                    <a:lnTo>
                      <a:pt x="2414" y="220"/>
                    </a:lnTo>
                    <a:lnTo>
                      <a:pt x="2304" y="205"/>
                    </a:lnTo>
                    <a:lnTo>
                      <a:pt x="2194" y="195"/>
                    </a:lnTo>
                    <a:lnTo>
                      <a:pt x="2081" y="191"/>
                    </a:lnTo>
                    <a:lnTo>
                      <a:pt x="1957" y="195"/>
                    </a:lnTo>
                    <a:lnTo>
                      <a:pt x="1835" y="208"/>
                    </a:lnTo>
                    <a:lnTo>
                      <a:pt x="1716" y="227"/>
                    </a:lnTo>
                    <a:lnTo>
                      <a:pt x="1598" y="255"/>
                    </a:lnTo>
                    <a:lnTo>
                      <a:pt x="1484" y="288"/>
                    </a:lnTo>
                    <a:lnTo>
                      <a:pt x="1374" y="329"/>
                    </a:lnTo>
                    <a:lnTo>
                      <a:pt x="1267" y="376"/>
                    </a:lnTo>
                    <a:lnTo>
                      <a:pt x="1163" y="431"/>
                    </a:lnTo>
                    <a:lnTo>
                      <a:pt x="1063" y="490"/>
                    </a:lnTo>
                    <a:lnTo>
                      <a:pt x="966" y="556"/>
                    </a:lnTo>
                    <a:lnTo>
                      <a:pt x="875" y="628"/>
                    </a:lnTo>
                    <a:lnTo>
                      <a:pt x="788" y="705"/>
                    </a:lnTo>
                    <a:lnTo>
                      <a:pt x="705" y="786"/>
                    </a:lnTo>
                    <a:lnTo>
                      <a:pt x="629" y="873"/>
                    </a:lnTo>
                    <a:lnTo>
                      <a:pt x="557" y="965"/>
                    </a:lnTo>
                    <a:lnTo>
                      <a:pt x="491" y="1061"/>
                    </a:lnTo>
                    <a:lnTo>
                      <a:pt x="432" y="1161"/>
                    </a:lnTo>
                    <a:lnTo>
                      <a:pt x="377" y="1264"/>
                    </a:lnTo>
                    <a:lnTo>
                      <a:pt x="330" y="1372"/>
                    </a:lnTo>
                    <a:lnTo>
                      <a:pt x="289" y="1483"/>
                    </a:lnTo>
                    <a:lnTo>
                      <a:pt x="254" y="1597"/>
                    </a:lnTo>
                    <a:lnTo>
                      <a:pt x="228" y="1714"/>
                    </a:lnTo>
                    <a:lnTo>
                      <a:pt x="209" y="1833"/>
                    </a:lnTo>
                    <a:lnTo>
                      <a:pt x="196" y="1955"/>
                    </a:lnTo>
                    <a:lnTo>
                      <a:pt x="192" y="2078"/>
                    </a:lnTo>
                    <a:lnTo>
                      <a:pt x="0" y="2078"/>
                    </a:lnTo>
                    <a:lnTo>
                      <a:pt x="4" y="1953"/>
                    </a:lnTo>
                    <a:lnTo>
                      <a:pt x="15" y="1828"/>
                    </a:lnTo>
                    <a:lnTo>
                      <a:pt x="34" y="1706"/>
                    </a:lnTo>
                    <a:lnTo>
                      <a:pt x="59" y="1586"/>
                    </a:lnTo>
                    <a:lnTo>
                      <a:pt x="92" y="1468"/>
                    </a:lnTo>
                    <a:lnTo>
                      <a:pt x="130" y="1354"/>
                    </a:lnTo>
                    <a:lnTo>
                      <a:pt x="176" y="1243"/>
                    </a:lnTo>
                    <a:lnTo>
                      <a:pt x="228" y="1135"/>
                    </a:lnTo>
                    <a:lnTo>
                      <a:pt x="285" y="1030"/>
                    </a:lnTo>
                    <a:lnTo>
                      <a:pt x="348" y="929"/>
                    </a:lnTo>
                    <a:lnTo>
                      <a:pt x="417" y="833"/>
                    </a:lnTo>
                    <a:lnTo>
                      <a:pt x="490" y="741"/>
                    </a:lnTo>
                    <a:lnTo>
                      <a:pt x="569" y="652"/>
                    </a:lnTo>
                    <a:lnTo>
                      <a:pt x="653" y="568"/>
                    </a:lnTo>
                    <a:lnTo>
                      <a:pt x="741" y="489"/>
                    </a:lnTo>
                    <a:lnTo>
                      <a:pt x="835" y="415"/>
                    </a:lnTo>
                    <a:lnTo>
                      <a:pt x="931" y="347"/>
                    </a:lnTo>
                    <a:lnTo>
                      <a:pt x="1032" y="284"/>
                    </a:lnTo>
                    <a:lnTo>
                      <a:pt x="1136" y="227"/>
                    </a:lnTo>
                    <a:lnTo>
                      <a:pt x="1245" y="175"/>
                    </a:lnTo>
                    <a:lnTo>
                      <a:pt x="1356" y="131"/>
                    </a:lnTo>
                    <a:lnTo>
                      <a:pt x="1470" y="91"/>
                    </a:lnTo>
                    <a:lnTo>
                      <a:pt x="1588" y="58"/>
                    </a:lnTo>
                    <a:lnTo>
                      <a:pt x="1707" y="33"/>
                    </a:lnTo>
                    <a:lnTo>
                      <a:pt x="1830" y="14"/>
                    </a:lnTo>
                    <a:lnTo>
                      <a:pt x="1954" y="4"/>
                    </a:lnTo>
                    <a:lnTo>
                      <a:pt x="208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7" name="Freeform 33"/>
              <p:cNvSpPr>
                <a:spLocks/>
              </p:cNvSpPr>
              <p:nvPr/>
            </p:nvSpPr>
            <p:spPr bwMode="auto">
              <a:xfrm rot="17862110">
                <a:off x="768211" y="3718332"/>
                <a:ext cx="419021" cy="293931"/>
              </a:xfrm>
              <a:custGeom>
                <a:avLst/>
                <a:gdLst>
                  <a:gd name="T0" fmla="*/ 3553 w 3553"/>
                  <a:gd name="T1" fmla="*/ 0 h 2079"/>
                  <a:gd name="T2" fmla="*/ 3538 w 3553"/>
                  <a:gd name="T3" fmla="*/ 252 h 2079"/>
                  <a:gd name="T4" fmla="*/ 3494 w 3553"/>
                  <a:gd name="T5" fmla="*/ 494 h 2079"/>
                  <a:gd name="T6" fmla="*/ 3423 w 3553"/>
                  <a:gd name="T7" fmla="*/ 725 h 2079"/>
                  <a:gd name="T8" fmla="*/ 3327 w 3553"/>
                  <a:gd name="T9" fmla="*/ 944 h 2079"/>
                  <a:gd name="T10" fmla="*/ 3206 w 3553"/>
                  <a:gd name="T11" fmla="*/ 1150 h 2079"/>
                  <a:gd name="T12" fmla="*/ 3063 w 3553"/>
                  <a:gd name="T13" fmla="*/ 1339 h 2079"/>
                  <a:gd name="T14" fmla="*/ 2901 w 3553"/>
                  <a:gd name="T15" fmla="*/ 1511 h 2079"/>
                  <a:gd name="T16" fmla="*/ 2720 w 3553"/>
                  <a:gd name="T17" fmla="*/ 1664 h 2079"/>
                  <a:gd name="T18" fmla="*/ 2522 w 3553"/>
                  <a:gd name="T19" fmla="*/ 1796 h 2079"/>
                  <a:gd name="T20" fmla="*/ 2309 w 3553"/>
                  <a:gd name="T21" fmla="*/ 1905 h 2079"/>
                  <a:gd name="T22" fmla="*/ 2084 w 3553"/>
                  <a:gd name="T23" fmla="*/ 1988 h 2079"/>
                  <a:gd name="T24" fmla="*/ 1846 w 3553"/>
                  <a:gd name="T25" fmla="*/ 2046 h 2079"/>
                  <a:gd name="T26" fmla="*/ 1599 w 3553"/>
                  <a:gd name="T27" fmla="*/ 2075 h 2079"/>
                  <a:gd name="T28" fmla="*/ 1356 w 3553"/>
                  <a:gd name="T29" fmla="*/ 2077 h 2079"/>
                  <a:gd name="T30" fmla="*/ 1125 w 3553"/>
                  <a:gd name="T31" fmla="*/ 2051 h 2079"/>
                  <a:gd name="T32" fmla="*/ 902 w 3553"/>
                  <a:gd name="T33" fmla="*/ 2001 h 2079"/>
                  <a:gd name="T34" fmla="*/ 685 w 3553"/>
                  <a:gd name="T35" fmla="*/ 1926 h 2079"/>
                  <a:gd name="T36" fmla="*/ 480 w 3553"/>
                  <a:gd name="T37" fmla="*/ 1829 h 2079"/>
                  <a:gd name="T38" fmla="*/ 285 w 3553"/>
                  <a:gd name="T39" fmla="*/ 1709 h 2079"/>
                  <a:gd name="T40" fmla="*/ 191 w 3553"/>
                  <a:gd name="T41" fmla="*/ 1958 h 2079"/>
                  <a:gd name="T42" fmla="*/ 0 w 3553"/>
                  <a:gd name="T43" fmla="*/ 1339 h 2079"/>
                  <a:gd name="T44" fmla="*/ 618 w 3553"/>
                  <a:gd name="T45" fmla="*/ 1531 h 2079"/>
                  <a:gd name="T46" fmla="*/ 456 w 3553"/>
                  <a:gd name="T47" fmla="*/ 1592 h 2079"/>
                  <a:gd name="T48" fmla="*/ 642 w 3553"/>
                  <a:gd name="T49" fmla="*/ 1697 h 2079"/>
                  <a:gd name="T50" fmla="*/ 839 w 3553"/>
                  <a:gd name="T51" fmla="*/ 1779 h 2079"/>
                  <a:gd name="T52" fmla="*/ 1044 w 3553"/>
                  <a:gd name="T53" fmla="*/ 1839 h 2079"/>
                  <a:gd name="T54" fmla="*/ 1255 w 3553"/>
                  <a:gd name="T55" fmla="*/ 1876 h 2079"/>
                  <a:gd name="T56" fmla="*/ 1472 w 3553"/>
                  <a:gd name="T57" fmla="*/ 1888 h 2079"/>
                  <a:gd name="T58" fmla="*/ 1718 w 3553"/>
                  <a:gd name="T59" fmla="*/ 1872 h 2079"/>
                  <a:gd name="T60" fmla="*/ 1955 w 3553"/>
                  <a:gd name="T61" fmla="*/ 1825 h 2079"/>
                  <a:gd name="T62" fmla="*/ 2180 w 3553"/>
                  <a:gd name="T63" fmla="*/ 1750 h 2079"/>
                  <a:gd name="T64" fmla="*/ 2392 w 3553"/>
                  <a:gd name="T65" fmla="*/ 1649 h 2079"/>
                  <a:gd name="T66" fmla="*/ 2587 w 3553"/>
                  <a:gd name="T67" fmla="*/ 1524 h 2079"/>
                  <a:gd name="T68" fmla="*/ 2766 w 3553"/>
                  <a:gd name="T69" fmla="*/ 1374 h 2079"/>
                  <a:gd name="T70" fmla="*/ 2925 w 3553"/>
                  <a:gd name="T71" fmla="*/ 1206 h 2079"/>
                  <a:gd name="T72" fmla="*/ 3062 w 3553"/>
                  <a:gd name="T73" fmla="*/ 1019 h 2079"/>
                  <a:gd name="T74" fmla="*/ 3176 w 3553"/>
                  <a:gd name="T75" fmla="*/ 815 h 2079"/>
                  <a:gd name="T76" fmla="*/ 3265 w 3553"/>
                  <a:gd name="T77" fmla="*/ 596 h 2079"/>
                  <a:gd name="T78" fmla="*/ 3325 w 3553"/>
                  <a:gd name="T79" fmla="*/ 366 h 2079"/>
                  <a:gd name="T80" fmla="*/ 3357 w 3553"/>
                  <a:gd name="T81" fmla="*/ 124 h 20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553" h="2079">
                    <a:moveTo>
                      <a:pt x="3361" y="0"/>
                    </a:moveTo>
                    <a:lnTo>
                      <a:pt x="3553" y="0"/>
                    </a:lnTo>
                    <a:lnTo>
                      <a:pt x="3550" y="127"/>
                    </a:lnTo>
                    <a:lnTo>
                      <a:pt x="3538" y="252"/>
                    </a:lnTo>
                    <a:lnTo>
                      <a:pt x="3521" y="373"/>
                    </a:lnTo>
                    <a:lnTo>
                      <a:pt x="3494" y="494"/>
                    </a:lnTo>
                    <a:lnTo>
                      <a:pt x="3462" y="611"/>
                    </a:lnTo>
                    <a:lnTo>
                      <a:pt x="3423" y="725"/>
                    </a:lnTo>
                    <a:lnTo>
                      <a:pt x="3377" y="837"/>
                    </a:lnTo>
                    <a:lnTo>
                      <a:pt x="3327" y="944"/>
                    </a:lnTo>
                    <a:lnTo>
                      <a:pt x="3268" y="1049"/>
                    </a:lnTo>
                    <a:lnTo>
                      <a:pt x="3206" y="1150"/>
                    </a:lnTo>
                    <a:lnTo>
                      <a:pt x="3138" y="1247"/>
                    </a:lnTo>
                    <a:lnTo>
                      <a:pt x="3063" y="1339"/>
                    </a:lnTo>
                    <a:lnTo>
                      <a:pt x="2985" y="1428"/>
                    </a:lnTo>
                    <a:lnTo>
                      <a:pt x="2901" y="1511"/>
                    </a:lnTo>
                    <a:lnTo>
                      <a:pt x="2812" y="1591"/>
                    </a:lnTo>
                    <a:lnTo>
                      <a:pt x="2720" y="1664"/>
                    </a:lnTo>
                    <a:lnTo>
                      <a:pt x="2622" y="1733"/>
                    </a:lnTo>
                    <a:lnTo>
                      <a:pt x="2522" y="1796"/>
                    </a:lnTo>
                    <a:lnTo>
                      <a:pt x="2417" y="1853"/>
                    </a:lnTo>
                    <a:lnTo>
                      <a:pt x="2309" y="1905"/>
                    </a:lnTo>
                    <a:lnTo>
                      <a:pt x="2198" y="1949"/>
                    </a:lnTo>
                    <a:lnTo>
                      <a:pt x="2084" y="1988"/>
                    </a:lnTo>
                    <a:lnTo>
                      <a:pt x="1966" y="2021"/>
                    </a:lnTo>
                    <a:lnTo>
                      <a:pt x="1846" y="2046"/>
                    </a:lnTo>
                    <a:lnTo>
                      <a:pt x="1724" y="2064"/>
                    </a:lnTo>
                    <a:lnTo>
                      <a:pt x="1599" y="2075"/>
                    </a:lnTo>
                    <a:lnTo>
                      <a:pt x="1472" y="2079"/>
                    </a:lnTo>
                    <a:lnTo>
                      <a:pt x="1356" y="2077"/>
                    </a:lnTo>
                    <a:lnTo>
                      <a:pt x="1240" y="2067"/>
                    </a:lnTo>
                    <a:lnTo>
                      <a:pt x="1125" y="2051"/>
                    </a:lnTo>
                    <a:lnTo>
                      <a:pt x="1012" y="2029"/>
                    </a:lnTo>
                    <a:lnTo>
                      <a:pt x="902" y="2001"/>
                    </a:lnTo>
                    <a:lnTo>
                      <a:pt x="793" y="1967"/>
                    </a:lnTo>
                    <a:lnTo>
                      <a:pt x="685" y="1926"/>
                    </a:lnTo>
                    <a:lnTo>
                      <a:pt x="582" y="1881"/>
                    </a:lnTo>
                    <a:lnTo>
                      <a:pt x="480" y="1829"/>
                    </a:lnTo>
                    <a:lnTo>
                      <a:pt x="380" y="1772"/>
                    </a:lnTo>
                    <a:lnTo>
                      <a:pt x="285" y="1709"/>
                    </a:lnTo>
                    <a:lnTo>
                      <a:pt x="191" y="1640"/>
                    </a:lnTo>
                    <a:lnTo>
                      <a:pt x="191" y="1958"/>
                    </a:lnTo>
                    <a:lnTo>
                      <a:pt x="0" y="1958"/>
                    </a:lnTo>
                    <a:lnTo>
                      <a:pt x="0" y="1339"/>
                    </a:lnTo>
                    <a:lnTo>
                      <a:pt x="618" y="1339"/>
                    </a:lnTo>
                    <a:lnTo>
                      <a:pt x="618" y="1531"/>
                    </a:lnTo>
                    <a:lnTo>
                      <a:pt x="367" y="1531"/>
                    </a:lnTo>
                    <a:lnTo>
                      <a:pt x="456" y="1592"/>
                    </a:lnTo>
                    <a:lnTo>
                      <a:pt x="547" y="1646"/>
                    </a:lnTo>
                    <a:lnTo>
                      <a:pt x="642" y="1697"/>
                    </a:lnTo>
                    <a:lnTo>
                      <a:pt x="739" y="1740"/>
                    </a:lnTo>
                    <a:lnTo>
                      <a:pt x="839" y="1779"/>
                    </a:lnTo>
                    <a:lnTo>
                      <a:pt x="940" y="1812"/>
                    </a:lnTo>
                    <a:lnTo>
                      <a:pt x="1044" y="1839"/>
                    </a:lnTo>
                    <a:lnTo>
                      <a:pt x="1149" y="1860"/>
                    </a:lnTo>
                    <a:lnTo>
                      <a:pt x="1255" y="1876"/>
                    </a:lnTo>
                    <a:lnTo>
                      <a:pt x="1363" y="1884"/>
                    </a:lnTo>
                    <a:lnTo>
                      <a:pt x="1472" y="1888"/>
                    </a:lnTo>
                    <a:lnTo>
                      <a:pt x="1596" y="1883"/>
                    </a:lnTo>
                    <a:lnTo>
                      <a:pt x="1718" y="1872"/>
                    </a:lnTo>
                    <a:lnTo>
                      <a:pt x="1838" y="1853"/>
                    </a:lnTo>
                    <a:lnTo>
                      <a:pt x="1955" y="1825"/>
                    </a:lnTo>
                    <a:lnTo>
                      <a:pt x="2069" y="1791"/>
                    </a:lnTo>
                    <a:lnTo>
                      <a:pt x="2180" y="1750"/>
                    </a:lnTo>
                    <a:lnTo>
                      <a:pt x="2288" y="1703"/>
                    </a:lnTo>
                    <a:lnTo>
                      <a:pt x="2392" y="1649"/>
                    </a:lnTo>
                    <a:lnTo>
                      <a:pt x="2492" y="1590"/>
                    </a:lnTo>
                    <a:lnTo>
                      <a:pt x="2587" y="1524"/>
                    </a:lnTo>
                    <a:lnTo>
                      <a:pt x="2679" y="1452"/>
                    </a:lnTo>
                    <a:lnTo>
                      <a:pt x="2766" y="1374"/>
                    </a:lnTo>
                    <a:lnTo>
                      <a:pt x="2848" y="1293"/>
                    </a:lnTo>
                    <a:lnTo>
                      <a:pt x="2925" y="1206"/>
                    </a:lnTo>
                    <a:lnTo>
                      <a:pt x="2996" y="1115"/>
                    </a:lnTo>
                    <a:lnTo>
                      <a:pt x="3062" y="1019"/>
                    </a:lnTo>
                    <a:lnTo>
                      <a:pt x="3123" y="919"/>
                    </a:lnTo>
                    <a:lnTo>
                      <a:pt x="3176" y="815"/>
                    </a:lnTo>
                    <a:lnTo>
                      <a:pt x="3224" y="708"/>
                    </a:lnTo>
                    <a:lnTo>
                      <a:pt x="3265" y="596"/>
                    </a:lnTo>
                    <a:lnTo>
                      <a:pt x="3299" y="482"/>
                    </a:lnTo>
                    <a:lnTo>
                      <a:pt x="3325" y="366"/>
                    </a:lnTo>
                    <a:lnTo>
                      <a:pt x="3346" y="247"/>
                    </a:lnTo>
                    <a:lnTo>
                      <a:pt x="3357" y="124"/>
                    </a:lnTo>
                    <a:lnTo>
                      <a:pt x="336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73" name="Group 72"/>
            <p:cNvGrpSpPr/>
            <p:nvPr/>
          </p:nvGrpSpPr>
          <p:grpSpPr>
            <a:xfrm>
              <a:off x="511931" y="4746976"/>
              <a:ext cx="1560374" cy="1560374"/>
              <a:chOff x="511931" y="4746976"/>
              <a:chExt cx="1560374" cy="1560374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511931" y="4746976"/>
                <a:ext cx="1560374" cy="1560374"/>
              </a:xfrm>
              <a:prstGeom prst="ellipse">
                <a:avLst/>
              </a:prstGeom>
              <a:solidFill>
                <a:srgbClr val="45535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Rectangle 12"/>
              <p:cNvSpPr/>
              <p:nvPr/>
            </p:nvSpPr>
            <p:spPr>
              <a:xfrm flipH="1">
                <a:off x="584982" y="5586346"/>
                <a:ext cx="1414272" cy="584775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algn="ctr">
                  <a:buClr>
                    <a:srgbClr val="7A0000"/>
                  </a:buClr>
                </a:pPr>
                <a:r>
                  <a:rPr lang="en-US" sz="16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Year-End 1099</a:t>
                </a:r>
              </a:p>
            </p:txBody>
          </p:sp>
          <p:pic>
            <p:nvPicPr>
              <p:cNvPr id="10242" name="Picture 2" descr="Image result for irs logo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100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1062" y="4980646"/>
                <a:ext cx="655422" cy="5899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93366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3" r="44464"/>
          <a:stretch/>
        </p:blipFill>
        <p:spPr>
          <a:xfrm>
            <a:off x="5631959" y="1252119"/>
            <a:ext cx="3512041" cy="50459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231" y="254208"/>
            <a:ext cx="7571560" cy="756869"/>
          </a:xfrm>
        </p:spPr>
        <p:txBody>
          <a:bodyPr>
            <a:noAutofit/>
          </a:bodyPr>
          <a:lstStyle/>
          <a:p>
            <a:r>
              <a:rPr lang="en-US" sz="2500" dirty="0"/>
              <a:t>Managing The Legalities Of Your Investment</a:t>
            </a:r>
          </a:p>
        </p:txBody>
      </p:sp>
      <p:sp>
        <p:nvSpPr>
          <p:cNvPr id="100" name="Oval 99"/>
          <p:cNvSpPr/>
          <p:nvPr/>
        </p:nvSpPr>
        <p:spPr>
          <a:xfrm>
            <a:off x="2330748" y="1700615"/>
            <a:ext cx="820480" cy="820478"/>
          </a:xfrm>
          <a:prstGeom prst="ellipse">
            <a:avLst/>
          </a:prstGeom>
          <a:solidFill>
            <a:srgbClr val="E0E0E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Oval 100"/>
          <p:cNvSpPr/>
          <p:nvPr/>
        </p:nvSpPr>
        <p:spPr>
          <a:xfrm>
            <a:off x="2330748" y="4244325"/>
            <a:ext cx="820480" cy="820478"/>
          </a:xfrm>
          <a:prstGeom prst="ellipse">
            <a:avLst/>
          </a:prstGeom>
          <a:solidFill>
            <a:srgbClr val="E0E0E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Oval 101"/>
          <p:cNvSpPr/>
          <p:nvPr/>
        </p:nvSpPr>
        <p:spPr>
          <a:xfrm rot="3600000">
            <a:off x="3432208" y="2328568"/>
            <a:ext cx="820479" cy="820478"/>
          </a:xfrm>
          <a:prstGeom prst="ellipse">
            <a:avLst/>
          </a:prstGeom>
          <a:solidFill>
            <a:srgbClr val="E0E0E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" name="Oval 102"/>
          <p:cNvSpPr/>
          <p:nvPr/>
        </p:nvSpPr>
        <p:spPr>
          <a:xfrm rot="3600000">
            <a:off x="1229289" y="3600424"/>
            <a:ext cx="820479" cy="820478"/>
          </a:xfrm>
          <a:prstGeom prst="ellipse">
            <a:avLst/>
          </a:prstGeom>
          <a:solidFill>
            <a:srgbClr val="E0E0E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" name="Oval 103"/>
          <p:cNvSpPr/>
          <p:nvPr/>
        </p:nvSpPr>
        <p:spPr>
          <a:xfrm rot="7200000">
            <a:off x="3432208" y="3605454"/>
            <a:ext cx="820479" cy="820478"/>
          </a:xfrm>
          <a:prstGeom prst="ellipse">
            <a:avLst/>
          </a:prstGeom>
          <a:solidFill>
            <a:srgbClr val="E0E0E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" name="Oval 104"/>
          <p:cNvSpPr/>
          <p:nvPr/>
        </p:nvSpPr>
        <p:spPr>
          <a:xfrm rot="7200000">
            <a:off x="1229289" y="2333599"/>
            <a:ext cx="820479" cy="820478"/>
          </a:xfrm>
          <a:prstGeom prst="ellipse">
            <a:avLst/>
          </a:prstGeom>
          <a:solidFill>
            <a:srgbClr val="E0E0E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6" name="Oval 105"/>
          <p:cNvSpPr/>
          <p:nvPr/>
        </p:nvSpPr>
        <p:spPr>
          <a:xfrm>
            <a:off x="1459329" y="2101052"/>
            <a:ext cx="2563318" cy="256331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" name="Oval 106"/>
          <p:cNvSpPr/>
          <p:nvPr/>
        </p:nvSpPr>
        <p:spPr>
          <a:xfrm>
            <a:off x="1959611" y="2593359"/>
            <a:ext cx="1562754" cy="156275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8" name="Oval 107"/>
          <p:cNvSpPr/>
          <p:nvPr/>
        </p:nvSpPr>
        <p:spPr>
          <a:xfrm>
            <a:off x="1981279" y="2615028"/>
            <a:ext cx="1519418" cy="151941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9" name="Oval 108"/>
          <p:cNvSpPr/>
          <p:nvPr/>
        </p:nvSpPr>
        <p:spPr>
          <a:xfrm>
            <a:off x="2388475" y="1758342"/>
            <a:ext cx="705025" cy="705023"/>
          </a:xfrm>
          <a:prstGeom prst="ellipse">
            <a:avLst/>
          </a:prstGeom>
          <a:solidFill>
            <a:srgbClr val="A1ADB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0" name="Oval 109"/>
          <p:cNvSpPr/>
          <p:nvPr/>
        </p:nvSpPr>
        <p:spPr>
          <a:xfrm>
            <a:off x="2388475" y="4302052"/>
            <a:ext cx="705025" cy="705023"/>
          </a:xfrm>
          <a:prstGeom prst="ellipse">
            <a:avLst/>
          </a:prstGeom>
          <a:solidFill>
            <a:srgbClr val="C3D69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1" name="Oval 110"/>
          <p:cNvSpPr/>
          <p:nvPr/>
        </p:nvSpPr>
        <p:spPr>
          <a:xfrm rot="3600000">
            <a:off x="3489935" y="2386295"/>
            <a:ext cx="705025" cy="705024"/>
          </a:xfrm>
          <a:prstGeom prst="ellipse">
            <a:avLst/>
          </a:prstGeom>
          <a:solidFill>
            <a:srgbClr val="64788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2" name="Oval 111"/>
          <p:cNvSpPr/>
          <p:nvPr/>
        </p:nvSpPr>
        <p:spPr>
          <a:xfrm rot="3600000">
            <a:off x="1287016" y="3658151"/>
            <a:ext cx="705025" cy="705024"/>
          </a:xfrm>
          <a:prstGeom prst="ellipse">
            <a:avLst/>
          </a:prstGeom>
          <a:solidFill>
            <a:srgbClr val="89CF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3" name="Oval 112"/>
          <p:cNvSpPr/>
          <p:nvPr/>
        </p:nvSpPr>
        <p:spPr>
          <a:xfrm rot="7200000">
            <a:off x="3489935" y="3663181"/>
            <a:ext cx="705025" cy="705024"/>
          </a:xfrm>
          <a:prstGeom prst="ellipse">
            <a:avLst/>
          </a:prstGeom>
          <a:solidFill>
            <a:srgbClr val="7DAFE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4" name="Oval 113"/>
          <p:cNvSpPr/>
          <p:nvPr/>
        </p:nvSpPr>
        <p:spPr>
          <a:xfrm rot="7200000">
            <a:off x="1287016" y="2391326"/>
            <a:ext cx="705025" cy="705024"/>
          </a:xfrm>
          <a:prstGeom prst="ellipse">
            <a:avLst/>
          </a:prstGeom>
          <a:solidFill>
            <a:srgbClr val="7DAFE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5" name="TextBox 114"/>
          <p:cNvSpPr txBox="1"/>
          <p:nvPr/>
        </p:nvSpPr>
        <p:spPr>
          <a:xfrm>
            <a:off x="2042327" y="1011077"/>
            <a:ext cx="1771064" cy="6924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300" i="1" dirty="0">
                <a:solidFill>
                  <a:prstClr val="white">
                    <a:lumMod val="50000"/>
                  </a:prstClr>
                </a:solidFill>
                <a:latin typeface="+mj-lt"/>
                <a:ea typeface="ＭＳ Ｐゴシック" charset="-128"/>
              </a:rPr>
              <a:t>Gross household income must be </a:t>
            </a:r>
          </a:p>
          <a:p>
            <a:pPr algn="ctr"/>
            <a:r>
              <a:rPr lang="en-US" sz="1300" b="1" dirty="0">
                <a:solidFill>
                  <a:srgbClr val="A1ADB1"/>
                </a:solidFill>
                <a:latin typeface="+mj-lt"/>
                <a:ea typeface="ＭＳ Ｐゴシック" charset="-128"/>
              </a:rPr>
              <a:t>3 x rent rate</a:t>
            </a:r>
            <a:endParaRPr lang="en-US" sz="1300" b="1" dirty="0">
              <a:solidFill>
                <a:srgbClr val="A1ADB1"/>
              </a:solidFill>
              <a:latin typeface="+mj-lt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4242236" y="2329326"/>
            <a:ext cx="1477383" cy="6924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defRPr/>
            </a:pPr>
            <a:r>
              <a:rPr lang="en-US" sz="1300" b="1" dirty="0">
                <a:solidFill>
                  <a:srgbClr val="647886"/>
                </a:solidFill>
                <a:latin typeface="+mj-lt"/>
                <a:ea typeface="ＭＳ Ｐゴシック" charset="-128"/>
              </a:rPr>
              <a:t>Check Credit</a:t>
            </a:r>
          </a:p>
          <a:p>
            <a:pPr>
              <a:defRPr/>
            </a:pPr>
            <a:r>
              <a:rPr lang="en-US" sz="1300" i="1" dirty="0">
                <a:solidFill>
                  <a:prstClr val="white">
                    <a:lumMod val="50000"/>
                  </a:prstClr>
                </a:solidFill>
                <a:latin typeface="+mj-lt"/>
                <a:ea typeface="ＭＳ Ｐゴシック" charset="-128"/>
              </a:rPr>
              <a:t>for delinquencies &amp; pay pattern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4312741" y="3525774"/>
            <a:ext cx="1285904" cy="10926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defRPr/>
            </a:pPr>
            <a:r>
              <a:rPr lang="en-US" sz="1300" b="1" dirty="0">
                <a:solidFill>
                  <a:srgbClr val="7DAFE2"/>
                </a:solidFill>
                <a:latin typeface="+mj-lt"/>
                <a:ea typeface="ＭＳ Ｐゴシック" charset="-128"/>
              </a:rPr>
              <a:t>Check Court Records </a:t>
            </a:r>
            <a:r>
              <a:rPr lang="en-US" sz="1300" i="1" dirty="0">
                <a:solidFill>
                  <a:prstClr val="white">
                    <a:lumMod val="50000"/>
                  </a:prstClr>
                </a:solidFill>
                <a:latin typeface="+mj-lt"/>
                <a:ea typeface="ＭＳ Ｐゴシック" charset="-128"/>
              </a:rPr>
              <a:t>for Evictions, BKs, Foreclosures, Judgments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1904242" y="5023689"/>
            <a:ext cx="2015805" cy="49244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defRPr/>
            </a:pPr>
            <a:r>
              <a:rPr lang="en-US" sz="1300" b="1" dirty="0">
                <a:solidFill>
                  <a:srgbClr val="C3D69B"/>
                </a:solidFill>
                <a:latin typeface="+mj-lt"/>
                <a:ea typeface="ＭＳ Ｐゴシック" charset="-128"/>
              </a:rPr>
              <a:t>Landlord Verification</a:t>
            </a:r>
          </a:p>
          <a:p>
            <a:pPr algn="ctr">
              <a:defRPr/>
            </a:pPr>
            <a:r>
              <a:rPr lang="en-US" sz="1300" i="1" dirty="0">
                <a:solidFill>
                  <a:prstClr val="white">
                    <a:lumMod val="50000"/>
                  </a:prstClr>
                </a:solidFill>
                <a:ea typeface="ＭＳ Ｐゴシック" charset="-128"/>
              </a:rPr>
              <a:t>Current &amp; Previous</a:t>
            </a:r>
            <a:endParaRPr lang="en-US" sz="1300" b="1" dirty="0">
              <a:solidFill>
                <a:srgbClr val="C3D69B"/>
              </a:solidFill>
              <a:latin typeface="+mj-lt"/>
              <a:ea typeface="ＭＳ Ｐゴシック" charset="-128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-12580" y="3715805"/>
            <a:ext cx="1294498" cy="6924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defRPr/>
            </a:pPr>
            <a:r>
              <a:rPr lang="en-US" sz="1300" b="1" dirty="0">
                <a:solidFill>
                  <a:srgbClr val="89CFF0"/>
                </a:solidFill>
                <a:latin typeface="+mj-lt"/>
                <a:ea typeface="ＭＳ Ｐゴシック" charset="-128"/>
              </a:rPr>
              <a:t>Employment Verification</a:t>
            </a:r>
          </a:p>
          <a:p>
            <a:pPr>
              <a:defRPr/>
            </a:pPr>
            <a:r>
              <a:rPr lang="en-US" sz="1300" i="1" dirty="0">
                <a:solidFill>
                  <a:prstClr val="white">
                    <a:lumMod val="50000"/>
                  </a:prstClr>
                </a:solidFill>
                <a:ea typeface="ＭＳ Ｐゴシック" charset="-128"/>
              </a:rPr>
              <a:t>Current only</a:t>
            </a:r>
            <a:endParaRPr lang="en-US" sz="1300" b="1" dirty="0">
              <a:solidFill>
                <a:srgbClr val="89CFF0"/>
              </a:solidFill>
              <a:latin typeface="+mj-lt"/>
              <a:ea typeface="ＭＳ Ｐゴシック" charset="-128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201319" y="2278582"/>
            <a:ext cx="1079187" cy="6924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defRPr/>
            </a:pPr>
            <a:r>
              <a:rPr lang="en-US" sz="1300" b="1" dirty="0">
                <a:solidFill>
                  <a:srgbClr val="7DAFE2"/>
                </a:solidFill>
                <a:latin typeface="+mj-lt"/>
                <a:ea typeface="ＭＳ Ｐゴシック" charset="-128"/>
              </a:rPr>
              <a:t>Debt to Income </a:t>
            </a:r>
            <a:r>
              <a:rPr lang="en-US" sz="1300" i="1" dirty="0">
                <a:solidFill>
                  <a:prstClr val="white">
                    <a:lumMod val="50000"/>
                  </a:prstClr>
                </a:solidFill>
                <a:latin typeface="+mj-lt"/>
                <a:ea typeface="ＭＳ Ｐゴシック" charset="-128"/>
              </a:rPr>
              <a:t>(55%-65%) 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074825" y="3338443"/>
            <a:ext cx="1332326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ea typeface="ＭＳ Ｐゴシック" charset="-128"/>
              </a:rPr>
              <a:t>Qualifying Process</a:t>
            </a:r>
            <a:endParaRPr lang="en-US" dirty="0"/>
          </a:p>
        </p:txBody>
      </p:sp>
      <p:sp>
        <p:nvSpPr>
          <p:cNvPr id="128" name="Rectangle 127"/>
          <p:cNvSpPr/>
          <p:nvPr/>
        </p:nvSpPr>
        <p:spPr>
          <a:xfrm>
            <a:off x="-1" y="5494593"/>
            <a:ext cx="5630813" cy="377976"/>
          </a:xfrm>
          <a:prstGeom prst="rect">
            <a:avLst/>
          </a:prstGeom>
          <a:solidFill>
            <a:srgbClr val="A1AD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9" name="Rectangle 128"/>
          <p:cNvSpPr/>
          <p:nvPr/>
        </p:nvSpPr>
        <p:spPr>
          <a:xfrm>
            <a:off x="-1" y="5920047"/>
            <a:ext cx="5630813" cy="377976"/>
          </a:xfrm>
          <a:prstGeom prst="rect">
            <a:avLst/>
          </a:prstGeom>
          <a:solidFill>
            <a:srgbClr val="89C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6" name="TextBox 125"/>
          <p:cNvSpPr txBox="1"/>
          <p:nvPr/>
        </p:nvSpPr>
        <p:spPr>
          <a:xfrm>
            <a:off x="375725" y="5551237"/>
            <a:ext cx="4879361" cy="2646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i="1" dirty="0">
                <a:latin typeface="+mj-lt"/>
                <a:ea typeface="ＭＳ Ｐゴシック" charset="-128"/>
              </a:rPr>
              <a:t>Our eviction rate on over </a:t>
            </a:r>
            <a:r>
              <a:rPr lang="en-US" sz="1400" b="1" i="1" dirty="0">
                <a:latin typeface="+mj-lt"/>
                <a:ea typeface="ＭＳ Ｐゴシック" charset="-128"/>
              </a:rPr>
              <a:t>10,000 </a:t>
            </a:r>
            <a:r>
              <a:rPr lang="en-US" sz="1400" i="1" dirty="0">
                <a:latin typeface="+mj-lt"/>
                <a:ea typeface="ＭＳ Ｐゴシック" charset="-128"/>
              </a:rPr>
              <a:t>properties is </a:t>
            </a:r>
            <a:r>
              <a:rPr lang="en-US" sz="1400" b="1" i="1" dirty="0">
                <a:latin typeface="+mj-lt"/>
                <a:ea typeface="ＭＳ Ｐゴシック" charset="-128"/>
              </a:rPr>
              <a:t>less than 1%</a:t>
            </a:r>
          </a:p>
        </p:txBody>
      </p:sp>
      <p:sp>
        <p:nvSpPr>
          <p:cNvPr id="127" name="Rectangle 126"/>
          <p:cNvSpPr/>
          <p:nvPr/>
        </p:nvSpPr>
        <p:spPr>
          <a:xfrm>
            <a:off x="1507990" y="5976691"/>
            <a:ext cx="2614831" cy="26468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400" i="1" dirty="0">
                <a:ea typeface="ＭＳ Ｐゴシック" charset="-128"/>
              </a:rPr>
              <a:t>FICA  scores are not reliable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2500143" y="1892265"/>
            <a:ext cx="481688" cy="437176"/>
            <a:chOff x="2500515" y="1877414"/>
            <a:chExt cx="481688" cy="437176"/>
          </a:xfrm>
        </p:grpSpPr>
        <p:sp>
          <p:nvSpPr>
            <p:cNvPr id="44" name="Freeform 21"/>
            <p:cNvSpPr>
              <a:spLocks/>
            </p:cNvSpPr>
            <p:nvPr/>
          </p:nvSpPr>
          <p:spPr bwMode="auto">
            <a:xfrm>
              <a:off x="2556380" y="1961797"/>
              <a:ext cx="369958" cy="352793"/>
            </a:xfrm>
            <a:custGeom>
              <a:avLst/>
              <a:gdLst>
                <a:gd name="T0" fmla="*/ 0 w 4995"/>
                <a:gd name="T1" fmla="*/ 1967 h 4819"/>
                <a:gd name="T2" fmla="*/ 0 w 4995"/>
                <a:gd name="T3" fmla="*/ 4634 h 4819"/>
                <a:gd name="T4" fmla="*/ 54 w 4995"/>
                <a:gd name="T5" fmla="*/ 4765 h 4819"/>
                <a:gd name="T6" fmla="*/ 185 w 4995"/>
                <a:gd name="T7" fmla="*/ 4819 h 4819"/>
                <a:gd name="T8" fmla="*/ 1676 w 4995"/>
                <a:gd name="T9" fmla="*/ 4819 h 4819"/>
                <a:gd name="T10" fmla="*/ 1676 w 4995"/>
                <a:gd name="T11" fmla="*/ 2861 h 4819"/>
                <a:gd name="T12" fmla="*/ 1730 w 4995"/>
                <a:gd name="T13" fmla="*/ 2729 h 4819"/>
                <a:gd name="T14" fmla="*/ 1861 w 4995"/>
                <a:gd name="T15" fmla="*/ 2675 h 4819"/>
                <a:gd name="T16" fmla="*/ 3134 w 4995"/>
                <a:gd name="T17" fmla="*/ 2675 h 4819"/>
                <a:gd name="T18" fmla="*/ 3265 w 4995"/>
                <a:gd name="T19" fmla="*/ 2729 h 4819"/>
                <a:gd name="T20" fmla="*/ 3319 w 4995"/>
                <a:gd name="T21" fmla="*/ 2861 h 4819"/>
                <a:gd name="T22" fmla="*/ 3319 w 4995"/>
                <a:gd name="T23" fmla="*/ 4819 h 4819"/>
                <a:gd name="T24" fmla="*/ 4810 w 4995"/>
                <a:gd name="T25" fmla="*/ 4819 h 4819"/>
                <a:gd name="T26" fmla="*/ 4941 w 4995"/>
                <a:gd name="T27" fmla="*/ 4765 h 4819"/>
                <a:gd name="T28" fmla="*/ 4995 w 4995"/>
                <a:gd name="T29" fmla="*/ 4634 h 4819"/>
                <a:gd name="T30" fmla="*/ 4995 w 4995"/>
                <a:gd name="T31" fmla="*/ 1963 h 4819"/>
                <a:gd name="T32" fmla="*/ 2470 w 4995"/>
                <a:gd name="T33" fmla="*/ 0 h 4819"/>
                <a:gd name="T34" fmla="*/ 0 w 4995"/>
                <a:gd name="T35" fmla="*/ 1967 h 4819"/>
                <a:gd name="connsiteX0" fmla="*/ 0 w 10000"/>
                <a:gd name="connsiteY0" fmla="*/ 4082 h 10000"/>
                <a:gd name="connsiteX1" fmla="*/ 0 w 10000"/>
                <a:gd name="connsiteY1" fmla="*/ 9616 h 10000"/>
                <a:gd name="connsiteX2" fmla="*/ 108 w 10000"/>
                <a:gd name="connsiteY2" fmla="*/ 9888 h 10000"/>
                <a:gd name="connsiteX3" fmla="*/ 370 w 10000"/>
                <a:gd name="connsiteY3" fmla="*/ 10000 h 10000"/>
                <a:gd name="connsiteX4" fmla="*/ 3355 w 10000"/>
                <a:gd name="connsiteY4" fmla="*/ 10000 h 10000"/>
                <a:gd name="connsiteX5" fmla="*/ 3355 w 10000"/>
                <a:gd name="connsiteY5" fmla="*/ 5937 h 10000"/>
                <a:gd name="connsiteX6" fmla="*/ 3463 w 10000"/>
                <a:gd name="connsiteY6" fmla="*/ 5663 h 10000"/>
                <a:gd name="connsiteX7" fmla="*/ 3726 w 10000"/>
                <a:gd name="connsiteY7" fmla="*/ 5551 h 10000"/>
                <a:gd name="connsiteX8" fmla="*/ 6274 w 10000"/>
                <a:gd name="connsiteY8" fmla="*/ 5551 h 10000"/>
                <a:gd name="connsiteX9" fmla="*/ 6537 w 10000"/>
                <a:gd name="connsiteY9" fmla="*/ 5663 h 10000"/>
                <a:gd name="connsiteX10" fmla="*/ 6645 w 10000"/>
                <a:gd name="connsiteY10" fmla="*/ 5937 h 10000"/>
                <a:gd name="connsiteX11" fmla="*/ 9630 w 10000"/>
                <a:gd name="connsiteY11" fmla="*/ 10000 h 10000"/>
                <a:gd name="connsiteX12" fmla="*/ 9892 w 10000"/>
                <a:gd name="connsiteY12" fmla="*/ 9888 h 10000"/>
                <a:gd name="connsiteX13" fmla="*/ 10000 w 10000"/>
                <a:gd name="connsiteY13" fmla="*/ 9616 h 10000"/>
                <a:gd name="connsiteX14" fmla="*/ 10000 w 10000"/>
                <a:gd name="connsiteY14" fmla="*/ 4073 h 10000"/>
                <a:gd name="connsiteX15" fmla="*/ 4945 w 10000"/>
                <a:gd name="connsiteY15" fmla="*/ 0 h 10000"/>
                <a:gd name="connsiteX16" fmla="*/ 0 w 10000"/>
                <a:gd name="connsiteY16" fmla="*/ 4082 h 10000"/>
                <a:gd name="connsiteX0" fmla="*/ 0 w 10000"/>
                <a:gd name="connsiteY0" fmla="*/ 4082 h 10300"/>
                <a:gd name="connsiteX1" fmla="*/ 0 w 10000"/>
                <a:gd name="connsiteY1" fmla="*/ 9616 h 10300"/>
                <a:gd name="connsiteX2" fmla="*/ 108 w 10000"/>
                <a:gd name="connsiteY2" fmla="*/ 9888 h 10300"/>
                <a:gd name="connsiteX3" fmla="*/ 370 w 10000"/>
                <a:gd name="connsiteY3" fmla="*/ 10000 h 10300"/>
                <a:gd name="connsiteX4" fmla="*/ 3355 w 10000"/>
                <a:gd name="connsiteY4" fmla="*/ 10000 h 10300"/>
                <a:gd name="connsiteX5" fmla="*/ 3355 w 10000"/>
                <a:gd name="connsiteY5" fmla="*/ 5937 h 10300"/>
                <a:gd name="connsiteX6" fmla="*/ 3463 w 10000"/>
                <a:gd name="connsiteY6" fmla="*/ 5663 h 10300"/>
                <a:gd name="connsiteX7" fmla="*/ 3726 w 10000"/>
                <a:gd name="connsiteY7" fmla="*/ 5551 h 10300"/>
                <a:gd name="connsiteX8" fmla="*/ 6274 w 10000"/>
                <a:gd name="connsiteY8" fmla="*/ 5551 h 10300"/>
                <a:gd name="connsiteX9" fmla="*/ 6537 w 10000"/>
                <a:gd name="connsiteY9" fmla="*/ 5663 h 10300"/>
                <a:gd name="connsiteX10" fmla="*/ 9630 w 10000"/>
                <a:gd name="connsiteY10" fmla="*/ 10000 h 10300"/>
                <a:gd name="connsiteX11" fmla="*/ 9892 w 10000"/>
                <a:gd name="connsiteY11" fmla="*/ 9888 h 10300"/>
                <a:gd name="connsiteX12" fmla="*/ 10000 w 10000"/>
                <a:gd name="connsiteY12" fmla="*/ 9616 h 10300"/>
                <a:gd name="connsiteX13" fmla="*/ 10000 w 10000"/>
                <a:gd name="connsiteY13" fmla="*/ 4073 h 10300"/>
                <a:gd name="connsiteX14" fmla="*/ 4945 w 10000"/>
                <a:gd name="connsiteY14" fmla="*/ 0 h 10300"/>
                <a:gd name="connsiteX15" fmla="*/ 0 w 10000"/>
                <a:gd name="connsiteY15" fmla="*/ 4082 h 10300"/>
                <a:gd name="connsiteX0" fmla="*/ 0 w 10000"/>
                <a:gd name="connsiteY0" fmla="*/ 4082 h 10309"/>
                <a:gd name="connsiteX1" fmla="*/ 0 w 10000"/>
                <a:gd name="connsiteY1" fmla="*/ 9616 h 10309"/>
                <a:gd name="connsiteX2" fmla="*/ 108 w 10000"/>
                <a:gd name="connsiteY2" fmla="*/ 9888 h 10309"/>
                <a:gd name="connsiteX3" fmla="*/ 370 w 10000"/>
                <a:gd name="connsiteY3" fmla="*/ 10000 h 10309"/>
                <a:gd name="connsiteX4" fmla="*/ 3355 w 10000"/>
                <a:gd name="connsiteY4" fmla="*/ 10000 h 10309"/>
                <a:gd name="connsiteX5" fmla="*/ 3355 w 10000"/>
                <a:gd name="connsiteY5" fmla="*/ 5937 h 10309"/>
                <a:gd name="connsiteX6" fmla="*/ 3463 w 10000"/>
                <a:gd name="connsiteY6" fmla="*/ 5663 h 10309"/>
                <a:gd name="connsiteX7" fmla="*/ 3726 w 10000"/>
                <a:gd name="connsiteY7" fmla="*/ 5551 h 10309"/>
                <a:gd name="connsiteX8" fmla="*/ 6274 w 10000"/>
                <a:gd name="connsiteY8" fmla="*/ 5551 h 10309"/>
                <a:gd name="connsiteX9" fmla="*/ 9630 w 10000"/>
                <a:gd name="connsiteY9" fmla="*/ 10000 h 10309"/>
                <a:gd name="connsiteX10" fmla="*/ 9892 w 10000"/>
                <a:gd name="connsiteY10" fmla="*/ 9888 h 10309"/>
                <a:gd name="connsiteX11" fmla="*/ 10000 w 10000"/>
                <a:gd name="connsiteY11" fmla="*/ 9616 h 10309"/>
                <a:gd name="connsiteX12" fmla="*/ 10000 w 10000"/>
                <a:gd name="connsiteY12" fmla="*/ 4073 h 10309"/>
                <a:gd name="connsiteX13" fmla="*/ 4945 w 10000"/>
                <a:gd name="connsiteY13" fmla="*/ 0 h 10309"/>
                <a:gd name="connsiteX14" fmla="*/ 0 w 10000"/>
                <a:gd name="connsiteY14" fmla="*/ 4082 h 10309"/>
                <a:gd name="connsiteX0" fmla="*/ 0 w 10000"/>
                <a:gd name="connsiteY0" fmla="*/ 4082 h 10309"/>
                <a:gd name="connsiteX1" fmla="*/ 0 w 10000"/>
                <a:gd name="connsiteY1" fmla="*/ 9616 h 10309"/>
                <a:gd name="connsiteX2" fmla="*/ 108 w 10000"/>
                <a:gd name="connsiteY2" fmla="*/ 9888 h 10309"/>
                <a:gd name="connsiteX3" fmla="*/ 370 w 10000"/>
                <a:gd name="connsiteY3" fmla="*/ 10000 h 10309"/>
                <a:gd name="connsiteX4" fmla="*/ 3355 w 10000"/>
                <a:gd name="connsiteY4" fmla="*/ 10000 h 10309"/>
                <a:gd name="connsiteX5" fmla="*/ 3355 w 10000"/>
                <a:gd name="connsiteY5" fmla="*/ 5937 h 10309"/>
                <a:gd name="connsiteX6" fmla="*/ 3463 w 10000"/>
                <a:gd name="connsiteY6" fmla="*/ 5663 h 10309"/>
                <a:gd name="connsiteX7" fmla="*/ 3726 w 10000"/>
                <a:gd name="connsiteY7" fmla="*/ 5551 h 10309"/>
                <a:gd name="connsiteX8" fmla="*/ 9630 w 10000"/>
                <a:gd name="connsiteY8" fmla="*/ 10000 h 10309"/>
                <a:gd name="connsiteX9" fmla="*/ 9892 w 10000"/>
                <a:gd name="connsiteY9" fmla="*/ 9888 h 10309"/>
                <a:gd name="connsiteX10" fmla="*/ 10000 w 10000"/>
                <a:gd name="connsiteY10" fmla="*/ 9616 h 10309"/>
                <a:gd name="connsiteX11" fmla="*/ 10000 w 10000"/>
                <a:gd name="connsiteY11" fmla="*/ 4073 h 10309"/>
                <a:gd name="connsiteX12" fmla="*/ 4945 w 10000"/>
                <a:gd name="connsiteY12" fmla="*/ 0 h 10309"/>
                <a:gd name="connsiteX13" fmla="*/ 0 w 10000"/>
                <a:gd name="connsiteY13" fmla="*/ 4082 h 10309"/>
                <a:gd name="connsiteX0" fmla="*/ 0 w 10165"/>
                <a:gd name="connsiteY0" fmla="*/ 4082 h 10300"/>
                <a:gd name="connsiteX1" fmla="*/ 0 w 10165"/>
                <a:gd name="connsiteY1" fmla="*/ 9616 h 10300"/>
                <a:gd name="connsiteX2" fmla="*/ 108 w 10165"/>
                <a:gd name="connsiteY2" fmla="*/ 9888 h 10300"/>
                <a:gd name="connsiteX3" fmla="*/ 370 w 10165"/>
                <a:gd name="connsiteY3" fmla="*/ 10000 h 10300"/>
                <a:gd name="connsiteX4" fmla="*/ 3355 w 10165"/>
                <a:gd name="connsiteY4" fmla="*/ 10000 h 10300"/>
                <a:gd name="connsiteX5" fmla="*/ 3355 w 10165"/>
                <a:gd name="connsiteY5" fmla="*/ 5937 h 10300"/>
                <a:gd name="connsiteX6" fmla="*/ 3463 w 10165"/>
                <a:gd name="connsiteY6" fmla="*/ 5663 h 10300"/>
                <a:gd name="connsiteX7" fmla="*/ 9630 w 10165"/>
                <a:gd name="connsiteY7" fmla="*/ 10000 h 10300"/>
                <a:gd name="connsiteX8" fmla="*/ 9892 w 10165"/>
                <a:gd name="connsiteY8" fmla="*/ 9888 h 10300"/>
                <a:gd name="connsiteX9" fmla="*/ 10000 w 10165"/>
                <a:gd name="connsiteY9" fmla="*/ 9616 h 10300"/>
                <a:gd name="connsiteX10" fmla="*/ 10000 w 10165"/>
                <a:gd name="connsiteY10" fmla="*/ 4073 h 10300"/>
                <a:gd name="connsiteX11" fmla="*/ 4945 w 10165"/>
                <a:gd name="connsiteY11" fmla="*/ 0 h 10300"/>
                <a:gd name="connsiteX12" fmla="*/ 0 w 10165"/>
                <a:gd name="connsiteY12" fmla="*/ 4082 h 10300"/>
                <a:gd name="connsiteX0" fmla="*/ 0 w 10173"/>
                <a:gd name="connsiteY0" fmla="*/ 4082 h 10280"/>
                <a:gd name="connsiteX1" fmla="*/ 0 w 10173"/>
                <a:gd name="connsiteY1" fmla="*/ 9616 h 10280"/>
                <a:gd name="connsiteX2" fmla="*/ 108 w 10173"/>
                <a:gd name="connsiteY2" fmla="*/ 9888 h 10280"/>
                <a:gd name="connsiteX3" fmla="*/ 370 w 10173"/>
                <a:gd name="connsiteY3" fmla="*/ 10000 h 10280"/>
                <a:gd name="connsiteX4" fmla="*/ 3355 w 10173"/>
                <a:gd name="connsiteY4" fmla="*/ 10000 h 10280"/>
                <a:gd name="connsiteX5" fmla="*/ 3355 w 10173"/>
                <a:gd name="connsiteY5" fmla="*/ 5937 h 10280"/>
                <a:gd name="connsiteX6" fmla="*/ 9630 w 10173"/>
                <a:gd name="connsiteY6" fmla="*/ 10000 h 10280"/>
                <a:gd name="connsiteX7" fmla="*/ 9892 w 10173"/>
                <a:gd name="connsiteY7" fmla="*/ 9888 h 10280"/>
                <a:gd name="connsiteX8" fmla="*/ 10000 w 10173"/>
                <a:gd name="connsiteY8" fmla="*/ 9616 h 10280"/>
                <a:gd name="connsiteX9" fmla="*/ 10000 w 10173"/>
                <a:gd name="connsiteY9" fmla="*/ 4073 h 10280"/>
                <a:gd name="connsiteX10" fmla="*/ 4945 w 10173"/>
                <a:gd name="connsiteY10" fmla="*/ 0 h 10280"/>
                <a:gd name="connsiteX11" fmla="*/ 0 w 10173"/>
                <a:gd name="connsiteY11" fmla="*/ 4082 h 10280"/>
                <a:gd name="connsiteX0" fmla="*/ 0 w 10173"/>
                <a:gd name="connsiteY0" fmla="*/ 4082 h 10280"/>
                <a:gd name="connsiteX1" fmla="*/ 0 w 10173"/>
                <a:gd name="connsiteY1" fmla="*/ 9616 h 10280"/>
                <a:gd name="connsiteX2" fmla="*/ 108 w 10173"/>
                <a:gd name="connsiteY2" fmla="*/ 9888 h 10280"/>
                <a:gd name="connsiteX3" fmla="*/ 370 w 10173"/>
                <a:gd name="connsiteY3" fmla="*/ 10000 h 10280"/>
                <a:gd name="connsiteX4" fmla="*/ 3355 w 10173"/>
                <a:gd name="connsiteY4" fmla="*/ 10000 h 10280"/>
                <a:gd name="connsiteX5" fmla="*/ 9630 w 10173"/>
                <a:gd name="connsiteY5" fmla="*/ 10000 h 10280"/>
                <a:gd name="connsiteX6" fmla="*/ 9892 w 10173"/>
                <a:gd name="connsiteY6" fmla="*/ 9888 h 10280"/>
                <a:gd name="connsiteX7" fmla="*/ 10000 w 10173"/>
                <a:gd name="connsiteY7" fmla="*/ 9616 h 10280"/>
                <a:gd name="connsiteX8" fmla="*/ 10000 w 10173"/>
                <a:gd name="connsiteY8" fmla="*/ 4073 h 10280"/>
                <a:gd name="connsiteX9" fmla="*/ 4945 w 10173"/>
                <a:gd name="connsiteY9" fmla="*/ 0 h 10280"/>
                <a:gd name="connsiteX10" fmla="*/ 0 w 10173"/>
                <a:gd name="connsiteY10" fmla="*/ 4082 h 10280"/>
                <a:gd name="connsiteX0" fmla="*/ 0 w 10173"/>
                <a:gd name="connsiteY0" fmla="*/ 4082 h 10280"/>
                <a:gd name="connsiteX1" fmla="*/ 0 w 10173"/>
                <a:gd name="connsiteY1" fmla="*/ 9616 h 10280"/>
                <a:gd name="connsiteX2" fmla="*/ 108 w 10173"/>
                <a:gd name="connsiteY2" fmla="*/ 9888 h 10280"/>
                <a:gd name="connsiteX3" fmla="*/ 370 w 10173"/>
                <a:gd name="connsiteY3" fmla="*/ 10000 h 10280"/>
                <a:gd name="connsiteX4" fmla="*/ 9630 w 10173"/>
                <a:gd name="connsiteY4" fmla="*/ 10000 h 10280"/>
                <a:gd name="connsiteX5" fmla="*/ 9892 w 10173"/>
                <a:gd name="connsiteY5" fmla="*/ 9888 h 10280"/>
                <a:gd name="connsiteX6" fmla="*/ 10000 w 10173"/>
                <a:gd name="connsiteY6" fmla="*/ 9616 h 10280"/>
                <a:gd name="connsiteX7" fmla="*/ 10000 w 10173"/>
                <a:gd name="connsiteY7" fmla="*/ 4073 h 10280"/>
                <a:gd name="connsiteX8" fmla="*/ 4945 w 10173"/>
                <a:gd name="connsiteY8" fmla="*/ 0 h 10280"/>
                <a:gd name="connsiteX9" fmla="*/ 0 w 10173"/>
                <a:gd name="connsiteY9" fmla="*/ 4082 h 10280"/>
                <a:gd name="connsiteX0" fmla="*/ 0 w 10000"/>
                <a:gd name="connsiteY0" fmla="*/ 4082 h 10000"/>
                <a:gd name="connsiteX1" fmla="*/ 0 w 10000"/>
                <a:gd name="connsiteY1" fmla="*/ 9616 h 10000"/>
                <a:gd name="connsiteX2" fmla="*/ 108 w 10000"/>
                <a:gd name="connsiteY2" fmla="*/ 9888 h 10000"/>
                <a:gd name="connsiteX3" fmla="*/ 370 w 10000"/>
                <a:gd name="connsiteY3" fmla="*/ 10000 h 10000"/>
                <a:gd name="connsiteX4" fmla="*/ 9892 w 10000"/>
                <a:gd name="connsiteY4" fmla="*/ 9888 h 10000"/>
                <a:gd name="connsiteX5" fmla="*/ 10000 w 10000"/>
                <a:gd name="connsiteY5" fmla="*/ 9616 h 10000"/>
                <a:gd name="connsiteX6" fmla="*/ 10000 w 10000"/>
                <a:gd name="connsiteY6" fmla="*/ 4073 h 10000"/>
                <a:gd name="connsiteX7" fmla="*/ 4945 w 10000"/>
                <a:gd name="connsiteY7" fmla="*/ 0 h 10000"/>
                <a:gd name="connsiteX8" fmla="*/ 0 w 10000"/>
                <a:gd name="connsiteY8" fmla="*/ 4082 h 10000"/>
                <a:gd name="connsiteX0" fmla="*/ 0 w 10000"/>
                <a:gd name="connsiteY0" fmla="*/ 4082 h 9921"/>
                <a:gd name="connsiteX1" fmla="*/ 0 w 10000"/>
                <a:gd name="connsiteY1" fmla="*/ 9616 h 9921"/>
                <a:gd name="connsiteX2" fmla="*/ 108 w 10000"/>
                <a:gd name="connsiteY2" fmla="*/ 9888 h 9921"/>
                <a:gd name="connsiteX3" fmla="*/ 9892 w 10000"/>
                <a:gd name="connsiteY3" fmla="*/ 9888 h 9921"/>
                <a:gd name="connsiteX4" fmla="*/ 10000 w 10000"/>
                <a:gd name="connsiteY4" fmla="*/ 9616 h 9921"/>
                <a:gd name="connsiteX5" fmla="*/ 10000 w 10000"/>
                <a:gd name="connsiteY5" fmla="*/ 4073 h 9921"/>
                <a:gd name="connsiteX6" fmla="*/ 4945 w 10000"/>
                <a:gd name="connsiteY6" fmla="*/ 0 h 9921"/>
                <a:gd name="connsiteX7" fmla="*/ 0 w 10000"/>
                <a:gd name="connsiteY7" fmla="*/ 4082 h 9921"/>
                <a:gd name="connsiteX0" fmla="*/ 0 w 10000"/>
                <a:gd name="connsiteY0" fmla="*/ 4115 h 10011"/>
                <a:gd name="connsiteX1" fmla="*/ 0 w 10000"/>
                <a:gd name="connsiteY1" fmla="*/ 9693 h 10011"/>
                <a:gd name="connsiteX2" fmla="*/ 108 w 10000"/>
                <a:gd name="connsiteY2" fmla="*/ 9967 h 10011"/>
                <a:gd name="connsiteX3" fmla="*/ 9874 w 10000"/>
                <a:gd name="connsiteY3" fmla="*/ 9986 h 10011"/>
                <a:gd name="connsiteX4" fmla="*/ 10000 w 10000"/>
                <a:gd name="connsiteY4" fmla="*/ 9693 h 10011"/>
                <a:gd name="connsiteX5" fmla="*/ 10000 w 10000"/>
                <a:gd name="connsiteY5" fmla="*/ 4105 h 10011"/>
                <a:gd name="connsiteX6" fmla="*/ 4945 w 10000"/>
                <a:gd name="connsiteY6" fmla="*/ 0 h 10011"/>
                <a:gd name="connsiteX7" fmla="*/ 0 w 10000"/>
                <a:gd name="connsiteY7" fmla="*/ 4115 h 10011"/>
                <a:gd name="connsiteX0" fmla="*/ 0 w 10000"/>
                <a:gd name="connsiteY0" fmla="*/ 4115 h 10000"/>
                <a:gd name="connsiteX1" fmla="*/ 0 w 10000"/>
                <a:gd name="connsiteY1" fmla="*/ 9693 h 10000"/>
                <a:gd name="connsiteX2" fmla="*/ 108 w 10000"/>
                <a:gd name="connsiteY2" fmla="*/ 9967 h 10000"/>
                <a:gd name="connsiteX3" fmla="*/ 9856 w 10000"/>
                <a:gd name="connsiteY3" fmla="*/ 9967 h 10000"/>
                <a:gd name="connsiteX4" fmla="*/ 10000 w 10000"/>
                <a:gd name="connsiteY4" fmla="*/ 9693 h 10000"/>
                <a:gd name="connsiteX5" fmla="*/ 10000 w 10000"/>
                <a:gd name="connsiteY5" fmla="*/ 4105 h 10000"/>
                <a:gd name="connsiteX6" fmla="*/ 4945 w 10000"/>
                <a:gd name="connsiteY6" fmla="*/ 0 h 10000"/>
                <a:gd name="connsiteX7" fmla="*/ 0 w 10000"/>
                <a:gd name="connsiteY7" fmla="*/ 4115 h 10000"/>
                <a:gd name="connsiteX0" fmla="*/ 0 w 10000"/>
                <a:gd name="connsiteY0" fmla="*/ 4115 h 9987"/>
                <a:gd name="connsiteX1" fmla="*/ 0 w 10000"/>
                <a:gd name="connsiteY1" fmla="*/ 9693 h 9987"/>
                <a:gd name="connsiteX2" fmla="*/ 108 w 10000"/>
                <a:gd name="connsiteY2" fmla="*/ 9967 h 9987"/>
                <a:gd name="connsiteX3" fmla="*/ 9820 w 10000"/>
                <a:gd name="connsiteY3" fmla="*/ 9929 h 9987"/>
                <a:gd name="connsiteX4" fmla="*/ 10000 w 10000"/>
                <a:gd name="connsiteY4" fmla="*/ 9693 h 9987"/>
                <a:gd name="connsiteX5" fmla="*/ 10000 w 10000"/>
                <a:gd name="connsiteY5" fmla="*/ 4105 h 9987"/>
                <a:gd name="connsiteX6" fmla="*/ 4945 w 10000"/>
                <a:gd name="connsiteY6" fmla="*/ 0 h 9987"/>
                <a:gd name="connsiteX7" fmla="*/ 0 w 10000"/>
                <a:gd name="connsiteY7" fmla="*/ 4115 h 9987"/>
                <a:gd name="connsiteX0" fmla="*/ 0 w 10000"/>
                <a:gd name="connsiteY0" fmla="*/ 4120 h 10005"/>
                <a:gd name="connsiteX1" fmla="*/ 0 w 10000"/>
                <a:gd name="connsiteY1" fmla="*/ 9706 h 10005"/>
                <a:gd name="connsiteX2" fmla="*/ 108 w 10000"/>
                <a:gd name="connsiteY2" fmla="*/ 9980 h 10005"/>
                <a:gd name="connsiteX3" fmla="*/ 9802 w 10000"/>
                <a:gd name="connsiteY3" fmla="*/ 9961 h 10005"/>
                <a:gd name="connsiteX4" fmla="*/ 10000 w 10000"/>
                <a:gd name="connsiteY4" fmla="*/ 9706 h 10005"/>
                <a:gd name="connsiteX5" fmla="*/ 10000 w 10000"/>
                <a:gd name="connsiteY5" fmla="*/ 4110 h 10005"/>
                <a:gd name="connsiteX6" fmla="*/ 4945 w 10000"/>
                <a:gd name="connsiteY6" fmla="*/ 0 h 10005"/>
                <a:gd name="connsiteX7" fmla="*/ 0 w 10000"/>
                <a:gd name="connsiteY7" fmla="*/ 4120 h 10005"/>
                <a:gd name="connsiteX0" fmla="*/ 0 w 10000"/>
                <a:gd name="connsiteY0" fmla="*/ 4120 h 10005"/>
                <a:gd name="connsiteX1" fmla="*/ 0 w 10000"/>
                <a:gd name="connsiteY1" fmla="*/ 9706 h 10005"/>
                <a:gd name="connsiteX2" fmla="*/ 108 w 10000"/>
                <a:gd name="connsiteY2" fmla="*/ 9980 h 10005"/>
                <a:gd name="connsiteX3" fmla="*/ 9802 w 10000"/>
                <a:gd name="connsiteY3" fmla="*/ 9961 h 10005"/>
                <a:gd name="connsiteX4" fmla="*/ 10000 w 10000"/>
                <a:gd name="connsiteY4" fmla="*/ 9706 h 10005"/>
                <a:gd name="connsiteX5" fmla="*/ 10000 w 10000"/>
                <a:gd name="connsiteY5" fmla="*/ 4110 h 10005"/>
                <a:gd name="connsiteX6" fmla="*/ 4945 w 10000"/>
                <a:gd name="connsiteY6" fmla="*/ 0 h 10005"/>
                <a:gd name="connsiteX7" fmla="*/ 0 w 10000"/>
                <a:gd name="connsiteY7" fmla="*/ 4120 h 10005"/>
                <a:gd name="connsiteX0" fmla="*/ 0 w 10000"/>
                <a:gd name="connsiteY0" fmla="*/ 4120 h 10000"/>
                <a:gd name="connsiteX1" fmla="*/ 0 w 10000"/>
                <a:gd name="connsiteY1" fmla="*/ 9706 h 10000"/>
                <a:gd name="connsiteX2" fmla="*/ 108 w 10000"/>
                <a:gd name="connsiteY2" fmla="*/ 9980 h 10000"/>
                <a:gd name="connsiteX3" fmla="*/ 9802 w 10000"/>
                <a:gd name="connsiteY3" fmla="*/ 9961 h 10000"/>
                <a:gd name="connsiteX4" fmla="*/ 10000 w 10000"/>
                <a:gd name="connsiteY4" fmla="*/ 9706 h 10000"/>
                <a:gd name="connsiteX5" fmla="*/ 10000 w 10000"/>
                <a:gd name="connsiteY5" fmla="*/ 4110 h 10000"/>
                <a:gd name="connsiteX6" fmla="*/ 4945 w 10000"/>
                <a:gd name="connsiteY6" fmla="*/ 0 h 10000"/>
                <a:gd name="connsiteX7" fmla="*/ 0 w 10000"/>
                <a:gd name="connsiteY7" fmla="*/ 4120 h 10000"/>
                <a:gd name="connsiteX0" fmla="*/ 0 w 10000"/>
                <a:gd name="connsiteY0" fmla="*/ 4120 h 9980"/>
                <a:gd name="connsiteX1" fmla="*/ 0 w 10000"/>
                <a:gd name="connsiteY1" fmla="*/ 9706 h 9980"/>
                <a:gd name="connsiteX2" fmla="*/ 108 w 10000"/>
                <a:gd name="connsiteY2" fmla="*/ 9980 h 9980"/>
                <a:gd name="connsiteX3" fmla="*/ 9802 w 10000"/>
                <a:gd name="connsiteY3" fmla="*/ 9961 h 9980"/>
                <a:gd name="connsiteX4" fmla="*/ 10000 w 10000"/>
                <a:gd name="connsiteY4" fmla="*/ 9706 h 9980"/>
                <a:gd name="connsiteX5" fmla="*/ 10000 w 10000"/>
                <a:gd name="connsiteY5" fmla="*/ 4110 h 9980"/>
                <a:gd name="connsiteX6" fmla="*/ 4945 w 10000"/>
                <a:gd name="connsiteY6" fmla="*/ 0 h 9980"/>
                <a:gd name="connsiteX7" fmla="*/ 0 w 10000"/>
                <a:gd name="connsiteY7" fmla="*/ 4120 h 9980"/>
                <a:gd name="connsiteX0" fmla="*/ 0 w 10000"/>
                <a:gd name="connsiteY0" fmla="*/ 4128 h 10000"/>
                <a:gd name="connsiteX1" fmla="*/ 0 w 10000"/>
                <a:gd name="connsiteY1" fmla="*/ 9725 h 10000"/>
                <a:gd name="connsiteX2" fmla="*/ 108 w 10000"/>
                <a:gd name="connsiteY2" fmla="*/ 10000 h 10000"/>
                <a:gd name="connsiteX3" fmla="*/ 9802 w 10000"/>
                <a:gd name="connsiteY3" fmla="*/ 9981 h 10000"/>
                <a:gd name="connsiteX4" fmla="*/ 10000 w 10000"/>
                <a:gd name="connsiteY4" fmla="*/ 9725 h 10000"/>
                <a:gd name="connsiteX5" fmla="*/ 10000 w 10000"/>
                <a:gd name="connsiteY5" fmla="*/ 4118 h 10000"/>
                <a:gd name="connsiteX6" fmla="*/ 4945 w 10000"/>
                <a:gd name="connsiteY6" fmla="*/ 0 h 10000"/>
                <a:gd name="connsiteX7" fmla="*/ 0 w 10000"/>
                <a:gd name="connsiteY7" fmla="*/ 4128 h 10000"/>
                <a:gd name="connsiteX0" fmla="*/ 0 w 10000"/>
                <a:gd name="connsiteY0" fmla="*/ 4128 h 9990"/>
                <a:gd name="connsiteX1" fmla="*/ 0 w 10000"/>
                <a:gd name="connsiteY1" fmla="*/ 9725 h 9990"/>
                <a:gd name="connsiteX2" fmla="*/ 108 w 10000"/>
                <a:gd name="connsiteY2" fmla="*/ 9990 h 9990"/>
                <a:gd name="connsiteX3" fmla="*/ 9802 w 10000"/>
                <a:gd name="connsiteY3" fmla="*/ 9981 h 9990"/>
                <a:gd name="connsiteX4" fmla="*/ 10000 w 10000"/>
                <a:gd name="connsiteY4" fmla="*/ 9725 h 9990"/>
                <a:gd name="connsiteX5" fmla="*/ 10000 w 10000"/>
                <a:gd name="connsiteY5" fmla="*/ 4118 h 9990"/>
                <a:gd name="connsiteX6" fmla="*/ 4945 w 10000"/>
                <a:gd name="connsiteY6" fmla="*/ 0 h 9990"/>
                <a:gd name="connsiteX7" fmla="*/ 0 w 10000"/>
                <a:gd name="connsiteY7" fmla="*/ 4128 h 9990"/>
                <a:gd name="connsiteX0" fmla="*/ 0 w 10000"/>
                <a:gd name="connsiteY0" fmla="*/ 4132 h 10000"/>
                <a:gd name="connsiteX1" fmla="*/ 0 w 10000"/>
                <a:gd name="connsiteY1" fmla="*/ 9735 h 10000"/>
                <a:gd name="connsiteX2" fmla="*/ 108 w 10000"/>
                <a:gd name="connsiteY2" fmla="*/ 10000 h 10000"/>
                <a:gd name="connsiteX3" fmla="*/ 9802 w 10000"/>
                <a:gd name="connsiteY3" fmla="*/ 9991 h 10000"/>
                <a:gd name="connsiteX4" fmla="*/ 10000 w 10000"/>
                <a:gd name="connsiteY4" fmla="*/ 9735 h 10000"/>
                <a:gd name="connsiteX5" fmla="*/ 10000 w 10000"/>
                <a:gd name="connsiteY5" fmla="*/ 4122 h 10000"/>
                <a:gd name="connsiteX6" fmla="*/ 4945 w 10000"/>
                <a:gd name="connsiteY6" fmla="*/ 0 h 10000"/>
                <a:gd name="connsiteX7" fmla="*/ 0 w 10000"/>
                <a:gd name="connsiteY7" fmla="*/ 4132 h 10000"/>
                <a:gd name="connsiteX0" fmla="*/ 0 w 10000"/>
                <a:gd name="connsiteY0" fmla="*/ 4132 h 10000"/>
                <a:gd name="connsiteX1" fmla="*/ 0 w 10000"/>
                <a:gd name="connsiteY1" fmla="*/ 9735 h 10000"/>
                <a:gd name="connsiteX2" fmla="*/ 108 w 10000"/>
                <a:gd name="connsiteY2" fmla="*/ 10000 h 10000"/>
                <a:gd name="connsiteX3" fmla="*/ 9802 w 10000"/>
                <a:gd name="connsiteY3" fmla="*/ 9991 h 10000"/>
                <a:gd name="connsiteX4" fmla="*/ 10000 w 10000"/>
                <a:gd name="connsiteY4" fmla="*/ 9735 h 10000"/>
                <a:gd name="connsiteX5" fmla="*/ 10000 w 10000"/>
                <a:gd name="connsiteY5" fmla="*/ 4122 h 10000"/>
                <a:gd name="connsiteX6" fmla="*/ 4945 w 10000"/>
                <a:gd name="connsiteY6" fmla="*/ 0 h 10000"/>
                <a:gd name="connsiteX7" fmla="*/ 0 w 10000"/>
                <a:gd name="connsiteY7" fmla="*/ 4132 h 10000"/>
                <a:gd name="connsiteX0" fmla="*/ 0 w 10000"/>
                <a:gd name="connsiteY0" fmla="*/ 4132 h 9991"/>
                <a:gd name="connsiteX1" fmla="*/ 0 w 10000"/>
                <a:gd name="connsiteY1" fmla="*/ 9735 h 9991"/>
                <a:gd name="connsiteX2" fmla="*/ 108 w 10000"/>
                <a:gd name="connsiteY2" fmla="*/ 9979 h 9991"/>
                <a:gd name="connsiteX3" fmla="*/ 9802 w 10000"/>
                <a:gd name="connsiteY3" fmla="*/ 9991 h 9991"/>
                <a:gd name="connsiteX4" fmla="*/ 10000 w 10000"/>
                <a:gd name="connsiteY4" fmla="*/ 9735 h 9991"/>
                <a:gd name="connsiteX5" fmla="*/ 10000 w 10000"/>
                <a:gd name="connsiteY5" fmla="*/ 4122 h 9991"/>
                <a:gd name="connsiteX6" fmla="*/ 4945 w 10000"/>
                <a:gd name="connsiteY6" fmla="*/ 0 h 9991"/>
                <a:gd name="connsiteX7" fmla="*/ 0 w 10000"/>
                <a:gd name="connsiteY7" fmla="*/ 4132 h 9991"/>
                <a:gd name="connsiteX0" fmla="*/ 0 w 10000"/>
                <a:gd name="connsiteY0" fmla="*/ 4136 h 10000"/>
                <a:gd name="connsiteX1" fmla="*/ 0 w 10000"/>
                <a:gd name="connsiteY1" fmla="*/ 9744 h 10000"/>
                <a:gd name="connsiteX2" fmla="*/ 167 w 10000"/>
                <a:gd name="connsiteY2" fmla="*/ 9988 h 10000"/>
                <a:gd name="connsiteX3" fmla="*/ 9802 w 10000"/>
                <a:gd name="connsiteY3" fmla="*/ 10000 h 10000"/>
                <a:gd name="connsiteX4" fmla="*/ 10000 w 10000"/>
                <a:gd name="connsiteY4" fmla="*/ 9744 h 10000"/>
                <a:gd name="connsiteX5" fmla="*/ 10000 w 10000"/>
                <a:gd name="connsiteY5" fmla="*/ 4126 h 10000"/>
                <a:gd name="connsiteX6" fmla="*/ 4945 w 10000"/>
                <a:gd name="connsiteY6" fmla="*/ 0 h 10000"/>
                <a:gd name="connsiteX7" fmla="*/ 0 w 10000"/>
                <a:gd name="connsiteY7" fmla="*/ 4136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000" h="10000">
                  <a:moveTo>
                    <a:pt x="0" y="4136"/>
                  </a:moveTo>
                  <a:lnTo>
                    <a:pt x="0" y="9744"/>
                  </a:lnTo>
                  <a:cubicBezTo>
                    <a:pt x="0" y="9847"/>
                    <a:pt x="67" y="9978"/>
                    <a:pt x="167" y="9988"/>
                  </a:cubicBezTo>
                  <a:lnTo>
                    <a:pt x="9802" y="10000"/>
                  </a:lnTo>
                  <a:cubicBezTo>
                    <a:pt x="9931" y="9957"/>
                    <a:pt x="10000" y="9849"/>
                    <a:pt x="10000" y="9744"/>
                  </a:cubicBezTo>
                  <a:lnTo>
                    <a:pt x="10000" y="4126"/>
                  </a:lnTo>
                  <a:lnTo>
                    <a:pt x="4945" y="0"/>
                  </a:lnTo>
                  <a:lnTo>
                    <a:pt x="0" y="41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" name="Freeform 22"/>
            <p:cNvSpPr>
              <a:spLocks/>
            </p:cNvSpPr>
            <p:nvPr/>
          </p:nvSpPr>
          <p:spPr bwMode="auto">
            <a:xfrm>
              <a:off x="2500515" y="1877414"/>
              <a:ext cx="481688" cy="220335"/>
            </a:xfrm>
            <a:custGeom>
              <a:avLst/>
              <a:gdLst>
                <a:gd name="T0" fmla="*/ 6308 w 6501"/>
                <a:gd name="T1" fmla="*/ 2281 h 2972"/>
                <a:gd name="T2" fmla="*/ 3476 w 6501"/>
                <a:gd name="T3" fmla="*/ 102 h 2972"/>
                <a:gd name="T4" fmla="*/ 3024 w 6501"/>
                <a:gd name="T5" fmla="*/ 102 h 2972"/>
                <a:gd name="T6" fmla="*/ 1507 w 6501"/>
                <a:gd name="T7" fmla="*/ 1269 h 2972"/>
                <a:gd name="T8" fmla="*/ 1507 w 6501"/>
                <a:gd name="T9" fmla="*/ 680 h 2972"/>
                <a:gd name="T10" fmla="*/ 767 w 6501"/>
                <a:gd name="T11" fmla="*/ 680 h 2972"/>
                <a:gd name="T12" fmla="*/ 767 w 6501"/>
                <a:gd name="T13" fmla="*/ 1839 h 2972"/>
                <a:gd name="T14" fmla="*/ 193 w 6501"/>
                <a:gd name="T15" fmla="*/ 2281 h 2972"/>
                <a:gd name="T16" fmla="*/ 125 w 6501"/>
                <a:gd name="T17" fmla="*/ 2800 h 2972"/>
                <a:gd name="T18" fmla="*/ 418 w 6501"/>
                <a:gd name="T19" fmla="*/ 2944 h 2972"/>
                <a:gd name="T20" fmla="*/ 539 w 6501"/>
                <a:gd name="T21" fmla="*/ 2924 h 2972"/>
                <a:gd name="T22" fmla="*/ 3136 w 6501"/>
                <a:gd name="T23" fmla="*/ 858 h 2972"/>
                <a:gd name="T24" fmla="*/ 3307 w 6501"/>
                <a:gd name="T25" fmla="*/ 856 h 2972"/>
                <a:gd name="T26" fmla="*/ 5967 w 6501"/>
                <a:gd name="T27" fmla="*/ 2925 h 2972"/>
                <a:gd name="T28" fmla="*/ 6376 w 6501"/>
                <a:gd name="T29" fmla="*/ 2800 h 2972"/>
                <a:gd name="T30" fmla="*/ 6308 w 6501"/>
                <a:gd name="T31" fmla="*/ 2281 h 29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501" h="2972">
                  <a:moveTo>
                    <a:pt x="6308" y="2281"/>
                  </a:moveTo>
                  <a:lnTo>
                    <a:pt x="3476" y="102"/>
                  </a:lnTo>
                  <a:cubicBezTo>
                    <a:pt x="3343" y="0"/>
                    <a:pt x="3157" y="0"/>
                    <a:pt x="3024" y="102"/>
                  </a:cubicBezTo>
                  <a:lnTo>
                    <a:pt x="1507" y="1269"/>
                  </a:lnTo>
                  <a:lnTo>
                    <a:pt x="1507" y="680"/>
                  </a:lnTo>
                  <a:lnTo>
                    <a:pt x="767" y="680"/>
                  </a:lnTo>
                  <a:lnTo>
                    <a:pt x="767" y="1839"/>
                  </a:lnTo>
                  <a:lnTo>
                    <a:pt x="193" y="2281"/>
                  </a:lnTo>
                  <a:cubicBezTo>
                    <a:pt x="31" y="2405"/>
                    <a:pt x="0" y="2638"/>
                    <a:pt x="125" y="2800"/>
                  </a:cubicBezTo>
                  <a:cubicBezTo>
                    <a:pt x="198" y="2895"/>
                    <a:pt x="308" y="2944"/>
                    <a:pt x="418" y="2944"/>
                  </a:cubicBezTo>
                  <a:cubicBezTo>
                    <a:pt x="459" y="2944"/>
                    <a:pt x="500" y="2937"/>
                    <a:pt x="539" y="2924"/>
                  </a:cubicBezTo>
                  <a:lnTo>
                    <a:pt x="3136" y="858"/>
                  </a:lnTo>
                  <a:cubicBezTo>
                    <a:pt x="3186" y="818"/>
                    <a:pt x="3257" y="817"/>
                    <a:pt x="3307" y="856"/>
                  </a:cubicBezTo>
                  <a:lnTo>
                    <a:pt x="5967" y="2925"/>
                  </a:lnTo>
                  <a:cubicBezTo>
                    <a:pt x="6113" y="2972"/>
                    <a:pt x="6277" y="2928"/>
                    <a:pt x="6376" y="2800"/>
                  </a:cubicBezTo>
                  <a:cubicBezTo>
                    <a:pt x="6501" y="2638"/>
                    <a:pt x="6470" y="2405"/>
                    <a:pt x="6308" y="228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" name="Rectangle 45"/>
            <p:cNvSpPr/>
            <p:nvPr/>
          </p:nvSpPr>
          <p:spPr>
            <a:xfrm rot="19322132">
              <a:off x="2621869" y="2076241"/>
              <a:ext cx="125080" cy="67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 rot="1320000" flipH="1" flipV="1">
              <a:off x="2722601" y="2064552"/>
              <a:ext cx="99521" cy="63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2708283" y="2035750"/>
              <a:ext cx="27518" cy="27518"/>
            </a:xfrm>
            <a:prstGeom prst="ellipse">
              <a:avLst/>
            </a:prstGeom>
            <a:gradFill flip="none" rotWithShape="1">
              <a:gsLst>
                <a:gs pos="0">
                  <a:srgbClr val="ED6847"/>
                </a:gs>
                <a:gs pos="78000">
                  <a:srgbClr val="9D2A0F"/>
                </a:gs>
              </a:gsLst>
              <a:lin ang="3600000" scaled="0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2713392" y="2040859"/>
              <a:ext cx="17300" cy="17300"/>
            </a:xfrm>
            <a:prstGeom prst="ellipse">
              <a:avLst/>
            </a:prstGeom>
            <a:gradFill flip="none" rotWithShape="1">
              <a:gsLst>
                <a:gs pos="0">
                  <a:srgbClr val="C73513"/>
                </a:gs>
                <a:gs pos="48000">
                  <a:srgbClr val="ED6847"/>
                </a:gs>
                <a:gs pos="100000">
                  <a:srgbClr val="ED6847">
                    <a:lumMod val="61000"/>
                    <a:lumOff val="39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 rot="21003027">
              <a:off x="2587602" y="2092781"/>
              <a:ext cx="307592" cy="190986"/>
            </a:xfrm>
            <a:prstGeom prst="roundRect">
              <a:avLst>
                <a:gd name="adj" fmla="val 8300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1" name="Rounded Rectangle 50"/>
            <p:cNvSpPr/>
            <p:nvPr/>
          </p:nvSpPr>
          <p:spPr>
            <a:xfrm rot="21003027">
              <a:off x="2595532" y="2102625"/>
              <a:ext cx="291900" cy="172662"/>
            </a:xfrm>
            <a:prstGeom prst="roundRect">
              <a:avLst>
                <a:gd name="adj" fmla="val 6390"/>
              </a:avLst>
            </a:prstGeom>
            <a:solidFill>
              <a:srgbClr val="89CFF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2" name="Freeform 51"/>
            <p:cNvSpPr/>
            <p:nvPr/>
          </p:nvSpPr>
          <p:spPr>
            <a:xfrm rot="21069836">
              <a:off x="2616636" y="2161132"/>
              <a:ext cx="264257" cy="55088"/>
            </a:xfrm>
            <a:custGeom>
              <a:avLst/>
              <a:gdLst/>
              <a:ahLst/>
              <a:cxnLst/>
              <a:rect l="l" t="t" r="r" b="b"/>
              <a:pathLst>
                <a:path w="392478" h="81818">
                  <a:moveTo>
                    <a:pt x="16520" y="13841"/>
                  </a:moveTo>
                  <a:lnTo>
                    <a:pt x="16520" y="34603"/>
                  </a:lnTo>
                  <a:lnTo>
                    <a:pt x="28742" y="34603"/>
                  </a:lnTo>
                  <a:cubicBezTo>
                    <a:pt x="36667" y="34603"/>
                    <a:pt x="41616" y="34268"/>
                    <a:pt x="43588" y="33598"/>
                  </a:cubicBezTo>
                  <a:cubicBezTo>
                    <a:pt x="45560" y="32928"/>
                    <a:pt x="47104" y="31775"/>
                    <a:pt x="48220" y="30138"/>
                  </a:cubicBezTo>
                  <a:cubicBezTo>
                    <a:pt x="49336" y="28501"/>
                    <a:pt x="49894" y="26454"/>
                    <a:pt x="49894" y="23999"/>
                  </a:cubicBezTo>
                  <a:cubicBezTo>
                    <a:pt x="49894" y="21245"/>
                    <a:pt x="49160" y="19022"/>
                    <a:pt x="47690" y="17329"/>
                  </a:cubicBezTo>
                  <a:cubicBezTo>
                    <a:pt x="46220" y="15636"/>
                    <a:pt x="44146" y="14567"/>
                    <a:pt x="41467" y="14120"/>
                  </a:cubicBezTo>
                  <a:cubicBezTo>
                    <a:pt x="40128" y="13934"/>
                    <a:pt x="36109" y="13841"/>
                    <a:pt x="29412" y="13841"/>
                  </a:cubicBezTo>
                  <a:close/>
                  <a:moveTo>
                    <a:pt x="327459" y="0"/>
                  </a:moveTo>
                  <a:lnTo>
                    <a:pt x="392478" y="0"/>
                  </a:lnTo>
                  <a:lnTo>
                    <a:pt x="392478" y="13841"/>
                  </a:lnTo>
                  <a:lnTo>
                    <a:pt x="368256" y="13841"/>
                  </a:lnTo>
                  <a:lnTo>
                    <a:pt x="368256" y="81818"/>
                  </a:lnTo>
                  <a:lnTo>
                    <a:pt x="351736" y="81818"/>
                  </a:lnTo>
                  <a:lnTo>
                    <a:pt x="351736" y="13841"/>
                  </a:lnTo>
                  <a:lnTo>
                    <a:pt x="327459" y="13841"/>
                  </a:lnTo>
                  <a:close/>
                  <a:moveTo>
                    <a:pt x="219186" y="0"/>
                  </a:moveTo>
                  <a:lnTo>
                    <a:pt x="235260" y="0"/>
                  </a:lnTo>
                  <a:lnTo>
                    <a:pt x="268746" y="54639"/>
                  </a:lnTo>
                  <a:lnTo>
                    <a:pt x="268746" y="0"/>
                  </a:lnTo>
                  <a:lnTo>
                    <a:pt x="284094" y="0"/>
                  </a:lnTo>
                  <a:lnTo>
                    <a:pt x="284094" y="81818"/>
                  </a:lnTo>
                  <a:lnTo>
                    <a:pt x="267518" y="81818"/>
                  </a:lnTo>
                  <a:lnTo>
                    <a:pt x="234534" y="28463"/>
                  </a:lnTo>
                  <a:lnTo>
                    <a:pt x="234534" y="81818"/>
                  </a:lnTo>
                  <a:lnTo>
                    <a:pt x="219186" y="81818"/>
                  </a:lnTo>
                  <a:close/>
                  <a:moveTo>
                    <a:pt x="114244" y="0"/>
                  </a:moveTo>
                  <a:lnTo>
                    <a:pt x="174910" y="0"/>
                  </a:lnTo>
                  <a:lnTo>
                    <a:pt x="174910" y="13841"/>
                  </a:lnTo>
                  <a:lnTo>
                    <a:pt x="130764" y="13841"/>
                  </a:lnTo>
                  <a:lnTo>
                    <a:pt x="130764" y="31979"/>
                  </a:lnTo>
                  <a:lnTo>
                    <a:pt x="171840" y="31979"/>
                  </a:lnTo>
                  <a:lnTo>
                    <a:pt x="171840" y="45765"/>
                  </a:lnTo>
                  <a:lnTo>
                    <a:pt x="130764" y="45765"/>
                  </a:lnTo>
                  <a:lnTo>
                    <a:pt x="130764" y="68033"/>
                  </a:lnTo>
                  <a:lnTo>
                    <a:pt x="176473" y="68033"/>
                  </a:lnTo>
                  <a:lnTo>
                    <a:pt x="176473" y="81818"/>
                  </a:lnTo>
                  <a:lnTo>
                    <a:pt x="114244" y="81818"/>
                  </a:lnTo>
                  <a:close/>
                  <a:moveTo>
                    <a:pt x="0" y="0"/>
                  </a:moveTo>
                  <a:lnTo>
                    <a:pt x="34770" y="0"/>
                  </a:lnTo>
                  <a:cubicBezTo>
                    <a:pt x="43513" y="0"/>
                    <a:pt x="49866" y="735"/>
                    <a:pt x="53829" y="2205"/>
                  </a:cubicBezTo>
                  <a:cubicBezTo>
                    <a:pt x="57792" y="3674"/>
                    <a:pt x="60963" y="6288"/>
                    <a:pt x="63345" y="10046"/>
                  </a:cubicBezTo>
                  <a:cubicBezTo>
                    <a:pt x="65726" y="13804"/>
                    <a:pt x="66917" y="18101"/>
                    <a:pt x="66917" y="22938"/>
                  </a:cubicBezTo>
                  <a:cubicBezTo>
                    <a:pt x="66917" y="29077"/>
                    <a:pt x="65112" y="34147"/>
                    <a:pt x="61503" y="38146"/>
                  </a:cubicBezTo>
                  <a:cubicBezTo>
                    <a:pt x="57894" y="42146"/>
                    <a:pt x="52499" y="44667"/>
                    <a:pt x="45318" y="45709"/>
                  </a:cubicBezTo>
                  <a:cubicBezTo>
                    <a:pt x="48890" y="47792"/>
                    <a:pt x="51838" y="50081"/>
                    <a:pt x="54164" y="52574"/>
                  </a:cubicBezTo>
                  <a:cubicBezTo>
                    <a:pt x="56489" y="55066"/>
                    <a:pt x="59624" y="59494"/>
                    <a:pt x="63568" y="65856"/>
                  </a:cubicBezTo>
                  <a:lnTo>
                    <a:pt x="73558" y="81818"/>
                  </a:lnTo>
                  <a:lnTo>
                    <a:pt x="53801" y="81818"/>
                  </a:lnTo>
                  <a:lnTo>
                    <a:pt x="41858" y="64015"/>
                  </a:lnTo>
                  <a:cubicBezTo>
                    <a:pt x="37616" y="57652"/>
                    <a:pt x="34714" y="53643"/>
                    <a:pt x="33151" y="51988"/>
                  </a:cubicBezTo>
                  <a:cubicBezTo>
                    <a:pt x="31588" y="50332"/>
                    <a:pt x="29933" y="49197"/>
                    <a:pt x="28184" y="48583"/>
                  </a:cubicBezTo>
                  <a:cubicBezTo>
                    <a:pt x="26435" y="47969"/>
                    <a:pt x="23663" y="47662"/>
                    <a:pt x="19868" y="47662"/>
                  </a:cubicBezTo>
                  <a:lnTo>
                    <a:pt x="16520" y="47662"/>
                  </a:lnTo>
                  <a:lnTo>
                    <a:pt x="16520" y="81818"/>
                  </a:lnTo>
                  <a:lnTo>
                    <a:pt x="0" y="8181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spc="-150" dirty="0"/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3596883" y="2554879"/>
            <a:ext cx="491128" cy="367856"/>
            <a:chOff x="2296" y="1647"/>
            <a:chExt cx="251" cy="188"/>
          </a:xfrm>
          <a:solidFill>
            <a:schemeClr val="bg1"/>
          </a:solidFill>
        </p:grpSpPr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2437" y="1726"/>
              <a:ext cx="78" cy="47"/>
            </a:xfrm>
            <a:custGeom>
              <a:avLst/>
              <a:gdLst>
                <a:gd name="T0" fmla="*/ 372 w 1098"/>
                <a:gd name="T1" fmla="*/ 3 h 658"/>
                <a:gd name="T2" fmla="*/ 450 w 1098"/>
                <a:gd name="T3" fmla="*/ 24 h 658"/>
                <a:gd name="T4" fmla="*/ 519 w 1098"/>
                <a:gd name="T5" fmla="*/ 61 h 658"/>
                <a:gd name="T6" fmla="*/ 580 w 1098"/>
                <a:gd name="T7" fmla="*/ 61 h 658"/>
                <a:gd name="T8" fmla="*/ 649 w 1098"/>
                <a:gd name="T9" fmla="*/ 24 h 658"/>
                <a:gd name="T10" fmla="*/ 728 w 1098"/>
                <a:gd name="T11" fmla="*/ 3 h 658"/>
                <a:gd name="T12" fmla="*/ 814 w 1098"/>
                <a:gd name="T13" fmla="*/ 3 h 658"/>
                <a:gd name="T14" fmla="*/ 897 w 1098"/>
                <a:gd name="T15" fmla="*/ 26 h 658"/>
                <a:gd name="T16" fmla="*/ 969 w 1098"/>
                <a:gd name="T17" fmla="*/ 69 h 658"/>
                <a:gd name="T18" fmla="*/ 1029 w 1098"/>
                <a:gd name="T19" fmla="*/ 128 h 658"/>
                <a:gd name="T20" fmla="*/ 1071 w 1098"/>
                <a:gd name="T21" fmla="*/ 201 h 658"/>
                <a:gd name="T22" fmla="*/ 1095 w 1098"/>
                <a:gd name="T23" fmla="*/ 284 h 658"/>
                <a:gd name="T24" fmla="*/ 1095 w 1098"/>
                <a:gd name="T25" fmla="*/ 374 h 658"/>
                <a:gd name="T26" fmla="*/ 1071 w 1098"/>
                <a:gd name="T27" fmla="*/ 457 h 658"/>
                <a:gd name="T28" fmla="*/ 1029 w 1098"/>
                <a:gd name="T29" fmla="*/ 530 h 658"/>
                <a:gd name="T30" fmla="*/ 969 w 1098"/>
                <a:gd name="T31" fmla="*/ 590 h 658"/>
                <a:gd name="T32" fmla="*/ 897 w 1098"/>
                <a:gd name="T33" fmla="*/ 632 h 658"/>
                <a:gd name="T34" fmla="*/ 814 w 1098"/>
                <a:gd name="T35" fmla="*/ 655 h 658"/>
                <a:gd name="T36" fmla="*/ 728 w 1098"/>
                <a:gd name="T37" fmla="*/ 656 h 658"/>
                <a:gd name="T38" fmla="*/ 649 w 1098"/>
                <a:gd name="T39" fmla="*/ 635 h 658"/>
                <a:gd name="T40" fmla="*/ 580 w 1098"/>
                <a:gd name="T41" fmla="*/ 597 h 658"/>
                <a:gd name="T42" fmla="*/ 519 w 1098"/>
                <a:gd name="T43" fmla="*/ 597 h 658"/>
                <a:gd name="T44" fmla="*/ 450 w 1098"/>
                <a:gd name="T45" fmla="*/ 635 h 658"/>
                <a:gd name="T46" fmla="*/ 372 w 1098"/>
                <a:gd name="T47" fmla="*/ 656 h 658"/>
                <a:gd name="T48" fmla="*/ 286 w 1098"/>
                <a:gd name="T49" fmla="*/ 655 h 658"/>
                <a:gd name="T50" fmla="*/ 201 w 1098"/>
                <a:gd name="T51" fmla="*/ 632 h 658"/>
                <a:gd name="T52" fmla="*/ 129 w 1098"/>
                <a:gd name="T53" fmla="*/ 590 h 658"/>
                <a:gd name="T54" fmla="*/ 69 w 1098"/>
                <a:gd name="T55" fmla="*/ 530 h 658"/>
                <a:gd name="T56" fmla="*/ 27 w 1098"/>
                <a:gd name="T57" fmla="*/ 457 h 658"/>
                <a:gd name="T58" fmla="*/ 3 w 1098"/>
                <a:gd name="T59" fmla="*/ 374 h 658"/>
                <a:gd name="T60" fmla="*/ 3 w 1098"/>
                <a:gd name="T61" fmla="*/ 284 h 658"/>
                <a:gd name="T62" fmla="*/ 27 w 1098"/>
                <a:gd name="T63" fmla="*/ 201 h 658"/>
                <a:gd name="T64" fmla="*/ 69 w 1098"/>
                <a:gd name="T65" fmla="*/ 128 h 658"/>
                <a:gd name="T66" fmla="*/ 129 w 1098"/>
                <a:gd name="T67" fmla="*/ 69 h 658"/>
                <a:gd name="T68" fmla="*/ 201 w 1098"/>
                <a:gd name="T69" fmla="*/ 26 h 658"/>
                <a:gd name="T70" fmla="*/ 286 w 1098"/>
                <a:gd name="T71" fmla="*/ 3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98" h="658">
                  <a:moveTo>
                    <a:pt x="330" y="0"/>
                  </a:moveTo>
                  <a:lnTo>
                    <a:pt x="372" y="3"/>
                  </a:lnTo>
                  <a:lnTo>
                    <a:pt x="411" y="11"/>
                  </a:lnTo>
                  <a:lnTo>
                    <a:pt x="450" y="24"/>
                  </a:lnTo>
                  <a:lnTo>
                    <a:pt x="485" y="41"/>
                  </a:lnTo>
                  <a:lnTo>
                    <a:pt x="519" y="61"/>
                  </a:lnTo>
                  <a:lnTo>
                    <a:pt x="550" y="85"/>
                  </a:lnTo>
                  <a:lnTo>
                    <a:pt x="580" y="61"/>
                  </a:lnTo>
                  <a:lnTo>
                    <a:pt x="614" y="41"/>
                  </a:lnTo>
                  <a:lnTo>
                    <a:pt x="649" y="24"/>
                  </a:lnTo>
                  <a:lnTo>
                    <a:pt x="687" y="11"/>
                  </a:lnTo>
                  <a:lnTo>
                    <a:pt x="728" y="3"/>
                  </a:lnTo>
                  <a:lnTo>
                    <a:pt x="769" y="0"/>
                  </a:lnTo>
                  <a:lnTo>
                    <a:pt x="814" y="3"/>
                  </a:lnTo>
                  <a:lnTo>
                    <a:pt x="856" y="12"/>
                  </a:lnTo>
                  <a:lnTo>
                    <a:pt x="897" y="26"/>
                  </a:lnTo>
                  <a:lnTo>
                    <a:pt x="935" y="45"/>
                  </a:lnTo>
                  <a:lnTo>
                    <a:pt x="969" y="69"/>
                  </a:lnTo>
                  <a:lnTo>
                    <a:pt x="1001" y="97"/>
                  </a:lnTo>
                  <a:lnTo>
                    <a:pt x="1029" y="128"/>
                  </a:lnTo>
                  <a:lnTo>
                    <a:pt x="1052" y="163"/>
                  </a:lnTo>
                  <a:lnTo>
                    <a:pt x="1071" y="201"/>
                  </a:lnTo>
                  <a:lnTo>
                    <a:pt x="1086" y="242"/>
                  </a:lnTo>
                  <a:lnTo>
                    <a:pt x="1095" y="284"/>
                  </a:lnTo>
                  <a:lnTo>
                    <a:pt x="1098" y="329"/>
                  </a:lnTo>
                  <a:lnTo>
                    <a:pt x="1095" y="374"/>
                  </a:lnTo>
                  <a:lnTo>
                    <a:pt x="1086" y="416"/>
                  </a:lnTo>
                  <a:lnTo>
                    <a:pt x="1071" y="457"/>
                  </a:lnTo>
                  <a:lnTo>
                    <a:pt x="1052" y="495"/>
                  </a:lnTo>
                  <a:lnTo>
                    <a:pt x="1029" y="530"/>
                  </a:lnTo>
                  <a:lnTo>
                    <a:pt x="1001" y="562"/>
                  </a:lnTo>
                  <a:lnTo>
                    <a:pt x="969" y="590"/>
                  </a:lnTo>
                  <a:lnTo>
                    <a:pt x="935" y="613"/>
                  </a:lnTo>
                  <a:lnTo>
                    <a:pt x="897" y="632"/>
                  </a:lnTo>
                  <a:lnTo>
                    <a:pt x="856" y="646"/>
                  </a:lnTo>
                  <a:lnTo>
                    <a:pt x="814" y="655"/>
                  </a:lnTo>
                  <a:lnTo>
                    <a:pt x="769" y="658"/>
                  </a:lnTo>
                  <a:lnTo>
                    <a:pt x="728" y="656"/>
                  </a:lnTo>
                  <a:lnTo>
                    <a:pt x="687" y="647"/>
                  </a:lnTo>
                  <a:lnTo>
                    <a:pt x="649" y="635"/>
                  </a:lnTo>
                  <a:lnTo>
                    <a:pt x="614" y="618"/>
                  </a:lnTo>
                  <a:lnTo>
                    <a:pt x="580" y="597"/>
                  </a:lnTo>
                  <a:lnTo>
                    <a:pt x="550" y="573"/>
                  </a:lnTo>
                  <a:lnTo>
                    <a:pt x="519" y="597"/>
                  </a:lnTo>
                  <a:lnTo>
                    <a:pt x="485" y="618"/>
                  </a:lnTo>
                  <a:lnTo>
                    <a:pt x="450" y="635"/>
                  </a:lnTo>
                  <a:lnTo>
                    <a:pt x="411" y="647"/>
                  </a:lnTo>
                  <a:lnTo>
                    <a:pt x="372" y="656"/>
                  </a:lnTo>
                  <a:lnTo>
                    <a:pt x="330" y="658"/>
                  </a:lnTo>
                  <a:lnTo>
                    <a:pt x="286" y="655"/>
                  </a:lnTo>
                  <a:lnTo>
                    <a:pt x="242" y="646"/>
                  </a:lnTo>
                  <a:lnTo>
                    <a:pt x="201" y="632"/>
                  </a:lnTo>
                  <a:lnTo>
                    <a:pt x="164" y="613"/>
                  </a:lnTo>
                  <a:lnTo>
                    <a:pt x="129" y="590"/>
                  </a:lnTo>
                  <a:lnTo>
                    <a:pt x="97" y="562"/>
                  </a:lnTo>
                  <a:lnTo>
                    <a:pt x="69" y="530"/>
                  </a:lnTo>
                  <a:lnTo>
                    <a:pt x="46" y="495"/>
                  </a:lnTo>
                  <a:lnTo>
                    <a:pt x="27" y="457"/>
                  </a:lnTo>
                  <a:lnTo>
                    <a:pt x="12" y="416"/>
                  </a:lnTo>
                  <a:lnTo>
                    <a:pt x="3" y="374"/>
                  </a:lnTo>
                  <a:lnTo>
                    <a:pt x="0" y="329"/>
                  </a:lnTo>
                  <a:lnTo>
                    <a:pt x="3" y="284"/>
                  </a:lnTo>
                  <a:lnTo>
                    <a:pt x="12" y="242"/>
                  </a:lnTo>
                  <a:lnTo>
                    <a:pt x="27" y="201"/>
                  </a:lnTo>
                  <a:lnTo>
                    <a:pt x="46" y="163"/>
                  </a:lnTo>
                  <a:lnTo>
                    <a:pt x="69" y="128"/>
                  </a:lnTo>
                  <a:lnTo>
                    <a:pt x="97" y="97"/>
                  </a:lnTo>
                  <a:lnTo>
                    <a:pt x="129" y="69"/>
                  </a:lnTo>
                  <a:lnTo>
                    <a:pt x="164" y="45"/>
                  </a:lnTo>
                  <a:lnTo>
                    <a:pt x="201" y="26"/>
                  </a:lnTo>
                  <a:lnTo>
                    <a:pt x="242" y="12"/>
                  </a:lnTo>
                  <a:lnTo>
                    <a:pt x="286" y="3"/>
                  </a:lnTo>
                  <a:lnTo>
                    <a:pt x="3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7"/>
            <p:cNvSpPr>
              <a:spLocks noEditPoints="1"/>
            </p:cNvSpPr>
            <p:nvPr/>
          </p:nvSpPr>
          <p:spPr bwMode="auto">
            <a:xfrm>
              <a:off x="2327" y="1647"/>
              <a:ext cx="220" cy="157"/>
            </a:xfrm>
            <a:custGeom>
              <a:avLst/>
              <a:gdLst>
                <a:gd name="T0" fmla="*/ 219 w 3072"/>
                <a:gd name="T1" fmla="*/ 220 h 2192"/>
                <a:gd name="T2" fmla="*/ 219 w 3072"/>
                <a:gd name="T3" fmla="*/ 439 h 2192"/>
                <a:gd name="T4" fmla="*/ 2852 w 3072"/>
                <a:gd name="T5" fmla="*/ 439 h 2192"/>
                <a:gd name="T6" fmla="*/ 2852 w 3072"/>
                <a:gd name="T7" fmla="*/ 220 h 2192"/>
                <a:gd name="T8" fmla="*/ 219 w 3072"/>
                <a:gd name="T9" fmla="*/ 220 h 2192"/>
                <a:gd name="T10" fmla="*/ 219 w 3072"/>
                <a:gd name="T11" fmla="*/ 0 h 2192"/>
                <a:gd name="T12" fmla="*/ 2852 w 3072"/>
                <a:gd name="T13" fmla="*/ 0 h 2192"/>
                <a:gd name="T14" fmla="*/ 2888 w 3072"/>
                <a:gd name="T15" fmla="*/ 4 h 2192"/>
                <a:gd name="T16" fmla="*/ 2922 w 3072"/>
                <a:gd name="T17" fmla="*/ 11 h 2192"/>
                <a:gd name="T18" fmla="*/ 2953 w 3072"/>
                <a:gd name="T19" fmla="*/ 25 h 2192"/>
                <a:gd name="T20" fmla="*/ 2981 w 3072"/>
                <a:gd name="T21" fmla="*/ 43 h 2192"/>
                <a:gd name="T22" fmla="*/ 3007 w 3072"/>
                <a:gd name="T23" fmla="*/ 64 h 2192"/>
                <a:gd name="T24" fmla="*/ 3029 w 3072"/>
                <a:gd name="T25" fmla="*/ 90 h 2192"/>
                <a:gd name="T26" fmla="*/ 3047 w 3072"/>
                <a:gd name="T27" fmla="*/ 118 h 2192"/>
                <a:gd name="T28" fmla="*/ 3060 w 3072"/>
                <a:gd name="T29" fmla="*/ 150 h 2192"/>
                <a:gd name="T30" fmla="*/ 3069 w 3072"/>
                <a:gd name="T31" fmla="*/ 184 h 2192"/>
                <a:gd name="T32" fmla="*/ 3072 w 3072"/>
                <a:gd name="T33" fmla="*/ 220 h 2192"/>
                <a:gd name="T34" fmla="*/ 3072 w 3072"/>
                <a:gd name="T35" fmla="*/ 1973 h 2192"/>
                <a:gd name="T36" fmla="*/ 3069 w 3072"/>
                <a:gd name="T37" fmla="*/ 2009 h 2192"/>
                <a:gd name="T38" fmla="*/ 3060 w 3072"/>
                <a:gd name="T39" fmla="*/ 2042 h 2192"/>
                <a:gd name="T40" fmla="*/ 3047 w 3072"/>
                <a:gd name="T41" fmla="*/ 2074 h 2192"/>
                <a:gd name="T42" fmla="*/ 3029 w 3072"/>
                <a:gd name="T43" fmla="*/ 2103 h 2192"/>
                <a:gd name="T44" fmla="*/ 3007 w 3072"/>
                <a:gd name="T45" fmla="*/ 2128 h 2192"/>
                <a:gd name="T46" fmla="*/ 2981 w 3072"/>
                <a:gd name="T47" fmla="*/ 2151 h 2192"/>
                <a:gd name="T48" fmla="*/ 2953 w 3072"/>
                <a:gd name="T49" fmla="*/ 2168 h 2192"/>
                <a:gd name="T50" fmla="*/ 2922 w 3072"/>
                <a:gd name="T51" fmla="*/ 2181 h 2192"/>
                <a:gd name="T52" fmla="*/ 2888 w 3072"/>
                <a:gd name="T53" fmla="*/ 2190 h 2192"/>
                <a:gd name="T54" fmla="*/ 2852 w 3072"/>
                <a:gd name="T55" fmla="*/ 2192 h 2192"/>
                <a:gd name="T56" fmla="*/ 1316 w 3072"/>
                <a:gd name="T57" fmla="*/ 2192 h 2192"/>
                <a:gd name="T58" fmla="*/ 1316 w 3072"/>
                <a:gd name="T59" fmla="*/ 1973 h 2192"/>
                <a:gd name="T60" fmla="*/ 2852 w 3072"/>
                <a:gd name="T61" fmla="*/ 1973 h 2192"/>
                <a:gd name="T62" fmla="*/ 2852 w 3072"/>
                <a:gd name="T63" fmla="*/ 877 h 2192"/>
                <a:gd name="T64" fmla="*/ 0 w 3072"/>
                <a:gd name="T65" fmla="*/ 877 h 2192"/>
                <a:gd name="T66" fmla="*/ 0 w 3072"/>
                <a:gd name="T67" fmla="*/ 220 h 2192"/>
                <a:gd name="T68" fmla="*/ 3 w 3072"/>
                <a:gd name="T69" fmla="*/ 184 h 2192"/>
                <a:gd name="T70" fmla="*/ 11 w 3072"/>
                <a:gd name="T71" fmla="*/ 150 h 2192"/>
                <a:gd name="T72" fmla="*/ 24 w 3072"/>
                <a:gd name="T73" fmla="*/ 118 h 2192"/>
                <a:gd name="T74" fmla="*/ 42 w 3072"/>
                <a:gd name="T75" fmla="*/ 90 h 2192"/>
                <a:gd name="T76" fmla="*/ 64 w 3072"/>
                <a:gd name="T77" fmla="*/ 64 h 2192"/>
                <a:gd name="T78" fmla="*/ 89 w 3072"/>
                <a:gd name="T79" fmla="*/ 43 h 2192"/>
                <a:gd name="T80" fmla="*/ 118 w 3072"/>
                <a:gd name="T81" fmla="*/ 25 h 2192"/>
                <a:gd name="T82" fmla="*/ 150 w 3072"/>
                <a:gd name="T83" fmla="*/ 11 h 2192"/>
                <a:gd name="T84" fmla="*/ 184 w 3072"/>
                <a:gd name="T85" fmla="*/ 4 h 2192"/>
                <a:gd name="T86" fmla="*/ 219 w 3072"/>
                <a:gd name="T87" fmla="*/ 0 h 2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072" h="2192">
                  <a:moveTo>
                    <a:pt x="219" y="220"/>
                  </a:moveTo>
                  <a:lnTo>
                    <a:pt x="219" y="439"/>
                  </a:lnTo>
                  <a:lnTo>
                    <a:pt x="2852" y="439"/>
                  </a:lnTo>
                  <a:lnTo>
                    <a:pt x="2852" y="220"/>
                  </a:lnTo>
                  <a:lnTo>
                    <a:pt x="219" y="220"/>
                  </a:lnTo>
                  <a:close/>
                  <a:moveTo>
                    <a:pt x="219" y="0"/>
                  </a:moveTo>
                  <a:lnTo>
                    <a:pt x="2852" y="0"/>
                  </a:lnTo>
                  <a:lnTo>
                    <a:pt x="2888" y="4"/>
                  </a:lnTo>
                  <a:lnTo>
                    <a:pt x="2922" y="11"/>
                  </a:lnTo>
                  <a:lnTo>
                    <a:pt x="2953" y="25"/>
                  </a:lnTo>
                  <a:lnTo>
                    <a:pt x="2981" y="43"/>
                  </a:lnTo>
                  <a:lnTo>
                    <a:pt x="3007" y="64"/>
                  </a:lnTo>
                  <a:lnTo>
                    <a:pt x="3029" y="90"/>
                  </a:lnTo>
                  <a:lnTo>
                    <a:pt x="3047" y="118"/>
                  </a:lnTo>
                  <a:lnTo>
                    <a:pt x="3060" y="150"/>
                  </a:lnTo>
                  <a:lnTo>
                    <a:pt x="3069" y="184"/>
                  </a:lnTo>
                  <a:lnTo>
                    <a:pt x="3072" y="220"/>
                  </a:lnTo>
                  <a:lnTo>
                    <a:pt x="3072" y="1973"/>
                  </a:lnTo>
                  <a:lnTo>
                    <a:pt x="3069" y="2009"/>
                  </a:lnTo>
                  <a:lnTo>
                    <a:pt x="3060" y="2042"/>
                  </a:lnTo>
                  <a:lnTo>
                    <a:pt x="3047" y="2074"/>
                  </a:lnTo>
                  <a:lnTo>
                    <a:pt x="3029" y="2103"/>
                  </a:lnTo>
                  <a:lnTo>
                    <a:pt x="3007" y="2128"/>
                  </a:lnTo>
                  <a:lnTo>
                    <a:pt x="2981" y="2151"/>
                  </a:lnTo>
                  <a:lnTo>
                    <a:pt x="2953" y="2168"/>
                  </a:lnTo>
                  <a:lnTo>
                    <a:pt x="2922" y="2181"/>
                  </a:lnTo>
                  <a:lnTo>
                    <a:pt x="2888" y="2190"/>
                  </a:lnTo>
                  <a:lnTo>
                    <a:pt x="2852" y="2192"/>
                  </a:lnTo>
                  <a:lnTo>
                    <a:pt x="1316" y="2192"/>
                  </a:lnTo>
                  <a:lnTo>
                    <a:pt x="1316" y="1973"/>
                  </a:lnTo>
                  <a:lnTo>
                    <a:pt x="2852" y="1973"/>
                  </a:lnTo>
                  <a:lnTo>
                    <a:pt x="2852" y="877"/>
                  </a:lnTo>
                  <a:lnTo>
                    <a:pt x="0" y="877"/>
                  </a:lnTo>
                  <a:lnTo>
                    <a:pt x="0" y="220"/>
                  </a:lnTo>
                  <a:lnTo>
                    <a:pt x="3" y="184"/>
                  </a:lnTo>
                  <a:lnTo>
                    <a:pt x="11" y="150"/>
                  </a:lnTo>
                  <a:lnTo>
                    <a:pt x="24" y="118"/>
                  </a:lnTo>
                  <a:lnTo>
                    <a:pt x="42" y="90"/>
                  </a:lnTo>
                  <a:lnTo>
                    <a:pt x="64" y="64"/>
                  </a:lnTo>
                  <a:lnTo>
                    <a:pt x="89" y="43"/>
                  </a:lnTo>
                  <a:lnTo>
                    <a:pt x="118" y="25"/>
                  </a:lnTo>
                  <a:lnTo>
                    <a:pt x="150" y="11"/>
                  </a:lnTo>
                  <a:lnTo>
                    <a:pt x="184" y="4"/>
                  </a:lnTo>
                  <a:lnTo>
                    <a:pt x="21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8"/>
            <p:cNvSpPr>
              <a:spLocks noEditPoints="1"/>
            </p:cNvSpPr>
            <p:nvPr/>
          </p:nvSpPr>
          <p:spPr bwMode="auto">
            <a:xfrm>
              <a:off x="2296" y="1726"/>
              <a:ext cx="110" cy="109"/>
            </a:xfrm>
            <a:custGeom>
              <a:avLst/>
              <a:gdLst>
                <a:gd name="T0" fmla="*/ 612 w 1536"/>
                <a:gd name="T1" fmla="*/ 923 h 1534"/>
                <a:gd name="T2" fmla="*/ 225 w 1536"/>
                <a:gd name="T3" fmla="*/ 845 h 1534"/>
                <a:gd name="T4" fmla="*/ 1311 w 1536"/>
                <a:gd name="T5" fmla="*/ 535 h 1534"/>
                <a:gd name="T6" fmla="*/ 768 w 1536"/>
                <a:gd name="T7" fmla="*/ 0 h 1534"/>
                <a:gd name="T8" fmla="*/ 906 w 1536"/>
                <a:gd name="T9" fmla="*/ 13 h 1534"/>
                <a:gd name="T10" fmla="*/ 1036 w 1536"/>
                <a:gd name="T11" fmla="*/ 48 h 1534"/>
                <a:gd name="T12" fmla="*/ 1155 w 1536"/>
                <a:gd name="T13" fmla="*/ 106 h 1534"/>
                <a:gd name="T14" fmla="*/ 1263 w 1536"/>
                <a:gd name="T15" fmla="*/ 181 h 1534"/>
                <a:gd name="T16" fmla="*/ 1356 w 1536"/>
                <a:gd name="T17" fmla="*/ 274 h 1534"/>
                <a:gd name="T18" fmla="*/ 1431 w 1536"/>
                <a:gd name="T19" fmla="*/ 380 h 1534"/>
                <a:gd name="T20" fmla="*/ 1488 w 1536"/>
                <a:gd name="T21" fmla="*/ 500 h 1534"/>
                <a:gd name="T22" fmla="*/ 1524 w 1536"/>
                <a:gd name="T23" fmla="*/ 630 h 1534"/>
                <a:gd name="T24" fmla="*/ 1536 w 1536"/>
                <a:gd name="T25" fmla="*/ 767 h 1534"/>
                <a:gd name="T26" fmla="*/ 1524 w 1536"/>
                <a:gd name="T27" fmla="*/ 906 h 1534"/>
                <a:gd name="T28" fmla="*/ 1488 w 1536"/>
                <a:gd name="T29" fmla="*/ 1035 h 1534"/>
                <a:gd name="T30" fmla="*/ 1431 w 1536"/>
                <a:gd name="T31" fmla="*/ 1155 h 1534"/>
                <a:gd name="T32" fmla="*/ 1356 w 1536"/>
                <a:gd name="T33" fmla="*/ 1262 h 1534"/>
                <a:gd name="T34" fmla="*/ 1263 w 1536"/>
                <a:gd name="T35" fmla="*/ 1355 h 1534"/>
                <a:gd name="T36" fmla="*/ 1155 w 1536"/>
                <a:gd name="T37" fmla="*/ 1430 h 1534"/>
                <a:gd name="T38" fmla="*/ 1036 w 1536"/>
                <a:gd name="T39" fmla="*/ 1487 h 1534"/>
                <a:gd name="T40" fmla="*/ 906 w 1536"/>
                <a:gd name="T41" fmla="*/ 1523 h 1534"/>
                <a:gd name="T42" fmla="*/ 768 w 1536"/>
                <a:gd name="T43" fmla="*/ 1534 h 1534"/>
                <a:gd name="T44" fmla="*/ 630 w 1536"/>
                <a:gd name="T45" fmla="*/ 1523 h 1534"/>
                <a:gd name="T46" fmla="*/ 499 w 1536"/>
                <a:gd name="T47" fmla="*/ 1487 h 1534"/>
                <a:gd name="T48" fmla="*/ 380 w 1536"/>
                <a:gd name="T49" fmla="*/ 1430 h 1534"/>
                <a:gd name="T50" fmla="*/ 273 w 1536"/>
                <a:gd name="T51" fmla="*/ 1355 h 1534"/>
                <a:gd name="T52" fmla="*/ 181 w 1536"/>
                <a:gd name="T53" fmla="*/ 1262 h 1534"/>
                <a:gd name="T54" fmla="*/ 104 w 1536"/>
                <a:gd name="T55" fmla="*/ 1155 h 1534"/>
                <a:gd name="T56" fmla="*/ 48 w 1536"/>
                <a:gd name="T57" fmla="*/ 1035 h 1534"/>
                <a:gd name="T58" fmla="*/ 13 w 1536"/>
                <a:gd name="T59" fmla="*/ 906 h 1534"/>
                <a:gd name="T60" fmla="*/ 0 w 1536"/>
                <a:gd name="T61" fmla="*/ 767 h 1534"/>
                <a:gd name="T62" fmla="*/ 13 w 1536"/>
                <a:gd name="T63" fmla="*/ 630 h 1534"/>
                <a:gd name="T64" fmla="*/ 48 w 1536"/>
                <a:gd name="T65" fmla="*/ 500 h 1534"/>
                <a:gd name="T66" fmla="*/ 104 w 1536"/>
                <a:gd name="T67" fmla="*/ 380 h 1534"/>
                <a:gd name="T68" fmla="*/ 181 w 1536"/>
                <a:gd name="T69" fmla="*/ 274 h 1534"/>
                <a:gd name="T70" fmla="*/ 273 w 1536"/>
                <a:gd name="T71" fmla="*/ 181 h 1534"/>
                <a:gd name="T72" fmla="*/ 380 w 1536"/>
                <a:gd name="T73" fmla="*/ 106 h 1534"/>
                <a:gd name="T74" fmla="*/ 499 w 1536"/>
                <a:gd name="T75" fmla="*/ 48 h 1534"/>
                <a:gd name="T76" fmla="*/ 630 w 1536"/>
                <a:gd name="T77" fmla="*/ 13 h 1534"/>
                <a:gd name="T78" fmla="*/ 768 w 1536"/>
                <a:gd name="T79" fmla="*/ 0 h 1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536" h="1534">
                  <a:moveTo>
                    <a:pt x="1155" y="380"/>
                  </a:moveTo>
                  <a:lnTo>
                    <a:pt x="612" y="923"/>
                  </a:lnTo>
                  <a:lnTo>
                    <a:pt x="380" y="690"/>
                  </a:lnTo>
                  <a:lnTo>
                    <a:pt x="225" y="845"/>
                  </a:lnTo>
                  <a:lnTo>
                    <a:pt x="612" y="1232"/>
                  </a:lnTo>
                  <a:lnTo>
                    <a:pt x="1311" y="535"/>
                  </a:lnTo>
                  <a:lnTo>
                    <a:pt x="1155" y="380"/>
                  </a:lnTo>
                  <a:close/>
                  <a:moveTo>
                    <a:pt x="768" y="0"/>
                  </a:moveTo>
                  <a:lnTo>
                    <a:pt x="838" y="3"/>
                  </a:lnTo>
                  <a:lnTo>
                    <a:pt x="906" y="13"/>
                  </a:lnTo>
                  <a:lnTo>
                    <a:pt x="972" y="28"/>
                  </a:lnTo>
                  <a:lnTo>
                    <a:pt x="1036" y="48"/>
                  </a:lnTo>
                  <a:lnTo>
                    <a:pt x="1097" y="75"/>
                  </a:lnTo>
                  <a:lnTo>
                    <a:pt x="1155" y="106"/>
                  </a:lnTo>
                  <a:lnTo>
                    <a:pt x="1211" y="141"/>
                  </a:lnTo>
                  <a:lnTo>
                    <a:pt x="1263" y="181"/>
                  </a:lnTo>
                  <a:lnTo>
                    <a:pt x="1311" y="225"/>
                  </a:lnTo>
                  <a:lnTo>
                    <a:pt x="1356" y="274"/>
                  </a:lnTo>
                  <a:lnTo>
                    <a:pt x="1395" y="325"/>
                  </a:lnTo>
                  <a:lnTo>
                    <a:pt x="1431" y="380"/>
                  </a:lnTo>
                  <a:lnTo>
                    <a:pt x="1462" y="439"/>
                  </a:lnTo>
                  <a:lnTo>
                    <a:pt x="1488" y="500"/>
                  </a:lnTo>
                  <a:lnTo>
                    <a:pt x="1509" y="564"/>
                  </a:lnTo>
                  <a:lnTo>
                    <a:pt x="1524" y="630"/>
                  </a:lnTo>
                  <a:lnTo>
                    <a:pt x="1532" y="698"/>
                  </a:lnTo>
                  <a:lnTo>
                    <a:pt x="1536" y="767"/>
                  </a:lnTo>
                  <a:lnTo>
                    <a:pt x="1532" y="838"/>
                  </a:lnTo>
                  <a:lnTo>
                    <a:pt x="1524" y="906"/>
                  </a:lnTo>
                  <a:lnTo>
                    <a:pt x="1509" y="972"/>
                  </a:lnTo>
                  <a:lnTo>
                    <a:pt x="1488" y="1035"/>
                  </a:lnTo>
                  <a:lnTo>
                    <a:pt x="1462" y="1097"/>
                  </a:lnTo>
                  <a:lnTo>
                    <a:pt x="1431" y="1155"/>
                  </a:lnTo>
                  <a:lnTo>
                    <a:pt x="1395" y="1210"/>
                  </a:lnTo>
                  <a:lnTo>
                    <a:pt x="1356" y="1262"/>
                  </a:lnTo>
                  <a:lnTo>
                    <a:pt x="1311" y="1310"/>
                  </a:lnTo>
                  <a:lnTo>
                    <a:pt x="1263" y="1355"/>
                  </a:lnTo>
                  <a:lnTo>
                    <a:pt x="1211" y="1395"/>
                  </a:lnTo>
                  <a:lnTo>
                    <a:pt x="1155" y="1430"/>
                  </a:lnTo>
                  <a:lnTo>
                    <a:pt x="1097" y="1461"/>
                  </a:lnTo>
                  <a:lnTo>
                    <a:pt x="1036" y="1487"/>
                  </a:lnTo>
                  <a:lnTo>
                    <a:pt x="972" y="1508"/>
                  </a:lnTo>
                  <a:lnTo>
                    <a:pt x="906" y="1523"/>
                  </a:lnTo>
                  <a:lnTo>
                    <a:pt x="838" y="1532"/>
                  </a:lnTo>
                  <a:lnTo>
                    <a:pt x="768" y="1534"/>
                  </a:lnTo>
                  <a:lnTo>
                    <a:pt x="699" y="1532"/>
                  </a:lnTo>
                  <a:lnTo>
                    <a:pt x="630" y="1523"/>
                  </a:lnTo>
                  <a:lnTo>
                    <a:pt x="563" y="1508"/>
                  </a:lnTo>
                  <a:lnTo>
                    <a:pt x="499" y="1487"/>
                  </a:lnTo>
                  <a:lnTo>
                    <a:pt x="439" y="1461"/>
                  </a:lnTo>
                  <a:lnTo>
                    <a:pt x="380" y="1430"/>
                  </a:lnTo>
                  <a:lnTo>
                    <a:pt x="325" y="1395"/>
                  </a:lnTo>
                  <a:lnTo>
                    <a:pt x="273" y="1355"/>
                  </a:lnTo>
                  <a:lnTo>
                    <a:pt x="225" y="1310"/>
                  </a:lnTo>
                  <a:lnTo>
                    <a:pt x="181" y="1262"/>
                  </a:lnTo>
                  <a:lnTo>
                    <a:pt x="141" y="1210"/>
                  </a:lnTo>
                  <a:lnTo>
                    <a:pt x="104" y="1155"/>
                  </a:lnTo>
                  <a:lnTo>
                    <a:pt x="73" y="1097"/>
                  </a:lnTo>
                  <a:lnTo>
                    <a:pt x="48" y="1035"/>
                  </a:lnTo>
                  <a:lnTo>
                    <a:pt x="28" y="972"/>
                  </a:lnTo>
                  <a:lnTo>
                    <a:pt x="13" y="906"/>
                  </a:lnTo>
                  <a:lnTo>
                    <a:pt x="3" y="838"/>
                  </a:lnTo>
                  <a:lnTo>
                    <a:pt x="0" y="767"/>
                  </a:lnTo>
                  <a:lnTo>
                    <a:pt x="3" y="698"/>
                  </a:lnTo>
                  <a:lnTo>
                    <a:pt x="13" y="630"/>
                  </a:lnTo>
                  <a:lnTo>
                    <a:pt x="28" y="564"/>
                  </a:lnTo>
                  <a:lnTo>
                    <a:pt x="48" y="500"/>
                  </a:lnTo>
                  <a:lnTo>
                    <a:pt x="73" y="439"/>
                  </a:lnTo>
                  <a:lnTo>
                    <a:pt x="104" y="380"/>
                  </a:lnTo>
                  <a:lnTo>
                    <a:pt x="141" y="325"/>
                  </a:lnTo>
                  <a:lnTo>
                    <a:pt x="181" y="274"/>
                  </a:lnTo>
                  <a:lnTo>
                    <a:pt x="225" y="225"/>
                  </a:lnTo>
                  <a:lnTo>
                    <a:pt x="273" y="181"/>
                  </a:lnTo>
                  <a:lnTo>
                    <a:pt x="325" y="141"/>
                  </a:lnTo>
                  <a:lnTo>
                    <a:pt x="380" y="106"/>
                  </a:lnTo>
                  <a:lnTo>
                    <a:pt x="439" y="75"/>
                  </a:lnTo>
                  <a:lnTo>
                    <a:pt x="499" y="48"/>
                  </a:lnTo>
                  <a:lnTo>
                    <a:pt x="563" y="28"/>
                  </a:lnTo>
                  <a:lnTo>
                    <a:pt x="630" y="13"/>
                  </a:lnTo>
                  <a:lnTo>
                    <a:pt x="699" y="3"/>
                  </a:lnTo>
                  <a:lnTo>
                    <a:pt x="7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3" name="Group 11"/>
          <p:cNvGrpSpPr>
            <a:grpSpLocks noChangeAspect="1"/>
          </p:cNvGrpSpPr>
          <p:nvPr/>
        </p:nvGrpSpPr>
        <p:grpSpPr bwMode="auto">
          <a:xfrm>
            <a:off x="3636616" y="3797574"/>
            <a:ext cx="411662" cy="436238"/>
            <a:chOff x="2323" y="2454"/>
            <a:chExt cx="268" cy="284"/>
          </a:xfrm>
          <a:solidFill>
            <a:schemeClr val="bg1"/>
          </a:solidFill>
        </p:grpSpPr>
        <p:sp>
          <p:nvSpPr>
            <p:cNvPr id="16" name="Freeform 13"/>
            <p:cNvSpPr>
              <a:spLocks noEditPoints="1"/>
            </p:cNvSpPr>
            <p:nvPr/>
          </p:nvSpPr>
          <p:spPr bwMode="auto">
            <a:xfrm>
              <a:off x="2323" y="2495"/>
              <a:ext cx="190" cy="243"/>
            </a:xfrm>
            <a:custGeom>
              <a:avLst/>
              <a:gdLst>
                <a:gd name="T0" fmla="*/ 465 w 2276"/>
                <a:gd name="T1" fmla="*/ 849 h 2912"/>
                <a:gd name="T2" fmla="*/ 414 w 2276"/>
                <a:gd name="T3" fmla="*/ 900 h 2912"/>
                <a:gd name="T4" fmla="*/ 405 w 2276"/>
                <a:gd name="T5" fmla="*/ 975 h 2912"/>
                <a:gd name="T6" fmla="*/ 443 w 2276"/>
                <a:gd name="T7" fmla="*/ 1037 h 2912"/>
                <a:gd name="T8" fmla="*/ 513 w 2276"/>
                <a:gd name="T9" fmla="*/ 1061 h 2912"/>
                <a:gd name="T10" fmla="*/ 1813 w 2276"/>
                <a:gd name="T11" fmla="*/ 1049 h 2912"/>
                <a:gd name="T12" fmla="*/ 1865 w 2276"/>
                <a:gd name="T13" fmla="*/ 998 h 2912"/>
                <a:gd name="T14" fmla="*/ 1873 w 2276"/>
                <a:gd name="T15" fmla="*/ 923 h 2912"/>
                <a:gd name="T16" fmla="*/ 1835 w 2276"/>
                <a:gd name="T17" fmla="*/ 862 h 2912"/>
                <a:gd name="T18" fmla="*/ 1765 w 2276"/>
                <a:gd name="T19" fmla="*/ 838 h 2912"/>
                <a:gd name="T20" fmla="*/ 524 w 2276"/>
                <a:gd name="T21" fmla="*/ 0 h 2912"/>
                <a:gd name="T22" fmla="*/ 535 w 2276"/>
                <a:gd name="T23" fmla="*/ 370 h 2912"/>
                <a:gd name="T24" fmla="*/ 594 w 2276"/>
                <a:gd name="T25" fmla="*/ 466 h 2912"/>
                <a:gd name="T26" fmla="*/ 690 w 2276"/>
                <a:gd name="T27" fmla="*/ 525 h 2912"/>
                <a:gd name="T28" fmla="*/ 1510 w 2276"/>
                <a:gd name="T29" fmla="*/ 536 h 2912"/>
                <a:gd name="T30" fmla="*/ 1623 w 2276"/>
                <a:gd name="T31" fmla="*/ 510 h 2912"/>
                <a:gd name="T32" fmla="*/ 1711 w 2276"/>
                <a:gd name="T33" fmla="*/ 437 h 2912"/>
                <a:gd name="T34" fmla="*/ 1756 w 2276"/>
                <a:gd name="T35" fmla="*/ 331 h 2912"/>
                <a:gd name="T36" fmla="*/ 2127 w 2276"/>
                <a:gd name="T37" fmla="*/ 0 h 2912"/>
                <a:gd name="T38" fmla="*/ 2211 w 2276"/>
                <a:gd name="T39" fmla="*/ 25 h 2912"/>
                <a:gd name="T40" fmla="*/ 2264 w 2276"/>
                <a:gd name="T41" fmla="*/ 92 h 2912"/>
                <a:gd name="T42" fmla="*/ 2276 w 2276"/>
                <a:gd name="T43" fmla="*/ 661 h 2912"/>
                <a:gd name="T44" fmla="*/ 487 w 2276"/>
                <a:gd name="T45" fmla="*/ 1357 h 2912"/>
                <a:gd name="T46" fmla="*/ 426 w 2276"/>
                <a:gd name="T47" fmla="*/ 1396 h 2912"/>
                <a:gd name="T48" fmla="*/ 402 w 2276"/>
                <a:gd name="T49" fmla="*/ 1466 h 2912"/>
                <a:gd name="T50" fmla="*/ 426 w 2276"/>
                <a:gd name="T51" fmla="*/ 1536 h 2912"/>
                <a:gd name="T52" fmla="*/ 487 w 2276"/>
                <a:gd name="T53" fmla="*/ 1574 h 2912"/>
                <a:gd name="T54" fmla="*/ 1432 w 2276"/>
                <a:gd name="T55" fmla="*/ 1871 h 2912"/>
                <a:gd name="T56" fmla="*/ 465 w 2276"/>
                <a:gd name="T57" fmla="*/ 1882 h 2912"/>
                <a:gd name="T58" fmla="*/ 414 w 2276"/>
                <a:gd name="T59" fmla="*/ 1934 h 2912"/>
                <a:gd name="T60" fmla="*/ 405 w 2276"/>
                <a:gd name="T61" fmla="*/ 2008 h 2912"/>
                <a:gd name="T62" fmla="*/ 443 w 2276"/>
                <a:gd name="T63" fmla="*/ 2069 h 2912"/>
                <a:gd name="T64" fmla="*/ 513 w 2276"/>
                <a:gd name="T65" fmla="*/ 2094 h 2912"/>
                <a:gd name="T66" fmla="*/ 1247 w 2276"/>
                <a:gd name="T67" fmla="*/ 2135 h 2912"/>
                <a:gd name="T68" fmla="*/ 1231 w 2276"/>
                <a:gd name="T69" fmla="*/ 2232 h 2912"/>
                <a:gd name="T70" fmla="*/ 1262 w 2276"/>
                <a:gd name="T71" fmla="*/ 2506 h 2912"/>
                <a:gd name="T72" fmla="*/ 1308 w 2276"/>
                <a:gd name="T73" fmla="*/ 2574 h 2912"/>
                <a:gd name="T74" fmla="*/ 1382 w 2276"/>
                <a:gd name="T75" fmla="*/ 2618 h 2912"/>
                <a:gd name="T76" fmla="*/ 1465 w 2276"/>
                <a:gd name="T77" fmla="*/ 2624 h 2912"/>
                <a:gd name="T78" fmla="*/ 1734 w 2276"/>
                <a:gd name="T79" fmla="*/ 2549 h 2912"/>
                <a:gd name="T80" fmla="*/ 1809 w 2276"/>
                <a:gd name="T81" fmla="*/ 2487 h 2912"/>
                <a:gd name="T82" fmla="*/ 2272 w 2276"/>
                <a:gd name="T83" fmla="*/ 2787 h 2912"/>
                <a:gd name="T84" fmla="*/ 2232 w 2276"/>
                <a:gd name="T85" fmla="*/ 2866 h 2912"/>
                <a:gd name="T86" fmla="*/ 2158 w 2276"/>
                <a:gd name="T87" fmla="*/ 2909 h 2912"/>
                <a:gd name="T88" fmla="*/ 121 w 2276"/>
                <a:gd name="T89" fmla="*/ 2909 h 2912"/>
                <a:gd name="T90" fmla="*/ 44 w 2276"/>
                <a:gd name="T91" fmla="*/ 2866 h 2912"/>
                <a:gd name="T92" fmla="*/ 3 w 2276"/>
                <a:gd name="T93" fmla="*/ 2787 h 2912"/>
                <a:gd name="T94" fmla="*/ 3 w 2276"/>
                <a:gd name="T95" fmla="*/ 120 h 2912"/>
                <a:gd name="T96" fmla="*/ 44 w 2276"/>
                <a:gd name="T97" fmla="*/ 43 h 2912"/>
                <a:gd name="T98" fmla="*/ 121 w 2276"/>
                <a:gd name="T99" fmla="*/ 3 h 2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276" h="2912">
                  <a:moveTo>
                    <a:pt x="513" y="838"/>
                  </a:moveTo>
                  <a:lnTo>
                    <a:pt x="487" y="840"/>
                  </a:lnTo>
                  <a:lnTo>
                    <a:pt x="465" y="849"/>
                  </a:lnTo>
                  <a:lnTo>
                    <a:pt x="443" y="862"/>
                  </a:lnTo>
                  <a:lnTo>
                    <a:pt x="426" y="880"/>
                  </a:lnTo>
                  <a:lnTo>
                    <a:pt x="414" y="900"/>
                  </a:lnTo>
                  <a:lnTo>
                    <a:pt x="405" y="923"/>
                  </a:lnTo>
                  <a:lnTo>
                    <a:pt x="402" y="949"/>
                  </a:lnTo>
                  <a:lnTo>
                    <a:pt x="405" y="975"/>
                  </a:lnTo>
                  <a:lnTo>
                    <a:pt x="414" y="998"/>
                  </a:lnTo>
                  <a:lnTo>
                    <a:pt x="426" y="1018"/>
                  </a:lnTo>
                  <a:lnTo>
                    <a:pt x="443" y="1037"/>
                  </a:lnTo>
                  <a:lnTo>
                    <a:pt x="465" y="1049"/>
                  </a:lnTo>
                  <a:lnTo>
                    <a:pt x="487" y="1058"/>
                  </a:lnTo>
                  <a:lnTo>
                    <a:pt x="513" y="1061"/>
                  </a:lnTo>
                  <a:lnTo>
                    <a:pt x="1765" y="1061"/>
                  </a:lnTo>
                  <a:lnTo>
                    <a:pt x="1791" y="1058"/>
                  </a:lnTo>
                  <a:lnTo>
                    <a:pt x="1813" y="1049"/>
                  </a:lnTo>
                  <a:lnTo>
                    <a:pt x="1835" y="1037"/>
                  </a:lnTo>
                  <a:lnTo>
                    <a:pt x="1852" y="1018"/>
                  </a:lnTo>
                  <a:lnTo>
                    <a:pt x="1865" y="998"/>
                  </a:lnTo>
                  <a:lnTo>
                    <a:pt x="1873" y="975"/>
                  </a:lnTo>
                  <a:lnTo>
                    <a:pt x="1876" y="949"/>
                  </a:lnTo>
                  <a:lnTo>
                    <a:pt x="1873" y="923"/>
                  </a:lnTo>
                  <a:lnTo>
                    <a:pt x="1865" y="900"/>
                  </a:lnTo>
                  <a:lnTo>
                    <a:pt x="1852" y="880"/>
                  </a:lnTo>
                  <a:lnTo>
                    <a:pt x="1835" y="862"/>
                  </a:lnTo>
                  <a:lnTo>
                    <a:pt x="1813" y="849"/>
                  </a:lnTo>
                  <a:lnTo>
                    <a:pt x="1791" y="840"/>
                  </a:lnTo>
                  <a:lnTo>
                    <a:pt x="1765" y="838"/>
                  </a:lnTo>
                  <a:lnTo>
                    <a:pt x="513" y="838"/>
                  </a:lnTo>
                  <a:close/>
                  <a:moveTo>
                    <a:pt x="152" y="0"/>
                  </a:moveTo>
                  <a:lnTo>
                    <a:pt x="524" y="0"/>
                  </a:lnTo>
                  <a:lnTo>
                    <a:pt x="524" y="290"/>
                  </a:lnTo>
                  <a:lnTo>
                    <a:pt x="527" y="331"/>
                  </a:lnTo>
                  <a:lnTo>
                    <a:pt x="535" y="370"/>
                  </a:lnTo>
                  <a:lnTo>
                    <a:pt x="550" y="405"/>
                  </a:lnTo>
                  <a:lnTo>
                    <a:pt x="571" y="437"/>
                  </a:lnTo>
                  <a:lnTo>
                    <a:pt x="594" y="466"/>
                  </a:lnTo>
                  <a:lnTo>
                    <a:pt x="623" y="489"/>
                  </a:lnTo>
                  <a:lnTo>
                    <a:pt x="655" y="510"/>
                  </a:lnTo>
                  <a:lnTo>
                    <a:pt x="690" y="525"/>
                  </a:lnTo>
                  <a:lnTo>
                    <a:pt x="729" y="533"/>
                  </a:lnTo>
                  <a:lnTo>
                    <a:pt x="769" y="536"/>
                  </a:lnTo>
                  <a:lnTo>
                    <a:pt x="1510" y="536"/>
                  </a:lnTo>
                  <a:lnTo>
                    <a:pt x="1549" y="533"/>
                  </a:lnTo>
                  <a:lnTo>
                    <a:pt x="1588" y="525"/>
                  </a:lnTo>
                  <a:lnTo>
                    <a:pt x="1623" y="510"/>
                  </a:lnTo>
                  <a:lnTo>
                    <a:pt x="1656" y="489"/>
                  </a:lnTo>
                  <a:lnTo>
                    <a:pt x="1685" y="466"/>
                  </a:lnTo>
                  <a:lnTo>
                    <a:pt x="1711" y="437"/>
                  </a:lnTo>
                  <a:lnTo>
                    <a:pt x="1731" y="405"/>
                  </a:lnTo>
                  <a:lnTo>
                    <a:pt x="1746" y="370"/>
                  </a:lnTo>
                  <a:lnTo>
                    <a:pt x="1756" y="331"/>
                  </a:lnTo>
                  <a:lnTo>
                    <a:pt x="1759" y="290"/>
                  </a:lnTo>
                  <a:lnTo>
                    <a:pt x="1759" y="0"/>
                  </a:lnTo>
                  <a:lnTo>
                    <a:pt x="2127" y="0"/>
                  </a:lnTo>
                  <a:lnTo>
                    <a:pt x="2158" y="3"/>
                  </a:lnTo>
                  <a:lnTo>
                    <a:pt x="2185" y="11"/>
                  </a:lnTo>
                  <a:lnTo>
                    <a:pt x="2211" y="25"/>
                  </a:lnTo>
                  <a:lnTo>
                    <a:pt x="2232" y="43"/>
                  </a:lnTo>
                  <a:lnTo>
                    <a:pt x="2250" y="66"/>
                  </a:lnTo>
                  <a:lnTo>
                    <a:pt x="2264" y="92"/>
                  </a:lnTo>
                  <a:lnTo>
                    <a:pt x="2273" y="120"/>
                  </a:lnTo>
                  <a:lnTo>
                    <a:pt x="2276" y="151"/>
                  </a:lnTo>
                  <a:lnTo>
                    <a:pt x="2276" y="661"/>
                  </a:lnTo>
                  <a:lnTo>
                    <a:pt x="1795" y="1351"/>
                  </a:lnTo>
                  <a:lnTo>
                    <a:pt x="513" y="1354"/>
                  </a:lnTo>
                  <a:lnTo>
                    <a:pt x="487" y="1357"/>
                  </a:lnTo>
                  <a:lnTo>
                    <a:pt x="465" y="1366"/>
                  </a:lnTo>
                  <a:lnTo>
                    <a:pt x="443" y="1379"/>
                  </a:lnTo>
                  <a:lnTo>
                    <a:pt x="426" y="1396"/>
                  </a:lnTo>
                  <a:lnTo>
                    <a:pt x="414" y="1417"/>
                  </a:lnTo>
                  <a:lnTo>
                    <a:pt x="405" y="1441"/>
                  </a:lnTo>
                  <a:lnTo>
                    <a:pt x="402" y="1466"/>
                  </a:lnTo>
                  <a:lnTo>
                    <a:pt x="405" y="1491"/>
                  </a:lnTo>
                  <a:lnTo>
                    <a:pt x="414" y="1515"/>
                  </a:lnTo>
                  <a:lnTo>
                    <a:pt x="426" y="1536"/>
                  </a:lnTo>
                  <a:lnTo>
                    <a:pt x="443" y="1553"/>
                  </a:lnTo>
                  <a:lnTo>
                    <a:pt x="465" y="1567"/>
                  </a:lnTo>
                  <a:lnTo>
                    <a:pt x="487" y="1574"/>
                  </a:lnTo>
                  <a:lnTo>
                    <a:pt x="513" y="1578"/>
                  </a:lnTo>
                  <a:lnTo>
                    <a:pt x="1637" y="1578"/>
                  </a:lnTo>
                  <a:lnTo>
                    <a:pt x="1432" y="1871"/>
                  </a:lnTo>
                  <a:lnTo>
                    <a:pt x="513" y="1871"/>
                  </a:lnTo>
                  <a:lnTo>
                    <a:pt x="487" y="1874"/>
                  </a:lnTo>
                  <a:lnTo>
                    <a:pt x="465" y="1882"/>
                  </a:lnTo>
                  <a:lnTo>
                    <a:pt x="443" y="1896"/>
                  </a:lnTo>
                  <a:lnTo>
                    <a:pt x="426" y="1913"/>
                  </a:lnTo>
                  <a:lnTo>
                    <a:pt x="414" y="1934"/>
                  </a:lnTo>
                  <a:lnTo>
                    <a:pt x="405" y="1957"/>
                  </a:lnTo>
                  <a:lnTo>
                    <a:pt x="402" y="1983"/>
                  </a:lnTo>
                  <a:lnTo>
                    <a:pt x="405" y="2008"/>
                  </a:lnTo>
                  <a:lnTo>
                    <a:pt x="414" y="2032"/>
                  </a:lnTo>
                  <a:lnTo>
                    <a:pt x="426" y="2052"/>
                  </a:lnTo>
                  <a:lnTo>
                    <a:pt x="443" y="2069"/>
                  </a:lnTo>
                  <a:lnTo>
                    <a:pt x="465" y="2083"/>
                  </a:lnTo>
                  <a:lnTo>
                    <a:pt x="487" y="2092"/>
                  </a:lnTo>
                  <a:lnTo>
                    <a:pt x="513" y="2094"/>
                  </a:lnTo>
                  <a:lnTo>
                    <a:pt x="1272" y="2094"/>
                  </a:lnTo>
                  <a:lnTo>
                    <a:pt x="1264" y="2106"/>
                  </a:lnTo>
                  <a:lnTo>
                    <a:pt x="1247" y="2135"/>
                  </a:lnTo>
                  <a:lnTo>
                    <a:pt x="1236" y="2166"/>
                  </a:lnTo>
                  <a:lnTo>
                    <a:pt x="1230" y="2199"/>
                  </a:lnTo>
                  <a:lnTo>
                    <a:pt x="1231" y="2232"/>
                  </a:lnTo>
                  <a:lnTo>
                    <a:pt x="1249" y="2452"/>
                  </a:lnTo>
                  <a:lnTo>
                    <a:pt x="1253" y="2480"/>
                  </a:lnTo>
                  <a:lnTo>
                    <a:pt x="1262" y="2506"/>
                  </a:lnTo>
                  <a:lnTo>
                    <a:pt x="1274" y="2531"/>
                  </a:lnTo>
                  <a:lnTo>
                    <a:pt x="1290" y="2554"/>
                  </a:lnTo>
                  <a:lnTo>
                    <a:pt x="1308" y="2574"/>
                  </a:lnTo>
                  <a:lnTo>
                    <a:pt x="1330" y="2592"/>
                  </a:lnTo>
                  <a:lnTo>
                    <a:pt x="1355" y="2607"/>
                  </a:lnTo>
                  <a:lnTo>
                    <a:pt x="1382" y="2618"/>
                  </a:lnTo>
                  <a:lnTo>
                    <a:pt x="1411" y="2624"/>
                  </a:lnTo>
                  <a:lnTo>
                    <a:pt x="1439" y="2626"/>
                  </a:lnTo>
                  <a:lnTo>
                    <a:pt x="1465" y="2624"/>
                  </a:lnTo>
                  <a:lnTo>
                    <a:pt x="1491" y="2619"/>
                  </a:lnTo>
                  <a:lnTo>
                    <a:pt x="1703" y="2561"/>
                  </a:lnTo>
                  <a:lnTo>
                    <a:pt x="1734" y="2549"/>
                  </a:lnTo>
                  <a:lnTo>
                    <a:pt x="1763" y="2533"/>
                  </a:lnTo>
                  <a:lnTo>
                    <a:pt x="1788" y="2512"/>
                  </a:lnTo>
                  <a:lnTo>
                    <a:pt x="1809" y="2487"/>
                  </a:lnTo>
                  <a:lnTo>
                    <a:pt x="2275" y="1825"/>
                  </a:lnTo>
                  <a:lnTo>
                    <a:pt x="2275" y="2757"/>
                  </a:lnTo>
                  <a:lnTo>
                    <a:pt x="2272" y="2787"/>
                  </a:lnTo>
                  <a:lnTo>
                    <a:pt x="2263" y="2816"/>
                  </a:lnTo>
                  <a:lnTo>
                    <a:pt x="2250" y="2842"/>
                  </a:lnTo>
                  <a:lnTo>
                    <a:pt x="2232" y="2866"/>
                  </a:lnTo>
                  <a:lnTo>
                    <a:pt x="2211" y="2885"/>
                  </a:lnTo>
                  <a:lnTo>
                    <a:pt x="2185" y="2899"/>
                  </a:lnTo>
                  <a:lnTo>
                    <a:pt x="2158" y="2909"/>
                  </a:lnTo>
                  <a:lnTo>
                    <a:pt x="2127" y="2912"/>
                  </a:lnTo>
                  <a:lnTo>
                    <a:pt x="152" y="2912"/>
                  </a:lnTo>
                  <a:lnTo>
                    <a:pt x="121" y="2909"/>
                  </a:lnTo>
                  <a:lnTo>
                    <a:pt x="92" y="2899"/>
                  </a:lnTo>
                  <a:lnTo>
                    <a:pt x="66" y="2885"/>
                  </a:lnTo>
                  <a:lnTo>
                    <a:pt x="44" y="2866"/>
                  </a:lnTo>
                  <a:lnTo>
                    <a:pt x="26" y="2842"/>
                  </a:lnTo>
                  <a:lnTo>
                    <a:pt x="12" y="2816"/>
                  </a:lnTo>
                  <a:lnTo>
                    <a:pt x="3" y="2787"/>
                  </a:lnTo>
                  <a:lnTo>
                    <a:pt x="0" y="2757"/>
                  </a:lnTo>
                  <a:lnTo>
                    <a:pt x="0" y="151"/>
                  </a:lnTo>
                  <a:lnTo>
                    <a:pt x="3" y="120"/>
                  </a:lnTo>
                  <a:lnTo>
                    <a:pt x="12" y="92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5"/>
                  </a:lnTo>
                  <a:lnTo>
                    <a:pt x="92" y="11"/>
                  </a:lnTo>
                  <a:lnTo>
                    <a:pt x="121" y="3"/>
                  </a:lnTo>
                  <a:lnTo>
                    <a:pt x="15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4"/>
            <p:cNvSpPr>
              <a:spLocks noEditPoints="1"/>
            </p:cNvSpPr>
            <p:nvPr/>
          </p:nvSpPr>
          <p:spPr bwMode="auto">
            <a:xfrm>
              <a:off x="2379" y="2454"/>
              <a:ext cx="78" cy="74"/>
            </a:xfrm>
            <a:custGeom>
              <a:avLst/>
              <a:gdLst>
                <a:gd name="T0" fmla="*/ 442 w 943"/>
                <a:gd name="T1" fmla="*/ 147 h 888"/>
                <a:gd name="T2" fmla="*/ 396 w 943"/>
                <a:gd name="T3" fmla="*/ 170 h 888"/>
                <a:gd name="T4" fmla="*/ 365 w 943"/>
                <a:gd name="T5" fmla="*/ 208 h 888"/>
                <a:gd name="T6" fmla="*/ 353 w 943"/>
                <a:gd name="T7" fmla="*/ 259 h 888"/>
                <a:gd name="T8" fmla="*/ 581 w 943"/>
                <a:gd name="T9" fmla="*/ 233 h 888"/>
                <a:gd name="T10" fmla="*/ 559 w 943"/>
                <a:gd name="T11" fmla="*/ 187 h 888"/>
                <a:gd name="T12" fmla="*/ 520 w 943"/>
                <a:gd name="T13" fmla="*/ 156 h 888"/>
                <a:gd name="T14" fmla="*/ 469 w 943"/>
                <a:gd name="T15" fmla="*/ 144 h 888"/>
                <a:gd name="T16" fmla="*/ 469 w 943"/>
                <a:gd name="T17" fmla="*/ 0 h 888"/>
                <a:gd name="T18" fmla="*/ 544 w 943"/>
                <a:gd name="T19" fmla="*/ 11 h 888"/>
                <a:gd name="T20" fmla="*/ 610 w 943"/>
                <a:gd name="T21" fmla="*/ 41 h 888"/>
                <a:gd name="T22" fmla="*/ 665 w 943"/>
                <a:gd name="T23" fmla="*/ 89 h 888"/>
                <a:gd name="T24" fmla="*/ 704 w 943"/>
                <a:gd name="T25" fmla="*/ 149 h 888"/>
                <a:gd name="T26" fmla="*/ 727 w 943"/>
                <a:gd name="T27" fmla="*/ 221 h 888"/>
                <a:gd name="T28" fmla="*/ 841 w 943"/>
                <a:gd name="T29" fmla="*/ 258 h 888"/>
                <a:gd name="T30" fmla="*/ 886 w 943"/>
                <a:gd name="T31" fmla="*/ 269 h 888"/>
                <a:gd name="T32" fmla="*/ 920 w 943"/>
                <a:gd name="T33" fmla="*/ 297 h 888"/>
                <a:gd name="T34" fmla="*/ 939 w 943"/>
                <a:gd name="T35" fmla="*/ 337 h 888"/>
                <a:gd name="T36" fmla="*/ 943 w 943"/>
                <a:gd name="T37" fmla="*/ 785 h 888"/>
                <a:gd name="T38" fmla="*/ 932 w 943"/>
                <a:gd name="T39" fmla="*/ 830 h 888"/>
                <a:gd name="T40" fmla="*/ 904 w 943"/>
                <a:gd name="T41" fmla="*/ 865 h 888"/>
                <a:gd name="T42" fmla="*/ 865 w 943"/>
                <a:gd name="T43" fmla="*/ 885 h 888"/>
                <a:gd name="T44" fmla="*/ 102 w 943"/>
                <a:gd name="T45" fmla="*/ 888 h 888"/>
                <a:gd name="T46" fmla="*/ 57 w 943"/>
                <a:gd name="T47" fmla="*/ 877 h 888"/>
                <a:gd name="T48" fmla="*/ 22 w 943"/>
                <a:gd name="T49" fmla="*/ 849 h 888"/>
                <a:gd name="T50" fmla="*/ 2 w 943"/>
                <a:gd name="T51" fmla="*/ 809 h 888"/>
                <a:gd name="T52" fmla="*/ 0 w 943"/>
                <a:gd name="T53" fmla="*/ 361 h 888"/>
                <a:gd name="T54" fmla="*/ 11 w 943"/>
                <a:gd name="T55" fmla="*/ 316 h 888"/>
                <a:gd name="T56" fmla="*/ 37 w 943"/>
                <a:gd name="T57" fmla="*/ 281 h 888"/>
                <a:gd name="T58" fmla="*/ 78 w 943"/>
                <a:gd name="T59" fmla="*/ 261 h 888"/>
                <a:gd name="T60" fmla="*/ 208 w 943"/>
                <a:gd name="T61" fmla="*/ 258 h 888"/>
                <a:gd name="T62" fmla="*/ 220 w 943"/>
                <a:gd name="T63" fmla="*/ 183 h 888"/>
                <a:gd name="T64" fmla="*/ 251 w 943"/>
                <a:gd name="T65" fmla="*/ 118 h 888"/>
                <a:gd name="T66" fmla="*/ 299 w 943"/>
                <a:gd name="T67" fmla="*/ 64 h 888"/>
                <a:gd name="T68" fmla="*/ 360 w 943"/>
                <a:gd name="T69" fmla="*/ 24 h 888"/>
                <a:gd name="T70" fmla="*/ 431 w 943"/>
                <a:gd name="T71" fmla="*/ 3 h 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43" h="888">
                  <a:moveTo>
                    <a:pt x="469" y="144"/>
                  </a:moveTo>
                  <a:lnTo>
                    <a:pt x="442" y="147"/>
                  </a:lnTo>
                  <a:lnTo>
                    <a:pt x="419" y="156"/>
                  </a:lnTo>
                  <a:lnTo>
                    <a:pt x="396" y="170"/>
                  </a:lnTo>
                  <a:lnTo>
                    <a:pt x="379" y="187"/>
                  </a:lnTo>
                  <a:lnTo>
                    <a:pt x="365" y="208"/>
                  </a:lnTo>
                  <a:lnTo>
                    <a:pt x="356" y="233"/>
                  </a:lnTo>
                  <a:lnTo>
                    <a:pt x="353" y="259"/>
                  </a:lnTo>
                  <a:lnTo>
                    <a:pt x="586" y="259"/>
                  </a:lnTo>
                  <a:lnTo>
                    <a:pt x="581" y="233"/>
                  </a:lnTo>
                  <a:lnTo>
                    <a:pt x="573" y="208"/>
                  </a:lnTo>
                  <a:lnTo>
                    <a:pt x="559" y="187"/>
                  </a:lnTo>
                  <a:lnTo>
                    <a:pt x="542" y="170"/>
                  </a:lnTo>
                  <a:lnTo>
                    <a:pt x="520" y="156"/>
                  </a:lnTo>
                  <a:lnTo>
                    <a:pt x="496" y="147"/>
                  </a:lnTo>
                  <a:lnTo>
                    <a:pt x="469" y="144"/>
                  </a:lnTo>
                  <a:close/>
                  <a:moveTo>
                    <a:pt x="469" y="0"/>
                  </a:moveTo>
                  <a:lnTo>
                    <a:pt x="469" y="0"/>
                  </a:lnTo>
                  <a:lnTo>
                    <a:pt x="508" y="3"/>
                  </a:lnTo>
                  <a:lnTo>
                    <a:pt x="544" y="11"/>
                  </a:lnTo>
                  <a:lnTo>
                    <a:pt x="578" y="24"/>
                  </a:lnTo>
                  <a:lnTo>
                    <a:pt x="610" y="41"/>
                  </a:lnTo>
                  <a:lnTo>
                    <a:pt x="639" y="64"/>
                  </a:lnTo>
                  <a:lnTo>
                    <a:pt x="665" y="89"/>
                  </a:lnTo>
                  <a:lnTo>
                    <a:pt x="687" y="118"/>
                  </a:lnTo>
                  <a:lnTo>
                    <a:pt x="704" y="149"/>
                  </a:lnTo>
                  <a:lnTo>
                    <a:pt x="718" y="183"/>
                  </a:lnTo>
                  <a:lnTo>
                    <a:pt x="727" y="221"/>
                  </a:lnTo>
                  <a:lnTo>
                    <a:pt x="729" y="258"/>
                  </a:lnTo>
                  <a:lnTo>
                    <a:pt x="841" y="258"/>
                  </a:lnTo>
                  <a:lnTo>
                    <a:pt x="865" y="261"/>
                  </a:lnTo>
                  <a:lnTo>
                    <a:pt x="886" y="269"/>
                  </a:lnTo>
                  <a:lnTo>
                    <a:pt x="904" y="281"/>
                  </a:lnTo>
                  <a:lnTo>
                    <a:pt x="920" y="297"/>
                  </a:lnTo>
                  <a:lnTo>
                    <a:pt x="932" y="316"/>
                  </a:lnTo>
                  <a:lnTo>
                    <a:pt x="939" y="337"/>
                  </a:lnTo>
                  <a:lnTo>
                    <a:pt x="943" y="361"/>
                  </a:lnTo>
                  <a:lnTo>
                    <a:pt x="943" y="785"/>
                  </a:lnTo>
                  <a:lnTo>
                    <a:pt x="939" y="809"/>
                  </a:lnTo>
                  <a:lnTo>
                    <a:pt x="932" y="830"/>
                  </a:lnTo>
                  <a:lnTo>
                    <a:pt x="920" y="849"/>
                  </a:lnTo>
                  <a:lnTo>
                    <a:pt x="904" y="865"/>
                  </a:lnTo>
                  <a:lnTo>
                    <a:pt x="886" y="877"/>
                  </a:lnTo>
                  <a:lnTo>
                    <a:pt x="865" y="885"/>
                  </a:lnTo>
                  <a:lnTo>
                    <a:pt x="841" y="888"/>
                  </a:lnTo>
                  <a:lnTo>
                    <a:pt x="102" y="888"/>
                  </a:lnTo>
                  <a:lnTo>
                    <a:pt x="78" y="885"/>
                  </a:lnTo>
                  <a:lnTo>
                    <a:pt x="57" y="877"/>
                  </a:lnTo>
                  <a:lnTo>
                    <a:pt x="37" y="865"/>
                  </a:lnTo>
                  <a:lnTo>
                    <a:pt x="22" y="849"/>
                  </a:lnTo>
                  <a:lnTo>
                    <a:pt x="11" y="830"/>
                  </a:lnTo>
                  <a:lnTo>
                    <a:pt x="2" y="809"/>
                  </a:lnTo>
                  <a:lnTo>
                    <a:pt x="0" y="785"/>
                  </a:lnTo>
                  <a:lnTo>
                    <a:pt x="0" y="361"/>
                  </a:lnTo>
                  <a:lnTo>
                    <a:pt x="2" y="337"/>
                  </a:lnTo>
                  <a:lnTo>
                    <a:pt x="11" y="316"/>
                  </a:lnTo>
                  <a:lnTo>
                    <a:pt x="22" y="297"/>
                  </a:lnTo>
                  <a:lnTo>
                    <a:pt x="37" y="281"/>
                  </a:lnTo>
                  <a:lnTo>
                    <a:pt x="57" y="269"/>
                  </a:lnTo>
                  <a:lnTo>
                    <a:pt x="78" y="261"/>
                  </a:lnTo>
                  <a:lnTo>
                    <a:pt x="102" y="258"/>
                  </a:lnTo>
                  <a:lnTo>
                    <a:pt x="208" y="258"/>
                  </a:lnTo>
                  <a:lnTo>
                    <a:pt x="212" y="221"/>
                  </a:lnTo>
                  <a:lnTo>
                    <a:pt x="220" y="183"/>
                  </a:lnTo>
                  <a:lnTo>
                    <a:pt x="233" y="149"/>
                  </a:lnTo>
                  <a:lnTo>
                    <a:pt x="251" y="118"/>
                  </a:lnTo>
                  <a:lnTo>
                    <a:pt x="274" y="89"/>
                  </a:lnTo>
                  <a:lnTo>
                    <a:pt x="299" y="64"/>
                  </a:lnTo>
                  <a:lnTo>
                    <a:pt x="328" y="41"/>
                  </a:lnTo>
                  <a:lnTo>
                    <a:pt x="360" y="24"/>
                  </a:lnTo>
                  <a:lnTo>
                    <a:pt x="394" y="11"/>
                  </a:lnTo>
                  <a:lnTo>
                    <a:pt x="431" y="3"/>
                  </a:lnTo>
                  <a:lnTo>
                    <a:pt x="46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5"/>
            <p:cNvSpPr>
              <a:spLocks/>
            </p:cNvSpPr>
            <p:nvPr/>
          </p:nvSpPr>
          <p:spPr bwMode="auto">
            <a:xfrm>
              <a:off x="2455" y="2495"/>
              <a:ext cx="136" cy="177"/>
            </a:xfrm>
            <a:custGeom>
              <a:avLst/>
              <a:gdLst>
                <a:gd name="T0" fmla="*/ 1370 w 1626"/>
                <a:gd name="T1" fmla="*/ 0 h 2123"/>
                <a:gd name="T2" fmla="*/ 1384 w 1626"/>
                <a:gd name="T3" fmla="*/ 1 h 2123"/>
                <a:gd name="T4" fmla="*/ 1397 w 1626"/>
                <a:gd name="T5" fmla="*/ 5 h 2123"/>
                <a:gd name="T6" fmla="*/ 1410 w 1626"/>
                <a:gd name="T7" fmla="*/ 12 h 2123"/>
                <a:gd name="T8" fmla="*/ 1596 w 1626"/>
                <a:gd name="T9" fmla="*/ 142 h 2123"/>
                <a:gd name="T10" fmla="*/ 1610 w 1626"/>
                <a:gd name="T11" fmla="*/ 154 h 2123"/>
                <a:gd name="T12" fmla="*/ 1620 w 1626"/>
                <a:gd name="T13" fmla="*/ 170 h 2123"/>
                <a:gd name="T14" fmla="*/ 1626 w 1626"/>
                <a:gd name="T15" fmla="*/ 188 h 2123"/>
                <a:gd name="T16" fmla="*/ 1626 w 1626"/>
                <a:gd name="T17" fmla="*/ 207 h 2123"/>
                <a:gd name="T18" fmla="*/ 1623 w 1626"/>
                <a:gd name="T19" fmla="*/ 225 h 2123"/>
                <a:gd name="T20" fmla="*/ 1614 w 1626"/>
                <a:gd name="T21" fmla="*/ 241 h 2123"/>
                <a:gd name="T22" fmla="*/ 302 w 1626"/>
                <a:gd name="T23" fmla="*/ 2123 h 2123"/>
                <a:gd name="T24" fmla="*/ 0 w 1626"/>
                <a:gd name="T25" fmla="*/ 1911 h 2123"/>
                <a:gd name="T26" fmla="*/ 1311 w 1626"/>
                <a:gd name="T27" fmla="*/ 30 h 2123"/>
                <a:gd name="T28" fmla="*/ 1323 w 1626"/>
                <a:gd name="T29" fmla="*/ 17 h 2123"/>
                <a:gd name="T30" fmla="*/ 1337 w 1626"/>
                <a:gd name="T31" fmla="*/ 7 h 2123"/>
                <a:gd name="T32" fmla="*/ 1353 w 1626"/>
                <a:gd name="T33" fmla="*/ 2 h 2123"/>
                <a:gd name="T34" fmla="*/ 1370 w 1626"/>
                <a:gd name="T35" fmla="*/ 0 h 2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26" h="2123">
                  <a:moveTo>
                    <a:pt x="1370" y="0"/>
                  </a:moveTo>
                  <a:lnTo>
                    <a:pt x="1384" y="1"/>
                  </a:lnTo>
                  <a:lnTo>
                    <a:pt x="1397" y="5"/>
                  </a:lnTo>
                  <a:lnTo>
                    <a:pt x="1410" y="12"/>
                  </a:lnTo>
                  <a:lnTo>
                    <a:pt x="1596" y="142"/>
                  </a:lnTo>
                  <a:lnTo>
                    <a:pt x="1610" y="154"/>
                  </a:lnTo>
                  <a:lnTo>
                    <a:pt x="1620" y="170"/>
                  </a:lnTo>
                  <a:lnTo>
                    <a:pt x="1626" y="188"/>
                  </a:lnTo>
                  <a:lnTo>
                    <a:pt x="1626" y="207"/>
                  </a:lnTo>
                  <a:lnTo>
                    <a:pt x="1623" y="225"/>
                  </a:lnTo>
                  <a:lnTo>
                    <a:pt x="1614" y="241"/>
                  </a:lnTo>
                  <a:lnTo>
                    <a:pt x="302" y="2123"/>
                  </a:lnTo>
                  <a:lnTo>
                    <a:pt x="0" y="1911"/>
                  </a:lnTo>
                  <a:lnTo>
                    <a:pt x="1311" y="30"/>
                  </a:lnTo>
                  <a:lnTo>
                    <a:pt x="1323" y="17"/>
                  </a:lnTo>
                  <a:lnTo>
                    <a:pt x="1337" y="7"/>
                  </a:lnTo>
                  <a:lnTo>
                    <a:pt x="1353" y="2"/>
                  </a:lnTo>
                  <a:lnTo>
                    <a:pt x="137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6"/>
            <p:cNvSpPr>
              <a:spLocks/>
            </p:cNvSpPr>
            <p:nvPr/>
          </p:nvSpPr>
          <p:spPr bwMode="auto">
            <a:xfrm>
              <a:off x="2438" y="2668"/>
              <a:ext cx="32" cy="34"/>
            </a:xfrm>
            <a:custGeom>
              <a:avLst/>
              <a:gdLst>
                <a:gd name="T0" fmla="*/ 87 w 391"/>
                <a:gd name="T1" fmla="*/ 0 h 404"/>
                <a:gd name="T2" fmla="*/ 391 w 391"/>
                <a:gd name="T3" fmla="*/ 211 h 404"/>
                <a:gd name="T4" fmla="*/ 310 w 391"/>
                <a:gd name="T5" fmla="*/ 327 h 404"/>
                <a:gd name="T6" fmla="*/ 300 w 391"/>
                <a:gd name="T7" fmla="*/ 338 h 404"/>
                <a:gd name="T8" fmla="*/ 286 w 391"/>
                <a:gd name="T9" fmla="*/ 344 h 404"/>
                <a:gd name="T10" fmla="*/ 73 w 391"/>
                <a:gd name="T11" fmla="*/ 402 h 404"/>
                <a:gd name="T12" fmla="*/ 67 w 391"/>
                <a:gd name="T13" fmla="*/ 403 h 404"/>
                <a:gd name="T14" fmla="*/ 61 w 391"/>
                <a:gd name="T15" fmla="*/ 404 h 404"/>
                <a:gd name="T16" fmla="*/ 49 w 391"/>
                <a:gd name="T17" fmla="*/ 402 h 404"/>
                <a:gd name="T18" fmla="*/ 37 w 391"/>
                <a:gd name="T19" fmla="*/ 395 h 404"/>
                <a:gd name="T20" fmla="*/ 28 w 391"/>
                <a:gd name="T21" fmla="*/ 387 h 404"/>
                <a:gd name="T22" fmla="*/ 22 w 391"/>
                <a:gd name="T23" fmla="*/ 376 h 404"/>
                <a:gd name="T24" fmla="*/ 19 w 391"/>
                <a:gd name="T25" fmla="*/ 364 h 404"/>
                <a:gd name="T26" fmla="*/ 0 w 391"/>
                <a:gd name="T27" fmla="*/ 143 h 404"/>
                <a:gd name="T28" fmla="*/ 2 w 391"/>
                <a:gd name="T29" fmla="*/ 129 h 404"/>
                <a:gd name="T30" fmla="*/ 7 w 391"/>
                <a:gd name="T31" fmla="*/ 115 h 404"/>
                <a:gd name="T32" fmla="*/ 87 w 391"/>
                <a:gd name="T33" fmla="*/ 0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91" h="404">
                  <a:moveTo>
                    <a:pt x="87" y="0"/>
                  </a:moveTo>
                  <a:lnTo>
                    <a:pt x="391" y="211"/>
                  </a:lnTo>
                  <a:lnTo>
                    <a:pt x="310" y="327"/>
                  </a:lnTo>
                  <a:lnTo>
                    <a:pt x="300" y="338"/>
                  </a:lnTo>
                  <a:lnTo>
                    <a:pt x="286" y="344"/>
                  </a:lnTo>
                  <a:lnTo>
                    <a:pt x="73" y="402"/>
                  </a:lnTo>
                  <a:lnTo>
                    <a:pt x="67" y="403"/>
                  </a:lnTo>
                  <a:lnTo>
                    <a:pt x="61" y="404"/>
                  </a:lnTo>
                  <a:lnTo>
                    <a:pt x="49" y="402"/>
                  </a:lnTo>
                  <a:lnTo>
                    <a:pt x="37" y="395"/>
                  </a:lnTo>
                  <a:lnTo>
                    <a:pt x="28" y="387"/>
                  </a:lnTo>
                  <a:lnTo>
                    <a:pt x="22" y="376"/>
                  </a:lnTo>
                  <a:lnTo>
                    <a:pt x="19" y="364"/>
                  </a:lnTo>
                  <a:lnTo>
                    <a:pt x="0" y="143"/>
                  </a:lnTo>
                  <a:lnTo>
                    <a:pt x="2" y="129"/>
                  </a:lnTo>
                  <a:lnTo>
                    <a:pt x="7" y="115"/>
                  </a:lnTo>
                  <a:lnTo>
                    <a:pt x="8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21" name="Group 19"/>
          <p:cNvGrpSpPr>
            <a:grpSpLocks noChangeAspect="1"/>
          </p:cNvGrpSpPr>
          <p:nvPr/>
        </p:nvGrpSpPr>
        <p:grpSpPr bwMode="auto">
          <a:xfrm>
            <a:off x="2551902" y="4447909"/>
            <a:ext cx="378170" cy="413308"/>
            <a:chOff x="1633" y="2836"/>
            <a:chExt cx="226" cy="247"/>
          </a:xfrm>
          <a:solidFill>
            <a:schemeClr val="bg1"/>
          </a:solidFill>
        </p:grpSpPr>
        <p:sp>
          <p:nvSpPr>
            <p:cNvPr id="24" name="Freeform 21"/>
            <p:cNvSpPr>
              <a:spLocks/>
            </p:cNvSpPr>
            <p:nvPr/>
          </p:nvSpPr>
          <p:spPr bwMode="auto">
            <a:xfrm>
              <a:off x="1633" y="2836"/>
              <a:ext cx="185" cy="246"/>
            </a:xfrm>
            <a:custGeom>
              <a:avLst/>
              <a:gdLst>
                <a:gd name="T0" fmla="*/ 200 w 2595"/>
                <a:gd name="T1" fmla="*/ 0 h 3442"/>
                <a:gd name="T2" fmla="*/ 1959 w 2595"/>
                <a:gd name="T3" fmla="*/ 0 h 3442"/>
                <a:gd name="T4" fmla="*/ 1977 w 2595"/>
                <a:gd name="T5" fmla="*/ 3 h 3442"/>
                <a:gd name="T6" fmla="*/ 1993 w 2595"/>
                <a:gd name="T7" fmla="*/ 10 h 3442"/>
                <a:gd name="T8" fmla="*/ 2006 w 2595"/>
                <a:gd name="T9" fmla="*/ 20 h 3442"/>
                <a:gd name="T10" fmla="*/ 2575 w 2595"/>
                <a:gd name="T11" fmla="*/ 590 h 3442"/>
                <a:gd name="T12" fmla="*/ 2586 w 2595"/>
                <a:gd name="T13" fmla="*/ 604 h 3442"/>
                <a:gd name="T14" fmla="*/ 2593 w 2595"/>
                <a:gd name="T15" fmla="*/ 620 h 3442"/>
                <a:gd name="T16" fmla="*/ 2595 w 2595"/>
                <a:gd name="T17" fmla="*/ 638 h 3442"/>
                <a:gd name="T18" fmla="*/ 2595 w 2595"/>
                <a:gd name="T19" fmla="*/ 2292 h 3442"/>
                <a:gd name="T20" fmla="*/ 2542 w 2595"/>
                <a:gd name="T21" fmla="*/ 2274 h 3442"/>
                <a:gd name="T22" fmla="*/ 2486 w 2595"/>
                <a:gd name="T23" fmla="*/ 2261 h 3442"/>
                <a:gd name="T24" fmla="*/ 2429 w 2595"/>
                <a:gd name="T25" fmla="*/ 2253 h 3442"/>
                <a:gd name="T26" fmla="*/ 2373 w 2595"/>
                <a:gd name="T27" fmla="*/ 2248 h 3442"/>
                <a:gd name="T28" fmla="*/ 2372 w 2595"/>
                <a:gd name="T29" fmla="*/ 761 h 3442"/>
                <a:gd name="T30" fmla="*/ 1933 w 2595"/>
                <a:gd name="T31" fmla="*/ 761 h 3442"/>
                <a:gd name="T32" fmla="*/ 1911 w 2595"/>
                <a:gd name="T33" fmla="*/ 758 h 3442"/>
                <a:gd name="T34" fmla="*/ 1891 w 2595"/>
                <a:gd name="T35" fmla="*/ 749 h 3442"/>
                <a:gd name="T36" fmla="*/ 1874 w 2595"/>
                <a:gd name="T37" fmla="*/ 737 h 3442"/>
                <a:gd name="T38" fmla="*/ 1860 w 2595"/>
                <a:gd name="T39" fmla="*/ 720 h 3442"/>
                <a:gd name="T40" fmla="*/ 1852 w 2595"/>
                <a:gd name="T41" fmla="*/ 700 h 3442"/>
                <a:gd name="T42" fmla="*/ 1850 w 2595"/>
                <a:gd name="T43" fmla="*/ 678 h 3442"/>
                <a:gd name="T44" fmla="*/ 1850 w 2595"/>
                <a:gd name="T45" fmla="*/ 224 h 3442"/>
                <a:gd name="T46" fmla="*/ 224 w 2595"/>
                <a:gd name="T47" fmla="*/ 224 h 3442"/>
                <a:gd name="T48" fmla="*/ 224 w 2595"/>
                <a:gd name="T49" fmla="*/ 3219 h 3442"/>
                <a:gd name="T50" fmla="*/ 1731 w 2595"/>
                <a:gd name="T51" fmla="*/ 3219 h 3442"/>
                <a:gd name="T52" fmla="*/ 1756 w 2595"/>
                <a:gd name="T53" fmla="*/ 3268 h 3442"/>
                <a:gd name="T54" fmla="*/ 1786 w 2595"/>
                <a:gd name="T55" fmla="*/ 3315 h 3442"/>
                <a:gd name="T56" fmla="*/ 1818 w 2595"/>
                <a:gd name="T57" fmla="*/ 3361 h 3442"/>
                <a:gd name="T58" fmla="*/ 1854 w 2595"/>
                <a:gd name="T59" fmla="*/ 3403 h 3442"/>
                <a:gd name="T60" fmla="*/ 1893 w 2595"/>
                <a:gd name="T61" fmla="*/ 3442 h 3442"/>
                <a:gd name="T62" fmla="*/ 200 w 2595"/>
                <a:gd name="T63" fmla="*/ 3442 h 3442"/>
                <a:gd name="T64" fmla="*/ 165 w 2595"/>
                <a:gd name="T65" fmla="*/ 3438 h 3442"/>
                <a:gd name="T66" fmla="*/ 131 w 2595"/>
                <a:gd name="T67" fmla="*/ 3429 h 3442"/>
                <a:gd name="T68" fmla="*/ 100 w 2595"/>
                <a:gd name="T69" fmla="*/ 3414 h 3442"/>
                <a:gd name="T70" fmla="*/ 71 w 2595"/>
                <a:gd name="T71" fmla="*/ 3394 h 3442"/>
                <a:gd name="T72" fmla="*/ 47 w 2595"/>
                <a:gd name="T73" fmla="*/ 3370 h 3442"/>
                <a:gd name="T74" fmla="*/ 27 w 2595"/>
                <a:gd name="T75" fmla="*/ 3342 h 3442"/>
                <a:gd name="T76" fmla="*/ 13 w 2595"/>
                <a:gd name="T77" fmla="*/ 3311 h 3442"/>
                <a:gd name="T78" fmla="*/ 3 w 2595"/>
                <a:gd name="T79" fmla="*/ 3276 h 3442"/>
                <a:gd name="T80" fmla="*/ 0 w 2595"/>
                <a:gd name="T81" fmla="*/ 3241 h 3442"/>
                <a:gd name="T82" fmla="*/ 0 w 2595"/>
                <a:gd name="T83" fmla="*/ 201 h 3442"/>
                <a:gd name="T84" fmla="*/ 3 w 2595"/>
                <a:gd name="T85" fmla="*/ 165 h 3442"/>
                <a:gd name="T86" fmla="*/ 13 w 2595"/>
                <a:gd name="T87" fmla="*/ 132 h 3442"/>
                <a:gd name="T88" fmla="*/ 27 w 2595"/>
                <a:gd name="T89" fmla="*/ 100 h 3442"/>
                <a:gd name="T90" fmla="*/ 47 w 2595"/>
                <a:gd name="T91" fmla="*/ 72 h 3442"/>
                <a:gd name="T92" fmla="*/ 71 w 2595"/>
                <a:gd name="T93" fmla="*/ 47 h 3442"/>
                <a:gd name="T94" fmla="*/ 100 w 2595"/>
                <a:gd name="T95" fmla="*/ 27 h 3442"/>
                <a:gd name="T96" fmla="*/ 131 w 2595"/>
                <a:gd name="T97" fmla="*/ 13 h 3442"/>
                <a:gd name="T98" fmla="*/ 165 w 2595"/>
                <a:gd name="T99" fmla="*/ 3 h 3442"/>
                <a:gd name="T100" fmla="*/ 200 w 2595"/>
                <a:gd name="T101" fmla="*/ 0 h 3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595" h="3442">
                  <a:moveTo>
                    <a:pt x="200" y="0"/>
                  </a:moveTo>
                  <a:lnTo>
                    <a:pt x="1959" y="0"/>
                  </a:lnTo>
                  <a:lnTo>
                    <a:pt x="1977" y="3"/>
                  </a:lnTo>
                  <a:lnTo>
                    <a:pt x="1993" y="10"/>
                  </a:lnTo>
                  <a:lnTo>
                    <a:pt x="2006" y="20"/>
                  </a:lnTo>
                  <a:lnTo>
                    <a:pt x="2575" y="590"/>
                  </a:lnTo>
                  <a:lnTo>
                    <a:pt x="2586" y="604"/>
                  </a:lnTo>
                  <a:lnTo>
                    <a:pt x="2593" y="620"/>
                  </a:lnTo>
                  <a:lnTo>
                    <a:pt x="2595" y="638"/>
                  </a:lnTo>
                  <a:lnTo>
                    <a:pt x="2595" y="2292"/>
                  </a:lnTo>
                  <a:lnTo>
                    <a:pt x="2542" y="2274"/>
                  </a:lnTo>
                  <a:lnTo>
                    <a:pt x="2486" y="2261"/>
                  </a:lnTo>
                  <a:lnTo>
                    <a:pt x="2429" y="2253"/>
                  </a:lnTo>
                  <a:lnTo>
                    <a:pt x="2373" y="2248"/>
                  </a:lnTo>
                  <a:lnTo>
                    <a:pt x="2372" y="761"/>
                  </a:lnTo>
                  <a:lnTo>
                    <a:pt x="1933" y="761"/>
                  </a:lnTo>
                  <a:lnTo>
                    <a:pt x="1911" y="758"/>
                  </a:lnTo>
                  <a:lnTo>
                    <a:pt x="1891" y="749"/>
                  </a:lnTo>
                  <a:lnTo>
                    <a:pt x="1874" y="737"/>
                  </a:lnTo>
                  <a:lnTo>
                    <a:pt x="1860" y="720"/>
                  </a:lnTo>
                  <a:lnTo>
                    <a:pt x="1852" y="700"/>
                  </a:lnTo>
                  <a:lnTo>
                    <a:pt x="1850" y="678"/>
                  </a:lnTo>
                  <a:lnTo>
                    <a:pt x="1850" y="224"/>
                  </a:lnTo>
                  <a:lnTo>
                    <a:pt x="224" y="224"/>
                  </a:lnTo>
                  <a:lnTo>
                    <a:pt x="224" y="3219"/>
                  </a:lnTo>
                  <a:lnTo>
                    <a:pt x="1731" y="3219"/>
                  </a:lnTo>
                  <a:lnTo>
                    <a:pt x="1756" y="3268"/>
                  </a:lnTo>
                  <a:lnTo>
                    <a:pt x="1786" y="3315"/>
                  </a:lnTo>
                  <a:lnTo>
                    <a:pt x="1818" y="3361"/>
                  </a:lnTo>
                  <a:lnTo>
                    <a:pt x="1854" y="3403"/>
                  </a:lnTo>
                  <a:lnTo>
                    <a:pt x="1893" y="3442"/>
                  </a:lnTo>
                  <a:lnTo>
                    <a:pt x="200" y="3442"/>
                  </a:lnTo>
                  <a:lnTo>
                    <a:pt x="165" y="3438"/>
                  </a:lnTo>
                  <a:lnTo>
                    <a:pt x="131" y="3429"/>
                  </a:lnTo>
                  <a:lnTo>
                    <a:pt x="100" y="3414"/>
                  </a:lnTo>
                  <a:lnTo>
                    <a:pt x="71" y="3394"/>
                  </a:lnTo>
                  <a:lnTo>
                    <a:pt x="47" y="3370"/>
                  </a:lnTo>
                  <a:lnTo>
                    <a:pt x="27" y="3342"/>
                  </a:lnTo>
                  <a:lnTo>
                    <a:pt x="13" y="3311"/>
                  </a:lnTo>
                  <a:lnTo>
                    <a:pt x="3" y="3276"/>
                  </a:lnTo>
                  <a:lnTo>
                    <a:pt x="0" y="3241"/>
                  </a:lnTo>
                  <a:lnTo>
                    <a:pt x="0" y="201"/>
                  </a:lnTo>
                  <a:lnTo>
                    <a:pt x="3" y="165"/>
                  </a:lnTo>
                  <a:lnTo>
                    <a:pt x="13" y="132"/>
                  </a:lnTo>
                  <a:lnTo>
                    <a:pt x="27" y="100"/>
                  </a:lnTo>
                  <a:lnTo>
                    <a:pt x="47" y="72"/>
                  </a:lnTo>
                  <a:lnTo>
                    <a:pt x="71" y="47"/>
                  </a:lnTo>
                  <a:lnTo>
                    <a:pt x="100" y="27"/>
                  </a:lnTo>
                  <a:lnTo>
                    <a:pt x="131" y="13"/>
                  </a:lnTo>
                  <a:lnTo>
                    <a:pt x="165" y="3"/>
                  </a:lnTo>
                  <a:lnTo>
                    <a:pt x="20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22"/>
            <p:cNvSpPr>
              <a:spLocks noEditPoints="1"/>
            </p:cNvSpPr>
            <p:nvPr/>
          </p:nvSpPr>
          <p:spPr bwMode="auto">
            <a:xfrm>
              <a:off x="1764" y="3001"/>
              <a:ext cx="95" cy="82"/>
            </a:xfrm>
            <a:custGeom>
              <a:avLst/>
              <a:gdLst>
                <a:gd name="T0" fmla="*/ 1076 w 1332"/>
                <a:gd name="T1" fmla="*/ 137 h 1150"/>
                <a:gd name="T2" fmla="*/ 1051 w 1332"/>
                <a:gd name="T3" fmla="*/ 152 h 1150"/>
                <a:gd name="T4" fmla="*/ 485 w 1332"/>
                <a:gd name="T5" fmla="*/ 422 h 1150"/>
                <a:gd name="T6" fmla="*/ 460 w 1332"/>
                <a:gd name="T7" fmla="*/ 408 h 1150"/>
                <a:gd name="T8" fmla="*/ 432 w 1332"/>
                <a:gd name="T9" fmla="*/ 408 h 1150"/>
                <a:gd name="T10" fmla="*/ 406 w 1332"/>
                <a:gd name="T11" fmla="*/ 422 h 1150"/>
                <a:gd name="T12" fmla="*/ 352 w 1332"/>
                <a:gd name="T13" fmla="*/ 479 h 1150"/>
                <a:gd name="T14" fmla="*/ 345 w 1332"/>
                <a:gd name="T15" fmla="*/ 507 h 1150"/>
                <a:gd name="T16" fmla="*/ 352 w 1332"/>
                <a:gd name="T17" fmla="*/ 535 h 1150"/>
                <a:gd name="T18" fmla="*/ 593 w 1332"/>
                <a:gd name="T19" fmla="*/ 780 h 1150"/>
                <a:gd name="T20" fmla="*/ 619 w 1332"/>
                <a:gd name="T21" fmla="*/ 795 h 1150"/>
                <a:gd name="T22" fmla="*/ 633 w 1332"/>
                <a:gd name="T23" fmla="*/ 797 h 1150"/>
                <a:gd name="T24" fmla="*/ 662 w 1332"/>
                <a:gd name="T25" fmla="*/ 790 h 1150"/>
                <a:gd name="T26" fmla="*/ 1176 w 1332"/>
                <a:gd name="T27" fmla="*/ 277 h 1150"/>
                <a:gd name="T28" fmla="*/ 1191 w 1332"/>
                <a:gd name="T29" fmla="*/ 252 h 1150"/>
                <a:gd name="T30" fmla="*/ 1191 w 1332"/>
                <a:gd name="T31" fmla="*/ 222 h 1150"/>
                <a:gd name="T32" fmla="*/ 1176 w 1332"/>
                <a:gd name="T33" fmla="*/ 197 h 1150"/>
                <a:gd name="T34" fmla="*/ 1119 w 1332"/>
                <a:gd name="T35" fmla="*/ 142 h 1150"/>
                <a:gd name="T36" fmla="*/ 1091 w 1332"/>
                <a:gd name="T37" fmla="*/ 135 h 1150"/>
                <a:gd name="T38" fmla="*/ 1113 w 1332"/>
                <a:gd name="T39" fmla="*/ 3 h 1150"/>
                <a:gd name="T40" fmla="*/ 1164 w 1332"/>
                <a:gd name="T41" fmla="*/ 24 h 1150"/>
                <a:gd name="T42" fmla="*/ 1290 w 1332"/>
                <a:gd name="T43" fmla="*/ 147 h 1150"/>
                <a:gd name="T44" fmla="*/ 1320 w 1332"/>
                <a:gd name="T45" fmla="*/ 192 h 1150"/>
                <a:gd name="T46" fmla="*/ 1332 w 1332"/>
                <a:gd name="T47" fmla="*/ 246 h 1150"/>
                <a:gd name="T48" fmla="*/ 1320 w 1332"/>
                <a:gd name="T49" fmla="*/ 300 h 1150"/>
                <a:gd name="T50" fmla="*/ 1290 w 1332"/>
                <a:gd name="T51" fmla="*/ 346 h 1150"/>
                <a:gd name="T52" fmla="*/ 1045 w 1332"/>
                <a:gd name="T53" fmla="*/ 628 h 1150"/>
                <a:gd name="T54" fmla="*/ 1032 w 1332"/>
                <a:gd name="T55" fmla="*/ 740 h 1150"/>
                <a:gd name="T56" fmla="*/ 998 w 1332"/>
                <a:gd name="T57" fmla="*/ 843 h 1150"/>
                <a:gd name="T58" fmla="*/ 944 w 1332"/>
                <a:gd name="T59" fmla="*/ 937 h 1150"/>
                <a:gd name="T60" fmla="*/ 872 w 1332"/>
                <a:gd name="T61" fmla="*/ 1016 h 1150"/>
                <a:gd name="T62" fmla="*/ 786 w 1332"/>
                <a:gd name="T63" fmla="*/ 1079 h 1150"/>
                <a:gd name="T64" fmla="*/ 687 w 1332"/>
                <a:gd name="T65" fmla="*/ 1124 h 1150"/>
                <a:gd name="T66" fmla="*/ 579 w 1332"/>
                <a:gd name="T67" fmla="*/ 1147 h 1150"/>
                <a:gd name="T68" fmla="*/ 465 w 1332"/>
                <a:gd name="T69" fmla="*/ 1147 h 1150"/>
                <a:gd name="T70" fmla="*/ 357 w 1332"/>
                <a:gd name="T71" fmla="*/ 1124 h 1150"/>
                <a:gd name="T72" fmla="*/ 259 w 1332"/>
                <a:gd name="T73" fmla="*/ 1079 h 1150"/>
                <a:gd name="T74" fmla="*/ 172 w 1332"/>
                <a:gd name="T75" fmla="*/ 1016 h 1150"/>
                <a:gd name="T76" fmla="*/ 101 w 1332"/>
                <a:gd name="T77" fmla="*/ 937 h 1150"/>
                <a:gd name="T78" fmla="*/ 46 w 1332"/>
                <a:gd name="T79" fmla="*/ 843 h 1150"/>
                <a:gd name="T80" fmla="*/ 12 w 1332"/>
                <a:gd name="T81" fmla="*/ 740 h 1150"/>
                <a:gd name="T82" fmla="*/ 0 w 1332"/>
                <a:gd name="T83" fmla="*/ 628 h 1150"/>
                <a:gd name="T84" fmla="*/ 12 w 1332"/>
                <a:gd name="T85" fmla="*/ 515 h 1150"/>
                <a:gd name="T86" fmla="*/ 46 w 1332"/>
                <a:gd name="T87" fmla="*/ 411 h 1150"/>
                <a:gd name="T88" fmla="*/ 101 w 1332"/>
                <a:gd name="T89" fmla="*/ 318 h 1150"/>
                <a:gd name="T90" fmla="*/ 172 w 1332"/>
                <a:gd name="T91" fmla="*/ 239 h 1150"/>
                <a:gd name="T92" fmla="*/ 259 w 1332"/>
                <a:gd name="T93" fmla="*/ 175 h 1150"/>
                <a:gd name="T94" fmla="*/ 357 w 1332"/>
                <a:gd name="T95" fmla="*/ 131 h 1150"/>
                <a:gd name="T96" fmla="*/ 465 w 1332"/>
                <a:gd name="T97" fmla="*/ 107 h 1150"/>
                <a:gd name="T98" fmla="*/ 578 w 1332"/>
                <a:gd name="T99" fmla="*/ 107 h 1150"/>
                <a:gd name="T100" fmla="*/ 685 w 1332"/>
                <a:gd name="T101" fmla="*/ 130 h 1150"/>
                <a:gd name="T102" fmla="*/ 781 w 1332"/>
                <a:gd name="T103" fmla="*/ 173 h 1150"/>
                <a:gd name="T104" fmla="*/ 986 w 1332"/>
                <a:gd name="T105" fmla="*/ 41 h 1150"/>
                <a:gd name="T106" fmla="*/ 1032 w 1332"/>
                <a:gd name="T107" fmla="*/ 11 h 1150"/>
                <a:gd name="T108" fmla="*/ 1086 w 1332"/>
                <a:gd name="T109" fmla="*/ 0 h 1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332" h="1150">
                  <a:moveTo>
                    <a:pt x="1091" y="135"/>
                  </a:moveTo>
                  <a:lnTo>
                    <a:pt x="1076" y="137"/>
                  </a:lnTo>
                  <a:lnTo>
                    <a:pt x="1063" y="142"/>
                  </a:lnTo>
                  <a:lnTo>
                    <a:pt x="1051" y="152"/>
                  </a:lnTo>
                  <a:lnTo>
                    <a:pt x="633" y="570"/>
                  </a:lnTo>
                  <a:lnTo>
                    <a:pt x="485" y="422"/>
                  </a:lnTo>
                  <a:lnTo>
                    <a:pt x="474" y="413"/>
                  </a:lnTo>
                  <a:lnTo>
                    <a:pt x="460" y="408"/>
                  </a:lnTo>
                  <a:lnTo>
                    <a:pt x="445" y="406"/>
                  </a:lnTo>
                  <a:lnTo>
                    <a:pt x="432" y="408"/>
                  </a:lnTo>
                  <a:lnTo>
                    <a:pt x="418" y="413"/>
                  </a:lnTo>
                  <a:lnTo>
                    <a:pt x="406" y="422"/>
                  </a:lnTo>
                  <a:lnTo>
                    <a:pt x="361" y="467"/>
                  </a:lnTo>
                  <a:lnTo>
                    <a:pt x="352" y="479"/>
                  </a:lnTo>
                  <a:lnTo>
                    <a:pt x="347" y="493"/>
                  </a:lnTo>
                  <a:lnTo>
                    <a:pt x="345" y="507"/>
                  </a:lnTo>
                  <a:lnTo>
                    <a:pt x="347" y="521"/>
                  </a:lnTo>
                  <a:lnTo>
                    <a:pt x="352" y="535"/>
                  </a:lnTo>
                  <a:lnTo>
                    <a:pt x="361" y="547"/>
                  </a:lnTo>
                  <a:lnTo>
                    <a:pt x="593" y="780"/>
                  </a:lnTo>
                  <a:lnTo>
                    <a:pt x="606" y="790"/>
                  </a:lnTo>
                  <a:lnTo>
                    <a:pt x="619" y="795"/>
                  </a:lnTo>
                  <a:lnTo>
                    <a:pt x="633" y="797"/>
                  </a:lnTo>
                  <a:lnTo>
                    <a:pt x="633" y="797"/>
                  </a:lnTo>
                  <a:lnTo>
                    <a:pt x="648" y="795"/>
                  </a:lnTo>
                  <a:lnTo>
                    <a:pt x="662" y="790"/>
                  </a:lnTo>
                  <a:lnTo>
                    <a:pt x="673" y="780"/>
                  </a:lnTo>
                  <a:lnTo>
                    <a:pt x="1176" y="277"/>
                  </a:lnTo>
                  <a:lnTo>
                    <a:pt x="1186" y="266"/>
                  </a:lnTo>
                  <a:lnTo>
                    <a:pt x="1191" y="252"/>
                  </a:lnTo>
                  <a:lnTo>
                    <a:pt x="1193" y="237"/>
                  </a:lnTo>
                  <a:lnTo>
                    <a:pt x="1191" y="222"/>
                  </a:lnTo>
                  <a:lnTo>
                    <a:pt x="1186" y="210"/>
                  </a:lnTo>
                  <a:lnTo>
                    <a:pt x="1176" y="197"/>
                  </a:lnTo>
                  <a:lnTo>
                    <a:pt x="1131" y="152"/>
                  </a:lnTo>
                  <a:lnTo>
                    <a:pt x="1119" y="142"/>
                  </a:lnTo>
                  <a:lnTo>
                    <a:pt x="1106" y="137"/>
                  </a:lnTo>
                  <a:lnTo>
                    <a:pt x="1091" y="135"/>
                  </a:lnTo>
                  <a:close/>
                  <a:moveTo>
                    <a:pt x="1086" y="0"/>
                  </a:moveTo>
                  <a:lnTo>
                    <a:pt x="1113" y="3"/>
                  </a:lnTo>
                  <a:lnTo>
                    <a:pt x="1139" y="11"/>
                  </a:lnTo>
                  <a:lnTo>
                    <a:pt x="1164" y="24"/>
                  </a:lnTo>
                  <a:lnTo>
                    <a:pt x="1185" y="41"/>
                  </a:lnTo>
                  <a:lnTo>
                    <a:pt x="1290" y="147"/>
                  </a:lnTo>
                  <a:lnTo>
                    <a:pt x="1307" y="168"/>
                  </a:lnTo>
                  <a:lnTo>
                    <a:pt x="1320" y="192"/>
                  </a:lnTo>
                  <a:lnTo>
                    <a:pt x="1328" y="218"/>
                  </a:lnTo>
                  <a:lnTo>
                    <a:pt x="1332" y="246"/>
                  </a:lnTo>
                  <a:lnTo>
                    <a:pt x="1328" y="274"/>
                  </a:lnTo>
                  <a:lnTo>
                    <a:pt x="1320" y="300"/>
                  </a:lnTo>
                  <a:lnTo>
                    <a:pt x="1307" y="323"/>
                  </a:lnTo>
                  <a:lnTo>
                    <a:pt x="1290" y="346"/>
                  </a:lnTo>
                  <a:lnTo>
                    <a:pt x="1043" y="593"/>
                  </a:lnTo>
                  <a:lnTo>
                    <a:pt x="1045" y="628"/>
                  </a:lnTo>
                  <a:lnTo>
                    <a:pt x="1042" y="684"/>
                  </a:lnTo>
                  <a:lnTo>
                    <a:pt x="1032" y="740"/>
                  </a:lnTo>
                  <a:lnTo>
                    <a:pt x="1018" y="793"/>
                  </a:lnTo>
                  <a:lnTo>
                    <a:pt x="998" y="843"/>
                  </a:lnTo>
                  <a:lnTo>
                    <a:pt x="974" y="892"/>
                  </a:lnTo>
                  <a:lnTo>
                    <a:pt x="944" y="937"/>
                  </a:lnTo>
                  <a:lnTo>
                    <a:pt x="909" y="978"/>
                  </a:lnTo>
                  <a:lnTo>
                    <a:pt x="872" y="1016"/>
                  </a:lnTo>
                  <a:lnTo>
                    <a:pt x="831" y="1049"/>
                  </a:lnTo>
                  <a:lnTo>
                    <a:pt x="786" y="1079"/>
                  </a:lnTo>
                  <a:lnTo>
                    <a:pt x="738" y="1104"/>
                  </a:lnTo>
                  <a:lnTo>
                    <a:pt x="687" y="1124"/>
                  </a:lnTo>
                  <a:lnTo>
                    <a:pt x="634" y="1139"/>
                  </a:lnTo>
                  <a:lnTo>
                    <a:pt x="579" y="1147"/>
                  </a:lnTo>
                  <a:lnTo>
                    <a:pt x="522" y="1150"/>
                  </a:lnTo>
                  <a:lnTo>
                    <a:pt x="465" y="1147"/>
                  </a:lnTo>
                  <a:lnTo>
                    <a:pt x="411" y="1139"/>
                  </a:lnTo>
                  <a:lnTo>
                    <a:pt x="357" y="1124"/>
                  </a:lnTo>
                  <a:lnTo>
                    <a:pt x="307" y="1104"/>
                  </a:lnTo>
                  <a:lnTo>
                    <a:pt x="259" y="1079"/>
                  </a:lnTo>
                  <a:lnTo>
                    <a:pt x="213" y="1049"/>
                  </a:lnTo>
                  <a:lnTo>
                    <a:pt x="172" y="1016"/>
                  </a:lnTo>
                  <a:lnTo>
                    <a:pt x="135" y="978"/>
                  </a:lnTo>
                  <a:lnTo>
                    <a:pt x="101" y="937"/>
                  </a:lnTo>
                  <a:lnTo>
                    <a:pt x="72" y="892"/>
                  </a:lnTo>
                  <a:lnTo>
                    <a:pt x="46" y="843"/>
                  </a:lnTo>
                  <a:lnTo>
                    <a:pt x="27" y="793"/>
                  </a:lnTo>
                  <a:lnTo>
                    <a:pt x="12" y="740"/>
                  </a:lnTo>
                  <a:lnTo>
                    <a:pt x="3" y="684"/>
                  </a:lnTo>
                  <a:lnTo>
                    <a:pt x="0" y="628"/>
                  </a:lnTo>
                  <a:lnTo>
                    <a:pt x="3" y="571"/>
                  </a:lnTo>
                  <a:lnTo>
                    <a:pt x="12" y="515"/>
                  </a:lnTo>
                  <a:lnTo>
                    <a:pt x="27" y="462"/>
                  </a:lnTo>
                  <a:lnTo>
                    <a:pt x="46" y="411"/>
                  </a:lnTo>
                  <a:lnTo>
                    <a:pt x="72" y="363"/>
                  </a:lnTo>
                  <a:lnTo>
                    <a:pt x="101" y="318"/>
                  </a:lnTo>
                  <a:lnTo>
                    <a:pt x="135" y="277"/>
                  </a:lnTo>
                  <a:lnTo>
                    <a:pt x="172" y="239"/>
                  </a:lnTo>
                  <a:lnTo>
                    <a:pt x="213" y="205"/>
                  </a:lnTo>
                  <a:lnTo>
                    <a:pt x="259" y="175"/>
                  </a:lnTo>
                  <a:lnTo>
                    <a:pt x="307" y="151"/>
                  </a:lnTo>
                  <a:lnTo>
                    <a:pt x="357" y="131"/>
                  </a:lnTo>
                  <a:lnTo>
                    <a:pt x="411" y="116"/>
                  </a:lnTo>
                  <a:lnTo>
                    <a:pt x="465" y="107"/>
                  </a:lnTo>
                  <a:lnTo>
                    <a:pt x="522" y="104"/>
                  </a:lnTo>
                  <a:lnTo>
                    <a:pt x="578" y="107"/>
                  </a:lnTo>
                  <a:lnTo>
                    <a:pt x="632" y="116"/>
                  </a:lnTo>
                  <a:lnTo>
                    <a:pt x="685" y="130"/>
                  </a:lnTo>
                  <a:lnTo>
                    <a:pt x="734" y="149"/>
                  </a:lnTo>
                  <a:lnTo>
                    <a:pt x="781" y="173"/>
                  </a:lnTo>
                  <a:lnTo>
                    <a:pt x="827" y="201"/>
                  </a:lnTo>
                  <a:lnTo>
                    <a:pt x="986" y="41"/>
                  </a:lnTo>
                  <a:lnTo>
                    <a:pt x="1008" y="24"/>
                  </a:lnTo>
                  <a:lnTo>
                    <a:pt x="1032" y="11"/>
                  </a:lnTo>
                  <a:lnTo>
                    <a:pt x="1059" y="3"/>
                  </a:lnTo>
                  <a:lnTo>
                    <a:pt x="108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23"/>
            <p:cNvSpPr>
              <a:spLocks/>
            </p:cNvSpPr>
            <p:nvPr/>
          </p:nvSpPr>
          <p:spPr bwMode="auto">
            <a:xfrm>
              <a:off x="1663" y="2873"/>
              <a:ext cx="71" cy="71"/>
            </a:xfrm>
            <a:custGeom>
              <a:avLst/>
              <a:gdLst>
                <a:gd name="T0" fmla="*/ 520 w 997"/>
                <a:gd name="T1" fmla="*/ 0 h 999"/>
                <a:gd name="T2" fmla="*/ 571 w 997"/>
                <a:gd name="T3" fmla="*/ 5 h 999"/>
                <a:gd name="T4" fmla="*/ 620 w 997"/>
                <a:gd name="T5" fmla="*/ 14 h 999"/>
                <a:gd name="T6" fmla="*/ 513 w 997"/>
                <a:gd name="T7" fmla="*/ 485 h 999"/>
                <a:gd name="T8" fmla="*/ 982 w 997"/>
                <a:gd name="T9" fmla="*/ 377 h 999"/>
                <a:gd name="T10" fmla="*/ 992 w 997"/>
                <a:gd name="T11" fmla="*/ 427 h 999"/>
                <a:gd name="T12" fmla="*/ 997 w 997"/>
                <a:gd name="T13" fmla="*/ 477 h 999"/>
                <a:gd name="T14" fmla="*/ 997 w 997"/>
                <a:gd name="T15" fmla="*/ 528 h 999"/>
                <a:gd name="T16" fmla="*/ 991 w 997"/>
                <a:gd name="T17" fmla="*/ 578 h 999"/>
                <a:gd name="T18" fmla="*/ 980 w 997"/>
                <a:gd name="T19" fmla="*/ 629 h 999"/>
                <a:gd name="T20" fmla="*/ 964 w 997"/>
                <a:gd name="T21" fmla="*/ 677 h 999"/>
                <a:gd name="T22" fmla="*/ 945 w 997"/>
                <a:gd name="T23" fmla="*/ 725 h 999"/>
                <a:gd name="T24" fmla="*/ 918 w 997"/>
                <a:gd name="T25" fmla="*/ 770 h 999"/>
                <a:gd name="T26" fmla="*/ 888 w 997"/>
                <a:gd name="T27" fmla="*/ 813 h 999"/>
                <a:gd name="T28" fmla="*/ 851 w 997"/>
                <a:gd name="T29" fmla="*/ 853 h 999"/>
                <a:gd name="T30" fmla="*/ 813 w 997"/>
                <a:gd name="T31" fmla="*/ 888 h 999"/>
                <a:gd name="T32" fmla="*/ 773 w 997"/>
                <a:gd name="T33" fmla="*/ 917 h 999"/>
                <a:gd name="T34" fmla="*/ 730 w 997"/>
                <a:gd name="T35" fmla="*/ 942 h 999"/>
                <a:gd name="T36" fmla="*/ 686 w 997"/>
                <a:gd name="T37" fmla="*/ 962 h 999"/>
                <a:gd name="T38" fmla="*/ 640 w 997"/>
                <a:gd name="T39" fmla="*/ 979 h 999"/>
                <a:gd name="T40" fmla="*/ 594 w 997"/>
                <a:gd name="T41" fmla="*/ 990 h 999"/>
                <a:gd name="T42" fmla="*/ 547 w 997"/>
                <a:gd name="T43" fmla="*/ 997 h 999"/>
                <a:gd name="T44" fmla="*/ 498 w 997"/>
                <a:gd name="T45" fmla="*/ 999 h 999"/>
                <a:gd name="T46" fmla="*/ 451 w 997"/>
                <a:gd name="T47" fmla="*/ 997 h 999"/>
                <a:gd name="T48" fmla="*/ 403 w 997"/>
                <a:gd name="T49" fmla="*/ 990 h 999"/>
                <a:gd name="T50" fmla="*/ 357 w 997"/>
                <a:gd name="T51" fmla="*/ 979 h 999"/>
                <a:gd name="T52" fmla="*/ 310 w 997"/>
                <a:gd name="T53" fmla="*/ 962 h 999"/>
                <a:gd name="T54" fmla="*/ 266 w 997"/>
                <a:gd name="T55" fmla="*/ 942 h 999"/>
                <a:gd name="T56" fmla="*/ 224 w 997"/>
                <a:gd name="T57" fmla="*/ 917 h 999"/>
                <a:gd name="T58" fmla="*/ 183 w 997"/>
                <a:gd name="T59" fmla="*/ 888 h 999"/>
                <a:gd name="T60" fmla="*/ 146 w 997"/>
                <a:gd name="T61" fmla="*/ 853 h 999"/>
                <a:gd name="T62" fmla="*/ 111 w 997"/>
                <a:gd name="T63" fmla="*/ 815 h 999"/>
                <a:gd name="T64" fmla="*/ 82 w 997"/>
                <a:gd name="T65" fmla="*/ 774 h 999"/>
                <a:gd name="T66" fmla="*/ 56 w 997"/>
                <a:gd name="T67" fmla="*/ 732 h 999"/>
                <a:gd name="T68" fmla="*/ 36 w 997"/>
                <a:gd name="T69" fmla="*/ 688 h 999"/>
                <a:gd name="T70" fmla="*/ 20 w 997"/>
                <a:gd name="T71" fmla="*/ 641 h 999"/>
                <a:gd name="T72" fmla="*/ 9 w 997"/>
                <a:gd name="T73" fmla="*/ 595 h 999"/>
                <a:gd name="T74" fmla="*/ 2 w 997"/>
                <a:gd name="T75" fmla="*/ 547 h 999"/>
                <a:gd name="T76" fmla="*/ 0 w 997"/>
                <a:gd name="T77" fmla="*/ 499 h 999"/>
                <a:gd name="T78" fmla="*/ 2 w 997"/>
                <a:gd name="T79" fmla="*/ 451 h 999"/>
                <a:gd name="T80" fmla="*/ 9 w 997"/>
                <a:gd name="T81" fmla="*/ 404 h 999"/>
                <a:gd name="T82" fmla="*/ 20 w 997"/>
                <a:gd name="T83" fmla="*/ 357 h 999"/>
                <a:gd name="T84" fmla="*/ 36 w 997"/>
                <a:gd name="T85" fmla="*/ 311 h 999"/>
                <a:gd name="T86" fmla="*/ 56 w 997"/>
                <a:gd name="T87" fmla="*/ 267 h 999"/>
                <a:gd name="T88" fmla="*/ 82 w 997"/>
                <a:gd name="T89" fmla="*/ 224 h 999"/>
                <a:gd name="T90" fmla="*/ 111 w 997"/>
                <a:gd name="T91" fmla="*/ 184 h 999"/>
                <a:gd name="T92" fmla="*/ 146 w 997"/>
                <a:gd name="T93" fmla="*/ 146 h 999"/>
                <a:gd name="T94" fmla="*/ 185 w 997"/>
                <a:gd name="T95" fmla="*/ 109 h 999"/>
                <a:gd name="T96" fmla="*/ 229 w 997"/>
                <a:gd name="T97" fmla="*/ 79 h 999"/>
                <a:gd name="T98" fmla="*/ 274 w 997"/>
                <a:gd name="T99" fmla="*/ 52 h 999"/>
                <a:gd name="T100" fmla="*/ 321 w 997"/>
                <a:gd name="T101" fmla="*/ 32 h 999"/>
                <a:gd name="T102" fmla="*/ 369 w 997"/>
                <a:gd name="T103" fmla="*/ 16 h 999"/>
                <a:gd name="T104" fmla="*/ 420 w 997"/>
                <a:gd name="T105" fmla="*/ 6 h 999"/>
                <a:gd name="T106" fmla="*/ 470 w 997"/>
                <a:gd name="T107" fmla="*/ 0 h 999"/>
                <a:gd name="T108" fmla="*/ 520 w 997"/>
                <a:gd name="T109" fmla="*/ 0 h 9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97" h="999">
                  <a:moveTo>
                    <a:pt x="520" y="0"/>
                  </a:moveTo>
                  <a:lnTo>
                    <a:pt x="571" y="5"/>
                  </a:lnTo>
                  <a:lnTo>
                    <a:pt x="620" y="14"/>
                  </a:lnTo>
                  <a:lnTo>
                    <a:pt x="513" y="485"/>
                  </a:lnTo>
                  <a:lnTo>
                    <a:pt x="982" y="377"/>
                  </a:lnTo>
                  <a:lnTo>
                    <a:pt x="992" y="427"/>
                  </a:lnTo>
                  <a:lnTo>
                    <a:pt x="997" y="477"/>
                  </a:lnTo>
                  <a:lnTo>
                    <a:pt x="997" y="528"/>
                  </a:lnTo>
                  <a:lnTo>
                    <a:pt x="991" y="578"/>
                  </a:lnTo>
                  <a:lnTo>
                    <a:pt x="980" y="629"/>
                  </a:lnTo>
                  <a:lnTo>
                    <a:pt x="964" y="677"/>
                  </a:lnTo>
                  <a:lnTo>
                    <a:pt x="945" y="725"/>
                  </a:lnTo>
                  <a:lnTo>
                    <a:pt x="918" y="770"/>
                  </a:lnTo>
                  <a:lnTo>
                    <a:pt x="888" y="813"/>
                  </a:lnTo>
                  <a:lnTo>
                    <a:pt x="851" y="853"/>
                  </a:lnTo>
                  <a:lnTo>
                    <a:pt x="813" y="888"/>
                  </a:lnTo>
                  <a:lnTo>
                    <a:pt x="773" y="917"/>
                  </a:lnTo>
                  <a:lnTo>
                    <a:pt x="730" y="942"/>
                  </a:lnTo>
                  <a:lnTo>
                    <a:pt x="686" y="962"/>
                  </a:lnTo>
                  <a:lnTo>
                    <a:pt x="640" y="979"/>
                  </a:lnTo>
                  <a:lnTo>
                    <a:pt x="594" y="990"/>
                  </a:lnTo>
                  <a:lnTo>
                    <a:pt x="547" y="997"/>
                  </a:lnTo>
                  <a:lnTo>
                    <a:pt x="498" y="999"/>
                  </a:lnTo>
                  <a:lnTo>
                    <a:pt x="451" y="997"/>
                  </a:lnTo>
                  <a:lnTo>
                    <a:pt x="403" y="990"/>
                  </a:lnTo>
                  <a:lnTo>
                    <a:pt x="357" y="979"/>
                  </a:lnTo>
                  <a:lnTo>
                    <a:pt x="310" y="962"/>
                  </a:lnTo>
                  <a:lnTo>
                    <a:pt x="266" y="942"/>
                  </a:lnTo>
                  <a:lnTo>
                    <a:pt x="224" y="917"/>
                  </a:lnTo>
                  <a:lnTo>
                    <a:pt x="183" y="888"/>
                  </a:lnTo>
                  <a:lnTo>
                    <a:pt x="146" y="853"/>
                  </a:lnTo>
                  <a:lnTo>
                    <a:pt x="111" y="815"/>
                  </a:lnTo>
                  <a:lnTo>
                    <a:pt x="82" y="774"/>
                  </a:lnTo>
                  <a:lnTo>
                    <a:pt x="56" y="732"/>
                  </a:lnTo>
                  <a:lnTo>
                    <a:pt x="36" y="688"/>
                  </a:lnTo>
                  <a:lnTo>
                    <a:pt x="20" y="641"/>
                  </a:lnTo>
                  <a:lnTo>
                    <a:pt x="9" y="595"/>
                  </a:lnTo>
                  <a:lnTo>
                    <a:pt x="2" y="547"/>
                  </a:lnTo>
                  <a:lnTo>
                    <a:pt x="0" y="499"/>
                  </a:lnTo>
                  <a:lnTo>
                    <a:pt x="2" y="451"/>
                  </a:lnTo>
                  <a:lnTo>
                    <a:pt x="9" y="404"/>
                  </a:lnTo>
                  <a:lnTo>
                    <a:pt x="20" y="357"/>
                  </a:lnTo>
                  <a:lnTo>
                    <a:pt x="36" y="311"/>
                  </a:lnTo>
                  <a:lnTo>
                    <a:pt x="56" y="267"/>
                  </a:lnTo>
                  <a:lnTo>
                    <a:pt x="82" y="224"/>
                  </a:lnTo>
                  <a:lnTo>
                    <a:pt x="111" y="184"/>
                  </a:lnTo>
                  <a:lnTo>
                    <a:pt x="146" y="146"/>
                  </a:lnTo>
                  <a:lnTo>
                    <a:pt x="185" y="109"/>
                  </a:lnTo>
                  <a:lnTo>
                    <a:pt x="229" y="79"/>
                  </a:lnTo>
                  <a:lnTo>
                    <a:pt x="274" y="52"/>
                  </a:lnTo>
                  <a:lnTo>
                    <a:pt x="321" y="32"/>
                  </a:lnTo>
                  <a:lnTo>
                    <a:pt x="369" y="16"/>
                  </a:lnTo>
                  <a:lnTo>
                    <a:pt x="420" y="6"/>
                  </a:lnTo>
                  <a:lnTo>
                    <a:pt x="470" y="0"/>
                  </a:lnTo>
                  <a:lnTo>
                    <a:pt x="52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4"/>
            <p:cNvSpPr>
              <a:spLocks/>
            </p:cNvSpPr>
            <p:nvPr/>
          </p:nvSpPr>
          <p:spPr bwMode="auto">
            <a:xfrm>
              <a:off x="1709" y="2864"/>
              <a:ext cx="33" cy="34"/>
            </a:xfrm>
            <a:custGeom>
              <a:avLst/>
              <a:gdLst>
                <a:gd name="T0" fmla="*/ 108 w 470"/>
                <a:gd name="T1" fmla="*/ 0 h 470"/>
                <a:gd name="T2" fmla="*/ 150 w 470"/>
                <a:gd name="T3" fmla="*/ 12 h 470"/>
                <a:gd name="T4" fmla="*/ 191 w 470"/>
                <a:gd name="T5" fmla="*/ 28 h 470"/>
                <a:gd name="T6" fmla="*/ 230 w 470"/>
                <a:gd name="T7" fmla="*/ 48 h 470"/>
                <a:gd name="T8" fmla="*/ 268 w 470"/>
                <a:gd name="T9" fmla="*/ 72 h 470"/>
                <a:gd name="T10" fmla="*/ 305 w 470"/>
                <a:gd name="T11" fmla="*/ 100 h 470"/>
                <a:gd name="T12" fmla="*/ 339 w 470"/>
                <a:gd name="T13" fmla="*/ 131 h 470"/>
                <a:gd name="T14" fmla="*/ 370 w 470"/>
                <a:gd name="T15" fmla="*/ 165 h 470"/>
                <a:gd name="T16" fmla="*/ 397 w 470"/>
                <a:gd name="T17" fmla="*/ 202 h 470"/>
                <a:gd name="T18" fmla="*/ 421 w 470"/>
                <a:gd name="T19" fmla="*/ 240 h 470"/>
                <a:gd name="T20" fmla="*/ 441 w 470"/>
                <a:gd name="T21" fmla="*/ 280 h 470"/>
                <a:gd name="T22" fmla="*/ 457 w 470"/>
                <a:gd name="T23" fmla="*/ 321 h 470"/>
                <a:gd name="T24" fmla="*/ 470 w 470"/>
                <a:gd name="T25" fmla="*/ 363 h 470"/>
                <a:gd name="T26" fmla="*/ 0 w 470"/>
                <a:gd name="T27" fmla="*/ 470 h 470"/>
                <a:gd name="T28" fmla="*/ 108 w 470"/>
                <a:gd name="T29" fmla="*/ 0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0" h="470">
                  <a:moveTo>
                    <a:pt x="108" y="0"/>
                  </a:moveTo>
                  <a:lnTo>
                    <a:pt x="150" y="12"/>
                  </a:lnTo>
                  <a:lnTo>
                    <a:pt x="191" y="28"/>
                  </a:lnTo>
                  <a:lnTo>
                    <a:pt x="230" y="48"/>
                  </a:lnTo>
                  <a:lnTo>
                    <a:pt x="268" y="72"/>
                  </a:lnTo>
                  <a:lnTo>
                    <a:pt x="305" y="100"/>
                  </a:lnTo>
                  <a:lnTo>
                    <a:pt x="339" y="131"/>
                  </a:lnTo>
                  <a:lnTo>
                    <a:pt x="370" y="165"/>
                  </a:lnTo>
                  <a:lnTo>
                    <a:pt x="397" y="202"/>
                  </a:lnTo>
                  <a:lnTo>
                    <a:pt x="421" y="240"/>
                  </a:lnTo>
                  <a:lnTo>
                    <a:pt x="441" y="280"/>
                  </a:lnTo>
                  <a:lnTo>
                    <a:pt x="457" y="321"/>
                  </a:lnTo>
                  <a:lnTo>
                    <a:pt x="470" y="363"/>
                  </a:lnTo>
                  <a:lnTo>
                    <a:pt x="0" y="470"/>
                  </a:lnTo>
                  <a:lnTo>
                    <a:pt x="10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5"/>
            <p:cNvSpPr>
              <a:spLocks/>
            </p:cNvSpPr>
            <p:nvPr/>
          </p:nvSpPr>
          <p:spPr bwMode="auto">
            <a:xfrm>
              <a:off x="1669" y="2970"/>
              <a:ext cx="24" cy="12"/>
            </a:xfrm>
            <a:custGeom>
              <a:avLst/>
              <a:gdLst>
                <a:gd name="T0" fmla="*/ 86 w 344"/>
                <a:gd name="T1" fmla="*/ 0 h 173"/>
                <a:gd name="T2" fmla="*/ 258 w 344"/>
                <a:gd name="T3" fmla="*/ 0 h 173"/>
                <a:gd name="T4" fmla="*/ 281 w 344"/>
                <a:gd name="T5" fmla="*/ 3 h 173"/>
                <a:gd name="T6" fmla="*/ 301 w 344"/>
                <a:gd name="T7" fmla="*/ 12 h 173"/>
                <a:gd name="T8" fmla="*/ 319 w 344"/>
                <a:gd name="T9" fmla="*/ 25 h 173"/>
                <a:gd name="T10" fmla="*/ 333 w 344"/>
                <a:gd name="T11" fmla="*/ 42 h 173"/>
                <a:gd name="T12" fmla="*/ 341 w 344"/>
                <a:gd name="T13" fmla="*/ 63 h 173"/>
                <a:gd name="T14" fmla="*/ 344 w 344"/>
                <a:gd name="T15" fmla="*/ 86 h 173"/>
                <a:gd name="T16" fmla="*/ 341 w 344"/>
                <a:gd name="T17" fmla="*/ 108 h 173"/>
                <a:gd name="T18" fmla="*/ 333 w 344"/>
                <a:gd name="T19" fmla="*/ 129 h 173"/>
                <a:gd name="T20" fmla="*/ 319 w 344"/>
                <a:gd name="T21" fmla="*/ 147 h 173"/>
                <a:gd name="T22" fmla="*/ 301 w 344"/>
                <a:gd name="T23" fmla="*/ 161 h 173"/>
                <a:gd name="T24" fmla="*/ 281 w 344"/>
                <a:gd name="T25" fmla="*/ 169 h 173"/>
                <a:gd name="T26" fmla="*/ 258 w 344"/>
                <a:gd name="T27" fmla="*/ 173 h 173"/>
                <a:gd name="T28" fmla="*/ 86 w 344"/>
                <a:gd name="T29" fmla="*/ 173 h 173"/>
                <a:gd name="T30" fmla="*/ 63 w 344"/>
                <a:gd name="T31" fmla="*/ 169 h 173"/>
                <a:gd name="T32" fmla="*/ 43 w 344"/>
                <a:gd name="T33" fmla="*/ 161 h 173"/>
                <a:gd name="T34" fmla="*/ 25 w 344"/>
                <a:gd name="T35" fmla="*/ 147 h 173"/>
                <a:gd name="T36" fmla="*/ 11 w 344"/>
                <a:gd name="T37" fmla="*/ 129 h 173"/>
                <a:gd name="T38" fmla="*/ 3 w 344"/>
                <a:gd name="T39" fmla="*/ 108 h 173"/>
                <a:gd name="T40" fmla="*/ 0 w 344"/>
                <a:gd name="T41" fmla="*/ 86 h 173"/>
                <a:gd name="T42" fmla="*/ 3 w 344"/>
                <a:gd name="T43" fmla="*/ 63 h 173"/>
                <a:gd name="T44" fmla="*/ 11 w 344"/>
                <a:gd name="T45" fmla="*/ 42 h 173"/>
                <a:gd name="T46" fmla="*/ 25 w 344"/>
                <a:gd name="T47" fmla="*/ 25 h 173"/>
                <a:gd name="T48" fmla="*/ 43 w 344"/>
                <a:gd name="T49" fmla="*/ 12 h 173"/>
                <a:gd name="T50" fmla="*/ 63 w 344"/>
                <a:gd name="T51" fmla="*/ 3 h 173"/>
                <a:gd name="T52" fmla="*/ 86 w 344"/>
                <a:gd name="T53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173">
                  <a:moveTo>
                    <a:pt x="86" y="0"/>
                  </a:moveTo>
                  <a:lnTo>
                    <a:pt x="258" y="0"/>
                  </a:lnTo>
                  <a:lnTo>
                    <a:pt x="281" y="3"/>
                  </a:lnTo>
                  <a:lnTo>
                    <a:pt x="301" y="12"/>
                  </a:lnTo>
                  <a:lnTo>
                    <a:pt x="319" y="25"/>
                  </a:lnTo>
                  <a:lnTo>
                    <a:pt x="333" y="42"/>
                  </a:lnTo>
                  <a:lnTo>
                    <a:pt x="341" y="63"/>
                  </a:lnTo>
                  <a:lnTo>
                    <a:pt x="344" y="86"/>
                  </a:lnTo>
                  <a:lnTo>
                    <a:pt x="341" y="108"/>
                  </a:lnTo>
                  <a:lnTo>
                    <a:pt x="333" y="129"/>
                  </a:lnTo>
                  <a:lnTo>
                    <a:pt x="319" y="147"/>
                  </a:lnTo>
                  <a:lnTo>
                    <a:pt x="301" y="161"/>
                  </a:lnTo>
                  <a:lnTo>
                    <a:pt x="281" y="169"/>
                  </a:lnTo>
                  <a:lnTo>
                    <a:pt x="258" y="173"/>
                  </a:lnTo>
                  <a:lnTo>
                    <a:pt x="86" y="173"/>
                  </a:lnTo>
                  <a:lnTo>
                    <a:pt x="63" y="169"/>
                  </a:lnTo>
                  <a:lnTo>
                    <a:pt x="43" y="161"/>
                  </a:lnTo>
                  <a:lnTo>
                    <a:pt x="25" y="147"/>
                  </a:lnTo>
                  <a:lnTo>
                    <a:pt x="11" y="129"/>
                  </a:lnTo>
                  <a:lnTo>
                    <a:pt x="3" y="108"/>
                  </a:lnTo>
                  <a:lnTo>
                    <a:pt x="0" y="86"/>
                  </a:lnTo>
                  <a:lnTo>
                    <a:pt x="3" y="63"/>
                  </a:lnTo>
                  <a:lnTo>
                    <a:pt x="11" y="42"/>
                  </a:lnTo>
                  <a:lnTo>
                    <a:pt x="25" y="25"/>
                  </a:lnTo>
                  <a:lnTo>
                    <a:pt x="43" y="12"/>
                  </a:lnTo>
                  <a:lnTo>
                    <a:pt x="63" y="3"/>
                  </a:lnTo>
                  <a:lnTo>
                    <a:pt x="8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26"/>
            <p:cNvSpPr>
              <a:spLocks/>
            </p:cNvSpPr>
            <p:nvPr/>
          </p:nvSpPr>
          <p:spPr bwMode="auto">
            <a:xfrm>
              <a:off x="1669" y="2993"/>
              <a:ext cx="59" cy="12"/>
            </a:xfrm>
            <a:custGeom>
              <a:avLst/>
              <a:gdLst>
                <a:gd name="T0" fmla="*/ 86 w 834"/>
                <a:gd name="T1" fmla="*/ 0 h 173"/>
                <a:gd name="T2" fmla="*/ 748 w 834"/>
                <a:gd name="T3" fmla="*/ 0 h 173"/>
                <a:gd name="T4" fmla="*/ 771 w 834"/>
                <a:gd name="T5" fmla="*/ 3 h 173"/>
                <a:gd name="T6" fmla="*/ 791 w 834"/>
                <a:gd name="T7" fmla="*/ 12 h 173"/>
                <a:gd name="T8" fmla="*/ 809 w 834"/>
                <a:gd name="T9" fmla="*/ 25 h 173"/>
                <a:gd name="T10" fmla="*/ 823 w 834"/>
                <a:gd name="T11" fmla="*/ 43 h 173"/>
                <a:gd name="T12" fmla="*/ 831 w 834"/>
                <a:gd name="T13" fmla="*/ 64 h 173"/>
                <a:gd name="T14" fmla="*/ 834 w 834"/>
                <a:gd name="T15" fmla="*/ 86 h 173"/>
                <a:gd name="T16" fmla="*/ 831 w 834"/>
                <a:gd name="T17" fmla="*/ 109 h 173"/>
                <a:gd name="T18" fmla="*/ 823 w 834"/>
                <a:gd name="T19" fmla="*/ 130 h 173"/>
                <a:gd name="T20" fmla="*/ 809 w 834"/>
                <a:gd name="T21" fmla="*/ 147 h 173"/>
                <a:gd name="T22" fmla="*/ 791 w 834"/>
                <a:gd name="T23" fmla="*/ 161 h 173"/>
                <a:gd name="T24" fmla="*/ 771 w 834"/>
                <a:gd name="T25" fmla="*/ 170 h 173"/>
                <a:gd name="T26" fmla="*/ 748 w 834"/>
                <a:gd name="T27" fmla="*/ 173 h 173"/>
                <a:gd name="T28" fmla="*/ 86 w 834"/>
                <a:gd name="T29" fmla="*/ 173 h 173"/>
                <a:gd name="T30" fmla="*/ 63 w 834"/>
                <a:gd name="T31" fmla="*/ 170 h 173"/>
                <a:gd name="T32" fmla="*/ 43 w 834"/>
                <a:gd name="T33" fmla="*/ 161 h 173"/>
                <a:gd name="T34" fmla="*/ 25 w 834"/>
                <a:gd name="T35" fmla="*/ 147 h 173"/>
                <a:gd name="T36" fmla="*/ 11 w 834"/>
                <a:gd name="T37" fmla="*/ 130 h 173"/>
                <a:gd name="T38" fmla="*/ 3 w 834"/>
                <a:gd name="T39" fmla="*/ 109 h 173"/>
                <a:gd name="T40" fmla="*/ 0 w 834"/>
                <a:gd name="T41" fmla="*/ 86 h 173"/>
                <a:gd name="T42" fmla="*/ 3 w 834"/>
                <a:gd name="T43" fmla="*/ 64 h 173"/>
                <a:gd name="T44" fmla="*/ 11 w 834"/>
                <a:gd name="T45" fmla="*/ 43 h 173"/>
                <a:gd name="T46" fmla="*/ 25 w 834"/>
                <a:gd name="T47" fmla="*/ 25 h 173"/>
                <a:gd name="T48" fmla="*/ 43 w 834"/>
                <a:gd name="T49" fmla="*/ 12 h 173"/>
                <a:gd name="T50" fmla="*/ 63 w 834"/>
                <a:gd name="T51" fmla="*/ 3 h 173"/>
                <a:gd name="T52" fmla="*/ 86 w 834"/>
                <a:gd name="T53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34" h="173">
                  <a:moveTo>
                    <a:pt x="86" y="0"/>
                  </a:moveTo>
                  <a:lnTo>
                    <a:pt x="748" y="0"/>
                  </a:lnTo>
                  <a:lnTo>
                    <a:pt x="771" y="3"/>
                  </a:lnTo>
                  <a:lnTo>
                    <a:pt x="791" y="12"/>
                  </a:lnTo>
                  <a:lnTo>
                    <a:pt x="809" y="25"/>
                  </a:lnTo>
                  <a:lnTo>
                    <a:pt x="823" y="43"/>
                  </a:lnTo>
                  <a:lnTo>
                    <a:pt x="831" y="64"/>
                  </a:lnTo>
                  <a:lnTo>
                    <a:pt x="834" y="86"/>
                  </a:lnTo>
                  <a:lnTo>
                    <a:pt x="831" y="109"/>
                  </a:lnTo>
                  <a:lnTo>
                    <a:pt x="823" y="130"/>
                  </a:lnTo>
                  <a:lnTo>
                    <a:pt x="809" y="147"/>
                  </a:lnTo>
                  <a:lnTo>
                    <a:pt x="791" y="161"/>
                  </a:lnTo>
                  <a:lnTo>
                    <a:pt x="771" y="170"/>
                  </a:lnTo>
                  <a:lnTo>
                    <a:pt x="748" y="173"/>
                  </a:lnTo>
                  <a:lnTo>
                    <a:pt x="86" y="173"/>
                  </a:lnTo>
                  <a:lnTo>
                    <a:pt x="63" y="170"/>
                  </a:lnTo>
                  <a:lnTo>
                    <a:pt x="43" y="161"/>
                  </a:lnTo>
                  <a:lnTo>
                    <a:pt x="25" y="147"/>
                  </a:lnTo>
                  <a:lnTo>
                    <a:pt x="11" y="130"/>
                  </a:lnTo>
                  <a:lnTo>
                    <a:pt x="3" y="109"/>
                  </a:lnTo>
                  <a:lnTo>
                    <a:pt x="0" y="86"/>
                  </a:lnTo>
                  <a:lnTo>
                    <a:pt x="3" y="64"/>
                  </a:lnTo>
                  <a:lnTo>
                    <a:pt x="11" y="43"/>
                  </a:lnTo>
                  <a:lnTo>
                    <a:pt x="25" y="25"/>
                  </a:lnTo>
                  <a:lnTo>
                    <a:pt x="43" y="12"/>
                  </a:lnTo>
                  <a:lnTo>
                    <a:pt x="63" y="3"/>
                  </a:lnTo>
                  <a:lnTo>
                    <a:pt x="8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27"/>
            <p:cNvSpPr>
              <a:spLocks/>
            </p:cNvSpPr>
            <p:nvPr/>
          </p:nvSpPr>
          <p:spPr bwMode="auto">
            <a:xfrm>
              <a:off x="1669" y="3016"/>
              <a:ext cx="52" cy="12"/>
            </a:xfrm>
            <a:custGeom>
              <a:avLst/>
              <a:gdLst>
                <a:gd name="T0" fmla="*/ 86 w 737"/>
                <a:gd name="T1" fmla="*/ 0 h 172"/>
                <a:gd name="T2" fmla="*/ 651 w 737"/>
                <a:gd name="T3" fmla="*/ 0 h 172"/>
                <a:gd name="T4" fmla="*/ 673 w 737"/>
                <a:gd name="T5" fmla="*/ 3 h 172"/>
                <a:gd name="T6" fmla="*/ 694 w 737"/>
                <a:gd name="T7" fmla="*/ 11 h 172"/>
                <a:gd name="T8" fmla="*/ 712 w 737"/>
                <a:gd name="T9" fmla="*/ 25 h 172"/>
                <a:gd name="T10" fmla="*/ 724 w 737"/>
                <a:gd name="T11" fmla="*/ 43 h 172"/>
                <a:gd name="T12" fmla="*/ 734 w 737"/>
                <a:gd name="T13" fmla="*/ 63 h 172"/>
                <a:gd name="T14" fmla="*/ 737 w 737"/>
                <a:gd name="T15" fmla="*/ 86 h 172"/>
                <a:gd name="T16" fmla="*/ 734 w 737"/>
                <a:gd name="T17" fmla="*/ 109 h 172"/>
                <a:gd name="T18" fmla="*/ 724 w 737"/>
                <a:gd name="T19" fmla="*/ 130 h 172"/>
                <a:gd name="T20" fmla="*/ 712 w 737"/>
                <a:gd name="T21" fmla="*/ 147 h 172"/>
                <a:gd name="T22" fmla="*/ 694 w 737"/>
                <a:gd name="T23" fmla="*/ 161 h 172"/>
                <a:gd name="T24" fmla="*/ 673 w 737"/>
                <a:gd name="T25" fmla="*/ 169 h 172"/>
                <a:gd name="T26" fmla="*/ 651 w 737"/>
                <a:gd name="T27" fmla="*/ 172 h 172"/>
                <a:gd name="T28" fmla="*/ 86 w 737"/>
                <a:gd name="T29" fmla="*/ 172 h 172"/>
                <a:gd name="T30" fmla="*/ 63 w 737"/>
                <a:gd name="T31" fmla="*/ 169 h 172"/>
                <a:gd name="T32" fmla="*/ 43 w 737"/>
                <a:gd name="T33" fmla="*/ 161 h 172"/>
                <a:gd name="T34" fmla="*/ 25 w 737"/>
                <a:gd name="T35" fmla="*/ 147 h 172"/>
                <a:gd name="T36" fmla="*/ 11 w 737"/>
                <a:gd name="T37" fmla="*/ 130 h 172"/>
                <a:gd name="T38" fmla="*/ 3 w 737"/>
                <a:gd name="T39" fmla="*/ 109 h 172"/>
                <a:gd name="T40" fmla="*/ 0 w 737"/>
                <a:gd name="T41" fmla="*/ 86 h 172"/>
                <a:gd name="T42" fmla="*/ 3 w 737"/>
                <a:gd name="T43" fmla="*/ 63 h 172"/>
                <a:gd name="T44" fmla="*/ 11 w 737"/>
                <a:gd name="T45" fmla="*/ 43 h 172"/>
                <a:gd name="T46" fmla="*/ 25 w 737"/>
                <a:gd name="T47" fmla="*/ 25 h 172"/>
                <a:gd name="T48" fmla="*/ 43 w 737"/>
                <a:gd name="T49" fmla="*/ 11 h 172"/>
                <a:gd name="T50" fmla="*/ 63 w 737"/>
                <a:gd name="T51" fmla="*/ 3 h 172"/>
                <a:gd name="T52" fmla="*/ 86 w 737"/>
                <a:gd name="T53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37" h="172">
                  <a:moveTo>
                    <a:pt x="86" y="0"/>
                  </a:moveTo>
                  <a:lnTo>
                    <a:pt x="651" y="0"/>
                  </a:lnTo>
                  <a:lnTo>
                    <a:pt x="673" y="3"/>
                  </a:lnTo>
                  <a:lnTo>
                    <a:pt x="694" y="11"/>
                  </a:lnTo>
                  <a:lnTo>
                    <a:pt x="712" y="25"/>
                  </a:lnTo>
                  <a:lnTo>
                    <a:pt x="724" y="43"/>
                  </a:lnTo>
                  <a:lnTo>
                    <a:pt x="734" y="63"/>
                  </a:lnTo>
                  <a:lnTo>
                    <a:pt x="737" y="86"/>
                  </a:lnTo>
                  <a:lnTo>
                    <a:pt x="734" y="109"/>
                  </a:lnTo>
                  <a:lnTo>
                    <a:pt x="724" y="130"/>
                  </a:lnTo>
                  <a:lnTo>
                    <a:pt x="712" y="147"/>
                  </a:lnTo>
                  <a:lnTo>
                    <a:pt x="694" y="161"/>
                  </a:lnTo>
                  <a:lnTo>
                    <a:pt x="673" y="169"/>
                  </a:lnTo>
                  <a:lnTo>
                    <a:pt x="651" y="172"/>
                  </a:lnTo>
                  <a:lnTo>
                    <a:pt x="86" y="172"/>
                  </a:lnTo>
                  <a:lnTo>
                    <a:pt x="63" y="169"/>
                  </a:lnTo>
                  <a:lnTo>
                    <a:pt x="43" y="161"/>
                  </a:lnTo>
                  <a:lnTo>
                    <a:pt x="25" y="147"/>
                  </a:lnTo>
                  <a:lnTo>
                    <a:pt x="11" y="130"/>
                  </a:lnTo>
                  <a:lnTo>
                    <a:pt x="3" y="109"/>
                  </a:lnTo>
                  <a:lnTo>
                    <a:pt x="0" y="86"/>
                  </a:lnTo>
                  <a:lnTo>
                    <a:pt x="3" y="63"/>
                  </a:lnTo>
                  <a:lnTo>
                    <a:pt x="11" y="43"/>
                  </a:lnTo>
                  <a:lnTo>
                    <a:pt x="25" y="25"/>
                  </a:lnTo>
                  <a:lnTo>
                    <a:pt x="43" y="11"/>
                  </a:lnTo>
                  <a:lnTo>
                    <a:pt x="63" y="3"/>
                  </a:lnTo>
                  <a:lnTo>
                    <a:pt x="8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5" name="Freeform 32"/>
          <p:cNvSpPr>
            <a:spLocks noEditPoints="1"/>
          </p:cNvSpPr>
          <p:nvPr/>
        </p:nvSpPr>
        <p:spPr bwMode="auto">
          <a:xfrm>
            <a:off x="1427343" y="3849106"/>
            <a:ext cx="424370" cy="323114"/>
          </a:xfrm>
          <a:custGeom>
            <a:avLst/>
            <a:gdLst>
              <a:gd name="T0" fmla="*/ 251 w 4057"/>
              <a:gd name="T1" fmla="*/ 2682 h 3089"/>
              <a:gd name="T2" fmla="*/ 278 w 4057"/>
              <a:gd name="T3" fmla="*/ 2839 h 3089"/>
              <a:gd name="T4" fmla="*/ 3732 w 4057"/>
              <a:gd name="T5" fmla="*/ 2813 h 3089"/>
              <a:gd name="T6" fmla="*/ 3706 w 4057"/>
              <a:gd name="T7" fmla="*/ 2656 h 3089"/>
              <a:gd name="T8" fmla="*/ 255 w 4057"/>
              <a:gd name="T9" fmla="*/ 2145 h 3089"/>
              <a:gd name="T10" fmla="*/ 265 w 4057"/>
              <a:gd name="T11" fmla="*/ 2312 h 3089"/>
              <a:gd name="T12" fmla="*/ 3728 w 4057"/>
              <a:gd name="T13" fmla="*/ 2303 h 3089"/>
              <a:gd name="T14" fmla="*/ 3720 w 4057"/>
              <a:gd name="T15" fmla="*/ 2136 h 3089"/>
              <a:gd name="T16" fmla="*/ 265 w 4057"/>
              <a:gd name="T17" fmla="*/ 1612 h 3089"/>
              <a:gd name="T18" fmla="*/ 255 w 4057"/>
              <a:gd name="T19" fmla="*/ 1779 h 3089"/>
              <a:gd name="T20" fmla="*/ 1966 w 4057"/>
              <a:gd name="T21" fmla="*/ 1789 h 3089"/>
              <a:gd name="T22" fmla="*/ 1976 w 4057"/>
              <a:gd name="T23" fmla="*/ 1622 h 3089"/>
              <a:gd name="T24" fmla="*/ 2856 w 4057"/>
              <a:gd name="T25" fmla="*/ 1233 h 3089"/>
              <a:gd name="T26" fmla="*/ 2808 w 4057"/>
              <a:gd name="T27" fmla="*/ 1240 h 3089"/>
              <a:gd name="T28" fmla="*/ 2693 w 4057"/>
              <a:gd name="T29" fmla="*/ 1270 h 3089"/>
              <a:gd name="T30" fmla="*/ 2557 w 4057"/>
              <a:gd name="T31" fmla="*/ 1338 h 3089"/>
              <a:gd name="T32" fmla="*/ 2443 w 4057"/>
              <a:gd name="T33" fmla="*/ 1453 h 3089"/>
              <a:gd name="T34" fmla="*/ 3758 w 4057"/>
              <a:gd name="T35" fmla="*/ 1492 h 3089"/>
              <a:gd name="T36" fmla="*/ 3658 w 4057"/>
              <a:gd name="T37" fmla="*/ 1361 h 3089"/>
              <a:gd name="T38" fmla="*/ 3523 w 4057"/>
              <a:gd name="T39" fmla="*/ 1283 h 3089"/>
              <a:gd name="T40" fmla="*/ 3399 w 4057"/>
              <a:gd name="T41" fmla="*/ 1245 h 3089"/>
              <a:gd name="T42" fmla="*/ 3330 w 4057"/>
              <a:gd name="T43" fmla="*/ 1233 h 3089"/>
              <a:gd name="T44" fmla="*/ 278 w 4057"/>
              <a:gd name="T45" fmla="*/ 1085 h 3089"/>
              <a:gd name="T46" fmla="*/ 251 w 4057"/>
              <a:gd name="T47" fmla="*/ 1243 h 3089"/>
              <a:gd name="T48" fmla="*/ 1952 w 4057"/>
              <a:gd name="T49" fmla="*/ 1269 h 3089"/>
              <a:gd name="T50" fmla="*/ 1979 w 4057"/>
              <a:gd name="T51" fmla="*/ 1112 h 3089"/>
              <a:gd name="T52" fmla="*/ 278 w 4057"/>
              <a:gd name="T53" fmla="*/ 1085 h 3089"/>
              <a:gd name="T54" fmla="*/ 251 w 4057"/>
              <a:gd name="T55" fmla="*/ 588 h 3089"/>
              <a:gd name="T56" fmla="*/ 278 w 4057"/>
              <a:gd name="T57" fmla="*/ 745 h 3089"/>
              <a:gd name="T58" fmla="*/ 1979 w 4057"/>
              <a:gd name="T59" fmla="*/ 719 h 3089"/>
              <a:gd name="T60" fmla="*/ 1952 w 4057"/>
              <a:gd name="T61" fmla="*/ 562 h 3089"/>
              <a:gd name="T62" fmla="*/ 2990 w 4057"/>
              <a:gd name="T63" fmla="*/ 497 h 3089"/>
              <a:gd name="T64" fmla="*/ 2822 w 4057"/>
              <a:gd name="T65" fmla="*/ 594 h 3089"/>
              <a:gd name="T66" fmla="*/ 2725 w 4057"/>
              <a:gd name="T67" fmla="*/ 762 h 3089"/>
              <a:gd name="T68" fmla="*/ 2725 w 4057"/>
              <a:gd name="T69" fmla="*/ 964 h 3089"/>
              <a:gd name="T70" fmla="*/ 2822 w 4057"/>
              <a:gd name="T71" fmla="*/ 1132 h 3089"/>
              <a:gd name="T72" fmla="*/ 2990 w 4057"/>
              <a:gd name="T73" fmla="*/ 1229 h 3089"/>
              <a:gd name="T74" fmla="*/ 3192 w 4057"/>
              <a:gd name="T75" fmla="*/ 1229 h 3089"/>
              <a:gd name="T76" fmla="*/ 3359 w 4057"/>
              <a:gd name="T77" fmla="*/ 1132 h 3089"/>
              <a:gd name="T78" fmla="*/ 3458 w 4057"/>
              <a:gd name="T79" fmla="*/ 964 h 3089"/>
              <a:gd name="T80" fmla="*/ 3458 w 4057"/>
              <a:gd name="T81" fmla="*/ 762 h 3089"/>
              <a:gd name="T82" fmla="*/ 3359 w 4057"/>
              <a:gd name="T83" fmla="*/ 594 h 3089"/>
              <a:gd name="T84" fmla="*/ 3192 w 4057"/>
              <a:gd name="T85" fmla="*/ 497 h 3089"/>
              <a:gd name="T86" fmla="*/ 3925 w 4057"/>
              <a:gd name="T87" fmla="*/ 0 h 3089"/>
              <a:gd name="T88" fmla="*/ 4028 w 4057"/>
              <a:gd name="T89" fmla="*/ 48 h 3089"/>
              <a:gd name="T90" fmla="*/ 4057 w 4057"/>
              <a:gd name="T91" fmla="*/ 2958 h 3089"/>
              <a:gd name="T92" fmla="*/ 4008 w 4057"/>
              <a:gd name="T93" fmla="*/ 3059 h 3089"/>
              <a:gd name="T94" fmla="*/ 130 w 4057"/>
              <a:gd name="T95" fmla="*/ 3089 h 3089"/>
              <a:gd name="T96" fmla="*/ 28 w 4057"/>
              <a:gd name="T97" fmla="*/ 3040 h 3089"/>
              <a:gd name="T98" fmla="*/ 0 w 4057"/>
              <a:gd name="T99" fmla="*/ 131 h 3089"/>
              <a:gd name="T100" fmla="*/ 49 w 4057"/>
              <a:gd name="T101" fmla="*/ 29 h 30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057" h="3089">
                <a:moveTo>
                  <a:pt x="278" y="2656"/>
                </a:moveTo>
                <a:lnTo>
                  <a:pt x="265" y="2659"/>
                </a:lnTo>
                <a:lnTo>
                  <a:pt x="255" y="2669"/>
                </a:lnTo>
                <a:lnTo>
                  <a:pt x="251" y="2682"/>
                </a:lnTo>
                <a:lnTo>
                  <a:pt x="251" y="2813"/>
                </a:lnTo>
                <a:lnTo>
                  <a:pt x="255" y="2826"/>
                </a:lnTo>
                <a:lnTo>
                  <a:pt x="265" y="2835"/>
                </a:lnTo>
                <a:lnTo>
                  <a:pt x="278" y="2839"/>
                </a:lnTo>
                <a:lnTo>
                  <a:pt x="3706" y="2839"/>
                </a:lnTo>
                <a:lnTo>
                  <a:pt x="3720" y="2835"/>
                </a:lnTo>
                <a:lnTo>
                  <a:pt x="3728" y="2826"/>
                </a:lnTo>
                <a:lnTo>
                  <a:pt x="3732" y="2813"/>
                </a:lnTo>
                <a:lnTo>
                  <a:pt x="3732" y="2682"/>
                </a:lnTo>
                <a:lnTo>
                  <a:pt x="3728" y="2669"/>
                </a:lnTo>
                <a:lnTo>
                  <a:pt x="3720" y="2659"/>
                </a:lnTo>
                <a:lnTo>
                  <a:pt x="3706" y="2656"/>
                </a:lnTo>
                <a:lnTo>
                  <a:pt x="278" y="2656"/>
                </a:lnTo>
                <a:close/>
                <a:moveTo>
                  <a:pt x="278" y="2133"/>
                </a:moveTo>
                <a:lnTo>
                  <a:pt x="265" y="2136"/>
                </a:lnTo>
                <a:lnTo>
                  <a:pt x="255" y="2145"/>
                </a:lnTo>
                <a:lnTo>
                  <a:pt x="251" y="2158"/>
                </a:lnTo>
                <a:lnTo>
                  <a:pt x="251" y="2289"/>
                </a:lnTo>
                <a:lnTo>
                  <a:pt x="255" y="2303"/>
                </a:lnTo>
                <a:lnTo>
                  <a:pt x="265" y="2312"/>
                </a:lnTo>
                <a:lnTo>
                  <a:pt x="278" y="2315"/>
                </a:lnTo>
                <a:lnTo>
                  <a:pt x="3706" y="2315"/>
                </a:lnTo>
                <a:lnTo>
                  <a:pt x="3720" y="2312"/>
                </a:lnTo>
                <a:lnTo>
                  <a:pt x="3728" y="2303"/>
                </a:lnTo>
                <a:lnTo>
                  <a:pt x="3732" y="2289"/>
                </a:lnTo>
                <a:lnTo>
                  <a:pt x="3732" y="2158"/>
                </a:lnTo>
                <a:lnTo>
                  <a:pt x="3728" y="2145"/>
                </a:lnTo>
                <a:lnTo>
                  <a:pt x="3720" y="2136"/>
                </a:lnTo>
                <a:lnTo>
                  <a:pt x="3706" y="2133"/>
                </a:lnTo>
                <a:lnTo>
                  <a:pt x="278" y="2133"/>
                </a:lnTo>
                <a:close/>
                <a:moveTo>
                  <a:pt x="278" y="1609"/>
                </a:moveTo>
                <a:lnTo>
                  <a:pt x="265" y="1612"/>
                </a:lnTo>
                <a:lnTo>
                  <a:pt x="255" y="1622"/>
                </a:lnTo>
                <a:lnTo>
                  <a:pt x="251" y="1635"/>
                </a:lnTo>
                <a:lnTo>
                  <a:pt x="251" y="1766"/>
                </a:lnTo>
                <a:lnTo>
                  <a:pt x="255" y="1779"/>
                </a:lnTo>
                <a:lnTo>
                  <a:pt x="265" y="1789"/>
                </a:lnTo>
                <a:lnTo>
                  <a:pt x="278" y="1792"/>
                </a:lnTo>
                <a:lnTo>
                  <a:pt x="1952" y="1792"/>
                </a:lnTo>
                <a:lnTo>
                  <a:pt x="1966" y="1789"/>
                </a:lnTo>
                <a:lnTo>
                  <a:pt x="1976" y="1779"/>
                </a:lnTo>
                <a:lnTo>
                  <a:pt x="1979" y="1766"/>
                </a:lnTo>
                <a:lnTo>
                  <a:pt x="1979" y="1635"/>
                </a:lnTo>
                <a:lnTo>
                  <a:pt x="1976" y="1622"/>
                </a:lnTo>
                <a:lnTo>
                  <a:pt x="1966" y="1612"/>
                </a:lnTo>
                <a:lnTo>
                  <a:pt x="1952" y="1609"/>
                </a:lnTo>
                <a:lnTo>
                  <a:pt x="278" y="1609"/>
                </a:lnTo>
                <a:close/>
                <a:moveTo>
                  <a:pt x="2856" y="1233"/>
                </a:moveTo>
                <a:lnTo>
                  <a:pt x="2852" y="1233"/>
                </a:lnTo>
                <a:lnTo>
                  <a:pt x="2842" y="1234"/>
                </a:lnTo>
                <a:lnTo>
                  <a:pt x="2827" y="1236"/>
                </a:lnTo>
                <a:lnTo>
                  <a:pt x="2808" y="1240"/>
                </a:lnTo>
                <a:lnTo>
                  <a:pt x="2783" y="1245"/>
                </a:lnTo>
                <a:lnTo>
                  <a:pt x="2756" y="1251"/>
                </a:lnTo>
                <a:lnTo>
                  <a:pt x="2725" y="1260"/>
                </a:lnTo>
                <a:lnTo>
                  <a:pt x="2693" y="1270"/>
                </a:lnTo>
                <a:lnTo>
                  <a:pt x="2659" y="1283"/>
                </a:lnTo>
                <a:lnTo>
                  <a:pt x="2624" y="1298"/>
                </a:lnTo>
                <a:lnTo>
                  <a:pt x="2591" y="1317"/>
                </a:lnTo>
                <a:lnTo>
                  <a:pt x="2557" y="1338"/>
                </a:lnTo>
                <a:lnTo>
                  <a:pt x="2525" y="1361"/>
                </a:lnTo>
                <a:lnTo>
                  <a:pt x="2495" y="1388"/>
                </a:lnTo>
                <a:lnTo>
                  <a:pt x="2467" y="1419"/>
                </a:lnTo>
                <a:lnTo>
                  <a:pt x="2443" y="1453"/>
                </a:lnTo>
                <a:lnTo>
                  <a:pt x="2424" y="1492"/>
                </a:lnTo>
                <a:lnTo>
                  <a:pt x="2424" y="1870"/>
                </a:lnTo>
                <a:lnTo>
                  <a:pt x="3758" y="1870"/>
                </a:lnTo>
                <a:lnTo>
                  <a:pt x="3758" y="1492"/>
                </a:lnTo>
                <a:lnTo>
                  <a:pt x="3740" y="1453"/>
                </a:lnTo>
                <a:lnTo>
                  <a:pt x="3715" y="1419"/>
                </a:lnTo>
                <a:lnTo>
                  <a:pt x="3688" y="1388"/>
                </a:lnTo>
                <a:lnTo>
                  <a:pt x="3658" y="1361"/>
                </a:lnTo>
                <a:lnTo>
                  <a:pt x="3625" y="1338"/>
                </a:lnTo>
                <a:lnTo>
                  <a:pt x="3592" y="1317"/>
                </a:lnTo>
                <a:lnTo>
                  <a:pt x="3557" y="1298"/>
                </a:lnTo>
                <a:lnTo>
                  <a:pt x="3523" y="1283"/>
                </a:lnTo>
                <a:lnTo>
                  <a:pt x="3490" y="1270"/>
                </a:lnTo>
                <a:lnTo>
                  <a:pt x="3456" y="1260"/>
                </a:lnTo>
                <a:lnTo>
                  <a:pt x="3427" y="1251"/>
                </a:lnTo>
                <a:lnTo>
                  <a:pt x="3399" y="1245"/>
                </a:lnTo>
                <a:lnTo>
                  <a:pt x="3375" y="1240"/>
                </a:lnTo>
                <a:lnTo>
                  <a:pt x="3354" y="1236"/>
                </a:lnTo>
                <a:lnTo>
                  <a:pt x="3339" y="1234"/>
                </a:lnTo>
                <a:lnTo>
                  <a:pt x="3330" y="1233"/>
                </a:lnTo>
                <a:lnTo>
                  <a:pt x="3327" y="1233"/>
                </a:lnTo>
                <a:lnTo>
                  <a:pt x="3091" y="1785"/>
                </a:lnTo>
                <a:lnTo>
                  <a:pt x="2856" y="1233"/>
                </a:lnTo>
                <a:close/>
                <a:moveTo>
                  <a:pt x="278" y="1085"/>
                </a:moveTo>
                <a:lnTo>
                  <a:pt x="265" y="1089"/>
                </a:lnTo>
                <a:lnTo>
                  <a:pt x="255" y="1098"/>
                </a:lnTo>
                <a:lnTo>
                  <a:pt x="251" y="1112"/>
                </a:lnTo>
                <a:lnTo>
                  <a:pt x="251" y="1243"/>
                </a:lnTo>
                <a:lnTo>
                  <a:pt x="255" y="1256"/>
                </a:lnTo>
                <a:lnTo>
                  <a:pt x="265" y="1265"/>
                </a:lnTo>
                <a:lnTo>
                  <a:pt x="278" y="1269"/>
                </a:lnTo>
                <a:lnTo>
                  <a:pt x="1952" y="1269"/>
                </a:lnTo>
                <a:lnTo>
                  <a:pt x="1966" y="1265"/>
                </a:lnTo>
                <a:lnTo>
                  <a:pt x="1976" y="1255"/>
                </a:lnTo>
                <a:lnTo>
                  <a:pt x="1979" y="1243"/>
                </a:lnTo>
                <a:lnTo>
                  <a:pt x="1979" y="1112"/>
                </a:lnTo>
                <a:lnTo>
                  <a:pt x="1976" y="1098"/>
                </a:lnTo>
                <a:lnTo>
                  <a:pt x="1966" y="1089"/>
                </a:lnTo>
                <a:lnTo>
                  <a:pt x="1952" y="1085"/>
                </a:lnTo>
                <a:lnTo>
                  <a:pt x="278" y="1085"/>
                </a:lnTo>
                <a:close/>
                <a:moveTo>
                  <a:pt x="278" y="562"/>
                </a:moveTo>
                <a:lnTo>
                  <a:pt x="265" y="566"/>
                </a:lnTo>
                <a:lnTo>
                  <a:pt x="255" y="575"/>
                </a:lnTo>
                <a:lnTo>
                  <a:pt x="251" y="588"/>
                </a:lnTo>
                <a:lnTo>
                  <a:pt x="251" y="719"/>
                </a:lnTo>
                <a:lnTo>
                  <a:pt x="255" y="732"/>
                </a:lnTo>
                <a:lnTo>
                  <a:pt x="265" y="741"/>
                </a:lnTo>
                <a:lnTo>
                  <a:pt x="278" y="745"/>
                </a:lnTo>
                <a:lnTo>
                  <a:pt x="1952" y="745"/>
                </a:lnTo>
                <a:lnTo>
                  <a:pt x="1966" y="741"/>
                </a:lnTo>
                <a:lnTo>
                  <a:pt x="1976" y="732"/>
                </a:lnTo>
                <a:lnTo>
                  <a:pt x="1979" y="719"/>
                </a:lnTo>
                <a:lnTo>
                  <a:pt x="1979" y="588"/>
                </a:lnTo>
                <a:lnTo>
                  <a:pt x="1976" y="575"/>
                </a:lnTo>
                <a:lnTo>
                  <a:pt x="1966" y="565"/>
                </a:lnTo>
                <a:lnTo>
                  <a:pt x="1952" y="562"/>
                </a:lnTo>
                <a:lnTo>
                  <a:pt x="278" y="562"/>
                </a:lnTo>
                <a:close/>
                <a:moveTo>
                  <a:pt x="3091" y="483"/>
                </a:moveTo>
                <a:lnTo>
                  <a:pt x="3039" y="487"/>
                </a:lnTo>
                <a:lnTo>
                  <a:pt x="2990" y="497"/>
                </a:lnTo>
                <a:lnTo>
                  <a:pt x="2943" y="513"/>
                </a:lnTo>
                <a:lnTo>
                  <a:pt x="2900" y="535"/>
                </a:lnTo>
                <a:lnTo>
                  <a:pt x="2859" y="562"/>
                </a:lnTo>
                <a:lnTo>
                  <a:pt x="2822" y="594"/>
                </a:lnTo>
                <a:lnTo>
                  <a:pt x="2790" y="631"/>
                </a:lnTo>
                <a:lnTo>
                  <a:pt x="2763" y="671"/>
                </a:lnTo>
                <a:lnTo>
                  <a:pt x="2741" y="715"/>
                </a:lnTo>
                <a:lnTo>
                  <a:pt x="2725" y="762"/>
                </a:lnTo>
                <a:lnTo>
                  <a:pt x="2715" y="811"/>
                </a:lnTo>
                <a:lnTo>
                  <a:pt x="2712" y="863"/>
                </a:lnTo>
                <a:lnTo>
                  <a:pt x="2715" y="915"/>
                </a:lnTo>
                <a:lnTo>
                  <a:pt x="2725" y="964"/>
                </a:lnTo>
                <a:lnTo>
                  <a:pt x="2741" y="1011"/>
                </a:lnTo>
                <a:lnTo>
                  <a:pt x="2763" y="1054"/>
                </a:lnTo>
                <a:lnTo>
                  <a:pt x="2790" y="1095"/>
                </a:lnTo>
                <a:lnTo>
                  <a:pt x="2822" y="1132"/>
                </a:lnTo>
                <a:lnTo>
                  <a:pt x="2859" y="1164"/>
                </a:lnTo>
                <a:lnTo>
                  <a:pt x="2900" y="1191"/>
                </a:lnTo>
                <a:lnTo>
                  <a:pt x="2943" y="1213"/>
                </a:lnTo>
                <a:lnTo>
                  <a:pt x="2990" y="1229"/>
                </a:lnTo>
                <a:lnTo>
                  <a:pt x="3039" y="1239"/>
                </a:lnTo>
                <a:lnTo>
                  <a:pt x="3091" y="1243"/>
                </a:lnTo>
                <a:lnTo>
                  <a:pt x="3143" y="1239"/>
                </a:lnTo>
                <a:lnTo>
                  <a:pt x="3192" y="1229"/>
                </a:lnTo>
                <a:lnTo>
                  <a:pt x="3239" y="1213"/>
                </a:lnTo>
                <a:lnTo>
                  <a:pt x="3283" y="1191"/>
                </a:lnTo>
                <a:lnTo>
                  <a:pt x="3323" y="1164"/>
                </a:lnTo>
                <a:lnTo>
                  <a:pt x="3359" y="1132"/>
                </a:lnTo>
                <a:lnTo>
                  <a:pt x="3391" y="1095"/>
                </a:lnTo>
                <a:lnTo>
                  <a:pt x="3418" y="1054"/>
                </a:lnTo>
                <a:lnTo>
                  <a:pt x="3440" y="1011"/>
                </a:lnTo>
                <a:lnTo>
                  <a:pt x="3458" y="964"/>
                </a:lnTo>
                <a:lnTo>
                  <a:pt x="3467" y="915"/>
                </a:lnTo>
                <a:lnTo>
                  <a:pt x="3471" y="863"/>
                </a:lnTo>
                <a:lnTo>
                  <a:pt x="3467" y="811"/>
                </a:lnTo>
                <a:lnTo>
                  <a:pt x="3458" y="762"/>
                </a:lnTo>
                <a:lnTo>
                  <a:pt x="3440" y="715"/>
                </a:lnTo>
                <a:lnTo>
                  <a:pt x="3418" y="671"/>
                </a:lnTo>
                <a:lnTo>
                  <a:pt x="3391" y="631"/>
                </a:lnTo>
                <a:lnTo>
                  <a:pt x="3359" y="594"/>
                </a:lnTo>
                <a:lnTo>
                  <a:pt x="3323" y="562"/>
                </a:lnTo>
                <a:lnTo>
                  <a:pt x="3283" y="535"/>
                </a:lnTo>
                <a:lnTo>
                  <a:pt x="3239" y="513"/>
                </a:lnTo>
                <a:lnTo>
                  <a:pt x="3192" y="497"/>
                </a:lnTo>
                <a:lnTo>
                  <a:pt x="3143" y="487"/>
                </a:lnTo>
                <a:lnTo>
                  <a:pt x="3091" y="483"/>
                </a:lnTo>
                <a:close/>
                <a:moveTo>
                  <a:pt x="130" y="0"/>
                </a:moveTo>
                <a:lnTo>
                  <a:pt x="3925" y="0"/>
                </a:lnTo>
                <a:lnTo>
                  <a:pt x="3956" y="4"/>
                </a:lnTo>
                <a:lnTo>
                  <a:pt x="3983" y="14"/>
                </a:lnTo>
                <a:lnTo>
                  <a:pt x="4008" y="29"/>
                </a:lnTo>
                <a:lnTo>
                  <a:pt x="4028" y="48"/>
                </a:lnTo>
                <a:lnTo>
                  <a:pt x="4044" y="73"/>
                </a:lnTo>
                <a:lnTo>
                  <a:pt x="4053" y="101"/>
                </a:lnTo>
                <a:lnTo>
                  <a:pt x="4057" y="131"/>
                </a:lnTo>
                <a:lnTo>
                  <a:pt x="4057" y="2958"/>
                </a:lnTo>
                <a:lnTo>
                  <a:pt x="4053" y="2988"/>
                </a:lnTo>
                <a:lnTo>
                  <a:pt x="4044" y="3015"/>
                </a:lnTo>
                <a:lnTo>
                  <a:pt x="4028" y="3040"/>
                </a:lnTo>
                <a:lnTo>
                  <a:pt x="4008" y="3059"/>
                </a:lnTo>
                <a:lnTo>
                  <a:pt x="3983" y="3075"/>
                </a:lnTo>
                <a:lnTo>
                  <a:pt x="3956" y="3085"/>
                </a:lnTo>
                <a:lnTo>
                  <a:pt x="3925" y="3089"/>
                </a:lnTo>
                <a:lnTo>
                  <a:pt x="130" y="3089"/>
                </a:lnTo>
                <a:lnTo>
                  <a:pt x="101" y="3085"/>
                </a:lnTo>
                <a:lnTo>
                  <a:pt x="74" y="3075"/>
                </a:lnTo>
                <a:lnTo>
                  <a:pt x="49" y="3059"/>
                </a:lnTo>
                <a:lnTo>
                  <a:pt x="28" y="3040"/>
                </a:lnTo>
                <a:lnTo>
                  <a:pt x="14" y="3015"/>
                </a:lnTo>
                <a:lnTo>
                  <a:pt x="4" y="2988"/>
                </a:lnTo>
                <a:lnTo>
                  <a:pt x="0" y="2958"/>
                </a:lnTo>
                <a:lnTo>
                  <a:pt x="0" y="131"/>
                </a:lnTo>
                <a:lnTo>
                  <a:pt x="4" y="101"/>
                </a:lnTo>
                <a:lnTo>
                  <a:pt x="14" y="73"/>
                </a:lnTo>
                <a:lnTo>
                  <a:pt x="28" y="50"/>
                </a:lnTo>
                <a:lnTo>
                  <a:pt x="49" y="29"/>
                </a:lnTo>
                <a:lnTo>
                  <a:pt x="74" y="14"/>
                </a:lnTo>
                <a:lnTo>
                  <a:pt x="101" y="4"/>
                </a:lnTo>
                <a:lnTo>
                  <a:pt x="13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37" name="Group 35"/>
          <p:cNvGrpSpPr>
            <a:grpSpLocks noChangeAspect="1"/>
          </p:cNvGrpSpPr>
          <p:nvPr/>
        </p:nvGrpSpPr>
        <p:grpSpPr bwMode="auto">
          <a:xfrm>
            <a:off x="1438710" y="2546194"/>
            <a:ext cx="401637" cy="395288"/>
            <a:chOff x="965" y="1669"/>
            <a:chExt cx="253" cy="249"/>
          </a:xfrm>
          <a:solidFill>
            <a:schemeClr val="bg1"/>
          </a:solidFill>
        </p:grpSpPr>
        <p:sp>
          <p:nvSpPr>
            <p:cNvPr id="40" name="Freeform 37"/>
            <p:cNvSpPr>
              <a:spLocks noEditPoints="1"/>
            </p:cNvSpPr>
            <p:nvPr/>
          </p:nvSpPr>
          <p:spPr bwMode="auto">
            <a:xfrm>
              <a:off x="965" y="1806"/>
              <a:ext cx="253" cy="112"/>
            </a:xfrm>
            <a:custGeom>
              <a:avLst/>
              <a:gdLst>
                <a:gd name="T0" fmla="*/ 901 w 3290"/>
                <a:gd name="T1" fmla="*/ 288 h 1465"/>
                <a:gd name="T2" fmla="*/ 915 w 3290"/>
                <a:gd name="T3" fmla="*/ 762 h 1465"/>
                <a:gd name="T4" fmla="*/ 1088 w 3290"/>
                <a:gd name="T5" fmla="*/ 1029 h 1465"/>
                <a:gd name="T6" fmla="*/ 1377 w 3290"/>
                <a:gd name="T7" fmla="*/ 1143 h 1465"/>
                <a:gd name="T8" fmla="*/ 1803 w 3290"/>
                <a:gd name="T9" fmla="*/ 1307 h 1465"/>
                <a:gd name="T10" fmla="*/ 2281 w 3290"/>
                <a:gd name="T11" fmla="*/ 1273 h 1465"/>
                <a:gd name="T12" fmla="*/ 2612 w 3290"/>
                <a:gd name="T13" fmla="*/ 1097 h 1465"/>
                <a:gd name="T14" fmla="*/ 2683 w 3290"/>
                <a:gd name="T15" fmla="*/ 1026 h 1465"/>
                <a:gd name="T16" fmla="*/ 2837 w 3290"/>
                <a:gd name="T17" fmla="*/ 875 h 1465"/>
                <a:gd name="T18" fmla="*/ 2953 w 3290"/>
                <a:gd name="T19" fmla="*/ 759 h 1465"/>
                <a:gd name="T20" fmla="*/ 3074 w 3290"/>
                <a:gd name="T21" fmla="*/ 637 h 1465"/>
                <a:gd name="T22" fmla="*/ 3141 w 3290"/>
                <a:gd name="T23" fmla="*/ 519 h 1465"/>
                <a:gd name="T24" fmla="*/ 3082 w 3290"/>
                <a:gd name="T25" fmla="*/ 362 h 1465"/>
                <a:gd name="T26" fmla="*/ 2926 w 3290"/>
                <a:gd name="T27" fmla="*/ 327 h 1465"/>
                <a:gd name="T28" fmla="*/ 2840 w 3290"/>
                <a:gd name="T29" fmla="*/ 386 h 1465"/>
                <a:gd name="T30" fmla="*/ 2694 w 3290"/>
                <a:gd name="T31" fmla="*/ 519 h 1465"/>
                <a:gd name="T32" fmla="*/ 2530 w 3290"/>
                <a:gd name="T33" fmla="*/ 687 h 1465"/>
                <a:gd name="T34" fmla="*/ 2443 w 3290"/>
                <a:gd name="T35" fmla="*/ 836 h 1465"/>
                <a:gd name="T36" fmla="*/ 2237 w 3290"/>
                <a:gd name="T37" fmla="*/ 951 h 1465"/>
                <a:gd name="T38" fmla="*/ 2033 w 3290"/>
                <a:gd name="T39" fmla="*/ 933 h 1465"/>
                <a:gd name="T40" fmla="*/ 1673 w 3290"/>
                <a:gd name="T41" fmla="*/ 819 h 1465"/>
                <a:gd name="T42" fmla="*/ 1988 w 3290"/>
                <a:gd name="T43" fmla="*/ 771 h 1465"/>
                <a:gd name="T44" fmla="*/ 2183 w 3290"/>
                <a:gd name="T45" fmla="*/ 809 h 1465"/>
                <a:gd name="T46" fmla="*/ 2280 w 3290"/>
                <a:gd name="T47" fmla="*/ 785 h 1465"/>
                <a:gd name="T48" fmla="*/ 2364 w 3290"/>
                <a:gd name="T49" fmla="*/ 640 h 1465"/>
                <a:gd name="T50" fmla="*/ 2205 w 3290"/>
                <a:gd name="T51" fmla="*/ 433 h 1465"/>
                <a:gd name="T52" fmla="*/ 1754 w 3290"/>
                <a:gd name="T53" fmla="*/ 231 h 1465"/>
                <a:gd name="T54" fmla="*/ 37 w 3290"/>
                <a:gd name="T55" fmla="*/ 0 h 1465"/>
                <a:gd name="T56" fmla="*/ 885 w 3290"/>
                <a:gd name="T57" fmla="*/ 74 h 1465"/>
                <a:gd name="T58" fmla="*/ 1489 w 3290"/>
                <a:gd name="T59" fmla="*/ 39 h 1465"/>
                <a:gd name="T60" fmla="*/ 2026 w 3290"/>
                <a:gd name="T61" fmla="*/ 169 h 1465"/>
                <a:gd name="T62" fmla="*/ 2440 w 3290"/>
                <a:gd name="T63" fmla="*/ 440 h 1465"/>
                <a:gd name="T64" fmla="*/ 2585 w 3290"/>
                <a:gd name="T65" fmla="*/ 425 h 1465"/>
                <a:gd name="T66" fmla="*/ 2737 w 3290"/>
                <a:gd name="T67" fmla="*/ 280 h 1465"/>
                <a:gd name="T68" fmla="*/ 2861 w 3290"/>
                <a:gd name="T69" fmla="*/ 196 h 1465"/>
                <a:gd name="T70" fmla="*/ 3096 w 3290"/>
                <a:gd name="T71" fmla="*/ 200 h 1465"/>
                <a:gd name="T72" fmla="*/ 3265 w 3290"/>
                <a:gd name="T73" fmla="*/ 368 h 1465"/>
                <a:gd name="T74" fmla="*/ 3266 w 3290"/>
                <a:gd name="T75" fmla="*/ 610 h 1465"/>
                <a:gd name="T76" fmla="*/ 3200 w 3290"/>
                <a:gd name="T77" fmla="*/ 710 h 1465"/>
                <a:gd name="T78" fmla="*/ 3163 w 3290"/>
                <a:gd name="T79" fmla="*/ 754 h 1465"/>
                <a:gd name="T80" fmla="*/ 3039 w 3290"/>
                <a:gd name="T81" fmla="*/ 882 h 1465"/>
                <a:gd name="T82" fmla="*/ 2837 w 3290"/>
                <a:gd name="T83" fmla="*/ 1079 h 1465"/>
                <a:gd name="T84" fmla="*/ 2627 w 3290"/>
                <a:gd name="T85" fmla="*/ 1261 h 1465"/>
                <a:gd name="T86" fmla="*/ 2427 w 3290"/>
                <a:gd name="T87" fmla="*/ 1374 h 1465"/>
                <a:gd name="T88" fmla="*/ 1966 w 3290"/>
                <a:gd name="T89" fmla="*/ 1465 h 1465"/>
                <a:gd name="T90" fmla="*/ 1497 w 3290"/>
                <a:gd name="T91" fmla="*/ 1376 h 1465"/>
                <a:gd name="T92" fmla="*/ 1137 w 3290"/>
                <a:gd name="T93" fmla="*/ 1194 h 1465"/>
                <a:gd name="T94" fmla="*/ 892 w 3290"/>
                <a:gd name="T95" fmla="*/ 1209 h 1465"/>
                <a:gd name="T96" fmla="*/ 879 w 3290"/>
                <a:gd name="T97" fmla="*/ 1357 h 1465"/>
                <a:gd name="T98" fmla="*/ 31 w 3290"/>
                <a:gd name="T99" fmla="*/ 1307 h 1465"/>
                <a:gd name="T100" fmla="*/ 12 w 3290"/>
                <a:gd name="T101" fmla="*/ 1061 h 1465"/>
                <a:gd name="T102" fmla="*/ 0 w 3290"/>
                <a:gd name="T103" fmla="*/ 680 h 1465"/>
                <a:gd name="T104" fmla="*/ 12 w 3290"/>
                <a:gd name="T105" fmla="*/ 299 h 1465"/>
                <a:gd name="T106" fmla="*/ 31 w 3290"/>
                <a:gd name="T107" fmla="*/ 53 h 1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290" h="1465">
                  <a:moveTo>
                    <a:pt x="1293" y="172"/>
                  </a:moveTo>
                  <a:lnTo>
                    <a:pt x="1190" y="176"/>
                  </a:lnTo>
                  <a:lnTo>
                    <a:pt x="1089" y="184"/>
                  </a:lnTo>
                  <a:lnTo>
                    <a:pt x="992" y="197"/>
                  </a:lnTo>
                  <a:lnTo>
                    <a:pt x="896" y="216"/>
                  </a:lnTo>
                  <a:lnTo>
                    <a:pt x="901" y="288"/>
                  </a:lnTo>
                  <a:lnTo>
                    <a:pt x="905" y="365"/>
                  </a:lnTo>
                  <a:lnTo>
                    <a:pt x="910" y="445"/>
                  </a:lnTo>
                  <a:lnTo>
                    <a:pt x="913" y="526"/>
                  </a:lnTo>
                  <a:lnTo>
                    <a:pt x="915" y="605"/>
                  </a:lnTo>
                  <a:lnTo>
                    <a:pt x="916" y="680"/>
                  </a:lnTo>
                  <a:lnTo>
                    <a:pt x="915" y="762"/>
                  </a:lnTo>
                  <a:lnTo>
                    <a:pt x="913" y="848"/>
                  </a:lnTo>
                  <a:lnTo>
                    <a:pt x="909" y="936"/>
                  </a:lnTo>
                  <a:lnTo>
                    <a:pt x="904" y="1021"/>
                  </a:lnTo>
                  <a:lnTo>
                    <a:pt x="965" y="1018"/>
                  </a:lnTo>
                  <a:lnTo>
                    <a:pt x="1027" y="1021"/>
                  </a:lnTo>
                  <a:lnTo>
                    <a:pt x="1088" y="1029"/>
                  </a:lnTo>
                  <a:lnTo>
                    <a:pt x="1148" y="1044"/>
                  </a:lnTo>
                  <a:lnTo>
                    <a:pt x="1207" y="1063"/>
                  </a:lnTo>
                  <a:lnTo>
                    <a:pt x="1265" y="1086"/>
                  </a:lnTo>
                  <a:lnTo>
                    <a:pt x="1322" y="1113"/>
                  </a:lnTo>
                  <a:lnTo>
                    <a:pt x="1375" y="1143"/>
                  </a:lnTo>
                  <a:lnTo>
                    <a:pt x="1377" y="1143"/>
                  </a:lnTo>
                  <a:lnTo>
                    <a:pt x="1440" y="1182"/>
                  </a:lnTo>
                  <a:lnTo>
                    <a:pt x="1507" y="1217"/>
                  </a:lnTo>
                  <a:lnTo>
                    <a:pt x="1576" y="1247"/>
                  </a:lnTo>
                  <a:lnTo>
                    <a:pt x="1650" y="1273"/>
                  </a:lnTo>
                  <a:lnTo>
                    <a:pt x="1726" y="1292"/>
                  </a:lnTo>
                  <a:lnTo>
                    <a:pt x="1803" y="1307"/>
                  </a:lnTo>
                  <a:lnTo>
                    <a:pt x="1884" y="1316"/>
                  </a:lnTo>
                  <a:lnTo>
                    <a:pt x="1966" y="1320"/>
                  </a:lnTo>
                  <a:lnTo>
                    <a:pt x="2049" y="1316"/>
                  </a:lnTo>
                  <a:lnTo>
                    <a:pt x="2128" y="1307"/>
                  </a:lnTo>
                  <a:lnTo>
                    <a:pt x="2205" y="1292"/>
                  </a:lnTo>
                  <a:lnTo>
                    <a:pt x="2281" y="1273"/>
                  </a:lnTo>
                  <a:lnTo>
                    <a:pt x="2353" y="1248"/>
                  </a:lnTo>
                  <a:lnTo>
                    <a:pt x="2423" y="1219"/>
                  </a:lnTo>
                  <a:lnTo>
                    <a:pt x="2489" y="1184"/>
                  </a:lnTo>
                  <a:lnTo>
                    <a:pt x="2552" y="1145"/>
                  </a:lnTo>
                  <a:lnTo>
                    <a:pt x="2583" y="1122"/>
                  </a:lnTo>
                  <a:lnTo>
                    <a:pt x="2612" y="1097"/>
                  </a:lnTo>
                  <a:lnTo>
                    <a:pt x="2613" y="1098"/>
                  </a:lnTo>
                  <a:lnTo>
                    <a:pt x="2622" y="1088"/>
                  </a:lnTo>
                  <a:lnTo>
                    <a:pt x="2633" y="1075"/>
                  </a:lnTo>
                  <a:lnTo>
                    <a:pt x="2647" y="1062"/>
                  </a:lnTo>
                  <a:lnTo>
                    <a:pt x="2664" y="1045"/>
                  </a:lnTo>
                  <a:lnTo>
                    <a:pt x="2683" y="1026"/>
                  </a:lnTo>
                  <a:lnTo>
                    <a:pt x="2705" y="1004"/>
                  </a:lnTo>
                  <a:lnTo>
                    <a:pt x="2729" y="980"/>
                  </a:lnTo>
                  <a:lnTo>
                    <a:pt x="2758" y="952"/>
                  </a:lnTo>
                  <a:lnTo>
                    <a:pt x="2790" y="921"/>
                  </a:lnTo>
                  <a:lnTo>
                    <a:pt x="2826" y="887"/>
                  </a:lnTo>
                  <a:lnTo>
                    <a:pt x="2837" y="875"/>
                  </a:lnTo>
                  <a:lnTo>
                    <a:pt x="2852" y="861"/>
                  </a:lnTo>
                  <a:lnTo>
                    <a:pt x="2869" y="844"/>
                  </a:lnTo>
                  <a:lnTo>
                    <a:pt x="2888" y="824"/>
                  </a:lnTo>
                  <a:lnTo>
                    <a:pt x="2909" y="804"/>
                  </a:lnTo>
                  <a:lnTo>
                    <a:pt x="2930" y="782"/>
                  </a:lnTo>
                  <a:lnTo>
                    <a:pt x="2953" y="759"/>
                  </a:lnTo>
                  <a:lnTo>
                    <a:pt x="2975" y="737"/>
                  </a:lnTo>
                  <a:lnTo>
                    <a:pt x="2997" y="714"/>
                  </a:lnTo>
                  <a:lnTo>
                    <a:pt x="3019" y="692"/>
                  </a:lnTo>
                  <a:lnTo>
                    <a:pt x="3039" y="673"/>
                  </a:lnTo>
                  <a:lnTo>
                    <a:pt x="3057" y="654"/>
                  </a:lnTo>
                  <a:lnTo>
                    <a:pt x="3074" y="637"/>
                  </a:lnTo>
                  <a:lnTo>
                    <a:pt x="3088" y="624"/>
                  </a:lnTo>
                  <a:lnTo>
                    <a:pt x="3097" y="613"/>
                  </a:lnTo>
                  <a:lnTo>
                    <a:pt x="3112" y="593"/>
                  </a:lnTo>
                  <a:lnTo>
                    <a:pt x="3124" y="570"/>
                  </a:lnTo>
                  <a:lnTo>
                    <a:pt x="3134" y="545"/>
                  </a:lnTo>
                  <a:lnTo>
                    <a:pt x="3141" y="519"/>
                  </a:lnTo>
                  <a:lnTo>
                    <a:pt x="3143" y="491"/>
                  </a:lnTo>
                  <a:lnTo>
                    <a:pt x="3140" y="460"/>
                  </a:lnTo>
                  <a:lnTo>
                    <a:pt x="3133" y="432"/>
                  </a:lnTo>
                  <a:lnTo>
                    <a:pt x="3120" y="406"/>
                  </a:lnTo>
                  <a:lnTo>
                    <a:pt x="3103" y="382"/>
                  </a:lnTo>
                  <a:lnTo>
                    <a:pt x="3082" y="362"/>
                  </a:lnTo>
                  <a:lnTo>
                    <a:pt x="3059" y="345"/>
                  </a:lnTo>
                  <a:lnTo>
                    <a:pt x="3032" y="333"/>
                  </a:lnTo>
                  <a:lnTo>
                    <a:pt x="3003" y="325"/>
                  </a:lnTo>
                  <a:lnTo>
                    <a:pt x="2973" y="322"/>
                  </a:lnTo>
                  <a:lnTo>
                    <a:pt x="2948" y="323"/>
                  </a:lnTo>
                  <a:lnTo>
                    <a:pt x="2926" y="327"/>
                  </a:lnTo>
                  <a:lnTo>
                    <a:pt x="2908" y="334"/>
                  </a:lnTo>
                  <a:lnTo>
                    <a:pt x="2891" y="342"/>
                  </a:lnTo>
                  <a:lnTo>
                    <a:pt x="2877" y="354"/>
                  </a:lnTo>
                  <a:lnTo>
                    <a:pt x="2860" y="368"/>
                  </a:lnTo>
                  <a:lnTo>
                    <a:pt x="2841" y="385"/>
                  </a:lnTo>
                  <a:lnTo>
                    <a:pt x="2840" y="386"/>
                  </a:lnTo>
                  <a:lnTo>
                    <a:pt x="2839" y="387"/>
                  </a:lnTo>
                  <a:lnTo>
                    <a:pt x="2814" y="410"/>
                  </a:lnTo>
                  <a:lnTo>
                    <a:pt x="2786" y="434"/>
                  </a:lnTo>
                  <a:lnTo>
                    <a:pt x="2756" y="462"/>
                  </a:lnTo>
                  <a:lnTo>
                    <a:pt x="2726" y="490"/>
                  </a:lnTo>
                  <a:lnTo>
                    <a:pt x="2694" y="519"/>
                  </a:lnTo>
                  <a:lnTo>
                    <a:pt x="2663" y="548"/>
                  </a:lnTo>
                  <a:lnTo>
                    <a:pt x="2633" y="578"/>
                  </a:lnTo>
                  <a:lnTo>
                    <a:pt x="2604" y="607"/>
                  </a:lnTo>
                  <a:lnTo>
                    <a:pt x="2576" y="635"/>
                  </a:lnTo>
                  <a:lnTo>
                    <a:pt x="2552" y="662"/>
                  </a:lnTo>
                  <a:lnTo>
                    <a:pt x="2530" y="687"/>
                  </a:lnTo>
                  <a:lnTo>
                    <a:pt x="2512" y="711"/>
                  </a:lnTo>
                  <a:lnTo>
                    <a:pt x="2499" y="731"/>
                  </a:lnTo>
                  <a:lnTo>
                    <a:pt x="2499" y="731"/>
                  </a:lnTo>
                  <a:lnTo>
                    <a:pt x="2484" y="768"/>
                  </a:lnTo>
                  <a:lnTo>
                    <a:pt x="2466" y="804"/>
                  </a:lnTo>
                  <a:lnTo>
                    <a:pt x="2443" y="836"/>
                  </a:lnTo>
                  <a:lnTo>
                    <a:pt x="2416" y="865"/>
                  </a:lnTo>
                  <a:lnTo>
                    <a:pt x="2385" y="891"/>
                  </a:lnTo>
                  <a:lnTo>
                    <a:pt x="2352" y="913"/>
                  </a:lnTo>
                  <a:lnTo>
                    <a:pt x="2316" y="931"/>
                  </a:lnTo>
                  <a:lnTo>
                    <a:pt x="2278" y="943"/>
                  </a:lnTo>
                  <a:lnTo>
                    <a:pt x="2237" y="951"/>
                  </a:lnTo>
                  <a:lnTo>
                    <a:pt x="2195" y="954"/>
                  </a:lnTo>
                  <a:lnTo>
                    <a:pt x="2195" y="956"/>
                  </a:lnTo>
                  <a:lnTo>
                    <a:pt x="2159" y="953"/>
                  </a:lnTo>
                  <a:lnTo>
                    <a:pt x="2120" y="949"/>
                  </a:lnTo>
                  <a:lnTo>
                    <a:pt x="2078" y="942"/>
                  </a:lnTo>
                  <a:lnTo>
                    <a:pt x="2033" y="933"/>
                  </a:lnTo>
                  <a:lnTo>
                    <a:pt x="1983" y="921"/>
                  </a:lnTo>
                  <a:lnTo>
                    <a:pt x="1930" y="906"/>
                  </a:lnTo>
                  <a:lnTo>
                    <a:pt x="1873" y="889"/>
                  </a:lnTo>
                  <a:lnTo>
                    <a:pt x="1811" y="868"/>
                  </a:lnTo>
                  <a:lnTo>
                    <a:pt x="1745" y="845"/>
                  </a:lnTo>
                  <a:lnTo>
                    <a:pt x="1673" y="819"/>
                  </a:lnTo>
                  <a:lnTo>
                    <a:pt x="1727" y="682"/>
                  </a:lnTo>
                  <a:lnTo>
                    <a:pt x="1787" y="705"/>
                  </a:lnTo>
                  <a:lnTo>
                    <a:pt x="1843" y="726"/>
                  </a:lnTo>
                  <a:lnTo>
                    <a:pt x="1896" y="743"/>
                  </a:lnTo>
                  <a:lnTo>
                    <a:pt x="1943" y="759"/>
                  </a:lnTo>
                  <a:lnTo>
                    <a:pt x="1988" y="771"/>
                  </a:lnTo>
                  <a:lnTo>
                    <a:pt x="2029" y="783"/>
                  </a:lnTo>
                  <a:lnTo>
                    <a:pt x="2065" y="792"/>
                  </a:lnTo>
                  <a:lnTo>
                    <a:pt x="2099" y="800"/>
                  </a:lnTo>
                  <a:lnTo>
                    <a:pt x="2129" y="805"/>
                  </a:lnTo>
                  <a:lnTo>
                    <a:pt x="2158" y="808"/>
                  </a:lnTo>
                  <a:lnTo>
                    <a:pt x="2183" y="809"/>
                  </a:lnTo>
                  <a:lnTo>
                    <a:pt x="2183" y="808"/>
                  </a:lnTo>
                  <a:lnTo>
                    <a:pt x="2188" y="808"/>
                  </a:lnTo>
                  <a:lnTo>
                    <a:pt x="2194" y="808"/>
                  </a:lnTo>
                  <a:lnTo>
                    <a:pt x="2225" y="806"/>
                  </a:lnTo>
                  <a:lnTo>
                    <a:pt x="2254" y="797"/>
                  </a:lnTo>
                  <a:lnTo>
                    <a:pt x="2280" y="785"/>
                  </a:lnTo>
                  <a:lnTo>
                    <a:pt x="2304" y="768"/>
                  </a:lnTo>
                  <a:lnTo>
                    <a:pt x="2324" y="749"/>
                  </a:lnTo>
                  <a:lnTo>
                    <a:pt x="2341" y="725"/>
                  </a:lnTo>
                  <a:lnTo>
                    <a:pt x="2353" y="699"/>
                  </a:lnTo>
                  <a:lnTo>
                    <a:pt x="2362" y="671"/>
                  </a:lnTo>
                  <a:lnTo>
                    <a:pt x="2364" y="640"/>
                  </a:lnTo>
                  <a:lnTo>
                    <a:pt x="2361" y="608"/>
                  </a:lnTo>
                  <a:lnTo>
                    <a:pt x="2352" y="579"/>
                  </a:lnTo>
                  <a:lnTo>
                    <a:pt x="2339" y="552"/>
                  </a:lnTo>
                  <a:lnTo>
                    <a:pt x="2321" y="528"/>
                  </a:lnTo>
                  <a:lnTo>
                    <a:pt x="2265" y="479"/>
                  </a:lnTo>
                  <a:lnTo>
                    <a:pt x="2205" y="433"/>
                  </a:lnTo>
                  <a:lnTo>
                    <a:pt x="2140" y="391"/>
                  </a:lnTo>
                  <a:lnTo>
                    <a:pt x="2071" y="351"/>
                  </a:lnTo>
                  <a:lnTo>
                    <a:pt x="1997" y="316"/>
                  </a:lnTo>
                  <a:lnTo>
                    <a:pt x="1919" y="284"/>
                  </a:lnTo>
                  <a:lnTo>
                    <a:pt x="1838" y="255"/>
                  </a:lnTo>
                  <a:lnTo>
                    <a:pt x="1754" y="231"/>
                  </a:lnTo>
                  <a:lnTo>
                    <a:pt x="1667" y="210"/>
                  </a:lnTo>
                  <a:lnTo>
                    <a:pt x="1577" y="194"/>
                  </a:lnTo>
                  <a:lnTo>
                    <a:pt x="1485" y="182"/>
                  </a:lnTo>
                  <a:lnTo>
                    <a:pt x="1390" y="174"/>
                  </a:lnTo>
                  <a:lnTo>
                    <a:pt x="1293" y="172"/>
                  </a:lnTo>
                  <a:close/>
                  <a:moveTo>
                    <a:pt x="37" y="0"/>
                  </a:moveTo>
                  <a:lnTo>
                    <a:pt x="879" y="0"/>
                  </a:lnTo>
                  <a:lnTo>
                    <a:pt x="879" y="3"/>
                  </a:lnTo>
                  <a:lnTo>
                    <a:pt x="880" y="12"/>
                  </a:lnTo>
                  <a:lnTo>
                    <a:pt x="881" y="28"/>
                  </a:lnTo>
                  <a:lnTo>
                    <a:pt x="883" y="49"/>
                  </a:lnTo>
                  <a:lnTo>
                    <a:pt x="885" y="74"/>
                  </a:lnTo>
                  <a:lnTo>
                    <a:pt x="984" y="56"/>
                  </a:lnTo>
                  <a:lnTo>
                    <a:pt x="1084" y="42"/>
                  </a:lnTo>
                  <a:lnTo>
                    <a:pt x="1187" y="34"/>
                  </a:lnTo>
                  <a:lnTo>
                    <a:pt x="1293" y="31"/>
                  </a:lnTo>
                  <a:lnTo>
                    <a:pt x="1391" y="33"/>
                  </a:lnTo>
                  <a:lnTo>
                    <a:pt x="1489" y="39"/>
                  </a:lnTo>
                  <a:lnTo>
                    <a:pt x="1584" y="50"/>
                  </a:lnTo>
                  <a:lnTo>
                    <a:pt x="1676" y="64"/>
                  </a:lnTo>
                  <a:lnTo>
                    <a:pt x="1767" y="83"/>
                  </a:lnTo>
                  <a:lnTo>
                    <a:pt x="1856" y="107"/>
                  </a:lnTo>
                  <a:lnTo>
                    <a:pt x="1942" y="136"/>
                  </a:lnTo>
                  <a:lnTo>
                    <a:pt x="2026" y="169"/>
                  </a:lnTo>
                  <a:lnTo>
                    <a:pt x="2110" y="208"/>
                  </a:lnTo>
                  <a:lnTo>
                    <a:pt x="2189" y="251"/>
                  </a:lnTo>
                  <a:lnTo>
                    <a:pt x="2267" y="300"/>
                  </a:lnTo>
                  <a:lnTo>
                    <a:pt x="2343" y="355"/>
                  </a:lnTo>
                  <a:lnTo>
                    <a:pt x="2417" y="416"/>
                  </a:lnTo>
                  <a:lnTo>
                    <a:pt x="2440" y="440"/>
                  </a:lnTo>
                  <a:lnTo>
                    <a:pt x="2460" y="467"/>
                  </a:lnTo>
                  <a:lnTo>
                    <a:pt x="2477" y="496"/>
                  </a:lnTo>
                  <a:lnTo>
                    <a:pt x="2490" y="527"/>
                  </a:lnTo>
                  <a:lnTo>
                    <a:pt x="2521" y="493"/>
                  </a:lnTo>
                  <a:lnTo>
                    <a:pt x="2552" y="459"/>
                  </a:lnTo>
                  <a:lnTo>
                    <a:pt x="2585" y="425"/>
                  </a:lnTo>
                  <a:lnTo>
                    <a:pt x="2618" y="392"/>
                  </a:lnTo>
                  <a:lnTo>
                    <a:pt x="2651" y="361"/>
                  </a:lnTo>
                  <a:lnTo>
                    <a:pt x="2683" y="332"/>
                  </a:lnTo>
                  <a:lnTo>
                    <a:pt x="2712" y="304"/>
                  </a:lnTo>
                  <a:lnTo>
                    <a:pt x="2738" y="281"/>
                  </a:lnTo>
                  <a:lnTo>
                    <a:pt x="2737" y="280"/>
                  </a:lnTo>
                  <a:lnTo>
                    <a:pt x="2755" y="262"/>
                  </a:lnTo>
                  <a:lnTo>
                    <a:pt x="2775" y="245"/>
                  </a:lnTo>
                  <a:lnTo>
                    <a:pt x="2795" y="230"/>
                  </a:lnTo>
                  <a:lnTo>
                    <a:pt x="2796" y="230"/>
                  </a:lnTo>
                  <a:lnTo>
                    <a:pt x="2828" y="211"/>
                  </a:lnTo>
                  <a:lnTo>
                    <a:pt x="2861" y="196"/>
                  </a:lnTo>
                  <a:lnTo>
                    <a:pt x="2896" y="185"/>
                  </a:lnTo>
                  <a:lnTo>
                    <a:pt x="2934" y="179"/>
                  </a:lnTo>
                  <a:lnTo>
                    <a:pt x="2973" y="176"/>
                  </a:lnTo>
                  <a:lnTo>
                    <a:pt x="3016" y="179"/>
                  </a:lnTo>
                  <a:lnTo>
                    <a:pt x="3057" y="187"/>
                  </a:lnTo>
                  <a:lnTo>
                    <a:pt x="3096" y="200"/>
                  </a:lnTo>
                  <a:lnTo>
                    <a:pt x="3133" y="219"/>
                  </a:lnTo>
                  <a:lnTo>
                    <a:pt x="3166" y="242"/>
                  </a:lnTo>
                  <a:lnTo>
                    <a:pt x="3198" y="268"/>
                  </a:lnTo>
                  <a:lnTo>
                    <a:pt x="3224" y="298"/>
                  </a:lnTo>
                  <a:lnTo>
                    <a:pt x="3247" y="332"/>
                  </a:lnTo>
                  <a:lnTo>
                    <a:pt x="3265" y="368"/>
                  </a:lnTo>
                  <a:lnTo>
                    <a:pt x="3279" y="407"/>
                  </a:lnTo>
                  <a:lnTo>
                    <a:pt x="3287" y="448"/>
                  </a:lnTo>
                  <a:lnTo>
                    <a:pt x="3290" y="491"/>
                  </a:lnTo>
                  <a:lnTo>
                    <a:pt x="3288" y="532"/>
                  </a:lnTo>
                  <a:lnTo>
                    <a:pt x="3280" y="572"/>
                  </a:lnTo>
                  <a:lnTo>
                    <a:pt x="3266" y="610"/>
                  </a:lnTo>
                  <a:lnTo>
                    <a:pt x="3248" y="646"/>
                  </a:lnTo>
                  <a:lnTo>
                    <a:pt x="3226" y="678"/>
                  </a:lnTo>
                  <a:lnTo>
                    <a:pt x="3201" y="708"/>
                  </a:lnTo>
                  <a:lnTo>
                    <a:pt x="3202" y="708"/>
                  </a:lnTo>
                  <a:lnTo>
                    <a:pt x="3201" y="708"/>
                  </a:lnTo>
                  <a:lnTo>
                    <a:pt x="3200" y="710"/>
                  </a:lnTo>
                  <a:lnTo>
                    <a:pt x="3198" y="713"/>
                  </a:lnTo>
                  <a:lnTo>
                    <a:pt x="3195" y="717"/>
                  </a:lnTo>
                  <a:lnTo>
                    <a:pt x="3190" y="724"/>
                  </a:lnTo>
                  <a:lnTo>
                    <a:pt x="3182" y="731"/>
                  </a:lnTo>
                  <a:lnTo>
                    <a:pt x="3174" y="741"/>
                  </a:lnTo>
                  <a:lnTo>
                    <a:pt x="3163" y="754"/>
                  </a:lnTo>
                  <a:lnTo>
                    <a:pt x="3150" y="768"/>
                  </a:lnTo>
                  <a:lnTo>
                    <a:pt x="3134" y="785"/>
                  </a:lnTo>
                  <a:lnTo>
                    <a:pt x="3115" y="805"/>
                  </a:lnTo>
                  <a:lnTo>
                    <a:pt x="3093" y="828"/>
                  </a:lnTo>
                  <a:lnTo>
                    <a:pt x="3068" y="854"/>
                  </a:lnTo>
                  <a:lnTo>
                    <a:pt x="3039" y="882"/>
                  </a:lnTo>
                  <a:lnTo>
                    <a:pt x="3007" y="915"/>
                  </a:lnTo>
                  <a:lnTo>
                    <a:pt x="2970" y="950"/>
                  </a:lnTo>
                  <a:lnTo>
                    <a:pt x="2929" y="990"/>
                  </a:lnTo>
                  <a:lnTo>
                    <a:pt x="2895" y="1023"/>
                  </a:lnTo>
                  <a:lnTo>
                    <a:pt x="2865" y="1052"/>
                  </a:lnTo>
                  <a:lnTo>
                    <a:pt x="2837" y="1079"/>
                  </a:lnTo>
                  <a:lnTo>
                    <a:pt x="2813" y="1102"/>
                  </a:lnTo>
                  <a:lnTo>
                    <a:pt x="2792" y="1123"/>
                  </a:lnTo>
                  <a:lnTo>
                    <a:pt x="2773" y="1142"/>
                  </a:lnTo>
                  <a:lnTo>
                    <a:pt x="2727" y="1184"/>
                  </a:lnTo>
                  <a:lnTo>
                    <a:pt x="2678" y="1224"/>
                  </a:lnTo>
                  <a:lnTo>
                    <a:pt x="2627" y="1261"/>
                  </a:lnTo>
                  <a:lnTo>
                    <a:pt x="2624" y="1264"/>
                  </a:lnTo>
                  <a:lnTo>
                    <a:pt x="2621" y="1266"/>
                  </a:lnTo>
                  <a:lnTo>
                    <a:pt x="2621" y="1266"/>
                  </a:lnTo>
                  <a:lnTo>
                    <a:pt x="2559" y="1306"/>
                  </a:lnTo>
                  <a:lnTo>
                    <a:pt x="2494" y="1341"/>
                  </a:lnTo>
                  <a:lnTo>
                    <a:pt x="2427" y="1374"/>
                  </a:lnTo>
                  <a:lnTo>
                    <a:pt x="2357" y="1401"/>
                  </a:lnTo>
                  <a:lnTo>
                    <a:pt x="2284" y="1424"/>
                  </a:lnTo>
                  <a:lnTo>
                    <a:pt x="2208" y="1441"/>
                  </a:lnTo>
                  <a:lnTo>
                    <a:pt x="2131" y="1454"/>
                  </a:lnTo>
                  <a:lnTo>
                    <a:pt x="2050" y="1462"/>
                  </a:lnTo>
                  <a:lnTo>
                    <a:pt x="1966" y="1465"/>
                  </a:lnTo>
                  <a:lnTo>
                    <a:pt x="1883" y="1462"/>
                  </a:lnTo>
                  <a:lnTo>
                    <a:pt x="1802" y="1455"/>
                  </a:lnTo>
                  <a:lnTo>
                    <a:pt x="1724" y="1441"/>
                  </a:lnTo>
                  <a:lnTo>
                    <a:pt x="1646" y="1425"/>
                  </a:lnTo>
                  <a:lnTo>
                    <a:pt x="1571" y="1402"/>
                  </a:lnTo>
                  <a:lnTo>
                    <a:pt x="1497" y="1376"/>
                  </a:lnTo>
                  <a:lnTo>
                    <a:pt x="1428" y="1344"/>
                  </a:lnTo>
                  <a:lnTo>
                    <a:pt x="1361" y="1310"/>
                  </a:lnTo>
                  <a:lnTo>
                    <a:pt x="1297" y="1272"/>
                  </a:lnTo>
                  <a:lnTo>
                    <a:pt x="1242" y="1240"/>
                  </a:lnTo>
                  <a:lnTo>
                    <a:pt x="1188" y="1214"/>
                  </a:lnTo>
                  <a:lnTo>
                    <a:pt x="1137" y="1194"/>
                  </a:lnTo>
                  <a:lnTo>
                    <a:pt x="1086" y="1178"/>
                  </a:lnTo>
                  <a:lnTo>
                    <a:pt x="1038" y="1168"/>
                  </a:lnTo>
                  <a:lnTo>
                    <a:pt x="990" y="1162"/>
                  </a:lnTo>
                  <a:lnTo>
                    <a:pt x="941" y="1164"/>
                  </a:lnTo>
                  <a:lnTo>
                    <a:pt x="894" y="1169"/>
                  </a:lnTo>
                  <a:lnTo>
                    <a:pt x="892" y="1209"/>
                  </a:lnTo>
                  <a:lnTo>
                    <a:pt x="889" y="1247"/>
                  </a:lnTo>
                  <a:lnTo>
                    <a:pt x="886" y="1279"/>
                  </a:lnTo>
                  <a:lnTo>
                    <a:pt x="883" y="1307"/>
                  </a:lnTo>
                  <a:lnTo>
                    <a:pt x="882" y="1330"/>
                  </a:lnTo>
                  <a:lnTo>
                    <a:pt x="880" y="1347"/>
                  </a:lnTo>
                  <a:lnTo>
                    <a:pt x="879" y="1357"/>
                  </a:lnTo>
                  <a:lnTo>
                    <a:pt x="879" y="1361"/>
                  </a:lnTo>
                  <a:lnTo>
                    <a:pt x="37" y="1361"/>
                  </a:lnTo>
                  <a:lnTo>
                    <a:pt x="37" y="1358"/>
                  </a:lnTo>
                  <a:lnTo>
                    <a:pt x="36" y="1348"/>
                  </a:lnTo>
                  <a:lnTo>
                    <a:pt x="34" y="1330"/>
                  </a:lnTo>
                  <a:lnTo>
                    <a:pt x="31" y="1307"/>
                  </a:lnTo>
                  <a:lnTo>
                    <a:pt x="28" y="1279"/>
                  </a:lnTo>
                  <a:lnTo>
                    <a:pt x="25" y="1245"/>
                  </a:lnTo>
                  <a:lnTo>
                    <a:pt x="22" y="1205"/>
                  </a:lnTo>
                  <a:lnTo>
                    <a:pt x="19" y="1161"/>
                  </a:lnTo>
                  <a:lnTo>
                    <a:pt x="15" y="1114"/>
                  </a:lnTo>
                  <a:lnTo>
                    <a:pt x="12" y="1061"/>
                  </a:lnTo>
                  <a:lnTo>
                    <a:pt x="8" y="1004"/>
                  </a:lnTo>
                  <a:lnTo>
                    <a:pt x="6" y="945"/>
                  </a:lnTo>
                  <a:lnTo>
                    <a:pt x="3" y="883"/>
                  </a:lnTo>
                  <a:lnTo>
                    <a:pt x="2" y="817"/>
                  </a:lnTo>
                  <a:lnTo>
                    <a:pt x="1" y="750"/>
                  </a:lnTo>
                  <a:lnTo>
                    <a:pt x="0" y="680"/>
                  </a:lnTo>
                  <a:lnTo>
                    <a:pt x="1" y="611"/>
                  </a:lnTo>
                  <a:lnTo>
                    <a:pt x="2" y="544"/>
                  </a:lnTo>
                  <a:lnTo>
                    <a:pt x="3" y="478"/>
                  </a:lnTo>
                  <a:lnTo>
                    <a:pt x="6" y="416"/>
                  </a:lnTo>
                  <a:lnTo>
                    <a:pt x="8" y="355"/>
                  </a:lnTo>
                  <a:lnTo>
                    <a:pt x="12" y="299"/>
                  </a:lnTo>
                  <a:lnTo>
                    <a:pt x="15" y="247"/>
                  </a:lnTo>
                  <a:lnTo>
                    <a:pt x="19" y="199"/>
                  </a:lnTo>
                  <a:lnTo>
                    <a:pt x="22" y="155"/>
                  </a:lnTo>
                  <a:lnTo>
                    <a:pt x="25" y="116"/>
                  </a:lnTo>
                  <a:lnTo>
                    <a:pt x="28" y="82"/>
                  </a:lnTo>
                  <a:lnTo>
                    <a:pt x="31" y="53"/>
                  </a:lnTo>
                  <a:lnTo>
                    <a:pt x="34" y="30"/>
                  </a:lnTo>
                  <a:lnTo>
                    <a:pt x="36" y="13"/>
                  </a:lnTo>
                  <a:lnTo>
                    <a:pt x="37" y="3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6" name="Freeform 38"/>
            <p:cNvSpPr>
              <a:spLocks noEditPoints="1"/>
            </p:cNvSpPr>
            <p:nvPr/>
          </p:nvSpPr>
          <p:spPr bwMode="auto">
            <a:xfrm>
              <a:off x="1065" y="1669"/>
              <a:ext cx="147" cy="145"/>
            </a:xfrm>
            <a:custGeom>
              <a:avLst/>
              <a:gdLst>
                <a:gd name="T0" fmla="*/ 811 w 1905"/>
                <a:gd name="T1" fmla="*/ 176 h 1883"/>
                <a:gd name="T2" fmla="*/ 615 w 1905"/>
                <a:gd name="T3" fmla="*/ 239 h 1883"/>
                <a:gd name="T4" fmla="*/ 446 w 1905"/>
                <a:gd name="T5" fmla="*/ 347 h 1883"/>
                <a:gd name="T6" fmla="*/ 310 w 1905"/>
                <a:gd name="T7" fmla="*/ 493 h 1883"/>
                <a:gd name="T8" fmla="*/ 216 w 1905"/>
                <a:gd name="T9" fmla="*/ 670 h 1883"/>
                <a:gd name="T10" fmla="*/ 169 w 1905"/>
                <a:gd name="T11" fmla="*/ 870 h 1883"/>
                <a:gd name="T12" fmla="*/ 179 w 1905"/>
                <a:gd name="T13" fmla="*/ 1080 h 1883"/>
                <a:gd name="T14" fmla="*/ 242 w 1905"/>
                <a:gd name="T15" fmla="*/ 1274 h 1883"/>
                <a:gd name="T16" fmla="*/ 351 w 1905"/>
                <a:gd name="T17" fmla="*/ 1441 h 1883"/>
                <a:gd name="T18" fmla="*/ 500 w 1905"/>
                <a:gd name="T19" fmla="*/ 1576 h 1883"/>
                <a:gd name="T20" fmla="*/ 678 w 1905"/>
                <a:gd name="T21" fmla="*/ 1670 h 1883"/>
                <a:gd name="T22" fmla="*/ 881 w 1905"/>
                <a:gd name="T23" fmla="*/ 1716 h 1883"/>
                <a:gd name="T24" fmla="*/ 1094 w 1905"/>
                <a:gd name="T25" fmla="*/ 1706 h 1883"/>
                <a:gd name="T26" fmla="*/ 1289 w 1905"/>
                <a:gd name="T27" fmla="*/ 1644 h 1883"/>
                <a:gd name="T28" fmla="*/ 1459 w 1905"/>
                <a:gd name="T29" fmla="*/ 1536 h 1883"/>
                <a:gd name="T30" fmla="*/ 1594 w 1905"/>
                <a:gd name="T31" fmla="*/ 1389 h 1883"/>
                <a:gd name="T32" fmla="*/ 1689 w 1905"/>
                <a:gd name="T33" fmla="*/ 1212 h 1883"/>
                <a:gd name="T34" fmla="*/ 1735 w 1905"/>
                <a:gd name="T35" fmla="*/ 1012 h 1883"/>
                <a:gd name="T36" fmla="*/ 1726 w 1905"/>
                <a:gd name="T37" fmla="*/ 802 h 1883"/>
                <a:gd name="T38" fmla="*/ 1663 w 1905"/>
                <a:gd name="T39" fmla="*/ 608 h 1883"/>
                <a:gd name="T40" fmla="*/ 1553 w 1905"/>
                <a:gd name="T41" fmla="*/ 441 h 1883"/>
                <a:gd name="T42" fmla="*/ 1405 w 1905"/>
                <a:gd name="T43" fmla="*/ 306 h 1883"/>
                <a:gd name="T44" fmla="*/ 1226 w 1905"/>
                <a:gd name="T45" fmla="*/ 213 h 1883"/>
                <a:gd name="T46" fmla="*/ 1023 w 1905"/>
                <a:gd name="T47" fmla="*/ 167 h 1883"/>
                <a:gd name="T48" fmla="*/ 953 w 1905"/>
                <a:gd name="T49" fmla="*/ 0 h 1883"/>
                <a:gd name="T50" fmla="*/ 1181 w 1905"/>
                <a:gd name="T51" fmla="*/ 27 h 1883"/>
                <a:gd name="T52" fmla="*/ 1389 w 1905"/>
                <a:gd name="T53" fmla="*/ 105 h 1883"/>
                <a:gd name="T54" fmla="*/ 1572 w 1905"/>
                <a:gd name="T55" fmla="*/ 226 h 1883"/>
                <a:gd name="T56" fmla="*/ 1721 w 1905"/>
                <a:gd name="T57" fmla="*/ 386 h 1883"/>
                <a:gd name="T58" fmla="*/ 1830 w 1905"/>
                <a:gd name="T59" fmla="*/ 575 h 1883"/>
                <a:gd name="T60" fmla="*/ 1892 w 1905"/>
                <a:gd name="T61" fmla="*/ 788 h 1883"/>
                <a:gd name="T62" fmla="*/ 1901 w 1905"/>
                <a:gd name="T63" fmla="*/ 1018 h 1883"/>
                <a:gd name="T64" fmla="*/ 1856 w 1905"/>
                <a:gd name="T65" fmla="*/ 1238 h 1883"/>
                <a:gd name="T66" fmla="*/ 1762 w 1905"/>
                <a:gd name="T67" fmla="*/ 1437 h 1883"/>
                <a:gd name="T68" fmla="*/ 1626 w 1905"/>
                <a:gd name="T69" fmla="*/ 1606 h 1883"/>
                <a:gd name="T70" fmla="*/ 1453 w 1905"/>
                <a:gd name="T71" fmla="*/ 1742 h 1883"/>
                <a:gd name="T72" fmla="*/ 1253 w 1905"/>
                <a:gd name="T73" fmla="*/ 1834 h 1883"/>
                <a:gd name="T74" fmla="*/ 1031 w 1905"/>
                <a:gd name="T75" fmla="*/ 1880 h 1883"/>
                <a:gd name="T76" fmla="*/ 798 w 1905"/>
                <a:gd name="T77" fmla="*/ 1871 h 1883"/>
                <a:gd name="T78" fmla="*/ 582 w 1905"/>
                <a:gd name="T79" fmla="*/ 1808 h 1883"/>
                <a:gd name="T80" fmla="*/ 390 w 1905"/>
                <a:gd name="T81" fmla="*/ 1701 h 1883"/>
                <a:gd name="T82" fmla="*/ 229 w 1905"/>
                <a:gd name="T83" fmla="*/ 1553 h 1883"/>
                <a:gd name="T84" fmla="*/ 106 w 1905"/>
                <a:gd name="T85" fmla="*/ 1374 h 1883"/>
                <a:gd name="T86" fmla="*/ 29 w 1905"/>
                <a:gd name="T87" fmla="*/ 1167 h 1883"/>
                <a:gd name="T88" fmla="*/ 0 w 1905"/>
                <a:gd name="T89" fmla="*/ 941 h 1883"/>
                <a:gd name="T90" fmla="*/ 29 w 1905"/>
                <a:gd name="T91" fmla="*/ 715 h 1883"/>
                <a:gd name="T92" fmla="*/ 106 w 1905"/>
                <a:gd name="T93" fmla="*/ 508 h 1883"/>
                <a:gd name="T94" fmla="*/ 229 w 1905"/>
                <a:gd name="T95" fmla="*/ 328 h 1883"/>
                <a:gd name="T96" fmla="*/ 390 w 1905"/>
                <a:gd name="T97" fmla="*/ 182 h 1883"/>
                <a:gd name="T98" fmla="*/ 582 w 1905"/>
                <a:gd name="T99" fmla="*/ 74 h 1883"/>
                <a:gd name="T100" fmla="*/ 798 w 1905"/>
                <a:gd name="T101" fmla="*/ 12 h 1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905" h="1883">
                  <a:moveTo>
                    <a:pt x="953" y="164"/>
                  </a:moveTo>
                  <a:lnTo>
                    <a:pt x="881" y="167"/>
                  </a:lnTo>
                  <a:lnTo>
                    <a:pt x="811" y="176"/>
                  </a:lnTo>
                  <a:lnTo>
                    <a:pt x="744" y="192"/>
                  </a:lnTo>
                  <a:lnTo>
                    <a:pt x="678" y="213"/>
                  </a:lnTo>
                  <a:lnTo>
                    <a:pt x="615" y="239"/>
                  </a:lnTo>
                  <a:lnTo>
                    <a:pt x="555" y="270"/>
                  </a:lnTo>
                  <a:lnTo>
                    <a:pt x="500" y="306"/>
                  </a:lnTo>
                  <a:lnTo>
                    <a:pt x="446" y="347"/>
                  </a:lnTo>
                  <a:lnTo>
                    <a:pt x="397" y="392"/>
                  </a:lnTo>
                  <a:lnTo>
                    <a:pt x="351" y="441"/>
                  </a:lnTo>
                  <a:lnTo>
                    <a:pt x="310" y="493"/>
                  </a:lnTo>
                  <a:lnTo>
                    <a:pt x="274" y="549"/>
                  </a:lnTo>
                  <a:lnTo>
                    <a:pt x="242" y="608"/>
                  </a:lnTo>
                  <a:lnTo>
                    <a:pt x="216" y="670"/>
                  </a:lnTo>
                  <a:lnTo>
                    <a:pt x="195" y="735"/>
                  </a:lnTo>
                  <a:lnTo>
                    <a:pt x="179" y="802"/>
                  </a:lnTo>
                  <a:lnTo>
                    <a:pt x="169" y="870"/>
                  </a:lnTo>
                  <a:lnTo>
                    <a:pt x="166" y="941"/>
                  </a:lnTo>
                  <a:lnTo>
                    <a:pt x="169" y="1012"/>
                  </a:lnTo>
                  <a:lnTo>
                    <a:pt x="179" y="1080"/>
                  </a:lnTo>
                  <a:lnTo>
                    <a:pt x="195" y="1147"/>
                  </a:lnTo>
                  <a:lnTo>
                    <a:pt x="216" y="1212"/>
                  </a:lnTo>
                  <a:lnTo>
                    <a:pt x="242" y="1274"/>
                  </a:lnTo>
                  <a:lnTo>
                    <a:pt x="274" y="1333"/>
                  </a:lnTo>
                  <a:lnTo>
                    <a:pt x="310" y="1389"/>
                  </a:lnTo>
                  <a:lnTo>
                    <a:pt x="351" y="1441"/>
                  </a:lnTo>
                  <a:lnTo>
                    <a:pt x="397" y="1490"/>
                  </a:lnTo>
                  <a:lnTo>
                    <a:pt x="446" y="1536"/>
                  </a:lnTo>
                  <a:lnTo>
                    <a:pt x="500" y="1576"/>
                  </a:lnTo>
                  <a:lnTo>
                    <a:pt x="555" y="1612"/>
                  </a:lnTo>
                  <a:lnTo>
                    <a:pt x="615" y="1644"/>
                  </a:lnTo>
                  <a:lnTo>
                    <a:pt x="678" y="1670"/>
                  </a:lnTo>
                  <a:lnTo>
                    <a:pt x="744" y="1691"/>
                  </a:lnTo>
                  <a:lnTo>
                    <a:pt x="811" y="1706"/>
                  </a:lnTo>
                  <a:lnTo>
                    <a:pt x="881" y="1716"/>
                  </a:lnTo>
                  <a:lnTo>
                    <a:pt x="953" y="1719"/>
                  </a:lnTo>
                  <a:lnTo>
                    <a:pt x="1023" y="1716"/>
                  </a:lnTo>
                  <a:lnTo>
                    <a:pt x="1094" y="1706"/>
                  </a:lnTo>
                  <a:lnTo>
                    <a:pt x="1161" y="1691"/>
                  </a:lnTo>
                  <a:lnTo>
                    <a:pt x="1226" y="1670"/>
                  </a:lnTo>
                  <a:lnTo>
                    <a:pt x="1289" y="1644"/>
                  </a:lnTo>
                  <a:lnTo>
                    <a:pt x="1348" y="1612"/>
                  </a:lnTo>
                  <a:lnTo>
                    <a:pt x="1405" y="1576"/>
                  </a:lnTo>
                  <a:lnTo>
                    <a:pt x="1459" y="1536"/>
                  </a:lnTo>
                  <a:lnTo>
                    <a:pt x="1508" y="1490"/>
                  </a:lnTo>
                  <a:lnTo>
                    <a:pt x="1553" y="1441"/>
                  </a:lnTo>
                  <a:lnTo>
                    <a:pt x="1594" y="1389"/>
                  </a:lnTo>
                  <a:lnTo>
                    <a:pt x="1631" y="1333"/>
                  </a:lnTo>
                  <a:lnTo>
                    <a:pt x="1663" y="1274"/>
                  </a:lnTo>
                  <a:lnTo>
                    <a:pt x="1689" y="1212"/>
                  </a:lnTo>
                  <a:lnTo>
                    <a:pt x="1710" y="1147"/>
                  </a:lnTo>
                  <a:lnTo>
                    <a:pt x="1726" y="1080"/>
                  </a:lnTo>
                  <a:lnTo>
                    <a:pt x="1735" y="1012"/>
                  </a:lnTo>
                  <a:lnTo>
                    <a:pt x="1738" y="941"/>
                  </a:lnTo>
                  <a:lnTo>
                    <a:pt x="1735" y="870"/>
                  </a:lnTo>
                  <a:lnTo>
                    <a:pt x="1726" y="802"/>
                  </a:lnTo>
                  <a:lnTo>
                    <a:pt x="1710" y="735"/>
                  </a:lnTo>
                  <a:lnTo>
                    <a:pt x="1689" y="670"/>
                  </a:lnTo>
                  <a:lnTo>
                    <a:pt x="1663" y="608"/>
                  </a:lnTo>
                  <a:lnTo>
                    <a:pt x="1631" y="549"/>
                  </a:lnTo>
                  <a:lnTo>
                    <a:pt x="1594" y="493"/>
                  </a:lnTo>
                  <a:lnTo>
                    <a:pt x="1553" y="441"/>
                  </a:lnTo>
                  <a:lnTo>
                    <a:pt x="1508" y="392"/>
                  </a:lnTo>
                  <a:lnTo>
                    <a:pt x="1459" y="347"/>
                  </a:lnTo>
                  <a:lnTo>
                    <a:pt x="1405" y="306"/>
                  </a:lnTo>
                  <a:lnTo>
                    <a:pt x="1348" y="270"/>
                  </a:lnTo>
                  <a:lnTo>
                    <a:pt x="1289" y="239"/>
                  </a:lnTo>
                  <a:lnTo>
                    <a:pt x="1226" y="213"/>
                  </a:lnTo>
                  <a:lnTo>
                    <a:pt x="1161" y="192"/>
                  </a:lnTo>
                  <a:lnTo>
                    <a:pt x="1094" y="176"/>
                  </a:lnTo>
                  <a:lnTo>
                    <a:pt x="1023" y="167"/>
                  </a:lnTo>
                  <a:lnTo>
                    <a:pt x="953" y="164"/>
                  </a:lnTo>
                  <a:close/>
                  <a:moveTo>
                    <a:pt x="953" y="0"/>
                  </a:moveTo>
                  <a:lnTo>
                    <a:pt x="953" y="0"/>
                  </a:lnTo>
                  <a:lnTo>
                    <a:pt x="1031" y="3"/>
                  </a:lnTo>
                  <a:lnTo>
                    <a:pt x="1106" y="12"/>
                  </a:lnTo>
                  <a:lnTo>
                    <a:pt x="1181" y="27"/>
                  </a:lnTo>
                  <a:lnTo>
                    <a:pt x="1253" y="48"/>
                  </a:lnTo>
                  <a:lnTo>
                    <a:pt x="1323" y="74"/>
                  </a:lnTo>
                  <a:lnTo>
                    <a:pt x="1389" y="105"/>
                  </a:lnTo>
                  <a:lnTo>
                    <a:pt x="1453" y="141"/>
                  </a:lnTo>
                  <a:lnTo>
                    <a:pt x="1514" y="182"/>
                  </a:lnTo>
                  <a:lnTo>
                    <a:pt x="1572" y="226"/>
                  </a:lnTo>
                  <a:lnTo>
                    <a:pt x="1626" y="275"/>
                  </a:lnTo>
                  <a:lnTo>
                    <a:pt x="1675" y="328"/>
                  </a:lnTo>
                  <a:lnTo>
                    <a:pt x="1721" y="386"/>
                  </a:lnTo>
                  <a:lnTo>
                    <a:pt x="1762" y="446"/>
                  </a:lnTo>
                  <a:lnTo>
                    <a:pt x="1798" y="508"/>
                  </a:lnTo>
                  <a:lnTo>
                    <a:pt x="1830" y="575"/>
                  </a:lnTo>
                  <a:lnTo>
                    <a:pt x="1856" y="643"/>
                  </a:lnTo>
                  <a:lnTo>
                    <a:pt x="1877" y="715"/>
                  </a:lnTo>
                  <a:lnTo>
                    <a:pt x="1892" y="788"/>
                  </a:lnTo>
                  <a:lnTo>
                    <a:pt x="1901" y="864"/>
                  </a:lnTo>
                  <a:lnTo>
                    <a:pt x="1905" y="941"/>
                  </a:lnTo>
                  <a:lnTo>
                    <a:pt x="1901" y="1018"/>
                  </a:lnTo>
                  <a:lnTo>
                    <a:pt x="1892" y="1094"/>
                  </a:lnTo>
                  <a:lnTo>
                    <a:pt x="1877" y="1167"/>
                  </a:lnTo>
                  <a:lnTo>
                    <a:pt x="1856" y="1238"/>
                  </a:lnTo>
                  <a:lnTo>
                    <a:pt x="1830" y="1307"/>
                  </a:lnTo>
                  <a:lnTo>
                    <a:pt x="1798" y="1374"/>
                  </a:lnTo>
                  <a:lnTo>
                    <a:pt x="1762" y="1437"/>
                  </a:lnTo>
                  <a:lnTo>
                    <a:pt x="1721" y="1497"/>
                  </a:lnTo>
                  <a:lnTo>
                    <a:pt x="1675" y="1553"/>
                  </a:lnTo>
                  <a:lnTo>
                    <a:pt x="1626" y="1606"/>
                  </a:lnTo>
                  <a:lnTo>
                    <a:pt x="1572" y="1655"/>
                  </a:lnTo>
                  <a:lnTo>
                    <a:pt x="1514" y="1701"/>
                  </a:lnTo>
                  <a:lnTo>
                    <a:pt x="1453" y="1742"/>
                  </a:lnTo>
                  <a:lnTo>
                    <a:pt x="1389" y="1777"/>
                  </a:lnTo>
                  <a:lnTo>
                    <a:pt x="1323" y="1808"/>
                  </a:lnTo>
                  <a:lnTo>
                    <a:pt x="1253" y="1834"/>
                  </a:lnTo>
                  <a:lnTo>
                    <a:pt x="1181" y="1855"/>
                  </a:lnTo>
                  <a:lnTo>
                    <a:pt x="1106" y="1871"/>
                  </a:lnTo>
                  <a:lnTo>
                    <a:pt x="1031" y="1880"/>
                  </a:lnTo>
                  <a:lnTo>
                    <a:pt x="953" y="1883"/>
                  </a:lnTo>
                  <a:lnTo>
                    <a:pt x="874" y="1880"/>
                  </a:lnTo>
                  <a:lnTo>
                    <a:pt x="798" y="1871"/>
                  </a:lnTo>
                  <a:lnTo>
                    <a:pt x="724" y="1855"/>
                  </a:lnTo>
                  <a:lnTo>
                    <a:pt x="652" y="1834"/>
                  </a:lnTo>
                  <a:lnTo>
                    <a:pt x="582" y="1808"/>
                  </a:lnTo>
                  <a:lnTo>
                    <a:pt x="515" y="1777"/>
                  </a:lnTo>
                  <a:lnTo>
                    <a:pt x="451" y="1742"/>
                  </a:lnTo>
                  <a:lnTo>
                    <a:pt x="390" y="1701"/>
                  </a:lnTo>
                  <a:lnTo>
                    <a:pt x="333" y="1655"/>
                  </a:lnTo>
                  <a:lnTo>
                    <a:pt x="280" y="1606"/>
                  </a:lnTo>
                  <a:lnTo>
                    <a:pt x="229" y="1553"/>
                  </a:lnTo>
                  <a:lnTo>
                    <a:pt x="184" y="1497"/>
                  </a:lnTo>
                  <a:lnTo>
                    <a:pt x="143" y="1437"/>
                  </a:lnTo>
                  <a:lnTo>
                    <a:pt x="106" y="1374"/>
                  </a:lnTo>
                  <a:lnTo>
                    <a:pt x="76" y="1307"/>
                  </a:lnTo>
                  <a:lnTo>
                    <a:pt x="50" y="1238"/>
                  </a:lnTo>
                  <a:lnTo>
                    <a:pt x="29" y="1167"/>
                  </a:lnTo>
                  <a:lnTo>
                    <a:pt x="13" y="1094"/>
                  </a:lnTo>
                  <a:lnTo>
                    <a:pt x="3" y="1018"/>
                  </a:lnTo>
                  <a:lnTo>
                    <a:pt x="0" y="941"/>
                  </a:lnTo>
                  <a:lnTo>
                    <a:pt x="3" y="864"/>
                  </a:lnTo>
                  <a:lnTo>
                    <a:pt x="13" y="788"/>
                  </a:lnTo>
                  <a:lnTo>
                    <a:pt x="29" y="715"/>
                  </a:lnTo>
                  <a:lnTo>
                    <a:pt x="50" y="643"/>
                  </a:lnTo>
                  <a:lnTo>
                    <a:pt x="76" y="575"/>
                  </a:lnTo>
                  <a:lnTo>
                    <a:pt x="106" y="508"/>
                  </a:lnTo>
                  <a:lnTo>
                    <a:pt x="143" y="446"/>
                  </a:lnTo>
                  <a:lnTo>
                    <a:pt x="184" y="386"/>
                  </a:lnTo>
                  <a:lnTo>
                    <a:pt x="229" y="328"/>
                  </a:lnTo>
                  <a:lnTo>
                    <a:pt x="280" y="275"/>
                  </a:lnTo>
                  <a:lnTo>
                    <a:pt x="333" y="226"/>
                  </a:lnTo>
                  <a:lnTo>
                    <a:pt x="390" y="182"/>
                  </a:lnTo>
                  <a:lnTo>
                    <a:pt x="451" y="141"/>
                  </a:lnTo>
                  <a:lnTo>
                    <a:pt x="515" y="105"/>
                  </a:lnTo>
                  <a:lnTo>
                    <a:pt x="582" y="74"/>
                  </a:lnTo>
                  <a:lnTo>
                    <a:pt x="652" y="48"/>
                  </a:lnTo>
                  <a:lnTo>
                    <a:pt x="724" y="27"/>
                  </a:lnTo>
                  <a:lnTo>
                    <a:pt x="798" y="12"/>
                  </a:lnTo>
                  <a:lnTo>
                    <a:pt x="874" y="3"/>
                  </a:lnTo>
                  <a:lnTo>
                    <a:pt x="9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" name="Freeform 39"/>
            <p:cNvSpPr>
              <a:spLocks/>
            </p:cNvSpPr>
            <p:nvPr/>
          </p:nvSpPr>
          <p:spPr bwMode="auto">
            <a:xfrm>
              <a:off x="1116" y="1706"/>
              <a:ext cx="46" cy="71"/>
            </a:xfrm>
            <a:custGeom>
              <a:avLst/>
              <a:gdLst>
                <a:gd name="T0" fmla="*/ 365 w 599"/>
                <a:gd name="T1" fmla="*/ 0 h 922"/>
                <a:gd name="T2" fmla="*/ 387 w 599"/>
                <a:gd name="T3" fmla="*/ 91 h 922"/>
                <a:gd name="T4" fmla="*/ 427 w 599"/>
                <a:gd name="T5" fmla="*/ 110 h 922"/>
                <a:gd name="T6" fmla="*/ 582 w 599"/>
                <a:gd name="T7" fmla="*/ 77 h 922"/>
                <a:gd name="T8" fmla="*/ 426 w 599"/>
                <a:gd name="T9" fmla="*/ 308 h 922"/>
                <a:gd name="T10" fmla="*/ 389 w 599"/>
                <a:gd name="T11" fmla="*/ 271 h 922"/>
                <a:gd name="T12" fmla="*/ 351 w 599"/>
                <a:gd name="T13" fmla="*/ 245 h 922"/>
                <a:gd name="T14" fmla="*/ 308 w 599"/>
                <a:gd name="T15" fmla="*/ 229 h 922"/>
                <a:gd name="T16" fmla="*/ 252 w 599"/>
                <a:gd name="T17" fmla="*/ 223 h 922"/>
                <a:gd name="T18" fmla="*/ 210 w 599"/>
                <a:gd name="T19" fmla="*/ 229 h 922"/>
                <a:gd name="T20" fmla="*/ 180 w 599"/>
                <a:gd name="T21" fmla="*/ 245 h 922"/>
                <a:gd name="T22" fmla="*/ 159 w 599"/>
                <a:gd name="T23" fmla="*/ 276 h 922"/>
                <a:gd name="T24" fmla="*/ 158 w 599"/>
                <a:gd name="T25" fmla="*/ 309 h 922"/>
                <a:gd name="T26" fmla="*/ 178 w 599"/>
                <a:gd name="T27" fmla="*/ 339 h 922"/>
                <a:gd name="T28" fmla="*/ 216 w 599"/>
                <a:gd name="T29" fmla="*/ 363 h 922"/>
                <a:gd name="T30" fmla="*/ 275 w 599"/>
                <a:gd name="T31" fmla="*/ 380 h 922"/>
                <a:gd name="T32" fmla="*/ 357 w 599"/>
                <a:gd name="T33" fmla="*/ 395 h 922"/>
                <a:gd name="T34" fmla="*/ 433 w 599"/>
                <a:gd name="T35" fmla="*/ 418 h 922"/>
                <a:gd name="T36" fmla="*/ 500 w 599"/>
                <a:gd name="T37" fmla="*/ 456 h 922"/>
                <a:gd name="T38" fmla="*/ 551 w 599"/>
                <a:gd name="T39" fmla="*/ 504 h 922"/>
                <a:gd name="T40" fmla="*/ 582 w 599"/>
                <a:gd name="T41" fmla="*/ 553 h 922"/>
                <a:gd name="T42" fmla="*/ 594 w 599"/>
                <a:gd name="T43" fmla="*/ 601 h 922"/>
                <a:gd name="T44" fmla="*/ 599 w 599"/>
                <a:gd name="T45" fmla="*/ 638 h 922"/>
                <a:gd name="T46" fmla="*/ 590 w 599"/>
                <a:gd name="T47" fmla="*/ 694 h 922"/>
                <a:gd name="T48" fmla="*/ 567 w 599"/>
                <a:gd name="T49" fmla="*/ 744 h 922"/>
                <a:gd name="T50" fmla="*/ 531 w 599"/>
                <a:gd name="T51" fmla="*/ 785 h 922"/>
                <a:gd name="T52" fmla="*/ 485 w 599"/>
                <a:gd name="T53" fmla="*/ 819 h 922"/>
                <a:gd name="T54" fmla="*/ 428 w 599"/>
                <a:gd name="T55" fmla="*/ 842 h 922"/>
                <a:gd name="T56" fmla="*/ 365 w 599"/>
                <a:gd name="T57" fmla="*/ 853 h 922"/>
                <a:gd name="T58" fmla="*/ 209 w 599"/>
                <a:gd name="T59" fmla="*/ 922 h 922"/>
                <a:gd name="T60" fmla="*/ 186 w 599"/>
                <a:gd name="T61" fmla="*/ 822 h 922"/>
                <a:gd name="T62" fmla="*/ 163 w 599"/>
                <a:gd name="T63" fmla="*/ 846 h 922"/>
                <a:gd name="T64" fmla="*/ 8 w 599"/>
                <a:gd name="T65" fmla="*/ 615 h 922"/>
                <a:gd name="T66" fmla="*/ 183 w 599"/>
                <a:gd name="T67" fmla="*/ 636 h 922"/>
                <a:gd name="T68" fmla="*/ 222 w 599"/>
                <a:gd name="T69" fmla="*/ 667 h 922"/>
                <a:gd name="T70" fmla="*/ 264 w 599"/>
                <a:gd name="T71" fmla="*/ 688 h 922"/>
                <a:gd name="T72" fmla="*/ 315 w 599"/>
                <a:gd name="T73" fmla="*/ 698 h 922"/>
                <a:gd name="T74" fmla="*/ 371 w 599"/>
                <a:gd name="T75" fmla="*/ 697 h 922"/>
                <a:gd name="T76" fmla="*/ 416 w 599"/>
                <a:gd name="T77" fmla="*/ 682 h 922"/>
                <a:gd name="T78" fmla="*/ 437 w 599"/>
                <a:gd name="T79" fmla="*/ 663 h 922"/>
                <a:gd name="T80" fmla="*/ 443 w 599"/>
                <a:gd name="T81" fmla="*/ 638 h 922"/>
                <a:gd name="T82" fmla="*/ 437 w 599"/>
                <a:gd name="T83" fmla="*/ 610 h 922"/>
                <a:gd name="T84" fmla="*/ 412 w 599"/>
                <a:gd name="T85" fmla="*/ 583 h 922"/>
                <a:gd name="T86" fmla="*/ 367 w 599"/>
                <a:gd name="T87" fmla="*/ 558 h 922"/>
                <a:gd name="T88" fmla="*/ 315 w 599"/>
                <a:gd name="T89" fmla="*/ 543 h 922"/>
                <a:gd name="T90" fmla="*/ 243 w 599"/>
                <a:gd name="T91" fmla="*/ 530 h 922"/>
                <a:gd name="T92" fmla="*/ 167 w 599"/>
                <a:gd name="T93" fmla="*/ 508 h 922"/>
                <a:gd name="T94" fmla="*/ 102 w 599"/>
                <a:gd name="T95" fmla="*/ 473 h 922"/>
                <a:gd name="T96" fmla="*/ 50 w 599"/>
                <a:gd name="T97" fmla="*/ 430 h 922"/>
                <a:gd name="T98" fmla="*/ 18 w 599"/>
                <a:gd name="T99" fmla="*/ 382 h 922"/>
                <a:gd name="T100" fmla="*/ 4 w 599"/>
                <a:gd name="T101" fmla="*/ 334 h 922"/>
                <a:gd name="T102" fmla="*/ 0 w 599"/>
                <a:gd name="T103" fmla="*/ 292 h 922"/>
                <a:gd name="T104" fmla="*/ 8 w 599"/>
                <a:gd name="T105" fmla="*/ 238 h 922"/>
                <a:gd name="T106" fmla="*/ 28 w 599"/>
                <a:gd name="T107" fmla="*/ 189 h 922"/>
                <a:gd name="T108" fmla="*/ 59 w 599"/>
                <a:gd name="T109" fmla="*/ 147 h 922"/>
                <a:gd name="T110" fmla="*/ 102 w 599"/>
                <a:gd name="T111" fmla="*/ 112 h 922"/>
                <a:gd name="T112" fmla="*/ 153 w 599"/>
                <a:gd name="T113" fmla="*/ 88 h 922"/>
                <a:gd name="T114" fmla="*/ 209 w 599"/>
                <a:gd name="T115" fmla="*/ 73 h 9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99" h="922">
                  <a:moveTo>
                    <a:pt x="209" y="0"/>
                  </a:moveTo>
                  <a:lnTo>
                    <a:pt x="365" y="0"/>
                  </a:lnTo>
                  <a:lnTo>
                    <a:pt x="365" y="83"/>
                  </a:lnTo>
                  <a:lnTo>
                    <a:pt x="387" y="91"/>
                  </a:lnTo>
                  <a:lnTo>
                    <a:pt x="408" y="100"/>
                  </a:lnTo>
                  <a:lnTo>
                    <a:pt x="427" y="110"/>
                  </a:lnTo>
                  <a:lnTo>
                    <a:pt x="427" y="77"/>
                  </a:lnTo>
                  <a:lnTo>
                    <a:pt x="582" y="77"/>
                  </a:lnTo>
                  <a:lnTo>
                    <a:pt x="582" y="308"/>
                  </a:lnTo>
                  <a:lnTo>
                    <a:pt x="426" y="308"/>
                  </a:lnTo>
                  <a:lnTo>
                    <a:pt x="407" y="288"/>
                  </a:lnTo>
                  <a:lnTo>
                    <a:pt x="389" y="271"/>
                  </a:lnTo>
                  <a:lnTo>
                    <a:pt x="371" y="256"/>
                  </a:lnTo>
                  <a:lnTo>
                    <a:pt x="351" y="245"/>
                  </a:lnTo>
                  <a:lnTo>
                    <a:pt x="330" y="235"/>
                  </a:lnTo>
                  <a:lnTo>
                    <a:pt x="308" y="229"/>
                  </a:lnTo>
                  <a:lnTo>
                    <a:pt x="282" y="225"/>
                  </a:lnTo>
                  <a:lnTo>
                    <a:pt x="252" y="223"/>
                  </a:lnTo>
                  <a:lnTo>
                    <a:pt x="230" y="225"/>
                  </a:lnTo>
                  <a:lnTo>
                    <a:pt x="210" y="229"/>
                  </a:lnTo>
                  <a:lnTo>
                    <a:pt x="195" y="235"/>
                  </a:lnTo>
                  <a:lnTo>
                    <a:pt x="180" y="245"/>
                  </a:lnTo>
                  <a:lnTo>
                    <a:pt x="166" y="260"/>
                  </a:lnTo>
                  <a:lnTo>
                    <a:pt x="159" y="276"/>
                  </a:lnTo>
                  <a:lnTo>
                    <a:pt x="156" y="292"/>
                  </a:lnTo>
                  <a:lnTo>
                    <a:pt x="158" y="309"/>
                  </a:lnTo>
                  <a:lnTo>
                    <a:pt x="165" y="325"/>
                  </a:lnTo>
                  <a:lnTo>
                    <a:pt x="178" y="339"/>
                  </a:lnTo>
                  <a:lnTo>
                    <a:pt x="195" y="352"/>
                  </a:lnTo>
                  <a:lnTo>
                    <a:pt x="216" y="363"/>
                  </a:lnTo>
                  <a:lnTo>
                    <a:pt x="243" y="372"/>
                  </a:lnTo>
                  <a:lnTo>
                    <a:pt x="275" y="380"/>
                  </a:lnTo>
                  <a:lnTo>
                    <a:pt x="311" y="386"/>
                  </a:lnTo>
                  <a:lnTo>
                    <a:pt x="357" y="395"/>
                  </a:lnTo>
                  <a:lnTo>
                    <a:pt x="398" y="406"/>
                  </a:lnTo>
                  <a:lnTo>
                    <a:pt x="433" y="418"/>
                  </a:lnTo>
                  <a:lnTo>
                    <a:pt x="465" y="433"/>
                  </a:lnTo>
                  <a:lnTo>
                    <a:pt x="500" y="456"/>
                  </a:lnTo>
                  <a:lnTo>
                    <a:pt x="528" y="479"/>
                  </a:lnTo>
                  <a:lnTo>
                    <a:pt x="551" y="504"/>
                  </a:lnTo>
                  <a:lnTo>
                    <a:pt x="569" y="528"/>
                  </a:lnTo>
                  <a:lnTo>
                    <a:pt x="582" y="553"/>
                  </a:lnTo>
                  <a:lnTo>
                    <a:pt x="590" y="578"/>
                  </a:lnTo>
                  <a:lnTo>
                    <a:pt x="594" y="601"/>
                  </a:lnTo>
                  <a:lnTo>
                    <a:pt x="597" y="621"/>
                  </a:lnTo>
                  <a:lnTo>
                    <a:pt x="599" y="638"/>
                  </a:lnTo>
                  <a:lnTo>
                    <a:pt x="596" y="667"/>
                  </a:lnTo>
                  <a:lnTo>
                    <a:pt x="590" y="694"/>
                  </a:lnTo>
                  <a:lnTo>
                    <a:pt x="580" y="720"/>
                  </a:lnTo>
                  <a:lnTo>
                    <a:pt x="567" y="744"/>
                  </a:lnTo>
                  <a:lnTo>
                    <a:pt x="550" y="766"/>
                  </a:lnTo>
                  <a:lnTo>
                    <a:pt x="531" y="785"/>
                  </a:lnTo>
                  <a:lnTo>
                    <a:pt x="509" y="803"/>
                  </a:lnTo>
                  <a:lnTo>
                    <a:pt x="485" y="819"/>
                  </a:lnTo>
                  <a:lnTo>
                    <a:pt x="458" y="832"/>
                  </a:lnTo>
                  <a:lnTo>
                    <a:pt x="428" y="842"/>
                  </a:lnTo>
                  <a:lnTo>
                    <a:pt x="398" y="849"/>
                  </a:lnTo>
                  <a:lnTo>
                    <a:pt x="365" y="853"/>
                  </a:lnTo>
                  <a:lnTo>
                    <a:pt x="365" y="922"/>
                  </a:lnTo>
                  <a:lnTo>
                    <a:pt x="209" y="922"/>
                  </a:lnTo>
                  <a:lnTo>
                    <a:pt x="209" y="832"/>
                  </a:lnTo>
                  <a:lnTo>
                    <a:pt x="186" y="822"/>
                  </a:lnTo>
                  <a:lnTo>
                    <a:pt x="163" y="811"/>
                  </a:lnTo>
                  <a:lnTo>
                    <a:pt x="163" y="846"/>
                  </a:lnTo>
                  <a:lnTo>
                    <a:pt x="8" y="846"/>
                  </a:lnTo>
                  <a:lnTo>
                    <a:pt x="8" y="615"/>
                  </a:lnTo>
                  <a:lnTo>
                    <a:pt x="163" y="615"/>
                  </a:lnTo>
                  <a:lnTo>
                    <a:pt x="183" y="636"/>
                  </a:lnTo>
                  <a:lnTo>
                    <a:pt x="202" y="652"/>
                  </a:lnTo>
                  <a:lnTo>
                    <a:pt x="222" y="667"/>
                  </a:lnTo>
                  <a:lnTo>
                    <a:pt x="243" y="679"/>
                  </a:lnTo>
                  <a:lnTo>
                    <a:pt x="264" y="688"/>
                  </a:lnTo>
                  <a:lnTo>
                    <a:pt x="288" y="694"/>
                  </a:lnTo>
                  <a:lnTo>
                    <a:pt x="315" y="698"/>
                  </a:lnTo>
                  <a:lnTo>
                    <a:pt x="345" y="699"/>
                  </a:lnTo>
                  <a:lnTo>
                    <a:pt x="371" y="697"/>
                  </a:lnTo>
                  <a:lnTo>
                    <a:pt x="395" y="692"/>
                  </a:lnTo>
                  <a:lnTo>
                    <a:pt x="416" y="682"/>
                  </a:lnTo>
                  <a:lnTo>
                    <a:pt x="427" y="673"/>
                  </a:lnTo>
                  <a:lnTo>
                    <a:pt x="437" y="663"/>
                  </a:lnTo>
                  <a:lnTo>
                    <a:pt x="441" y="651"/>
                  </a:lnTo>
                  <a:lnTo>
                    <a:pt x="443" y="638"/>
                  </a:lnTo>
                  <a:lnTo>
                    <a:pt x="441" y="623"/>
                  </a:lnTo>
                  <a:lnTo>
                    <a:pt x="437" y="610"/>
                  </a:lnTo>
                  <a:lnTo>
                    <a:pt x="428" y="598"/>
                  </a:lnTo>
                  <a:lnTo>
                    <a:pt x="412" y="583"/>
                  </a:lnTo>
                  <a:lnTo>
                    <a:pt x="391" y="569"/>
                  </a:lnTo>
                  <a:lnTo>
                    <a:pt x="367" y="558"/>
                  </a:lnTo>
                  <a:lnTo>
                    <a:pt x="342" y="549"/>
                  </a:lnTo>
                  <a:lnTo>
                    <a:pt x="315" y="543"/>
                  </a:lnTo>
                  <a:lnTo>
                    <a:pt x="288" y="538"/>
                  </a:lnTo>
                  <a:lnTo>
                    <a:pt x="243" y="530"/>
                  </a:lnTo>
                  <a:lnTo>
                    <a:pt x="203" y="520"/>
                  </a:lnTo>
                  <a:lnTo>
                    <a:pt x="167" y="508"/>
                  </a:lnTo>
                  <a:lnTo>
                    <a:pt x="137" y="494"/>
                  </a:lnTo>
                  <a:lnTo>
                    <a:pt x="102" y="473"/>
                  </a:lnTo>
                  <a:lnTo>
                    <a:pt x="73" y="453"/>
                  </a:lnTo>
                  <a:lnTo>
                    <a:pt x="50" y="430"/>
                  </a:lnTo>
                  <a:lnTo>
                    <a:pt x="32" y="406"/>
                  </a:lnTo>
                  <a:lnTo>
                    <a:pt x="18" y="382"/>
                  </a:lnTo>
                  <a:lnTo>
                    <a:pt x="10" y="358"/>
                  </a:lnTo>
                  <a:lnTo>
                    <a:pt x="4" y="334"/>
                  </a:lnTo>
                  <a:lnTo>
                    <a:pt x="1" y="312"/>
                  </a:lnTo>
                  <a:lnTo>
                    <a:pt x="0" y="292"/>
                  </a:lnTo>
                  <a:lnTo>
                    <a:pt x="2" y="264"/>
                  </a:lnTo>
                  <a:lnTo>
                    <a:pt x="8" y="238"/>
                  </a:lnTo>
                  <a:lnTo>
                    <a:pt x="16" y="213"/>
                  </a:lnTo>
                  <a:lnTo>
                    <a:pt x="28" y="189"/>
                  </a:lnTo>
                  <a:lnTo>
                    <a:pt x="42" y="168"/>
                  </a:lnTo>
                  <a:lnTo>
                    <a:pt x="59" y="147"/>
                  </a:lnTo>
                  <a:lnTo>
                    <a:pt x="79" y="128"/>
                  </a:lnTo>
                  <a:lnTo>
                    <a:pt x="102" y="112"/>
                  </a:lnTo>
                  <a:lnTo>
                    <a:pt x="126" y="99"/>
                  </a:lnTo>
                  <a:lnTo>
                    <a:pt x="153" y="88"/>
                  </a:lnTo>
                  <a:lnTo>
                    <a:pt x="180" y="78"/>
                  </a:lnTo>
                  <a:lnTo>
                    <a:pt x="209" y="73"/>
                  </a:lnTo>
                  <a:lnTo>
                    <a:pt x="20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60" name="Group 42"/>
          <p:cNvGrpSpPr>
            <a:grpSpLocks noChangeAspect="1"/>
          </p:cNvGrpSpPr>
          <p:nvPr/>
        </p:nvGrpSpPr>
        <p:grpSpPr bwMode="auto">
          <a:xfrm>
            <a:off x="2394150" y="2836043"/>
            <a:ext cx="693676" cy="488322"/>
            <a:chOff x="759" y="669"/>
            <a:chExt cx="4236" cy="2982"/>
          </a:xfrm>
          <a:solidFill>
            <a:srgbClr val="7DAFE2"/>
          </a:solidFill>
        </p:grpSpPr>
        <p:sp>
          <p:nvSpPr>
            <p:cNvPr id="63" name="Freeform 44"/>
            <p:cNvSpPr>
              <a:spLocks noEditPoints="1"/>
            </p:cNvSpPr>
            <p:nvPr/>
          </p:nvSpPr>
          <p:spPr bwMode="auto">
            <a:xfrm>
              <a:off x="759" y="669"/>
              <a:ext cx="4236" cy="2660"/>
            </a:xfrm>
            <a:custGeom>
              <a:avLst/>
              <a:gdLst>
                <a:gd name="T0" fmla="*/ 306 w 4236"/>
                <a:gd name="T1" fmla="*/ 2050 h 2660"/>
                <a:gd name="T2" fmla="*/ 1418 w 4236"/>
                <a:gd name="T3" fmla="*/ 1797 h 2660"/>
                <a:gd name="T4" fmla="*/ 306 w 4236"/>
                <a:gd name="T5" fmla="*/ 1203 h 2660"/>
                <a:gd name="T6" fmla="*/ 1856 w 4236"/>
                <a:gd name="T7" fmla="*/ 1463 h 2660"/>
                <a:gd name="T8" fmla="*/ 306 w 4236"/>
                <a:gd name="T9" fmla="*/ 1203 h 2660"/>
                <a:gd name="T10" fmla="*/ 306 w 4236"/>
                <a:gd name="T11" fmla="*/ 869 h 2660"/>
                <a:gd name="T12" fmla="*/ 1165 w 4236"/>
                <a:gd name="T13" fmla="*/ 616 h 2660"/>
                <a:gd name="T14" fmla="*/ 0 w 4236"/>
                <a:gd name="T15" fmla="*/ 0 h 2660"/>
                <a:gd name="T16" fmla="*/ 4236 w 4236"/>
                <a:gd name="T17" fmla="*/ 2660 h 2660"/>
                <a:gd name="T18" fmla="*/ 3619 w 4236"/>
                <a:gd name="T19" fmla="*/ 2136 h 2660"/>
                <a:gd name="T20" fmla="*/ 3742 w 4236"/>
                <a:gd name="T21" fmla="*/ 2030 h 2660"/>
                <a:gd name="T22" fmla="*/ 3847 w 4236"/>
                <a:gd name="T23" fmla="*/ 1906 h 2660"/>
                <a:gd name="T24" fmla="*/ 3930 w 4236"/>
                <a:gd name="T25" fmla="*/ 1763 h 2660"/>
                <a:gd name="T26" fmla="*/ 3987 w 4236"/>
                <a:gd name="T27" fmla="*/ 1608 h 2660"/>
                <a:gd name="T28" fmla="*/ 4018 w 4236"/>
                <a:gd name="T29" fmla="*/ 1440 h 2660"/>
                <a:gd name="T30" fmla="*/ 4018 w 4236"/>
                <a:gd name="T31" fmla="*/ 1265 h 2660"/>
                <a:gd name="T32" fmla="*/ 3987 w 4236"/>
                <a:gd name="T33" fmla="*/ 1095 h 2660"/>
                <a:gd name="T34" fmla="*/ 3930 w 4236"/>
                <a:gd name="T35" fmla="*/ 937 h 2660"/>
                <a:gd name="T36" fmla="*/ 3846 w 4236"/>
                <a:gd name="T37" fmla="*/ 795 h 2660"/>
                <a:gd name="T38" fmla="*/ 3739 w 4236"/>
                <a:gd name="T39" fmla="*/ 669 h 2660"/>
                <a:gd name="T40" fmla="*/ 3613 w 4236"/>
                <a:gd name="T41" fmla="*/ 562 h 2660"/>
                <a:gd name="T42" fmla="*/ 3469 w 4236"/>
                <a:gd name="T43" fmla="*/ 479 h 2660"/>
                <a:gd name="T44" fmla="*/ 3313 w 4236"/>
                <a:gd name="T45" fmla="*/ 420 h 2660"/>
                <a:gd name="T46" fmla="*/ 3143 w 4236"/>
                <a:gd name="T47" fmla="*/ 389 h 2660"/>
                <a:gd name="T48" fmla="*/ 2966 w 4236"/>
                <a:gd name="T49" fmla="*/ 389 h 2660"/>
                <a:gd name="T50" fmla="*/ 2796 w 4236"/>
                <a:gd name="T51" fmla="*/ 420 h 2660"/>
                <a:gd name="T52" fmla="*/ 2639 w 4236"/>
                <a:gd name="T53" fmla="*/ 479 h 2660"/>
                <a:gd name="T54" fmla="*/ 2495 w 4236"/>
                <a:gd name="T55" fmla="*/ 562 h 2660"/>
                <a:gd name="T56" fmla="*/ 2369 w 4236"/>
                <a:gd name="T57" fmla="*/ 669 h 2660"/>
                <a:gd name="T58" fmla="*/ 2262 w 4236"/>
                <a:gd name="T59" fmla="*/ 795 h 2660"/>
                <a:gd name="T60" fmla="*/ 2179 w 4236"/>
                <a:gd name="T61" fmla="*/ 937 h 2660"/>
                <a:gd name="T62" fmla="*/ 2120 w 4236"/>
                <a:gd name="T63" fmla="*/ 1095 h 2660"/>
                <a:gd name="T64" fmla="*/ 2090 w 4236"/>
                <a:gd name="T65" fmla="*/ 1265 h 2660"/>
                <a:gd name="T66" fmla="*/ 2090 w 4236"/>
                <a:gd name="T67" fmla="*/ 1440 h 2660"/>
                <a:gd name="T68" fmla="*/ 2120 w 4236"/>
                <a:gd name="T69" fmla="*/ 1607 h 2660"/>
                <a:gd name="T70" fmla="*/ 2179 w 4236"/>
                <a:gd name="T71" fmla="*/ 1762 h 2660"/>
                <a:gd name="T72" fmla="*/ 2261 w 4236"/>
                <a:gd name="T73" fmla="*/ 1903 h 2660"/>
                <a:gd name="T74" fmla="*/ 2367 w 4236"/>
                <a:gd name="T75" fmla="*/ 2029 h 2660"/>
                <a:gd name="T76" fmla="*/ 2490 w 4236"/>
                <a:gd name="T77" fmla="*/ 2136 h 2660"/>
                <a:gd name="T78" fmla="*/ 0 w 4236"/>
                <a:gd name="T79" fmla="*/ 2660 h 2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236" h="2660">
                  <a:moveTo>
                    <a:pt x="306" y="1797"/>
                  </a:moveTo>
                  <a:lnTo>
                    <a:pt x="306" y="2050"/>
                  </a:lnTo>
                  <a:lnTo>
                    <a:pt x="1418" y="2050"/>
                  </a:lnTo>
                  <a:lnTo>
                    <a:pt x="1418" y="1797"/>
                  </a:lnTo>
                  <a:lnTo>
                    <a:pt x="306" y="1797"/>
                  </a:lnTo>
                  <a:close/>
                  <a:moveTo>
                    <a:pt x="306" y="1203"/>
                  </a:moveTo>
                  <a:lnTo>
                    <a:pt x="306" y="1463"/>
                  </a:lnTo>
                  <a:lnTo>
                    <a:pt x="1856" y="1463"/>
                  </a:lnTo>
                  <a:lnTo>
                    <a:pt x="1856" y="1203"/>
                  </a:lnTo>
                  <a:lnTo>
                    <a:pt x="306" y="1203"/>
                  </a:lnTo>
                  <a:close/>
                  <a:moveTo>
                    <a:pt x="306" y="616"/>
                  </a:moveTo>
                  <a:lnTo>
                    <a:pt x="306" y="869"/>
                  </a:lnTo>
                  <a:lnTo>
                    <a:pt x="1165" y="869"/>
                  </a:lnTo>
                  <a:lnTo>
                    <a:pt x="1165" y="616"/>
                  </a:lnTo>
                  <a:lnTo>
                    <a:pt x="306" y="616"/>
                  </a:lnTo>
                  <a:close/>
                  <a:moveTo>
                    <a:pt x="0" y="0"/>
                  </a:moveTo>
                  <a:lnTo>
                    <a:pt x="4236" y="0"/>
                  </a:lnTo>
                  <a:lnTo>
                    <a:pt x="4236" y="2660"/>
                  </a:lnTo>
                  <a:lnTo>
                    <a:pt x="3619" y="2660"/>
                  </a:lnTo>
                  <a:lnTo>
                    <a:pt x="3619" y="2136"/>
                  </a:lnTo>
                  <a:lnTo>
                    <a:pt x="3683" y="2086"/>
                  </a:lnTo>
                  <a:lnTo>
                    <a:pt x="3742" y="2030"/>
                  </a:lnTo>
                  <a:lnTo>
                    <a:pt x="3797" y="1970"/>
                  </a:lnTo>
                  <a:lnTo>
                    <a:pt x="3847" y="1906"/>
                  </a:lnTo>
                  <a:lnTo>
                    <a:pt x="3891" y="1836"/>
                  </a:lnTo>
                  <a:lnTo>
                    <a:pt x="3930" y="1763"/>
                  </a:lnTo>
                  <a:lnTo>
                    <a:pt x="3962" y="1687"/>
                  </a:lnTo>
                  <a:lnTo>
                    <a:pt x="3987" y="1608"/>
                  </a:lnTo>
                  <a:lnTo>
                    <a:pt x="4007" y="1524"/>
                  </a:lnTo>
                  <a:lnTo>
                    <a:pt x="4018" y="1440"/>
                  </a:lnTo>
                  <a:lnTo>
                    <a:pt x="4022" y="1354"/>
                  </a:lnTo>
                  <a:lnTo>
                    <a:pt x="4018" y="1265"/>
                  </a:lnTo>
                  <a:lnTo>
                    <a:pt x="4007" y="1179"/>
                  </a:lnTo>
                  <a:lnTo>
                    <a:pt x="3987" y="1095"/>
                  </a:lnTo>
                  <a:lnTo>
                    <a:pt x="3962" y="1015"/>
                  </a:lnTo>
                  <a:lnTo>
                    <a:pt x="3930" y="937"/>
                  </a:lnTo>
                  <a:lnTo>
                    <a:pt x="3891" y="864"/>
                  </a:lnTo>
                  <a:lnTo>
                    <a:pt x="3846" y="795"/>
                  </a:lnTo>
                  <a:lnTo>
                    <a:pt x="3795" y="729"/>
                  </a:lnTo>
                  <a:lnTo>
                    <a:pt x="3739" y="669"/>
                  </a:lnTo>
                  <a:lnTo>
                    <a:pt x="3679" y="613"/>
                  </a:lnTo>
                  <a:lnTo>
                    <a:pt x="3613" y="562"/>
                  </a:lnTo>
                  <a:lnTo>
                    <a:pt x="3544" y="518"/>
                  </a:lnTo>
                  <a:lnTo>
                    <a:pt x="3469" y="479"/>
                  </a:lnTo>
                  <a:lnTo>
                    <a:pt x="3392" y="446"/>
                  </a:lnTo>
                  <a:lnTo>
                    <a:pt x="3313" y="420"/>
                  </a:lnTo>
                  <a:lnTo>
                    <a:pt x="3229" y="401"/>
                  </a:lnTo>
                  <a:lnTo>
                    <a:pt x="3143" y="389"/>
                  </a:lnTo>
                  <a:lnTo>
                    <a:pt x="3054" y="385"/>
                  </a:lnTo>
                  <a:lnTo>
                    <a:pt x="2966" y="389"/>
                  </a:lnTo>
                  <a:lnTo>
                    <a:pt x="2879" y="401"/>
                  </a:lnTo>
                  <a:lnTo>
                    <a:pt x="2796" y="420"/>
                  </a:lnTo>
                  <a:lnTo>
                    <a:pt x="2716" y="446"/>
                  </a:lnTo>
                  <a:lnTo>
                    <a:pt x="2639" y="479"/>
                  </a:lnTo>
                  <a:lnTo>
                    <a:pt x="2564" y="518"/>
                  </a:lnTo>
                  <a:lnTo>
                    <a:pt x="2495" y="562"/>
                  </a:lnTo>
                  <a:lnTo>
                    <a:pt x="2430" y="613"/>
                  </a:lnTo>
                  <a:lnTo>
                    <a:pt x="2369" y="669"/>
                  </a:lnTo>
                  <a:lnTo>
                    <a:pt x="2314" y="729"/>
                  </a:lnTo>
                  <a:lnTo>
                    <a:pt x="2262" y="795"/>
                  </a:lnTo>
                  <a:lnTo>
                    <a:pt x="2217" y="864"/>
                  </a:lnTo>
                  <a:lnTo>
                    <a:pt x="2179" y="937"/>
                  </a:lnTo>
                  <a:lnTo>
                    <a:pt x="2147" y="1015"/>
                  </a:lnTo>
                  <a:lnTo>
                    <a:pt x="2120" y="1095"/>
                  </a:lnTo>
                  <a:lnTo>
                    <a:pt x="2102" y="1179"/>
                  </a:lnTo>
                  <a:lnTo>
                    <a:pt x="2090" y="1265"/>
                  </a:lnTo>
                  <a:lnTo>
                    <a:pt x="2086" y="1354"/>
                  </a:lnTo>
                  <a:lnTo>
                    <a:pt x="2090" y="1440"/>
                  </a:lnTo>
                  <a:lnTo>
                    <a:pt x="2102" y="1524"/>
                  </a:lnTo>
                  <a:lnTo>
                    <a:pt x="2120" y="1607"/>
                  </a:lnTo>
                  <a:lnTo>
                    <a:pt x="2147" y="1686"/>
                  </a:lnTo>
                  <a:lnTo>
                    <a:pt x="2179" y="1762"/>
                  </a:lnTo>
                  <a:lnTo>
                    <a:pt x="2217" y="1834"/>
                  </a:lnTo>
                  <a:lnTo>
                    <a:pt x="2261" y="1903"/>
                  </a:lnTo>
                  <a:lnTo>
                    <a:pt x="2311" y="1969"/>
                  </a:lnTo>
                  <a:lnTo>
                    <a:pt x="2367" y="2029"/>
                  </a:lnTo>
                  <a:lnTo>
                    <a:pt x="2426" y="2084"/>
                  </a:lnTo>
                  <a:lnTo>
                    <a:pt x="2490" y="2136"/>
                  </a:lnTo>
                  <a:lnTo>
                    <a:pt x="2490" y="2660"/>
                  </a:lnTo>
                  <a:lnTo>
                    <a:pt x="0" y="266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4" name="Freeform 45"/>
            <p:cNvSpPr>
              <a:spLocks/>
            </p:cNvSpPr>
            <p:nvPr/>
          </p:nvSpPr>
          <p:spPr bwMode="auto">
            <a:xfrm>
              <a:off x="3507" y="2937"/>
              <a:ext cx="624" cy="714"/>
            </a:xfrm>
            <a:custGeom>
              <a:avLst/>
              <a:gdLst>
                <a:gd name="T0" fmla="*/ 0 w 624"/>
                <a:gd name="T1" fmla="*/ 0 h 714"/>
                <a:gd name="T2" fmla="*/ 61 w 624"/>
                <a:gd name="T3" fmla="*/ 17 h 714"/>
                <a:gd name="T4" fmla="*/ 121 w 624"/>
                <a:gd name="T5" fmla="*/ 31 h 714"/>
                <a:gd name="T6" fmla="*/ 183 w 624"/>
                <a:gd name="T7" fmla="*/ 42 h 714"/>
                <a:gd name="T8" fmla="*/ 247 w 624"/>
                <a:gd name="T9" fmla="*/ 50 h 714"/>
                <a:gd name="T10" fmla="*/ 311 w 624"/>
                <a:gd name="T11" fmla="*/ 53 h 714"/>
                <a:gd name="T12" fmla="*/ 394 w 624"/>
                <a:gd name="T13" fmla="*/ 49 h 714"/>
                <a:gd name="T14" fmla="*/ 472 w 624"/>
                <a:gd name="T15" fmla="*/ 40 h 714"/>
                <a:gd name="T16" fmla="*/ 549 w 624"/>
                <a:gd name="T17" fmla="*/ 23 h 714"/>
                <a:gd name="T18" fmla="*/ 624 w 624"/>
                <a:gd name="T19" fmla="*/ 0 h 714"/>
                <a:gd name="T20" fmla="*/ 624 w 624"/>
                <a:gd name="T21" fmla="*/ 714 h 714"/>
                <a:gd name="T22" fmla="*/ 404 w 624"/>
                <a:gd name="T23" fmla="*/ 496 h 714"/>
                <a:gd name="T24" fmla="*/ 382 w 624"/>
                <a:gd name="T25" fmla="*/ 478 h 714"/>
                <a:gd name="T26" fmla="*/ 360 w 624"/>
                <a:gd name="T27" fmla="*/ 465 h 714"/>
                <a:gd name="T28" fmla="*/ 337 w 624"/>
                <a:gd name="T29" fmla="*/ 457 h 714"/>
                <a:gd name="T30" fmla="*/ 311 w 624"/>
                <a:gd name="T31" fmla="*/ 455 h 714"/>
                <a:gd name="T32" fmla="*/ 286 w 624"/>
                <a:gd name="T33" fmla="*/ 458 h 714"/>
                <a:gd name="T34" fmla="*/ 261 w 624"/>
                <a:gd name="T35" fmla="*/ 466 h 714"/>
                <a:gd name="T36" fmla="*/ 239 w 624"/>
                <a:gd name="T37" fmla="*/ 479 h 714"/>
                <a:gd name="T38" fmla="*/ 220 w 624"/>
                <a:gd name="T39" fmla="*/ 496 h 714"/>
                <a:gd name="T40" fmla="*/ 0 w 624"/>
                <a:gd name="T41" fmla="*/ 714 h 714"/>
                <a:gd name="T42" fmla="*/ 0 w 624"/>
                <a:gd name="T43" fmla="*/ 0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24" h="714">
                  <a:moveTo>
                    <a:pt x="0" y="0"/>
                  </a:moveTo>
                  <a:lnTo>
                    <a:pt x="61" y="17"/>
                  </a:lnTo>
                  <a:lnTo>
                    <a:pt x="121" y="31"/>
                  </a:lnTo>
                  <a:lnTo>
                    <a:pt x="183" y="42"/>
                  </a:lnTo>
                  <a:lnTo>
                    <a:pt x="247" y="50"/>
                  </a:lnTo>
                  <a:lnTo>
                    <a:pt x="311" y="53"/>
                  </a:lnTo>
                  <a:lnTo>
                    <a:pt x="394" y="49"/>
                  </a:lnTo>
                  <a:lnTo>
                    <a:pt x="472" y="40"/>
                  </a:lnTo>
                  <a:lnTo>
                    <a:pt x="549" y="23"/>
                  </a:lnTo>
                  <a:lnTo>
                    <a:pt x="624" y="0"/>
                  </a:lnTo>
                  <a:lnTo>
                    <a:pt x="624" y="714"/>
                  </a:lnTo>
                  <a:lnTo>
                    <a:pt x="404" y="496"/>
                  </a:lnTo>
                  <a:lnTo>
                    <a:pt x="382" y="478"/>
                  </a:lnTo>
                  <a:lnTo>
                    <a:pt x="360" y="465"/>
                  </a:lnTo>
                  <a:lnTo>
                    <a:pt x="337" y="457"/>
                  </a:lnTo>
                  <a:lnTo>
                    <a:pt x="311" y="455"/>
                  </a:lnTo>
                  <a:lnTo>
                    <a:pt x="286" y="458"/>
                  </a:lnTo>
                  <a:lnTo>
                    <a:pt x="261" y="466"/>
                  </a:lnTo>
                  <a:lnTo>
                    <a:pt x="239" y="479"/>
                  </a:lnTo>
                  <a:lnTo>
                    <a:pt x="220" y="496"/>
                  </a:lnTo>
                  <a:lnTo>
                    <a:pt x="0" y="71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5" name="Freeform 46"/>
            <p:cNvSpPr>
              <a:spLocks/>
            </p:cNvSpPr>
            <p:nvPr/>
          </p:nvSpPr>
          <p:spPr bwMode="auto">
            <a:xfrm>
              <a:off x="3105" y="1309"/>
              <a:ext cx="1428" cy="1426"/>
            </a:xfrm>
            <a:custGeom>
              <a:avLst/>
              <a:gdLst>
                <a:gd name="T0" fmla="*/ 787 w 1428"/>
                <a:gd name="T1" fmla="*/ 2 h 1426"/>
                <a:gd name="T2" fmla="*/ 925 w 1428"/>
                <a:gd name="T3" fmla="*/ 30 h 1426"/>
                <a:gd name="T4" fmla="*/ 1053 w 1428"/>
                <a:gd name="T5" fmla="*/ 84 h 1426"/>
                <a:gd name="T6" fmla="*/ 1167 w 1428"/>
                <a:gd name="T7" fmla="*/ 161 h 1426"/>
                <a:gd name="T8" fmla="*/ 1265 w 1428"/>
                <a:gd name="T9" fmla="*/ 258 h 1426"/>
                <a:gd name="T10" fmla="*/ 1342 w 1428"/>
                <a:gd name="T11" fmla="*/ 372 h 1426"/>
                <a:gd name="T12" fmla="*/ 1396 w 1428"/>
                <a:gd name="T13" fmla="*/ 499 h 1426"/>
                <a:gd name="T14" fmla="*/ 1424 w 1428"/>
                <a:gd name="T15" fmla="*/ 639 h 1426"/>
                <a:gd name="T16" fmla="*/ 1426 w 1428"/>
                <a:gd name="T17" fmla="*/ 787 h 1426"/>
                <a:gd name="T18" fmla="*/ 1397 w 1428"/>
                <a:gd name="T19" fmla="*/ 927 h 1426"/>
                <a:gd name="T20" fmla="*/ 1343 w 1428"/>
                <a:gd name="T21" fmla="*/ 1055 h 1426"/>
                <a:gd name="T22" fmla="*/ 1266 w 1428"/>
                <a:gd name="T23" fmla="*/ 1168 h 1426"/>
                <a:gd name="T24" fmla="*/ 1170 w 1428"/>
                <a:gd name="T25" fmla="*/ 1265 h 1426"/>
                <a:gd name="T26" fmla="*/ 1055 w 1428"/>
                <a:gd name="T27" fmla="*/ 1342 h 1426"/>
                <a:gd name="T28" fmla="*/ 928 w 1428"/>
                <a:gd name="T29" fmla="*/ 1396 h 1426"/>
                <a:gd name="T30" fmla="*/ 788 w 1428"/>
                <a:gd name="T31" fmla="*/ 1424 h 1426"/>
                <a:gd name="T32" fmla="*/ 640 w 1428"/>
                <a:gd name="T33" fmla="*/ 1424 h 1426"/>
                <a:gd name="T34" fmla="*/ 500 w 1428"/>
                <a:gd name="T35" fmla="*/ 1396 h 1426"/>
                <a:gd name="T36" fmla="*/ 371 w 1428"/>
                <a:gd name="T37" fmla="*/ 1342 h 1426"/>
                <a:gd name="T38" fmla="*/ 258 w 1428"/>
                <a:gd name="T39" fmla="*/ 1265 h 1426"/>
                <a:gd name="T40" fmla="*/ 162 w 1428"/>
                <a:gd name="T41" fmla="*/ 1168 h 1426"/>
                <a:gd name="T42" fmla="*/ 85 w 1428"/>
                <a:gd name="T43" fmla="*/ 1055 h 1426"/>
                <a:gd name="T44" fmla="*/ 31 w 1428"/>
                <a:gd name="T45" fmla="*/ 927 h 1426"/>
                <a:gd name="T46" fmla="*/ 3 w 1428"/>
                <a:gd name="T47" fmla="*/ 787 h 1426"/>
                <a:gd name="T48" fmla="*/ 3 w 1428"/>
                <a:gd name="T49" fmla="*/ 639 h 1426"/>
                <a:gd name="T50" fmla="*/ 32 w 1428"/>
                <a:gd name="T51" fmla="*/ 499 h 1426"/>
                <a:gd name="T52" fmla="*/ 86 w 1428"/>
                <a:gd name="T53" fmla="*/ 372 h 1426"/>
                <a:gd name="T54" fmla="*/ 163 w 1428"/>
                <a:gd name="T55" fmla="*/ 258 h 1426"/>
                <a:gd name="T56" fmla="*/ 261 w 1428"/>
                <a:gd name="T57" fmla="*/ 161 h 1426"/>
                <a:gd name="T58" fmla="*/ 374 w 1428"/>
                <a:gd name="T59" fmla="*/ 84 h 1426"/>
                <a:gd name="T60" fmla="*/ 503 w 1428"/>
                <a:gd name="T61" fmla="*/ 30 h 1426"/>
                <a:gd name="T62" fmla="*/ 641 w 1428"/>
                <a:gd name="T63" fmla="*/ 2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28" h="1426">
                  <a:moveTo>
                    <a:pt x="713" y="0"/>
                  </a:moveTo>
                  <a:lnTo>
                    <a:pt x="787" y="2"/>
                  </a:lnTo>
                  <a:lnTo>
                    <a:pt x="857" y="14"/>
                  </a:lnTo>
                  <a:lnTo>
                    <a:pt x="925" y="30"/>
                  </a:lnTo>
                  <a:lnTo>
                    <a:pt x="991" y="55"/>
                  </a:lnTo>
                  <a:lnTo>
                    <a:pt x="1053" y="84"/>
                  </a:lnTo>
                  <a:lnTo>
                    <a:pt x="1112" y="120"/>
                  </a:lnTo>
                  <a:lnTo>
                    <a:pt x="1167" y="161"/>
                  </a:lnTo>
                  <a:lnTo>
                    <a:pt x="1219" y="208"/>
                  </a:lnTo>
                  <a:lnTo>
                    <a:pt x="1265" y="258"/>
                  </a:lnTo>
                  <a:lnTo>
                    <a:pt x="1306" y="313"/>
                  </a:lnTo>
                  <a:lnTo>
                    <a:pt x="1342" y="372"/>
                  </a:lnTo>
                  <a:lnTo>
                    <a:pt x="1372" y="434"/>
                  </a:lnTo>
                  <a:lnTo>
                    <a:pt x="1396" y="499"/>
                  </a:lnTo>
                  <a:lnTo>
                    <a:pt x="1414" y="568"/>
                  </a:lnTo>
                  <a:lnTo>
                    <a:pt x="1424" y="639"/>
                  </a:lnTo>
                  <a:lnTo>
                    <a:pt x="1428" y="714"/>
                  </a:lnTo>
                  <a:lnTo>
                    <a:pt x="1426" y="787"/>
                  </a:lnTo>
                  <a:lnTo>
                    <a:pt x="1414" y="857"/>
                  </a:lnTo>
                  <a:lnTo>
                    <a:pt x="1397" y="927"/>
                  </a:lnTo>
                  <a:lnTo>
                    <a:pt x="1373" y="992"/>
                  </a:lnTo>
                  <a:lnTo>
                    <a:pt x="1343" y="1055"/>
                  </a:lnTo>
                  <a:lnTo>
                    <a:pt x="1307" y="1113"/>
                  </a:lnTo>
                  <a:lnTo>
                    <a:pt x="1266" y="1168"/>
                  </a:lnTo>
                  <a:lnTo>
                    <a:pt x="1220" y="1218"/>
                  </a:lnTo>
                  <a:lnTo>
                    <a:pt x="1170" y="1265"/>
                  </a:lnTo>
                  <a:lnTo>
                    <a:pt x="1114" y="1306"/>
                  </a:lnTo>
                  <a:lnTo>
                    <a:pt x="1055" y="1342"/>
                  </a:lnTo>
                  <a:lnTo>
                    <a:pt x="994" y="1371"/>
                  </a:lnTo>
                  <a:lnTo>
                    <a:pt x="928" y="1396"/>
                  </a:lnTo>
                  <a:lnTo>
                    <a:pt x="859" y="1412"/>
                  </a:lnTo>
                  <a:lnTo>
                    <a:pt x="788" y="1424"/>
                  </a:lnTo>
                  <a:lnTo>
                    <a:pt x="713" y="1426"/>
                  </a:lnTo>
                  <a:lnTo>
                    <a:pt x="640" y="1424"/>
                  </a:lnTo>
                  <a:lnTo>
                    <a:pt x="569" y="1412"/>
                  </a:lnTo>
                  <a:lnTo>
                    <a:pt x="500" y="1396"/>
                  </a:lnTo>
                  <a:lnTo>
                    <a:pt x="434" y="1371"/>
                  </a:lnTo>
                  <a:lnTo>
                    <a:pt x="371" y="1342"/>
                  </a:lnTo>
                  <a:lnTo>
                    <a:pt x="314" y="1306"/>
                  </a:lnTo>
                  <a:lnTo>
                    <a:pt x="258" y="1265"/>
                  </a:lnTo>
                  <a:lnTo>
                    <a:pt x="208" y="1218"/>
                  </a:lnTo>
                  <a:lnTo>
                    <a:pt x="162" y="1168"/>
                  </a:lnTo>
                  <a:lnTo>
                    <a:pt x="121" y="1113"/>
                  </a:lnTo>
                  <a:lnTo>
                    <a:pt x="85" y="1055"/>
                  </a:lnTo>
                  <a:lnTo>
                    <a:pt x="55" y="992"/>
                  </a:lnTo>
                  <a:lnTo>
                    <a:pt x="31" y="927"/>
                  </a:lnTo>
                  <a:lnTo>
                    <a:pt x="14" y="857"/>
                  </a:lnTo>
                  <a:lnTo>
                    <a:pt x="3" y="787"/>
                  </a:lnTo>
                  <a:lnTo>
                    <a:pt x="0" y="714"/>
                  </a:lnTo>
                  <a:lnTo>
                    <a:pt x="3" y="639"/>
                  </a:lnTo>
                  <a:lnTo>
                    <a:pt x="14" y="568"/>
                  </a:lnTo>
                  <a:lnTo>
                    <a:pt x="32" y="499"/>
                  </a:lnTo>
                  <a:lnTo>
                    <a:pt x="57" y="434"/>
                  </a:lnTo>
                  <a:lnTo>
                    <a:pt x="86" y="372"/>
                  </a:lnTo>
                  <a:lnTo>
                    <a:pt x="122" y="313"/>
                  </a:lnTo>
                  <a:lnTo>
                    <a:pt x="163" y="258"/>
                  </a:lnTo>
                  <a:lnTo>
                    <a:pt x="209" y="208"/>
                  </a:lnTo>
                  <a:lnTo>
                    <a:pt x="261" y="161"/>
                  </a:lnTo>
                  <a:lnTo>
                    <a:pt x="316" y="120"/>
                  </a:lnTo>
                  <a:lnTo>
                    <a:pt x="374" y="84"/>
                  </a:lnTo>
                  <a:lnTo>
                    <a:pt x="437" y="55"/>
                  </a:lnTo>
                  <a:lnTo>
                    <a:pt x="503" y="30"/>
                  </a:lnTo>
                  <a:lnTo>
                    <a:pt x="571" y="14"/>
                  </a:lnTo>
                  <a:lnTo>
                    <a:pt x="641" y="2"/>
                  </a:lnTo>
                  <a:lnTo>
                    <a:pt x="7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71" name="Rectangle 70"/>
          <p:cNvSpPr/>
          <p:nvPr/>
        </p:nvSpPr>
        <p:spPr>
          <a:xfrm>
            <a:off x="5633104" y="4662013"/>
            <a:ext cx="3510896" cy="1636010"/>
          </a:xfrm>
          <a:prstGeom prst="rect">
            <a:avLst/>
          </a:prstGeom>
          <a:solidFill>
            <a:srgbClr val="78953D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>
                <a:solidFill>
                  <a:prstClr val="white"/>
                </a:solidFill>
              </a:rPr>
              <a:pPr/>
              <a:t>44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5704113" y="4649158"/>
            <a:ext cx="3439885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If you have an eviction, you don’t pay the </a:t>
            </a:r>
          </a:p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$800 - $1200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5719619" y="5651692"/>
            <a:ext cx="2083225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DO on premium service !</a:t>
            </a:r>
          </a:p>
        </p:txBody>
      </p:sp>
    </p:spTree>
    <p:extLst>
      <p:ext uri="{BB962C8B-B14F-4D97-AF65-F5344CB8AC3E}">
        <p14:creationId xmlns:p14="http://schemas.microsoft.com/office/powerpoint/2010/main" val="303156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17" grpId="0"/>
      <p:bldP spid="118" grpId="0"/>
      <p:bldP spid="119" grpId="0"/>
      <p:bldP spid="12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860" y="105737"/>
            <a:ext cx="7571560" cy="756869"/>
          </a:xfrm>
        </p:spPr>
        <p:txBody>
          <a:bodyPr>
            <a:noAutofit/>
          </a:bodyPr>
          <a:lstStyle/>
          <a:p>
            <a:r>
              <a:rPr lang="en-US" dirty="0"/>
              <a:t>Managing The Protection Of Your Property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>
                <a:solidFill>
                  <a:prstClr val="white"/>
                </a:solidFill>
              </a:rPr>
              <a:pPr/>
              <a:t>45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1046017" y="1404346"/>
            <a:ext cx="3414286" cy="89255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buClr>
                <a:srgbClr val="7A0000"/>
              </a:buClr>
            </a:pPr>
            <a:r>
              <a:rPr lang="en-US" sz="1600" b="1" dirty="0"/>
              <a:t>Malicious Intent</a:t>
            </a:r>
          </a:p>
          <a:p>
            <a:pPr>
              <a:buClr>
                <a:srgbClr val="7A0000"/>
              </a:buClr>
            </a:pPr>
            <a:r>
              <a:rPr lang="en-US" sz="1200" i="1" dirty="0">
                <a:solidFill>
                  <a:prstClr val="black"/>
                </a:solidFill>
              </a:rPr>
              <a:t>Protects you if the resident damages the property above normal wear and tear. Only </a:t>
            </a:r>
            <a:r>
              <a:rPr lang="en-US" sz="1200" b="1" i="1" dirty="0">
                <a:solidFill>
                  <a:prstClr val="black"/>
                </a:solidFill>
              </a:rPr>
              <a:t>1%</a:t>
            </a:r>
            <a:r>
              <a:rPr lang="en-US" sz="1200" i="1" dirty="0">
                <a:solidFill>
                  <a:prstClr val="black"/>
                </a:solidFill>
              </a:rPr>
              <a:t> of self managers know this</a:t>
            </a:r>
          </a:p>
        </p:txBody>
      </p:sp>
      <p:sp>
        <p:nvSpPr>
          <p:cNvPr id="134" name="TextBox 133"/>
          <p:cNvSpPr txBox="1"/>
          <p:nvPr/>
        </p:nvSpPr>
        <p:spPr>
          <a:xfrm>
            <a:off x="1046017" y="2635245"/>
            <a:ext cx="3636616" cy="89255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buClr>
                <a:srgbClr val="7A0000"/>
              </a:buClr>
            </a:pPr>
            <a:r>
              <a:rPr lang="en-US" sz="1600" b="1" dirty="0">
                <a:solidFill>
                  <a:prstClr val="black"/>
                </a:solidFill>
              </a:rPr>
              <a:t>Loss of Rents</a:t>
            </a:r>
          </a:p>
          <a:p>
            <a:pPr>
              <a:buClr>
                <a:srgbClr val="7A0000"/>
              </a:buClr>
            </a:pPr>
            <a:r>
              <a:rPr lang="en-US" sz="1200" i="1" dirty="0">
                <a:solidFill>
                  <a:prstClr val="black"/>
                </a:solidFill>
              </a:rPr>
              <a:t>Pays you your monthly rent up to a year if the property burns down or has severe damage by the resident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1046017" y="4003148"/>
            <a:ext cx="3368523" cy="89255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buClr>
                <a:srgbClr val="7A0000"/>
              </a:buClr>
            </a:pPr>
            <a:r>
              <a:rPr lang="en-US" sz="1600" b="1" dirty="0">
                <a:solidFill>
                  <a:prstClr val="black"/>
                </a:solidFill>
              </a:rPr>
              <a:t>Vandalism</a:t>
            </a:r>
          </a:p>
          <a:p>
            <a:pPr>
              <a:buClr>
                <a:srgbClr val="7A0000"/>
              </a:buClr>
            </a:pPr>
            <a:r>
              <a:rPr lang="en-US" sz="1200" i="1" dirty="0">
                <a:solidFill>
                  <a:prstClr val="black"/>
                </a:solidFill>
              </a:rPr>
              <a:t>Covers damages if someone breaks in or steals items. This coverage is not valid after being vacant for 30 days</a:t>
            </a:r>
            <a:r>
              <a:rPr lang="en-US" sz="1200" b="1" i="1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136" name="TextBox 135"/>
          <p:cNvSpPr txBox="1"/>
          <p:nvPr/>
        </p:nvSpPr>
        <p:spPr>
          <a:xfrm>
            <a:off x="1046017" y="5546105"/>
            <a:ext cx="323123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buClr>
                <a:srgbClr val="7A0000"/>
              </a:buClr>
            </a:pPr>
            <a:r>
              <a:rPr lang="en-US" sz="1600" b="1" dirty="0">
                <a:solidFill>
                  <a:prstClr val="black"/>
                </a:solidFill>
              </a:rPr>
              <a:t>Fire Liability</a:t>
            </a:r>
          </a:p>
          <a:p>
            <a:pPr>
              <a:buClr>
                <a:srgbClr val="7A0000"/>
              </a:buClr>
            </a:pPr>
            <a:r>
              <a:rPr lang="en-US" sz="1200" i="1" dirty="0">
                <a:solidFill>
                  <a:prstClr val="black"/>
                </a:solidFill>
              </a:rPr>
              <a:t>Your standard coverage like a homeowner policy</a:t>
            </a:r>
            <a:endParaRPr lang="en-US" sz="1200" b="1" i="1" dirty="0">
              <a:solidFill>
                <a:prstClr val="black"/>
              </a:solidFill>
            </a:endParaRPr>
          </a:p>
        </p:txBody>
      </p:sp>
      <p:grpSp>
        <p:nvGrpSpPr>
          <p:cNvPr id="160" name="Group 159"/>
          <p:cNvGrpSpPr/>
          <p:nvPr/>
        </p:nvGrpSpPr>
        <p:grpSpPr>
          <a:xfrm>
            <a:off x="84919" y="1292927"/>
            <a:ext cx="4352350" cy="1023740"/>
            <a:chOff x="84919" y="1292927"/>
            <a:chExt cx="4352350" cy="1023740"/>
          </a:xfrm>
        </p:grpSpPr>
        <p:cxnSp>
          <p:nvCxnSpPr>
            <p:cNvPr id="55" name="Straight Connector 54"/>
            <p:cNvCxnSpPr/>
            <p:nvPr/>
          </p:nvCxnSpPr>
          <p:spPr>
            <a:xfrm>
              <a:off x="596789" y="2316667"/>
              <a:ext cx="3840480" cy="0"/>
            </a:xfrm>
            <a:prstGeom prst="line">
              <a:avLst/>
            </a:prstGeom>
            <a:ln w="12700">
              <a:solidFill>
                <a:srgbClr val="647886"/>
              </a:solidFill>
              <a:prstDash val="solid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Block Arc 55"/>
            <p:cNvSpPr/>
            <p:nvPr/>
          </p:nvSpPr>
          <p:spPr>
            <a:xfrm flipH="1">
              <a:off x="84919" y="1292927"/>
              <a:ext cx="1023743" cy="1023740"/>
            </a:xfrm>
            <a:prstGeom prst="blockArc">
              <a:avLst>
                <a:gd name="adj1" fmla="val 12454468"/>
                <a:gd name="adj2" fmla="val 5525079"/>
                <a:gd name="adj3" fmla="val 0"/>
              </a:avLst>
            </a:prstGeom>
            <a:noFill/>
            <a:ln w="12700">
              <a:solidFill>
                <a:srgbClr val="647886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7" name="Oval 56"/>
            <p:cNvSpPr/>
            <p:nvPr/>
          </p:nvSpPr>
          <p:spPr>
            <a:xfrm flipH="1">
              <a:off x="156441" y="1364448"/>
              <a:ext cx="880699" cy="880698"/>
            </a:xfrm>
            <a:prstGeom prst="ellipse">
              <a:avLst/>
            </a:prstGeom>
            <a:solidFill>
              <a:srgbClr val="647886"/>
            </a:solidFill>
            <a:ln>
              <a:solidFill>
                <a:srgbClr val="64788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149055" y="1380689"/>
              <a:ext cx="845969" cy="84596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1ADB1"/>
              </a:solidFill>
            </a:ln>
            <a:effectLst>
              <a:innerShdw blurRad="63500">
                <a:prstClr val="black"/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grpSp>
          <p:nvGrpSpPr>
            <p:cNvPr id="15" name="Group 4"/>
            <p:cNvGrpSpPr>
              <a:grpSpLocks noChangeAspect="1"/>
            </p:cNvGrpSpPr>
            <p:nvPr/>
          </p:nvGrpSpPr>
          <p:grpSpPr bwMode="auto">
            <a:xfrm>
              <a:off x="359415" y="1537892"/>
              <a:ext cx="425248" cy="531558"/>
              <a:chOff x="1152" y="0"/>
              <a:chExt cx="3456" cy="4320"/>
            </a:xfrm>
            <a:solidFill>
              <a:srgbClr val="647886"/>
            </a:solidFill>
          </p:grpSpPr>
          <p:sp>
            <p:nvSpPr>
              <p:cNvPr id="20" name="Rectangle 6"/>
              <p:cNvSpPr>
                <a:spLocks noChangeArrowheads="1"/>
              </p:cNvSpPr>
              <p:nvPr/>
            </p:nvSpPr>
            <p:spPr bwMode="auto">
              <a:xfrm>
                <a:off x="2016" y="2160"/>
                <a:ext cx="1728" cy="432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Rectangle 7"/>
              <p:cNvSpPr>
                <a:spLocks noChangeArrowheads="1"/>
              </p:cNvSpPr>
              <p:nvPr/>
            </p:nvSpPr>
            <p:spPr bwMode="auto">
              <a:xfrm>
                <a:off x="2016" y="3024"/>
                <a:ext cx="1728" cy="432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Freeform 8"/>
              <p:cNvSpPr>
                <a:spLocks noEditPoints="1"/>
              </p:cNvSpPr>
              <p:nvPr/>
            </p:nvSpPr>
            <p:spPr bwMode="auto">
              <a:xfrm>
                <a:off x="1152" y="0"/>
                <a:ext cx="3456" cy="4320"/>
              </a:xfrm>
              <a:custGeom>
                <a:avLst/>
                <a:gdLst>
                  <a:gd name="T0" fmla="*/ 432 w 3456"/>
                  <a:gd name="T1" fmla="*/ 432 h 4320"/>
                  <a:gd name="T2" fmla="*/ 432 w 3456"/>
                  <a:gd name="T3" fmla="*/ 3888 h 4320"/>
                  <a:gd name="T4" fmla="*/ 3024 w 3456"/>
                  <a:gd name="T5" fmla="*/ 3888 h 4320"/>
                  <a:gd name="T6" fmla="*/ 3024 w 3456"/>
                  <a:gd name="T7" fmla="*/ 1512 h 4320"/>
                  <a:gd name="T8" fmla="*/ 1944 w 3456"/>
                  <a:gd name="T9" fmla="*/ 1512 h 4320"/>
                  <a:gd name="T10" fmla="*/ 1944 w 3456"/>
                  <a:gd name="T11" fmla="*/ 432 h 4320"/>
                  <a:gd name="T12" fmla="*/ 432 w 3456"/>
                  <a:gd name="T13" fmla="*/ 432 h 4320"/>
                  <a:gd name="T14" fmla="*/ 0 w 3456"/>
                  <a:gd name="T15" fmla="*/ 0 h 4320"/>
                  <a:gd name="T16" fmla="*/ 2172 w 3456"/>
                  <a:gd name="T17" fmla="*/ 0 h 4320"/>
                  <a:gd name="T18" fmla="*/ 3456 w 3456"/>
                  <a:gd name="T19" fmla="*/ 1308 h 4320"/>
                  <a:gd name="T20" fmla="*/ 3456 w 3456"/>
                  <a:gd name="T21" fmla="*/ 4320 h 4320"/>
                  <a:gd name="T22" fmla="*/ 0 w 3456"/>
                  <a:gd name="T23" fmla="*/ 4320 h 4320"/>
                  <a:gd name="T24" fmla="*/ 0 w 3456"/>
                  <a:gd name="T25" fmla="*/ 0 h 4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456" h="4320">
                    <a:moveTo>
                      <a:pt x="432" y="432"/>
                    </a:moveTo>
                    <a:lnTo>
                      <a:pt x="432" y="3888"/>
                    </a:lnTo>
                    <a:lnTo>
                      <a:pt x="3024" y="3888"/>
                    </a:lnTo>
                    <a:lnTo>
                      <a:pt x="3024" y="1512"/>
                    </a:lnTo>
                    <a:lnTo>
                      <a:pt x="1944" y="1512"/>
                    </a:lnTo>
                    <a:lnTo>
                      <a:pt x="1944" y="432"/>
                    </a:lnTo>
                    <a:lnTo>
                      <a:pt x="432" y="432"/>
                    </a:lnTo>
                    <a:close/>
                    <a:moveTo>
                      <a:pt x="0" y="0"/>
                    </a:moveTo>
                    <a:lnTo>
                      <a:pt x="2172" y="0"/>
                    </a:lnTo>
                    <a:lnTo>
                      <a:pt x="3456" y="1308"/>
                    </a:lnTo>
                    <a:lnTo>
                      <a:pt x="3456" y="4320"/>
                    </a:lnTo>
                    <a:lnTo>
                      <a:pt x="0" y="432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9" name="Group 158"/>
          <p:cNvGrpSpPr/>
          <p:nvPr/>
        </p:nvGrpSpPr>
        <p:grpSpPr>
          <a:xfrm>
            <a:off x="84919" y="2628154"/>
            <a:ext cx="4352350" cy="1023740"/>
            <a:chOff x="84919" y="2780553"/>
            <a:chExt cx="4352350" cy="1023740"/>
          </a:xfrm>
        </p:grpSpPr>
        <p:cxnSp>
          <p:nvCxnSpPr>
            <p:cNvPr id="74" name="Straight Connector 73"/>
            <p:cNvCxnSpPr/>
            <p:nvPr/>
          </p:nvCxnSpPr>
          <p:spPr>
            <a:xfrm>
              <a:off x="596789" y="3804293"/>
              <a:ext cx="3840480" cy="0"/>
            </a:xfrm>
            <a:prstGeom prst="line">
              <a:avLst/>
            </a:prstGeom>
            <a:ln w="12700">
              <a:solidFill>
                <a:srgbClr val="7DAFE2"/>
              </a:solidFill>
              <a:prstDash val="solid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Block Arc 74"/>
            <p:cNvSpPr/>
            <p:nvPr/>
          </p:nvSpPr>
          <p:spPr>
            <a:xfrm flipH="1">
              <a:off x="84919" y="2780553"/>
              <a:ext cx="1023743" cy="1023740"/>
            </a:xfrm>
            <a:prstGeom prst="blockArc">
              <a:avLst>
                <a:gd name="adj1" fmla="val 12454468"/>
                <a:gd name="adj2" fmla="val 5525079"/>
                <a:gd name="adj3" fmla="val 0"/>
              </a:avLst>
            </a:prstGeom>
            <a:noFill/>
            <a:ln w="12700">
              <a:solidFill>
                <a:srgbClr val="7DAFE2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6" name="Oval 75"/>
            <p:cNvSpPr/>
            <p:nvPr/>
          </p:nvSpPr>
          <p:spPr>
            <a:xfrm flipH="1">
              <a:off x="156441" y="2852074"/>
              <a:ext cx="880699" cy="880698"/>
            </a:xfrm>
            <a:prstGeom prst="ellipse">
              <a:avLst/>
            </a:prstGeom>
            <a:solidFill>
              <a:srgbClr val="7DAFE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7" name="Oval 76"/>
            <p:cNvSpPr/>
            <p:nvPr/>
          </p:nvSpPr>
          <p:spPr>
            <a:xfrm>
              <a:off x="149056" y="2868316"/>
              <a:ext cx="845969" cy="84596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DAFE2"/>
              </a:solidFill>
            </a:ln>
            <a:effectLst>
              <a:innerShdw blurRad="63500">
                <a:prstClr val="black"/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grpSp>
          <p:nvGrpSpPr>
            <p:cNvPr id="78" name="Group 77"/>
            <p:cNvGrpSpPr/>
            <p:nvPr/>
          </p:nvGrpSpPr>
          <p:grpSpPr>
            <a:xfrm>
              <a:off x="293101" y="3070214"/>
              <a:ext cx="343560" cy="262966"/>
              <a:chOff x="3557582" y="1507776"/>
              <a:chExt cx="998057" cy="763934"/>
            </a:xfrm>
            <a:solidFill>
              <a:srgbClr val="015294"/>
            </a:solidFill>
          </p:grpSpPr>
          <p:sp>
            <p:nvSpPr>
              <p:cNvPr id="84" name="Freeform 11"/>
              <p:cNvSpPr>
                <a:spLocks/>
              </p:cNvSpPr>
              <p:nvPr/>
            </p:nvSpPr>
            <p:spPr bwMode="auto">
              <a:xfrm>
                <a:off x="4227507" y="2017711"/>
                <a:ext cx="271462" cy="233362"/>
              </a:xfrm>
              <a:custGeom>
                <a:avLst/>
                <a:gdLst>
                  <a:gd name="T0" fmla="*/ 340 w 753"/>
                  <a:gd name="T1" fmla="*/ 73 h 646"/>
                  <a:gd name="T2" fmla="*/ 448 w 753"/>
                  <a:gd name="T3" fmla="*/ 573 h 646"/>
                  <a:gd name="T4" fmla="*/ 340 w 753"/>
                  <a:gd name="T5" fmla="*/ 73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53" h="646">
                    <a:moveTo>
                      <a:pt x="340" y="73"/>
                    </a:moveTo>
                    <a:cubicBezTo>
                      <a:pt x="0" y="149"/>
                      <a:pt x="108" y="646"/>
                      <a:pt x="448" y="573"/>
                    </a:cubicBezTo>
                    <a:cubicBezTo>
                      <a:pt x="753" y="508"/>
                      <a:pt x="666" y="0"/>
                      <a:pt x="340" y="7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" name="Freeform 29"/>
              <p:cNvSpPr>
                <a:spLocks/>
              </p:cNvSpPr>
              <p:nvPr/>
            </p:nvSpPr>
            <p:spPr bwMode="auto">
              <a:xfrm>
                <a:off x="3557582" y="1995484"/>
                <a:ext cx="107949" cy="74612"/>
              </a:xfrm>
              <a:custGeom>
                <a:avLst/>
                <a:gdLst>
                  <a:gd name="T0" fmla="*/ 0 w 298"/>
                  <a:gd name="T1" fmla="*/ 204 h 208"/>
                  <a:gd name="T2" fmla="*/ 296 w 298"/>
                  <a:gd name="T3" fmla="*/ 208 h 208"/>
                  <a:gd name="T4" fmla="*/ 298 w 298"/>
                  <a:gd name="T5" fmla="*/ 12 h 208"/>
                  <a:gd name="T6" fmla="*/ 107 w 298"/>
                  <a:gd name="T7" fmla="*/ 61 h 208"/>
                  <a:gd name="T8" fmla="*/ 0 w 298"/>
                  <a:gd name="T9" fmla="*/ 204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8" h="208">
                    <a:moveTo>
                      <a:pt x="0" y="204"/>
                    </a:moveTo>
                    <a:lnTo>
                      <a:pt x="296" y="208"/>
                    </a:lnTo>
                    <a:lnTo>
                      <a:pt x="298" y="12"/>
                    </a:lnTo>
                    <a:cubicBezTo>
                      <a:pt x="184" y="3"/>
                      <a:pt x="168" y="0"/>
                      <a:pt x="107" y="61"/>
                    </a:cubicBezTo>
                    <a:cubicBezTo>
                      <a:pt x="83" y="86"/>
                      <a:pt x="2" y="153"/>
                      <a:pt x="0" y="20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7" name="Freeform 30"/>
              <p:cNvSpPr>
                <a:spLocks/>
              </p:cNvSpPr>
              <p:nvPr/>
            </p:nvSpPr>
            <p:spPr bwMode="auto">
              <a:xfrm>
                <a:off x="3570282" y="2168521"/>
                <a:ext cx="115888" cy="100012"/>
              </a:xfrm>
              <a:custGeom>
                <a:avLst/>
                <a:gdLst>
                  <a:gd name="T0" fmla="*/ 131 w 321"/>
                  <a:gd name="T1" fmla="*/ 53 h 277"/>
                  <a:gd name="T2" fmla="*/ 197 w 321"/>
                  <a:gd name="T3" fmla="*/ 239 h 277"/>
                  <a:gd name="T4" fmla="*/ 131 w 321"/>
                  <a:gd name="T5" fmla="*/ 53 h 2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21" h="277">
                    <a:moveTo>
                      <a:pt x="131" y="53"/>
                    </a:moveTo>
                    <a:cubicBezTo>
                      <a:pt x="0" y="109"/>
                      <a:pt x="85" y="277"/>
                      <a:pt x="197" y="239"/>
                    </a:cubicBezTo>
                    <a:cubicBezTo>
                      <a:pt x="321" y="196"/>
                      <a:pt x="255" y="0"/>
                      <a:pt x="131" y="5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8" name="Freeform 31"/>
              <p:cNvSpPr>
                <a:spLocks/>
              </p:cNvSpPr>
              <p:nvPr/>
            </p:nvSpPr>
            <p:spPr bwMode="auto">
              <a:xfrm>
                <a:off x="3827454" y="2166935"/>
                <a:ext cx="115888" cy="104775"/>
              </a:xfrm>
              <a:custGeom>
                <a:avLst/>
                <a:gdLst>
                  <a:gd name="T0" fmla="*/ 135 w 324"/>
                  <a:gd name="T1" fmla="*/ 58 h 290"/>
                  <a:gd name="T2" fmla="*/ 218 w 324"/>
                  <a:gd name="T3" fmla="*/ 234 h 290"/>
                  <a:gd name="T4" fmla="*/ 135 w 324"/>
                  <a:gd name="T5" fmla="*/ 58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24" h="290">
                    <a:moveTo>
                      <a:pt x="135" y="58"/>
                    </a:moveTo>
                    <a:cubicBezTo>
                      <a:pt x="0" y="123"/>
                      <a:pt x="108" y="290"/>
                      <a:pt x="218" y="234"/>
                    </a:cubicBezTo>
                    <a:cubicBezTo>
                      <a:pt x="324" y="181"/>
                      <a:pt x="256" y="0"/>
                      <a:pt x="135" y="5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90" name="Freeform 11"/>
              <p:cNvSpPr>
                <a:spLocks/>
              </p:cNvSpPr>
              <p:nvPr/>
            </p:nvSpPr>
            <p:spPr bwMode="auto">
              <a:xfrm>
                <a:off x="4284177" y="1507776"/>
                <a:ext cx="271462" cy="233362"/>
              </a:xfrm>
              <a:custGeom>
                <a:avLst/>
                <a:gdLst>
                  <a:gd name="T0" fmla="*/ 340 w 753"/>
                  <a:gd name="T1" fmla="*/ 73 h 646"/>
                  <a:gd name="T2" fmla="*/ 448 w 753"/>
                  <a:gd name="T3" fmla="*/ 573 h 646"/>
                  <a:gd name="T4" fmla="*/ 340 w 753"/>
                  <a:gd name="T5" fmla="*/ 73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53" h="646">
                    <a:moveTo>
                      <a:pt x="340" y="73"/>
                    </a:moveTo>
                    <a:cubicBezTo>
                      <a:pt x="0" y="149"/>
                      <a:pt x="108" y="646"/>
                      <a:pt x="448" y="573"/>
                    </a:cubicBezTo>
                    <a:cubicBezTo>
                      <a:pt x="753" y="508"/>
                      <a:pt x="666" y="0"/>
                      <a:pt x="340" y="7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8" name="Group 11"/>
            <p:cNvGrpSpPr>
              <a:grpSpLocks noChangeAspect="1"/>
            </p:cNvGrpSpPr>
            <p:nvPr/>
          </p:nvGrpSpPr>
          <p:grpSpPr bwMode="auto">
            <a:xfrm>
              <a:off x="298273" y="3008347"/>
              <a:ext cx="547534" cy="565902"/>
              <a:chOff x="790" y="7"/>
              <a:chExt cx="4173" cy="4313"/>
            </a:xfrm>
            <a:solidFill>
              <a:srgbClr val="7DAFE2"/>
            </a:solidFill>
          </p:grpSpPr>
          <p:sp>
            <p:nvSpPr>
              <p:cNvPr id="141" name="Freeform 13"/>
              <p:cNvSpPr>
                <a:spLocks/>
              </p:cNvSpPr>
              <p:nvPr/>
            </p:nvSpPr>
            <p:spPr bwMode="auto">
              <a:xfrm>
                <a:off x="2720" y="1191"/>
                <a:ext cx="313" cy="1438"/>
              </a:xfrm>
              <a:custGeom>
                <a:avLst/>
                <a:gdLst>
                  <a:gd name="T0" fmla="*/ 157 w 313"/>
                  <a:gd name="T1" fmla="*/ 0 h 1438"/>
                  <a:gd name="T2" fmla="*/ 188 w 313"/>
                  <a:gd name="T3" fmla="*/ 3 h 1438"/>
                  <a:gd name="T4" fmla="*/ 217 w 313"/>
                  <a:gd name="T5" fmla="*/ 12 h 1438"/>
                  <a:gd name="T6" fmla="*/ 243 w 313"/>
                  <a:gd name="T7" fmla="*/ 26 h 1438"/>
                  <a:gd name="T8" fmla="*/ 267 w 313"/>
                  <a:gd name="T9" fmla="*/ 46 h 1438"/>
                  <a:gd name="T10" fmla="*/ 285 w 313"/>
                  <a:gd name="T11" fmla="*/ 68 h 1438"/>
                  <a:gd name="T12" fmla="*/ 299 w 313"/>
                  <a:gd name="T13" fmla="*/ 96 h 1438"/>
                  <a:gd name="T14" fmla="*/ 309 w 313"/>
                  <a:gd name="T15" fmla="*/ 125 h 1438"/>
                  <a:gd name="T16" fmla="*/ 313 w 313"/>
                  <a:gd name="T17" fmla="*/ 156 h 1438"/>
                  <a:gd name="T18" fmla="*/ 313 w 313"/>
                  <a:gd name="T19" fmla="*/ 1282 h 1438"/>
                  <a:gd name="T20" fmla="*/ 309 w 313"/>
                  <a:gd name="T21" fmla="*/ 1313 h 1438"/>
                  <a:gd name="T22" fmla="*/ 299 w 313"/>
                  <a:gd name="T23" fmla="*/ 1343 h 1438"/>
                  <a:gd name="T24" fmla="*/ 285 w 313"/>
                  <a:gd name="T25" fmla="*/ 1370 h 1438"/>
                  <a:gd name="T26" fmla="*/ 267 w 313"/>
                  <a:gd name="T27" fmla="*/ 1392 h 1438"/>
                  <a:gd name="T28" fmla="*/ 243 w 313"/>
                  <a:gd name="T29" fmla="*/ 1411 h 1438"/>
                  <a:gd name="T30" fmla="*/ 217 w 313"/>
                  <a:gd name="T31" fmla="*/ 1426 h 1438"/>
                  <a:gd name="T32" fmla="*/ 188 w 313"/>
                  <a:gd name="T33" fmla="*/ 1435 h 1438"/>
                  <a:gd name="T34" fmla="*/ 157 w 313"/>
                  <a:gd name="T35" fmla="*/ 1438 h 1438"/>
                  <a:gd name="T36" fmla="*/ 125 w 313"/>
                  <a:gd name="T37" fmla="*/ 1435 h 1438"/>
                  <a:gd name="T38" fmla="*/ 95 w 313"/>
                  <a:gd name="T39" fmla="*/ 1426 h 1438"/>
                  <a:gd name="T40" fmla="*/ 69 w 313"/>
                  <a:gd name="T41" fmla="*/ 1411 h 1438"/>
                  <a:gd name="T42" fmla="*/ 45 w 313"/>
                  <a:gd name="T43" fmla="*/ 1392 h 1438"/>
                  <a:gd name="T44" fmla="*/ 27 w 313"/>
                  <a:gd name="T45" fmla="*/ 1370 h 1438"/>
                  <a:gd name="T46" fmla="*/ 13 w 313"/>
                  <a:gd name="T47" fmla="*/ 1343 h 1438"/>
                  <a:gd name="T48" fmla="*/ 4 w 313"/>
                  <a:gd name="T49" fmla="*/ 1313 h 1438"/>
                  <a:gd name="T50" fmla="*/ 0 w 313"/>
                  <a:gd name="T51" fmla="*/ 1282 h 1438"/>
                  <a:gd name="T52" fmla="*/ 0 w 313"/>
                  <a:gd name="T53" fmla="*/ 156 h 1438"/>
                  <a:gd name="T54" fmla="*/ 4 w 313"/>
                  <a:gd name="T55" fmla="*/ 125 h 1438"/>
                  <a:gd name="T56" fmla="*/ 13 w 313"/>
                  <a:gd name="T57" fmla="*/ 96 h 1438"/>
                  <a:gd name="T58" fmla="*/ 27 w 313"/>
                  <a:gd name="T59" fmla="*/ 68 h 1438"/>
                  <a:gd name="T60" fmla="*/ 45 w 313"/>
                  <a:gd name="T61" fmla="*/ 46 h 1438"/>
                  <a:gd name="T62" fmla="*/ 69 w 313"/>
                  <a:gd name="T63" fmla="*/ 26 h 1438"/>
                  <a:gd name="T64" fmla="*/ 95 w 313"/>
                  <a:gd name="T65" fmla="*/ 12 h 1438"/>
                  <a:gd name="T66" fmla="*/ 125 w 313"/>
                  <a:gd name="T67" fmla="*/ 3 h 1438"/>
                  <a:gd name="T68" fmla="*/ 157 w 313"/>
                  <a:gd name="T69" fmla="*/ 0 h 1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13" h="1438">
                    <a:moveTo>
                      <a:pt x="157" y="0"/>
                    </a:moveTo>
                    <a:lnTo>
                      <a:pt x="188" y="3"/>
                    </a:lnTo>
                    <a:lnTo>
                      <a:pt x="217" y="12"/>
                    </a:lnTo>
                    <a:lnTo>
                      <a:pt x="243" y="26"/>
                    </a:lnTo>
                    <a:lnTo>
                      <a:pt x="267" y="46"/>
                    </a:lnTo>
                    <a:lnTo>
                      <a:pt x="285" y="68"/>
                    </a:lnTo>
                    <a:lnTo>
                      <a:pt x="299" y="96"/>
                    </a:lnTo>
                    <a:lnTo>
                      <a:pt x="309" y="125"/>
                    </a:lnTo>
                    <a:lnTo>
                      <a:pt x="313" y="156"/>
                    </a:lnTo>
                    <a:lnTo>
                      <a:pt x="313" y="1282"/>
                    </a:lnTo>
                    <a:lnTo>
                      <a:pt x="309" y="1313"/>
                    </a:lnTo>
                    <a:lnTo>
                      <a:pt x="299" y="1343"/>
                    </a:lnTo>
                    <a:lnTo>
                      <a:pt x="285" y="1370"/>
                    </a:lnTo>
                    <a:lnTo>
                      <a:pt x="267" y="1392"/>
                    </a:lnTo>
                    <a:lnTo>
                      <a:pt x="243" y="1411"/>
                    </a:lnTo>
                    <a:lnTo>
                      <a:pt x="217" y="1426"/>
                    </a:lnTo>
                    <a:lnTo>
                      <a:pt x="188" y="1435"/>
                    </a:lnTo>
                    <a:lnTo>
                      <a:pt x="157" y="1438"/>
                    </a:lnTo>
                    <a:lnTo>
                      <a:pt x="125" y="1435"/>
                    </a:lnTo>
                    <a:lnTo>
                      <a:pt x="95" y="1426"/>
                    </a:lnTo>
                    <a:lnTo>
                      <a:pt x="69" y="1411"/>
                    </a:lnTo>
                    <a:lnTo>
                      <a:pt x="45" y="1392"/>
                    </a:lnTo>
                    <a:lnTo>
                      <a:pt x="27" y="1370"/>
                    </a:lnTo>
                    <a:lnTo>
                      <a:pt x="13" y="1343"/>
                    </a:lnTo>
                    <a:lnTo>
                      <a:pt x="4" y="1313"/>
                    </a:lnTo>
                    <a:lnTo>
                      <a:pt x="0" y="1282"/>
                    </a:lnTo>
                    <a:lnTo>
                      <a:pt x="0" y="156"/>
                    </a:lnTo>
                    <a:lnTo>
                      <a:pt x="4" y="125"/>
                    </a:lnTo>
                    <a:lnTo>
                      <a:pt x="13" y="96"/>
                    </a:lnTo>
                    <a:lnTo>
                      <a:pt x="27" y="68"/>
                    </a:lnTo>
                    <a:lnTo>
                      <a:pt x="45" y="46"/>
                    </a:lnTo>
                    <a:lnTo>
                      <a:pt x="69" y="26"/>
                    </a:lnTo>
                    <a:lnTo>
                      <a:pt x="95" y="12"/>
                    </a:lnTo>
                    <a:lnTo>
                      <a:pt x="125" y="3"/>
                    </a:lnTo>
                    <a:lnTo>
                      <a:pt x="15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14"/>
              <p:cNvSpPr>
                <a:spLocks noEditPoints="1"/>
              </p:cNvSpPr>
              <p:nvPr/>
            </p:nvSpPr>
            <p:spPr bwMode="auto">
              <a:xfrm>
                <a:off x="2341" y="7"/>
                <a:ext cx="1070" cy="1354"/>
              </a:xfrm>
              <a:custGeom>
                <a:avLst/>
                <a:gdLst>
                  <a:gd name="T0" fmla="*/ 474 w 1070"/>
                  <a:gd name="T1" fmla="*/ 562 h 1354"/>
                  <a:gd name="T2" fmla="*/ 434 w 1070"/>
                  <a:gd name="T3" fmla="*/ 598 h 1354"/>
                  <a:gd name="T4" fmla="*/ 411 w 1070"/>
                  <a:gd name="T5" fmla="*/ 645 h 1354"/>
                  <a:gd name="T6" fmla="*/ 411 w 1070"/>
                  <a:gd name="T7" fmla="*/ 703 h 1354"/>
                  <a:gd name="T8" fmla="*/ 436 w 1070"/>
                  <a:gd name="T9" fmla="*/ 752 h 1354"/>
                  <a:gd name="T10" fmla="*/ 479 w 1070"/>
                  <a:gd name="T11" fmla="*/ 788 h 1354"/>
                  <a:gd name="T12" fmla="*/ 536 w 1070"/>
                  <a:gd name="T13" fmla="*/ 801 h 1354"/>
                  <a:gd name="T14" fmla="*/ 591 w 1070"/>
                  <a:gd name="T15" fmla="*/ 788 h 1354"/>
                  <a:gd name="T16" fmla="*/ 634 w 1070"/>
                  <a:gd name="T17" fmla="*/ 752 h 1354"/>
                  <a:gd name="T18" fmla="*/ 659 w 1070"/>
                  <a:gd name="T19" fmla="*/ 703 h 1354"/>
                  <a:gd name="T20" fmla="*/ 659 w 1070"/>
                  <a:gd name="T21" fmla="*/ 645 h 1354"/>
                  <a:gd name="T22" fmla="*/ 637 w 1070"/>
                  <a:gd name="T23" fmla="*/ 598 h 1354"/>
                  <a:gd name="T24" fmla="*/ 597 w 1070"/>
                  <a:gd name="T25" fmla="*/ 562 h 1354"/>
                  <a:gd name="T26" fmla="*/ 572 w 1070"/>
                  <a:gd name="T27" fmla="*/ 604 h 1354"/>
                  <a:gd name="T28" fmla="*/ 562 w 1070"/>
                  <a:gd name="T29" fmla="*/ 631 h 1354"/>
                  <a:gd name="T30" fmla="*/ 536 w 1070"/>
                  <a:gd name="T31" fmla="*/ 641 h 1354"/>
                  <a:gd name="T32" fmla="*/ 510 w 1070"/>
                  <a:gd name="T33" fmla="*/ 631 h 1354"/>
                  <a:gd name="T34" fmla="*/ 498 w 1070"/>
                  <a:gd name="T35" fmla="*/ 604 h 1354"/>
                  <a:gd name="T36" fmla="*/ 536 w 1070"/>
                  <a:gd name="T37" fmla="*/ 0 h 1354"/>
                  <a:gd name="T38" fmla="*/ 562 w 1070"/>
                  <a:gd name="T39" fmla="*/ 10 h 1354"/>
                  <a:gd name="T40" fmla="*/ 572 w 1070"/>
                  <a:gd name="T41" fmla="*/ 36 h 1354"/>
                  <a:gd name="T42" fmla="*/ 635 w 1070"/>
                  <a:gd name="T43" fmla="*/ 335 h 1354"/>
                  <a:gd name="T44" fmla="*/ 753 w 1070"/>
                  <a:gd name="T45" fmla="*/ 373 h 1354"/>
                  <a:gd name="T46" fmla="*/ 858 w 1070"/>
                  <a:gd name="T47" fmla="*/ 434 h 1354"/>
                  <a:gd name="T48" fmla="*/ 945 w 1070"/>
                  <a:gd name="T49" fmla="*/ 518 h 1354"/>
                  <a:gd name="T50" fmla="*/ 1012 w 1070"/>
                  <a:gd name="T51" fmla="*/ 619 h 1354"/>
                  <a:gd name="T52" fmla="*/ 1055 w 1070"/>
                  <a:gd name="T53" fmla="*/ 734 h 1354"/>
                  <a:gd name="T54" fmla="*/ 1070 w 1070"/>
                  <a:gd name="T55" fmla="*/ 861 h 1354"/>
                  <a:gd name="T56" fmla="*/ 1054 w 1070"/>
                  <a:gd name="T57" fmla="*/ 989 h 1354"/>
                  <a:gd name="T58" fmla="*/ 1010 w 1070"/>
                  <a:gd name="T59" fmla="*/ 1107 h 1354"/>
                  <a:gd name="T60" fmla="*/ 940 w 1070"/>
                  <a:gd name="T61" fmla="*/ 1210 h 1354"/>
                  <a:gd name="T62" fmla="*/ 849 w 1070"/>
                  <a:gd name="T63" fmla="*/ 1294 h 1354"/>
                  <a:gd name="T64" fmla="*/ 740 w 1070"/>
                  <a:gd name="T65" fmla="*/ 1354 h 1354"/>
                  <a:gd name="T66" fmla="*/ 737 w 1070"/>
                  <a:gd name="T67" fmla="*/ 1303 h 1354"/>
                  <a:gd name="T68" fmla="*/ 712 w 1070"/>
                  <a:gd name="T69" fmla="*/ 1237 h 1354"/>
                  <a:gd name="T70" fmla="*/ 668 w 1070"/>
                  <a:gd name="T71" fmla="*/ 1183 h 1354"/>
                  <a:gd name="T72" fmla="*/ 606 w 1070"/>
                  <a:gd name="T73" fmla="*/ 1148 h 1354"/>
                  <a:gd name="T74" fmla="*/ 536 w 1070"/>
                  <a:gd name="T75" fmla="*/ 1135 h 1354"/>
                  <a:gd name="T76" fmla="*/ 464 w 1070"/>
                  <a:gd name="T77" fmla="*/ 1148 h 1354"/>
                  <a:gd name="T78" fmla="*/ 404 w 1070"/>
                  <a:gd name="T79" fmla="*/ 1183 h 1354"/>
                  <a:gd name="T80" fmla="*/ 358 w 1070"/>
                  <a:gd name="T81" fmla="*/ 1237 h 1354"/>
                  <a:gd name="T82" fmla="*/ 333 w 1070"/>
                  <a:gd name="T83" fmla="*/ 1303 h 1354"/>
                  <a:gd name="T84" fmla="*/ 330 w 1070"/>
                  <a:gd name="T85" fmla="*/ 1354 h 1354"/>
                  <a:gd name="T86" fmla="*/ 222 w 1070"/>
                  <a:gd name="T87" fmla="*/ 1294 h 1354"/>
                  <a:gd name="T88" fmla="*/ 130 w 1070"/>
                  <a:gd name="T89" fmla="*/ 1210 h 1354"/>
                  <a:gd name="T90" fmla="*/ 61 w 1070"/>
                  <a:gd name="T91" fmla="*/ 1107 h 1354"/>
                  <a:gd name="T92" fmla="*/ 16 w 1070"/>
                  <a:gd name="T93" fmla="*/ 989 h 1354"/>
                  <a:gd name="T94" fmla="*/ 0 w 1070"/>
                  <a:gd name="T95" fmla="*/ 861 h 1354"/>
                  <a:gd name="T96" fmla="*/ 15 w 1070"/>
                  <a:gd name="T97" fmla="*/ 734 h 1354"/>
                  <a:gd name="T98" fmla="*/ 58 w 1070"/>
                  <a:gd name="T99" fmla="*/ 619 h 1354"/>
                  <a:gd name="T100" fmla="*/ 125 w 1070"/>
                  <a:gd name="T101" fmla="*/ 518 h 1354"/>
                  <a:gd name="T102" fmla="*/ 212 w 1070"/>
                  <a:gd name="T103" fmla="*/ 434 h 1354"/>
                  <a:gd name="T104" fmla="*/ 317 w 1070"/>
                  <a:gd name="T105" fmla="*/ 373 h 1354"/>
                  <a:gd name="T106" fmla="*/ 435 w 1070"/>
                  <a:gd name="T107" fmla="*/ 335 h 1354"/>
                  <a:gd name="T108" fmla="*/ 498 w 1070"/>
                  <a:gd name="T109" fmla="*/ 36 h 1354"/>
                  <a:gd name="T110" fmla="*/ 510 w 1070"/>
                  <a:gd name="T111" fmla="*/ 10 h 1354"/>
                  <a:gd name="T112" fmla="*/ 536 w 1070"/>
                  <a:gd name="T113" fmla="*/ 0 h 1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070" h="1354">
                    <a:moveTo>
                      <a:pt x="498" y="552"/>
                    </a:moveTo>
                    <a:lnTo>
                      <a:pt x="474" y="562"/>
                    </a:lnTo>
                    <a:lnTo>
                      <a:pt x="452" y="578"/>
                    </a:lnTo>
                    <a:lnTo>
                      <a:pt x="434" y="598"/>
                    </a:lnTo>
                    <a:lnTo>
                      <a:pt x="421" y="620"/>
                    </a:lnTo>
                    <a:lnTo>
                      <a:pt x="411" y="645"/>
                    </a:lnTo>
                    <a:lnTo>
                      <a:pt x="407" y="674"/>
                    </a:lnTo>
                    <a:lnTo>
                      <a:pt x="411" y="703"/>
                    </a:lnTo>
                    <a:lnTo>
                      <a:pt x="421" y="729"/>
                    </a:lnTo>
                    <a:lnTo>
                      <a:pt x="436" y="752"/>
                    </a:lnTo>
                    <a:lnTo>
                      <a:pt x="456" y="772"/>
                    </a:lnTo>
                    <a:lnTo>
                      <a:pt x="479" y="788"/>
                    </a:lnTo>
                    <a:lnTo>
                      <a:pt x="506" y="797"/>
                    </a:lnTo>
                    <a:lnTo>
                      <a:pt x="536" y="801"/>
                    </a:lnTo>
                    <a:lnTo>
                      <a:pt x="565" y="797"/>
                    </a:lnTo>
                    <a:lnTo>
                      <a:pt x="591" y="788"/>
                    </a:lnTo>
                    <a:lnTo>
                      <a:pt x="614" y="772"/>
                    </a:lnTo>
                    <a:lnTo>
                      <a:pt x="634" y="752"/>
                    </a:lnTo>
                    <a:lnTo>
                      <a:pt x="650" y="729"/>
                    </a:lnTo>
                    <a:lnTo>
                      <a:pt x="659" y="703"/>
                    </a:lnTo>
                    <a:lnTo>
                      <a:pt x="663" y="674"/>
                    </a:lnTo>
                    <a:lnTo>
                      <a:pt x="659" y="645"/>
                    </a:lnTo>
                    <a:lnTo>
                      <a:pt x="651" y="620"/>
                    </a:lnTo>
                    <a:lnTo>
                      <a:pt x="637" y="598"/>
                    </a:lnTo>
                    <a:lnTo>
                      <a:pt x="618" y="578"/>
                    </a:lnTo>
                    <a:lnTo>
                      <a:pt x="597" y="562"/>
                    </a:lnTo>
                    <a:lnTo>
                      <a:pt x="572" y="552"/>
                    </a:lnTo>
                    <a:lnTo>
                      <a:pt x="572" y="604"/>
                    </a:lnTo>
                    <a:lnTo>
                      <a:pt x="570" y="619"/>
                    </a:lnTo>
                    <a:lnTo>
                      <a:pt x="562" y="631"/>
                    </a:lnTo>
                    <a:lnTo>
                      <a:pt x="550" y="638"/>
                    </a:lnTo>
                    <a:lnTo>
                      <a:pt x="536" y="641"/>
                    </a:lnTo>
                    <a:lnTo>
                      <a:pt x="521" y="638"/>
                    </a:lnTo>
                    <a:lnTo>
                      <a:pt x="510" y="631"/>
                    </a:lnTo>
                    <a:lnTo>
                      <a:pt x="502" y="619"/>
                    </a:lnTo>
                    <a:lnTo>
                      <a:pt x="498" y="604"/>
                    </a:lnTo>
                    <a:lnTo>
                      <a:pt x="498" y="552"/>
                    </a:lnTo>
                    <a:close/>
                    <a:moveTo>
                      <a:pt x="536" y="0"/>
                    </a:moveTo>
                    <a:lnTo>
                      <a:pt x="550" y="2"/>
                    </a:lnTo>
                    <a:lnTo>
                      <a:pt x="562" y="10"/>
                    </a:lnTo>
                    <a:lnTo>
                      <a:pt x="570" y="22"/>
                    </a:lnTo>
                    <a:lnTo>
                      <a:pt x="572" y="36"/>
                    </a:lnTo>
                    <a:lnTo>
                      <a:pt x="572" y="327"/>
                    </a:lnTo>
                    <a:lnTo>
                      <a:pt x="635" y="335"/>
                    </a:lnTo>
                    <a:lnTo>
                      <a:pt x="695" y="350"/>
                    </a:lnTo>
                    <a:lnTo>
                      <a:pt x="753" y="373"/>
                    </a:lnTo>
                    <a:lnTo>
                      <a:pt x="808" y="400"/>
                    </a:lnTo>
                    <a:lnTo>
                      <a:pt x="858" y="434"/>
                    </a:lnTo>
                    <a:lnTo>
                      <a:pt x="905" y="473"/>
                    </a:lnTo>
                    <a:lnTo>
                      <a:pt x="945" y="518"/>
                    </a:lnTo>
                    <a:lnTo>
                      <a:pt x="982" y="566"/>
                    </a:lnTo>
                    <a:lnTo>
                      <a:pt x="1012" y="619"/>
                    </a:lnTo>
                    <a:lnTo>
                      <a:pt x="1037" y="675"/>
                    </a:lnTo>
                    <a:lnTo>
                      <a:pt x="1055" y="734"/>
                    </a:lnTo>
                    <a:lnTo>
                      <a:pt x="1066" y="797"/>
                    </a:lnTo>
                    <a:lnTo>
                      <a:pt x="1070" y="861"/>
                    </a:lnTo>
                    <a:lnTo>
                      <a:pt x="1066" y="926"/>
                    </a:lnTo>
                    <a:lnTo>
                      <a:pt x="1054" y="989"/>
                    </a:lnTo>
                    <a:lnTo>
                      <a:pt x="1036" y="1051"/>
                    </a:lnTo>
                    <a:lnTo>
                      <a:pt x="1010" y="1107"/>
                    </a:lnTo>
                    <a:lnTo>
                      <a:pt x="978" y="1161"/>
                    </a:lnTo>
                    <a:lnTo>
                      <a:pt x="940" y="1210"/>
                    </a:lnTo>
                    <a:lnTo>
                      <a:pt x="897" y="1255"/>
                    </a:lnTo>
                    <a:lnTo>
                      <a:pt x="849" y="1294"/>
                    </a:lnTo>
                    <a:lnTo>
                      <a:pt x="796" y="1327"/>
                    </a:lnTo>
                    <a:lnTo>
                      <a:pt x="740" y="1354"/>
                    </a:lnTo>
                    <a:lnTo>
                      <a:pt x="740" y="1340"/>
                    </a:lnTo>
                    <a:lnTo>
                      <a:pt x="737" y="1303"/>
                    </a:lnTo>
                    <a:lnTo>
                      <a:pt x="728" y="1268"/>
                    </a:lnTo>
                    <a:lnTo>
                      <a:pt x="712" y="1237"/>
                    </a:lnTo>
                    <a:lnTo>
                      <a:pt x="692" y="1208"/>
                    </a:lnTo>
                    <a:lnTo>
                      <a:pt x="668" y="1183"/>
                    </a:lnTo>
                    <a:lnTo>
                      <a:pt x="639" y="1163"/>
                    </a:lnTo>
                    <a:lnTo>
                      <a:pt x="606" y="1148"/>
                    </a:lnTo>
                    <a:lnTo>
                      <a:pt x="572" y="1138"/>
                    </a:lnTo>
                    <a:lnTo>
                      <a:pt x="536" y="1135"/>
                    </a:lnTo>
                    <a:lnTo>
                      <a:pt x="498" y="1138"/>
                    </a:lnTo>
                    <a:lnTo>
                      <a:pt x="464" y="1148"/>
                    </a:lnTo>
                    <a:lnTo>
                      <a:pt x="431" y="1163"/>
                    </a:lnTo>
                    <a:lnTo>
                      <a:pt x="404" y="1183"/>
                    </a:lnTo>
                    <a:lnTo>
                      <a:pt x="379" y="1208"/>
                    </a:lnTo>
                    <a:lnTo>
                      <a:pt x="358" y="1237"/>
                    </a:lnTo>
                    <a:lnTo>
                      <a:pt x="343" y="1268"/>
                    </a:lnTo>
                    <a:lnTo>
                      <a:pt x="333" y="1303"/>
                    </a:lnTo>
                    <a:lnTo>
                      <a:pt x="330" y="1340"/>
                    </a:lnTo>
                    <a:lnTo>
                      <a:pt x="330" y="1354"/>
                    </a:lnTo>
                    <a:lnTo>
                      <a:pt x="274" y="1327"/>
                    </a:lnTo>
                    <a:lnTo>
                      <a:pt x="222" y="1294"/>
                    </a:lnTo>
                    <a:lnTo>
                      <a:pt x="173" y="1255"/>
                    </a:lnTo>
                    <a:lnTo>
                      <a:pt x="130" y="1210"/>
                    </a:lnTo>
                    <a:lnTo>
                      <a:pt x="92" y="1161"/>
                    </a:lnTo>
                    <a:lnTo>
                      <a:pt x="61" y="1107"/>
                    </a:lnTo>
                    <a:lnTo>
                      <a:pt x="34" y="1051"/>
                    </a:lnTo>
                    <a:lnTo>
                      <a:pt x="16" y="989"/>
                    </a:lnTo>
                    <a:lnTo>
                      <a:pt x="4" y="926"/>
                    </a:lnTo>
                    <a:lnTo>
                      <a:pt x="0" y="861"/>
                    </a:lnTo>
                    <a:lnTo>
                      <a:pt x="4" y="797"/>
                    </a:lnTo>
                    <a:lnTo>
                      <a:pt x="15" y="734"/>
                    </a:lnTo>
                    <a:lnTo>
                      <a:pt x="33" y="675"/>
                    </a:lnTo>
                    <a:lnTo>
                      <a:pt x="58" y="619"/>
                    </a:lnTo>
                    <a:lnTo>
                      <a:pt x="88" y="566"/>
                    </a:lnTo>
                    <a:lnTo>
                      <a:pt x="125" y="518"/>
                    </a:lnTo>
                    <a:lnTo>
                      <a:pt x="167" y="473"/>
                    </a:lnTo>
                    <a:lnTo>
                      <a:pt x="212" y="434"/>
                    </a:lnTo>
                    <a:lnTo>
                      <a:pt x="262" y="400"/>
                    </a:lnTo>
                    <a:lnTo>
                      <a:pt x="317" y="373"/>
                    </a:lnTo>
                    <a:lnTo>
                      <a:pt x="375" y="350"/>
                    </a:lnTo>
                    <a:lnTo>
                      <a:pt x="435" y="335"/>
                    </a:lnTo>
                    <a:lnTo>
                      <a:pt x="498" y="327"/>
                    </a:lnTo>
                    <a:lnTo>
                      <a:pt x="498" y="36"/>
                    </a:lnTo>
                    <a:lnTo>
                      <a:pt x="502" y="22"/>
                    </a:lnTo>
                    <a:lnTo>
                      <a:pt x="510" y="10"/>
                    </a:lnTo>
                    <a:lnTo>
                      <a:pt x="521" y="2"/>
                    </a:lnTo>
                    <a:lnTo>
                      <a:pt x="53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15"/>
              <p:cNvSpPr>
                <a:spLocks/>
              </p:cNvSpPr>
              <p:nvPr/>
            </p:nvSpPr>
            <p:spPr bwMode="auto">
              <a:xfrm>
                <a:off x="790" y="2438"/>
                <a:ext cx="4173" cy="1882"/>
              </a:xfrm>
              <a:custGeom>
                <a:avLst/>
                <a:gdLst>
                  <a:gd name="T0" fmla="*/ 3880 w 4173"/>
                  <a:gd name="T1" fmla="*/ 5 h 1882"/>
                  <a:gd name="T2" fmla="*/ 3995 w 4173"/>
                  <a:gd name="T3" fmla="*/ 65 h 1882"/>
                  <a:gd name="T4" fmla="*/ 4088 w 4173"/>
                  <a:gd name="T5" fmla="*/ 185 h 1882"/>
                  <a:gd name="T6" fmla="*/ 4151 w 4173"/>
                  <a:gd name="T7" fmla="*/ 354 h 1882"/>
                  <a:gd name="T8" fmla="*/ 4173 w 4173"/>
                  <a:gd name="T9" fmla="*/ 555 h 1882"/>
                  <a:gd name="T10" fmla="*/ 4163 w 4173"/>
                  <a:gd name="T11" fmla="*/ 1132 h 1882"/>
                  <a:gd name="T12" fmla="*/ 4113 w 4173"/>
                  <a:gd name="T13" fmla="*/ 1313 h 1882"/>
                  <a:gd name="T14" fmla="*/ 4029 w 4173"/>
                  <a:gd name="T15" fmla="*/ 1451 h 1882"/>
                  <a:gd name="T16" fmla="*/ 3921 w 4173"/>
                  <a:gd name="T17" fmla="*/ 1534 h 1882"/>
                  <a:gd name="T18" fmla="*/ 3380 w 4173"/>
                  <a:gd name="T19" fmla="*/ 1551 h 1882"/>
                  <a:gd name="T20" fmla="*/ 3159 w 4173"/>
                  <a:gd name="T21" fmla="*/ 1684 h 1882"/>
                  <a:gd name="T22" fmla="*/ 2887 w 4173"/>
                  <a:gd name="T23" fmla="*/ 1790 h 1882"/>
                  <a:gd name="T24" fmla="*/ 2572 w 4173"/>
                  <a:gd name="T25" fmla="*/ 1858 h 1882"/>
                  <a:gd name="T26" fmla="*/ 2229 w 4173"/>
                  <a:gd name="T27" fmla="*/ 1882 h 1882"/>
                  <a:gd name="T28" fmla="*/ 1919 w 4173"/>
                  <a:gd name="T29" fmla="*/ 1862 h 1882"/>
                  <a:gd name="T30" fmla="*/ 1657 w 4173"/>
                  <a:gd name="T31" fmla="*/ 1806 h 1882"/>
                  <a:gd name="T32" fmla="*/ 1444 w 4173"/>
                  <a:gd name="T33" fmla="*/ 1718 h 1882"/>
                  <a:gd name="T34" fmla="*/ 1280 w 4173"/>
                  <a:gd name="T35" fmla="*/ 1603 h 1882"/>
                  <a:gd name="T36" fmla="*/ 441 w 4173"/>
                  <a:gd name="T37" fmla="*/ 1340 h 1882"/>
                  <a:gd name="T38" fmla="*/ 327 w 4173"/>
                  <a:gd name="T39" fmla="*/ 1251 h 1882"/>
                  <a:gd name="T40" fmla="*/ 263 w 4173"/>
                  <a:gd name="T41" fmla="*/ 1141 h 1882"/>
                  <a:gd name="T42" fmla="*/ 261 w 4173"/>
                  <a:gd name="T43" fmla="*/ 1022 h 1882"/>
                  <a:gd name="T44" fmla="*/ 225 w 4173"/>
                  <a:gd name="T45" fmla="*/ 970 h 1882"/>
                  <a:gd name="T46" fmla="*/ 101 w 4173"/>
                  <a:gd name="T47" fmla="*/ 890 h 1882"/>
                  <a:gd name="T48" fmla="*/ 22 w 4173"/>
                  <a:gd name="T49" fmla="*/ 784 h 1882"/>
                  <a:gd name="T50" fmla="*/ 0 w 4173"/>
                  <a:gd name="T51" fmla="*/ 663 h 1882"/>
                  <a:gd name="T52" fmla="*/ 39 w 4173"/>
                  <a:gd name="T53" fmla="*/ 555 h 1882"/>
                  <a:gd name="T54" fmla="*/ 126 w 4173"/>
                  <a:gd name="T55" fmla="*/ 479 h 1882"/>
                  <a:gd name="T56" fmla="*/ 245 w 4173"/>
                  <a:gd name="T57" fmla="*/ 439 h 1882"/>
                  <a:gd name="T58" fmla="*/ 384 w 4173"/>
                  <a:gd name="T59" fmla="*/ 441 h 1882"/>
                  <a:gd name="T60" fmla="*/ 474 w 4173"/>
                  <a:gd name="T61" fmla="*/ 425 h 1882"/>
                  <a:gd name="T62" fmla="*/ 520 w 4173"/>
                  <a:gd name="T63" fmla="*/ 328 h 1882"/>
                  <a:gd name="T64" fmla="*/ 609 w 4173"/>
                  <a:gd name="T65" fmla="*/ 268 h 1882"/>
                  <a:gd name="T66" fmla="*/ 728 w 4173"/>
                  <a:gd name="T67" fmla="*/ 244 h 1882"/>
                  <a:gd name="T68" fmla="*/ 865 w 4173"/>
                  <a:gd name="T69" fmla="*/ 261 h 1882"/>
                  <a:gd name="T70" fmla="*/ 1580 w 4173"/>
                  <a:gd name="T71" fmla="*/ 586 h 1882"/>
                  <a:gd name="T72" fmla="*/ 1572 w 4173"/>
                  <a:gd name="T73" fmla="*/ 757 h 1882"/>
                  <a:gd name="T74" fmla="*/ 1629 w 4173"/>
                  <a:gd name="T75" fmla="*/ 911 h 1882"/>
                  <a:gd name="T76" fmla="*/ 1737 w 4173"/>
                  <a:gd name="T77" fmla="*/ 1031 h 1882"/>
                  <a:gd name="T78" fmla="*/ 1883 w 4173"/>
                  <a:gd name="T79" fmla="*/ 1103 h 1882"/>
                  <a:gd name="T80" fmla="*/ 2002 w 4173"/>
                  <a:gd name="T81" fmla="*/ 1117 h 1882"/>
                  <a:gd name="T82" fmla="*/ 2744 w 4173"/>
                  <a:gd name="T83" fmla="*/ 1040 h 1882"/>
                  <a:gd name="T84" fmla="*/ 1994 w 4173"/>
                  <a:gd name="T85" fmla="*/ 989 h 1882"/>
                  <a:gd name="T86" fmla="*/ 1859 w 4173"/>
                  <a:gd name="T87" fmla="*/ 956 h 1882"/>
                  <a:gd name="T88" fmla="*/ 1756 w 4173"/>
                  <a:gd name="T89" fmla="*/ 870 h 1882"/>
                  <a:gd name="T90" fmla="*/ 1701 w 4173"/>
                  <a:gd name="T91" fmla="*/ 746 h 1882"/>
                  <a:gd name="T92" fmla="*/ 1707 w 4173"/>
                  <a:gd name="T93" fmla="*/ 608 h 1882"/>
                  <a:gd name="T94" fmla="*/ 1762 w 4173"/>
                  <a:gd name="T95" fmla="*/ 505 h 1882"/>
                  <a:gd name="T96" fmla="*/ 1856 w 4173"/>
                  <a:gd name="T97" fmla="*/ 426 h 1882"/>
                  <a:gd name="T98" fmla="*/ 1985 w 4173"/>
                  <a:gd name="T99" fmla="*/ 394 h 1882"/>
                  <a:gd name="T100" fmla="*/ 2813 w 4173"/>
                  <a:gd name="T101" fmla="*/ 344 h 1882"/>
                  <a:gd name="T102" fmla="*/ 2875 w 4173"/>
                  <a:gd name="T103" fmla="*/ 180 h 1882"/>
                  <a:gd name="T104" fmla="*/ 2968 w 4173"/>
                  <a:gd name="T105" fmla="*/ 62 h 1882"/>
                  <a:gd name="T106" fmla="*/ 3080 w 4173"/>
                  <a:gd name="T107" fmla="*/ 3 h 18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173" h="1882">
                    <a:moveTo>
                      <a:pt x="3122" y="0"/>
                    </a:moveTo>
                    <a:lnTo>
                      <a:pt x="3838" y="0"/>
                    </a:lnTo>
                    <a:lnTo>
                      <a:pt x="3880" y="5"/>
                    </a:lnTo>
                    <a:lnTo>
                      <a:pt x="3921" y="17"/>
                    </a:lnTo>
                    <a:lnTo>
                      <a:pt x="3959" y="37"/>
                    </a:lnTo>
                    <a:lnTo>
                      <a:pt x="3995" y="65"/>
                    </a:lnTo>
                    <a:lnTo>
                      <a:pt x="4029" y="99"/>
                    </a:lnTo>
                    <a:lnTo>
                      <a:pt x="4061" y="140"/>
                    </a:lnTo>
                    <a:lnTo>
                      <a:pt x="4088" y="185"/>
                    </a:lnTo>
                    <a:lnTo>
                      <a:pt x="4113" y="238"/>
                    </a:lnTo>
                    <a:lnTo>
                      <a:pt x="4134" y="294"/>
                    </a:lnTo>
                    <a:lnTo>
                      <a:pt x="4151" y="354"/>
                    </a:lnTo>
                    <a:lnTo>
                      <a:pt x="4163" y="417"/>
                    </a:lnTo>
                    <a:lnTo>
                      <a:pt x="4171" y="484"/>
                    </a:lnTo>
                    <a:lnTo>
                      <a:pt x="4173" y="555"/>
                    </a:lnTo>
                    <a:lnTo>
                      <a:pt x="4173" y="996"/>
                    </a:lnTo>
                    <a:lnTo>
                      <a:pt x="4171" y="1065"/>
                    </a:lnTo>
                    <a:lnTo>
                      <a:pt x="4163" y="1132"/>
                    </a:lnTo>
                    <a:lnTo>
                      <a:pt x="4151" y="1196"/>
                    </a:lnTo>
                    <a:lnTo>
                      <a:pt x="4134" y="1256"/>
                    </a:lnTo>
                    <a:lnTo>
                      <a:pt x="4113" y="1313"/>
                    </a:lnTo>
                    <a:lnTo>
                      <a:pt x="4088" y="1364"/>
                    </a:lnTo>
                    <a:lnTo>
                      <a:pt x="4061" y="1411"/>
                    </a:lnTo>
                    <a:lnTo>
                      <a:pt x="4029" y="1451"/>
                    </a:lnTo>
                    <a:lnTo>
                      <a:pt x="3995" y="1485"/>
                    </a:lnTo>
                    <a:lnTo>
                      <a:pt x="3959" y="1513"/>
                    </a:lnTo>
                    <a:lnTo>
                      <a:pt x="3921" y="1534"/>
                    </a:lnTo>
                    <a:lnTo>
                      <a:pt x="3880" y="1546"/>
                    </a:lnTo>
                    <a:lnTo>
                      <a:pt x="3838" y="1551"/>
                    </a:lnTo>
                    <a:lnTo>
                      <a:pt x="3380" y="1551"/>
                    </a:lnTo>
                    <a:lnTo>
                      <a:pt x="3312" y="1598"/>
                    </a:lnTo>
                    <a:lnTo>
                      <a:pt x="3239" y="1642"/>
                    </a:lnTo>
                    <a:lnTo>
                      <a:pt x="3159" y="1684"/>
                    </a:lnTo>
                    <a:lnTo>
                      <a:pt x="3072" y="1724"/>
                    </a:lnTo>
                    <a:lnTo>
                      <a:pt x="2982" y="1759"/>
                    </a:lnTo>
                    <a:lnTo>
                      <a:pt x="2887" y="1790"/>
                    </a:lnTo>
                    <a:lnTo>
                      <a:pt x="2786" y="1817"/>
                    </a:lnTo>
                    <a:lnTo>
                      <a:pt x="2681" y="1840"/>
                    </a:lnTo>
                    <a:lnTo>
                      <a:pt x="2572" y="1858"/>
                    </a:lnTo>
                    <a:lnTo>
                      <a:pt x="2461" y="1872"/>
                    </a:lnTo>
                    <a:lnTo>
                      <a:pt x="2346" y="1879"/>
                    </a:lnTo>
                    <a:lnTo>
                      <a:pt x="2229" y="1882"/>
                    </a:lnTo>
                    <a:lnTo>
                      <a:pt x="2121" y="1879"/>
                    </a:lnTo>
                    <a:lnTo>
                      <a:pt x="2017" y="1873"/>
                    </a:lnTo>
                    <a:lnTo>
                      <a:pt x="1919" y="1862"/>
                    </a:lnTo>
                    <a:lnTo>
                      <a:pt x="1826" y="1848"/>
                    </a:lnTo>
                    <a:lnTo>
                      <a:pt x="1739" y="1828"/>
                    </a:lnTo>
                    <a:lnTo>
                      <a:pt x="1657" y="1806"/>
                    </a:lnTo>
                    <a:lnTo>
                      <a:pt x="1580" y="1780"/>
                    </a:lnTo>
                    <a:lnTo>
                      <a:pt x="1509" y="1751"/>
                    </a:lnTo>
                    <a:lnTo>
                      <a:pt x="1444" y="1718"/>
                    </a:lnTo>
                    <a:lnTo>
                      <a:pt x="1384" y="1683"/>
                    </a:lnTo>
                    <a:lnTo>
                      <a:pt x="1329" y="1645"/>
                    </a:lnTo>
                    <a:lnTo>
                      <a:pt x="1280" y="1603"/>
                    </a:lnTo>
                    <a:lnTo>
                      <a:pt x="538" y="1379"/>
                    </a:lnTo>
                    <a:lnTo>
                      <a:pt x="488" y="1362"/>
                    </a:lnTo>
                    <a:lnTo>
                      <a:pt x="441" y="1340"/>
                    </a:lnTo>
                    <a:lnTo>
                      <a:pt x="398" y="1314"/>
                    </a:lnTo>
                    <a:lnTo>
                      <a:pt x="360" y="1284"/>
                    </a:lnTo>
                    <a:lnTo>
                      <a:pt x="327" y="1251"/>
                    </a:lnTo>
                    <a:lnTo>
                      <a:pt x="300" y="1217"/>
                    </a:lnTo>
                    <a:lnTo>
                      <a:pt x="279" y="1179"/>
                    </a:lnTo>
                    <a:lnTo>
                      <a:pt x="263" y="1141"/>
                    </a:lnTo>
                    <a:lnTo>
                      <a:pt x="255" y="1102"/>
                    </a:lnTo>
                    <a:lnTo>
                      <a:pt x="254" y="1061"/>
                    </a:lnTo>
                    <a:lnTo>
                      <a:pt x="261" y="1022"/>
                    </a:lnTo>
                    <a:lnTo>
                      <a:pt x="267" y="1004"/>
                    </a:lnTo>
                    <a:lnTo>
                      <a:pt x="275" y="987"/>
                    </a:lnTo>
                    <a:lnTo>
                      <a:pt x="225" y="970"/>
                    </a:lnTo>
                    <a:lnTo>
                      <a:pt x="179" y="947"/>
                    </a:lnTo>
                    <a:lnTo>
                      <a:pt x="137" y="920"/>
                    </a:lnTo>
                    <a:lnTo>
                      <a:pt x="101" y="890"/>
                    </a:lnTo>
                    <a:lnTo>
                      <a:pt x="69" y="857"/>
                    </a:lnTo>
                    <a:lnTo>
                      <a:pt x="43" y="822"/>
                    </a:lnTo>
                    <a:lnTo>
                      <a:pt x="22" y="784"/>
                    </a:lnTo>
                    <a:lnTo>
                      <a:pt x="8" y="744"/>
                    </a:lnTo>
                    <a:lnTo>
                      <a:pt x="0" y="704"/>
                    </a:lnTo>
                    <a:lnTo>
                      <a:pt x="0" y="663"/>
                    </a:lnTo>
                    <a:lnTo>
                      <a:pt x="7" y="623"/>
                    </a:lnTo>
                    <a:lnTo>
                      <a:pt x="21" y="587"/>
                    </a:lnTo>
                    <a:lnTo>
                      <a:pt x="39" y="555"/>
                    </a:lnTo>
                    <a:lnTo>
                      <a:pt x="64" y="526"/>
                    </a:lnTo>
                    <a:lnTo>
                      <a:pt x="93" y="501"/>
                    </a:lnTo>
                    <a:lnTo>
                      <a:pt x="126" y="479"/>
                    </a:lnTo>
                    <a:lnTo>
                      <a:pt x="162" y="462"/>
                    </a:lnTo>
                    <a:lnTo>
                      <a:pt x="202" y="447"/>
                    </a:lnTo>
                    <a:lnTo>
                      <a:pt x="245" y="439"/>
                    </a:lnTo>
                    <a:lnTo>
                      <a:pt x="289" y="434"/>
                    </a:lnTo>
                    <a:lnTo>
                      <a:pt x="335" y="435"/>
                    </a:lnTo>
                    <a:lnTo>
                      <a:pt x="384" y="441"/>
                    </a:lnTo>
                    <a:lnTo>
                      <a:pt x="431" y="451"/>
                    </a:lnTo>
                    <a:lnTo>
                      <a:pt x="473" y="463"/>
                    </a:lnTo>
                    <a:lnTo>
                      <a:pt x="474" y="425"/>
                    </a:lnTo>
                    <a:lnTo>
                      <a:pt x="483" y="387"/>
                    </a:lnTo>
                    <a:lnTo>
                      <a:pt x="499" y="356"/>
                    </a:lnTo>
                    <a:lnTo>
                      <a:pt x="520" y="328"/>
                    </a:lnTo>
                    <a:lnTo>
                      <a:pt x="545" y="305"/>
                    </a:lnTo>
                    <a:lnTo>
                      <a:pt x="575" y="284"/>
                    </a:lnTo>
                    <a:lnTo>
                      <a:pt x="609" y="268"/>
                    </a:lnTo>
                    <a:lnTo>
                      <a:pt x="645" y="256"/>
                    </a:lnTo>
                    <a:lnTo>
                      <a:pt x="686" y="248"/>
                    </a:lnTo>
                    <a:lnTo>
                      <a:pt x="728" y="244"/>
                    </a:lnTo>
                    <a:lnTo>
                      <a:pt x="772" y="246"/>
                    </a:lnTo>
                    <a:lnTo>
                      <a:pt x="818" y="251"/>
                    </a:lnTo>
                    <a:lnTo>
                      <a:pt x="865" y="261"/>
                    </a:lnTo>
                    <a:lnTo>
                      <a:pt x="912" y="276"/>
                    </a:lnTo>
                    <a:lnTo>
                      <a:pt x="1597" y="532"/>
                    </a:lnTo>
                    <a:lnTo>
                      <a:pt x="1580" y="586"/>
                    </a:lnTo>
                    <a:lnTo>
                      <a:pt x="1570" y="642"/>
                    </a:lnTo>
                    <a:lnTo>
                      <a:pt x="1567" y="701"/>
                    </a:lnTo>
                    <a:lnTo>
                      <a:pt x="1572" y="757"/>
                    </a:lnTo>
                    <a:lnTo>
                      <a:pt x="1584" y="811"/>
                    </a:lnTo>
                    <a:lnTo>
                      <a:pt x="1604" y="864"/>
                    </a:lnTo>
                    <a:lnTo>
                      <a:pt x="1629" y="911"/>
                    </a:lnTo>
                    <a:lnTo>
                      <a:pt x="1660" y="955"/>
                    </a:lnTo>
                    <a:lnTo>
                      <a:pt x="1697" y="996"/>
                    </a:lnTo>
                    <a:lnTo>
                      <a:pt x="1737" y="1031"/>
                    </a:lnTo>
                    <a:lnTo>
                      <a:pt x="1782" y="1061"/>
                    </a:lnTo>
                    <a:lnTo>
                      <a:pt x="1830" y="1085"/>
                    </a:lnTo>
                    <a:lnTo>
                      <a:pt x="1883" y="1103"/>
                    </a:lnTo>
                    <a:lnTo>
                      <a:pt x="1937" y="1114"/>
                    </a:lnTo>
                    <a:lnTo>
                      <a:pt x="1994" y="1117"/>
                    </a:lnTo>
                    <a:lnTo>
                      <a:pt x="2002" y="1117"/>
                    </a:lnTo>
                    <a:lnTo>
                      <a:pt x="2792" y="1072"/>
                    </a:lnTo>
                    <a:lnTo>
                      <a:pt x="3126" y="1021"/>
                    </a:lnTo>
                    <a:lnTo>
                      <a:pt x="2744" y="1040"/>
                    </a:lnTo>
                    <a:lnTo>
                      <a:pt x="2004" y="989"/>
                    </a:lnTo>
                    <a:lnTo>
                      <a:pt x="2003" y="989"/>
                    </a:lnTo>
                    <a:lnTo>
                      <a:pt x="1994" y="989"/>
                    </a:lnTo>
                    <a:lnTo>
                      <a:pt x="1947" y="985"/>
                    </a:lnTo>
                    <a:lnTo>
                      <a:pt x="1901" y="975"/>
                    </a:lnTo>
                    <a:lnTo>
                      <a:pt x="1859" y="956"/>
                    </a:lnTo>
                    <a:lnTo>
                      <a:pt x="1821" y="933"/>
                    </a:lnTo>
                    <a:lnTo>
                      <a:pt x="1786" y="904"/>
                    </a:lnTo>
                    <a:lnTo>
                      <a:pt x="1756" y="870"/>
                    </a:lnTo>
                    <a:lnTo>
                      <a:pt x="1732" y="832"/>
                    </a:lnTo>
                    <a:lnTo>
                      <a:pt x="1712" y="790"/>
                    </a:lnTo>
                    <a:lnTo>
                      <a:pt x="1701" y="746"/>
                    </a:lnTo>
                    <a:lnTo>
                      <a:pt x="1695" y="699"/>
                    </a:lnTo>
                    <a:lnTo>
                      <a:pt x="1698" y="653"/>
                    </a:lnTo>
                    <a:lnTo>
                      <a:pt x="1707" y="608"/>
                    </a:lnTo>
                    <a:lnTo>
                      <a:pt x="1723" y="568"/>
                    </a:lnTo>
                    <a:lnTo>
                      <a:pt x="1741" y="535"/>
                    </a:lnTo>
                    <a:lnTo>
                      <a:pt x="1762" y="505"/>
                    </a:lnTo>
                    <a:lnTo>
                      <a:pt x="1787" y="477"/>
                    </a:lnTo>
                    <a:lnTo>
                      <a:pt x="1820" y="449"/>
                    </a:lnTo>
                    <a:lnTo>
                      <a:pt x="1856" y="426"/>
                    </a:lnTo>
                    <a:lnTo>
                      <a:pt x="1897" y="409"/>
                    </a:lnTo>
                    <a:lnTo>
                      <a:pt x="1940" y="397"/>
                    </a:lnTo>
                    <a:lnTo>
                      <a:pt x="1985" y="394"/>
                    </a:lnTo>
                    <a:lnTo>
                      <a:pt x="2889" y="422"/>
                    </a:lnTo>
                    <a:lnTo>
                      <a:pt x="2800" y="407"/>
                    </a:lnTo>
                    <a:lnTo>
                      <a:pt x="2813" y="344"/>
                    </a:lnTo>
                    <a:lnTo>
                      <a:pt x="2830" y="285"/>
                    </a:lnTo>
                    <a:lnTo>
                      <a:pt x="2851" y="231"/>
                    </a:lnTo>
                    <a:lnTo>
                      <a:pt x="2875" y="180"/>
                    </a:lnTo>
                    <a:lnTo>
                      <a:pt x="2902" y="136"/>
                    </a:lnTo>
                    <a:lnTo>
                      <a:pt x="2934" y="96"/>
                    </a:lnTo>
                    <a:lnTo>
                      <a:pt x="2968" y="62"/>
                    </a:lnTo>
                    <a:lnTo>
                      <a:pt x="3003" y="36"/>
                    </a:lnTo>
                    <a:lnTo>
                      <a:pt x="3041" y="17"/>
                    </a:lnTo>
                    <a:lnTo>
                      <a:pt x="3080" y="3"/>
                    </a:lnTo>
                    <a:lnTo>
                      <a:pt x="3122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8" name="Group 157"/>
          <p:cNvGrpSpPr/>
          <p:nvPr/>
        </p:nvGrpSpPr>
        <p:grpSpPr>
          <a:xfrm>
            <a:off x="84919" y="3963381"/>
            <a:ext cx="4352350" cy="1023740"/>
            <a:chOff x="84919" y="3932004"/>
            <a:chExt cx="4352350" cy="1023740"/>
          </a:xfrm>
        </p:grpSpPr>
        <p:cxnSp>
          <p:nvCxnSpPr>
            <p:cNvPr id="92" name="Straight Connector 91"/>
            <p:cNvCxnSpPr/>
            <p:nvPr/>
          </p:nvCxnSpPr>
          <p:spPr>
            <a:xfrm>
              <a:off x="596789" y="4955744"/>
              <a:ext cx="3840480" cy="0"/>
            </a:xfrm>
            <a:prstGeom prst="line">
              <a:avLst/>
            </a:prstGeom>
            <a:ln w="12700">
              <a:solidFill>
                <a:srgbClr val="C3D69B"/>
              </a:solidFill>
              <a:prstDash val="solid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Block Arc 98"/>
            <p:cNvSpPr/>
            <p:nvPr/>
          </p:nvSpPr>
          <p:spPr>
            <a:xfrm flipH="1">
              <a:off x="84919" y="3932004"/>
              <a:ext cx="1023743" cy="1023740"/>
            </a:xfrm>
            <a:prstGeom prst="blockArc">
              <a:avLst>
                <a:gd name="adj1" fmla="val 12454468"/>
                <a:gd name="adj2" fmla="val 5525079"/>
                <a:gd name="adj3" fmla="val 0"/>
              </a:avLst>
            </a:prstGeom>
            <a:noFill/>
            <a:ln w="12700">
              <a:solidFill>
                <a:srgbClr val="C3D69B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00" name="Oval 99"/>
            <p:cNvSpPr/>
            <p:nvPr/>
          </p:nvSpPr>
          <p:spPr>
            <a:xfrm flipH="1">
              <a:off x="156441" y="4003525"/>
              <a:ext cx="880699" cy="880698"/>
            </a:xfrm>
            <a:prstGeom prst="ellipse">
              <a:avLst/>
            </a:prstGeom>
            <a:solidFill>
              <a:srgbClr val="C3D69B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01" name="Oval 100"/>
            <p:cNvSpPr/>
            <p:nvPr/>
          </p:nvSpPr>
          <p:spPr>
            <a:xfrm>
              <a:off x="149056" y="4019766"/>
              <a:ext cx="845969" cy="84596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3D69B"/>
              </a:solidFill>
            </a:ln>
            <a:effectLst>
              <a:innerShdw blurRad="63500">
                <a:prstClr val="black"/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grpSp>
          <p:nvGrpSpPr>
            <p:cNvPr id="146" name="Group 18"/>
            <p:cNvGrpSpPr>
              <a:grpSpLocks noChangeAspect="1"/>
            </p:cNvGrpSpPr>
            <p:nvPr/>
          </p:nvGrpSpPr>
          <p:grpSpPr bwMode="auto">
            <a:xfrm>
              <a:off x="314431" y="4194240"/>
              <a:ext cx="515218" cy="497016"/>
              <a:chOff x="1263" y="604"/>
              <a:chExt cx="3227" cy="3113"/>
            </a:xfrm>
            <a:solidFill>
              <a:srgbClr val="C3D69B"/>
            </a:solidFill>
          </p:grpSpPr>
          <p:sp>
            <p:nvSpPr>
              <p:cNvPr id="149" name="Freeform 20"/>
              <p:cNvSpPr>
                <a:spLocks/>
              </p:cNvSpPr>
              <p:nvPr/>
            </p:nvSpPr>
            <p:spPr bwMode="auto">
              <a:xfrm>
                <a:off x="3568" y="720"/>
                <a:ext cx="922" cy="691"/>
              </a:xfrm>
              <a:custGeom>
                <a:avLst/>
                <a:gdLst>
                  <a:gd name="T0" fmla="*/ 1844 w 1844"/>
                  <a:gd name="T1" fmla="*/ 0 h 1382"/>
                  <a:gd name="T2" fmla="*/ 1844 w 1844"/>
                  <a:gd name="T3" fmla="*/ 1382 h 1382"/>
                  <a:gd name="T4" fmla="*/ 0 w 1844"/>
                  <a:gd name="T5" fmla="*/ 690 h 1382"/>
                  <a:gd name="T6" fmla="*/ 1844 w 1844"/>
                  <a:gd name="T7" fmla="*/ 0 h 1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44" h="1382">
                    <a:moveTo>
                      <a:pt x="1844" y="0"/>
                    </a:moveTo>
                    <a:lnTo>
                      <a:pt x="1844" y="1382"/>
                    </a:lnTo>
                    <a:lnTo>
                      <a:pt x="0" y="690"/>
                    </a:lnTo>
                    <a:lnTo>
                      <a:pt x="184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1"/>
              <p:cNvSpPr>
                <a:spLocks noEditPoints="1"/>
              </p:cNvSpPr>
              <p:nvPr/>
            </p:nvSpPr>
            <p:spPr bwMode="auto">
              <a:xfrm>
                <a:off x="1263" y="604"/>
                <a:ext cx="2767" cy="3113"/>
              </a:xfrm>
              <a:custGeom>
                <a:avLst/>
                <a:gdLst>
                  <a:gd name="T0" fmla="*/ 4841 w 5533"/>
                  <a:gd name="T1" fmla="*/ 5763 h 6226"/>
                  <a:gd name="T2" fmla="*/ 4087 w 5533"/>
                  <a:gd name="T3" fmla="*/ 3229 h 6226"/>
                  <a:gd name="T4" fmla="*/ 3949 w 5533"/>
                  <a:gd name="T5" fmla="*/ 3376 h 6226"/>
                  <a:gd name="T6" fmla="*/ 3759 w 5533"/>
                  <a:gd name="T7" fmla="*/ 3452 h 6226"/>
                  <a:gd name="T8" fmla="*/ 2997 w 5533"/>
                  <a:gd name="T9" fmla="*/ 5763 h 6226"/>
                  <a:gd name="T10" fmla="*/ 4087 w 5533"/>
                  <a:gd name="T11" fmla="*/ 3229 h 6226"/>
                  <a:gd name="T12" fmla="*/ 4002 w 5533"/>
                  <a:gd name="T13" fmla="*/ 2180 h 6226"/>
                  <a:gd name="T14" fmla="*/ 3828 w 5533"/>
                  <a:gd name="T15" fmla="*/ 2284 h 6226"/>
                  <a:gd name="T16" fmla="*/ 3457 w 5533"/>
                  <a:gd name="T17" fmla="*/ 2305 h 6226"/>
                  <a:gd name="T18" fmla="*/ 3759 w 5533"/>
                  <a:gd name="T19" fmla="*/ 2543 h 6226"/>
                  <a:gd name="T20" fmla="*/ 3949 w 5533"/>
                  <a:gd name="T21" fmla="*/ 2619 h 6226"/>
                  <a:gd name="T22" fmla="*/ 4087 w 5533"/>
                  <a:gd name="T23" fmla="*/ 2766 h 6226"/>
                  <a:gd name="T24" fmla="*/ 4820 w 5533"/>
                  <a:gd name="T25" fmla="*/ 2597 h 6226"/>
                  <a:gd name="T26" fmla="*/ 4718 w 5533"/>
                  <a:gd name="T27" fmla="*/ 2372 h 6226"/>
                  <a:gd name="T28" fmla="*/ 4545 w 5533"/>
                  <a:gd name="T29" fmla="*/ 2199 h 6226"/>
                  <a:gd name="T30" fmla="*/ 4320 w 5533"/>
                  <a:gd name="T31" fmla="*/ 2096 h 6226"/>
                  <a:gd name="T32" fmla="*/ 4087 w 5533"/>
                  <a:gd name="T33" fmla="*/ 2076 h 6226"/>
                  <a:gd name="T34" fmla="*/ 3534 w 5533"/>
                  <a:gd name="T35" fmla="*/ 939 h 6226"/>
                  <a:gd name="T36" fmla="*/ 3322 w 5533"/>
                  <a:gd name="T37" fmla="*/ 1027 h 6226"/>
                  <a:gd name="T38" fmla="*/ 2944 w 5533"/>
                  <a:gd name="T39" fmla="*/ 1384 h 6226"/>
                  <a:gd name="T40" fmla="*/ 3689 w 5533"/>
                  <a:gd name="T41" fmla="*/ 0 h 6226"/>
                  <a:gd name="T42" fmla="*/ 4526 w 5533"/>
                  <a:gd name="T43" fmla="*/ 23 h 6226"/>
                  <a:gd name="T44" fmla="*/ 4706 w 5533"/>
                  <a:gd name="T45" fmla="*/ 135 h 6226"/>
                  <a:gd name="T46" fmla="*/ 4818 w 5533"/>
                  <a:gd name="T47" fmla="*/ 316 h 6226"/>
                  <a:gd name="T48" fmla="*/ 4835 w 5533"/>
                  <a:gd name="T49" fmla="*/ 535 h 6226"/>
                  <a:gd name="T50" fmla="*/ 4753 w 5533"/>
                  <a:gd name="T51" fmla="*/ 733 h 6226"/>
                  <a:gd name="T52" fmla="*/ 4592 w 5533"/>
                  <a:gd name="T53" fmla="*/ 870 h 6226"/>
                  <a:gd name="T54" fmla="*/ 4381 w 5533"/>
                  <a:gd name="T55" fmla="*/ 921 h 6226"/>
                  <a:gd name="T56" fmla="*/ 4841 w 5533"/>
                  <a:gd name="T57" fmla="*/ 1849 h 6226"/>
                  <a:gd name="T58" fmla="*/ 5065 w 5533"/>
                  <a:gd name="T59" fmla="*/ 2068 h 6226"/>
                  <a:gd name="T60" fmla="*/ 5219 w 5533"/>
                  <a:gd name="T61" fmla="*/ 2343 h 6226"/>
                  <a:gd name="T62" fmla="*/ 5298 w 5533"/>
                  <a:gd name="T63" fmla="*/ 2656 h 6226"/>
                  <a:gd name="T64" fmla="*/ 5533 w 5533"/>
                  <a:gd name="T65" fmla="*/ 3229 h 6226"/>
                  <a:gd name="T66" fmla="*/ 5533 w 5533"/>
                  <a:gd name="T67" fmla="*/ 5763 h 6226"/>
                  <a:gd name="T68" fmla="*/ 2305 w 5533"/>
                  <a:gd name="T69" fmla="*/ 5763 h 6226"/>
                  <a:gd name="T70" fmla="*/ 2497 w 5533"/>
                  <a:gd name="T71" fmla="*/ 3458 h 6226"/>
                  <a:gd name="T72" fmla="*/ 2019 w 5533"/>
                  <a:gd name="T73" fmla="*/ 3921 h 6226"/>
                  <a:gd name="T74" fmla="*/ 1746 w 5533"/>
                  <a:gd name="T75" fmla="*/ 4111 h 6226"/>
                  <a:gd name="T76" fmla="*/ 1441 w 5533"/>
                  <a:gd name="T77" fmla="*/ 4266 h 6226"/>
                  <a:gd name="T78" fmla="*/ 1125 w 5533"/>
                  <a:gd name="T79" fmla="*/ 4360 h 6226"/>
                  <a:gd name="T80" fmla="*/ 0 w 5533"/>
                  <a:gd name="T81" fmla="*/ 4381 h 6226"/>
                  <a:gd name="T82" fmla="*/ 2546 w 5533"/>
                  <a:gd name="T83" fmla="*/ 474 h 6226"/>
                  <a:gd name="T84" fmla="*/ 2846 w 5533"/>
                  <a:gd name="T85" fmla="*/ 237 h 6226"/>
                  <a:gd name="T86" fmla="*/ 3189 w 5533"/>
                  <a:gd name="T87" fmla="*/ 78 h 6226"/>
                  <a:gd name="T88" fmla="*/ 3559 w 5533"/>
                  <a:gd name="T89" fmla="*/ 4 h 6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533" h="6226">
                    <a:moveTo>
                      <a:pt x="4610" y="3229"/>
                    </a:moveTo>
                    <a:lnTo>
                      <a:pt x="4610" y="5763"/>
                    </a:lnTo>
                    <a:lnTo>
                      <a:pt x="4841" y="5763"/>
                    </a:lnTo>
                    <a:lnTo>
                      <a:pt x="4841" y="3229"/>
                    </a:lnTo>
                    <a:lnTo>
                      <a:pt x="4610" y="3229"/>
                    </a:lnTo>
                    <a:close/>
                    <a:moveTo>
                      <a:pt x="4087" y="3229"/>
                    </a:moveTo>
                    <a:lnTo>
                      <a:pt x="4047" y="3284"/>
                    </a:lnTo>
                    <a:lnTo>
                      <a:pt x="4002" y="3334"/>
                    </a:lnTo>
                    <a:lnTo>
                      <a:pt x="3949" y="3376"/>
                    </a:lnTo>
                    <a:lnTo>
                      <a:pt x="3891" y="3411"/>
                    </a:lnTo>
                    <a:lnTo>
                      <a:pt x="3828" y="3436"/>
                    </a:lnTo>
                    <a:lnTo>
                      <a:pt x="3759" y="3452"/>
                    </a:lnTo>
                    <a:lnTo>
                      <a:pt x="3689" y="3458"/>
                    </a:lnTo>
                    <a:lnTo>
                      <a:pt x="2997" y="3458"/>
                    </a:lnTo>
                    <a:lnTo>
                      <a:pt x="2997" y="5763"/>
                    </a:lnTo>
                    <a:lnTo>
                      <a:pt x="4149" y="5763"/>
                    </a:lnTo>
                    <a:lnTo>
                      <a:pt x="4149" y="3229"/>
                    </a:lnTo>
                    <a:lnTo>
                      <a:pt x="4087" y="3229"/>
                    </a:lnTo>
                    <a:close/>
                    <a:moveTo>
                      <a:pt x="4087" y="2076"/>
                    </a:moveTo>
                    <a:lnTo>
                      <a:pt x="4047" y="2131"/>
                    </a:lnTo>
                    <a:lnTo>
                      <a:pt x="4002" y="2180"/>
                    </a:lnTo>
                    <a:lnTo>
                      <a:pt x="3949" y="2223"/>
                    </a:lnTo>
                    <a:lnTo>
                      <a:pt x="3891" y="2258"/>
                    </a:lnTo>
                    <a:lnTo>
                      <a:pt x="3828" y="2284"/>
                    </a:lnTo>
                    <a:lnTo>
                      <a:pt x="3759" y="2299"/>
                    </a:lnTo>
                    <a:lnTo>
                      <a:pt x="3689" y="2305"/>
                    </a:lnTo>
                    <a:lnTo>
                      <a:pt x="3457" y="2305"/>
                    </a:lnTo>
                    <a:lnTo>
                      <a:pt x="3457" y="2537"/>
                    </a:lnTo>
                    <a:lnTo>
                      <a:pt x="3689" y="2537"/>
                    </a:lnTo>
                    <a:lnTo>
                      <a:pt x="3759" y="2543"/>
                    </a:lnTo>
                    <a:lnTo>
                      <a:pt x="3828" y="2558"/>
                    </a:lnTo>
                    <a:lnTo>
                      <a:pt x="3891" y="2584"/>
                    </a:lnTo>
                    <a:lnTo>
                      <a:pt x="3949" y="2619"/>
                    </a:lnTo>
                    <a:lnTo>
                      <a:pt x="4002" y="2660"/>
                    </a:lnTo>
                    <a:lnTo>
                      <a:pt x="4047" y="2711"/>
                    </a:lnTo>
                    <a:lnTo>
                      <a:pt x="4087" y="2766"/>
                    </a:lnTo>
                    <a:lnTo>
                      <a:pt x="4841" y="2766"/>
                    </a:lnTo>
                    <a:lnTo>
                      <a:pt x="4835" y="2680"/>
                    </a:lnTo>
                    <a:lnTo>
                      <a:pt x="4820" y="2597"/>
                    </a:lnTo>
                    <a:lnTo>
                      <a:pt x="4794" y="2517"/>
                    </a:lnTo>
                    <a:lnTo>
                      <a:pt x="4761" y="2443"/>
                    </a:lnTo>
                    <a:lnTo>
                      <a:pt x="4718" y="2372"/>
                    </a:lnTo>
                    <a:lnTo>
                      <a:pt x="4667" y="2307"/>
                    </a:lnTo>
                    <a:lnTo>
                      <a:pt x="4610" y="2250"/>
                    </a:lnTo>
                    <a:lnTo>
                      <a:pt x="4545" y="2199"/>
                    </a:lnTo>
                    <a:lnTo>
                      <a:pt x="4475" y="2156"/>
                    </a:lnTo>
                    <a:lnTo>
                      <a:pt x="4400" y="2121"/>
                    </a:lnTo>
                    <a:lnTo>
                      <a:pt x="4320" y="2096"/>
                    </a:lnTo>
                    <a:lnTo>
                      <a:pt x="4236" y="2080"/>
                    </a:lnTo>
                    <a:lnTo>
                      <a:pt x="4149" y="2076"/>
                    </a:lnTo>
                    <a:lnTo>
                      <a:pt x="4087" y="2076"/>
                    </a:lnTo>
                    <a:close/>
                    <a:moveTo>
                      <a:pt x="3689" y="921"/>
                    </a:moveTo>
                    <a:lnTo>
                      <a:pt x="3610" y="927"/>
                    </a:lnTo>
                    <a:lnTo>
                      <a:pt x="3534" y="939"/>
                    </a:lnTo>
                    <a:lnTo>
                      <a:pt x="3459" y="961"/>
                    </a:lnTo>
                    <a:lnTo>
                      <a:pt x="3389" y="990"/>
                    </a:lnTo>
                    <a:lnTo>
                      <a:pt x="3322" y="1027"/>
                    </a:lnTo>
                    <a:lnTo>
                      <a:pt x="3258" y="1072"/>
                    </a:lnTo>
                    <a:lnTo>
                      <a:pt x="3199" y="1125"/>
                    </a:lnTo>
                    <a:lnTo>
                      <a:pt x="2944" y="1384"/>
                    </a:lnTo>
                    <a:lnTo>
                      <a:pt x="3689" y="1384"/>
                    </a:lnTo>
                    <a:lnTo>
                      <a:pt x="3689" y="921"/>
                    </a:lnTo>
                    <a:close/>
                    <a:moveTo>
                      <a:pt x="3689" y="0"/>
                    </a:moveTo>
                    <a:lnTo>
                      <a:pt x="4381" y="0"/>
                    </a:lnTo>
                    <a:lnTo>
                      <a:pt x="4455" y="6"/>
                    </a:lnTo>
                    <a:lnTo>
                      <a:pt x="4526" y="23"/>
                    </a:lnTo>
                    <a:lnTo>
                      <a:pt x="4592" y="51"/>
                    </a:lnTo>
                    <a:lnTo>
                      <a:pt x="4653" y="88"/>
                    </a:lnTo>
                    <a:lnTo>
                      <a:pt x="4706" y="135"/>
                    </a:lnTo>
                    <a:lnTo>
                      <a:pt x="4753" y="188"/>
                    </a:lnTo>
                    <a:lnTo>
                      <a:pt x="4790" y="249"/>
                    </a:lnTo>
                    <a:lnTo>
                      <a:pt x="4818" y="316"/>
                    </a:lnTo>
                    <a:lnTo>
                      <a:pt x="4835" y="386"/>
                    </a:lnTo>
                    <a:lnTo>
                      <a:pt x="4841" y="461"/>
                    </a:lnTo>
                    <a:lnTo>
                      <a:pt x="4835" y="535"/>
                    </a:lnTo>
                    <a:lnTo>
                      <a:pt x="4818" y="606"/>
                    </a:lnTo>
                    <a:lnTo>
                      <a:pt x="4790" y="672"/>
                    </a:lnTo>
                    <a:lnTo>
                      <a:pt x="4753" y="733"/>
                    </a:lnTo>
                    <a:lnTo>
                      <a:pt x="4706" y="786"/>
                    </a:lnTo>
                    <a:lnTo>
                      <a:pt x="4653" y="833"/>
                    </a:lnTo>
                    <a:lnTo>
                      <a:pt x="4592" y="870"/>
                    </a:lnTo>
                    <a:lnTo>
                      <a:pt x="4526" y="898"/>
                    </a:lnTo>
                    <a:lnTo>
                      <a:pt x="4455" y="915"/>
                    </a:lnTo>
                    <a:lnTo>
                      <a:pt x="4381" y="921"/>
                    </a:lnTo>
                    <a:lnTo>
                      <a:pt x="4381" y="1384"/>
                    </a:lnTo>
                    <a:lnTo>
                      <a:pt x="4841" y="1384"/>
                    </a:lnTo>
                    <a:lnTo>
                      <a:pt x="4841" y="1849"/>
                    </a:lnTo>
                    <a:lnTo>
                      <a:pt x="4922" y="1915"/>
                    </a:lnTo>
                    <a:lnTo>
                      <a:pt x="4996" y="1990"/>
                    </a:lnTo>
                    <a:lnTo>
                      <a:pt x="5065" y="2068"/>
                    </a:lnTo>
                    <a:lnTo>
                      <a:pt x="5123" y="2154"/>
                    </a:lnTo>
                    <a:lnTo>
                      <a:pt x="5176" y="2247"/>
                    </a:lnTo>
                    <a:lnTo>
                      <a:pt x="5219" y="2343"/>
                    </a:lnTo>
                    <a:lnTo>
                      <a:pt x="5255" y="2443"/>
                    </a:lnTo>
                    <a:lnTo>
                      <a:pt x="5282" y="2546"/>
                    </a:lnTo>
                    <a:lnTo>
                      <a:pt x="5298" y="2656"/>
                    </a:lnTo>
                    <a:lnTo>
                      <a:pt x="5302" y="2766"/>
                    </a:lnTo>
                    <a:lnTo>
                      <a:pt x="5533" y="2766"/>
                    </a:lnTo>
                    <a:lnTo>
                      <a:pt x="5533" y="3229"/>
                    </a:lnTo>
                    <a:lnTo>
                      <a:pt x="5302" y="3229"/>
                    </a:lnTo>
                    <a:lnTo>
                      <a:pt x="5302" y="5763"/>
                    </a:lnTo>
                    <a:lnTo>
                      <a:pt x="5533" y="5763"/>
                    </a:lnTo>
                    <a:lnTo>
                      <a:pt x="5533" y="6226"/>
                    </a:lnTo>
                    <a:lnTo>
                      <a:pt x="2305" y="6226"/>
                    </a:lnTo>
                    <a:lnTo>
                      <a:pt x="2305" y="5763"/>
                    </a:lnTo>
                    <a:lnTo>
                      <a:pt x="2536" y="5763"/>
                    </a:lnTo>
                    <a:lnTo>
                      <a:pt x="2536" y="3458"/>
                    </a:lnTo>
                    <a:lnTo>
                      <a:pt x="2497" y="3458"/>
                    </a:lnTo>
                    <a:lnTo>
                      <a:pt x="2170" y="3785"/>
                    </a:lnTo>
                    <a:lnTo>
                      <a:pt x="2099" y="3854"/>
                    </a:lnTo>
                    <a:lnTo>
                      <a:pt x="2019" y="3921"/>
                    </a:lnTo>
                    <a:lnTo>
                      <a:pt x="1933" y="3987"/>
                    </a:lnTo>
                    <a:lnTo>
                      <a:pt x="1842" y="4050"/>
                    </a:lnTo>
                    <a:lnTo>
                      <a:pt x="1746" y="4111"/>
                    </a:lnTo>
                    <a:lnTo>
                      <a:pt x="1646" y="4168"/>
                    </a:lnTo>
                    <a:lnTo>
                      <a:pt x="1544" y="4219"/>
                    </a:lnTo>
                    <a:lnTo>
                      <a:pt x="1441" y="4266"/>
                    </a:lnTo>
                    <a:lnTo>
                      <a:pt x="1335" y="4305"/>
                    </a:lnTo>
                    <a:lnTo>
                      <a:pt x="1231" y="4336"/>
                    </a:lnTo>
                    <a:lnTo>
                      <a:pt x="1125" y="4360"/>
                    </a:lnTo>
                    <a:lnTo>
                      <a:pt x="1023" y="4375"/>
                    </a:lnTo>
                    <a:lnTo>
                      <a:pt x="923" y="4381"/>
                    </a:lnTo>
                    <a:lnTo>
                      <a:pt x="0" y="4381"/>
                    </a:lnTo>
                    <a:lnTo>
                      <a:pt x="0" y="1845"/>
                    </a:lnTo>
                    <a:lnTo>
                      <a:pt x="1192" y="1845"/>
                    </a:lnTo>
                    <a:lnTo>
                      <a:pt x="2546" y="474"/>
                    </a:lnTo>
                    <a:lnTo>
                      <a:pt x="2640" y="386"/>
                    </a:lnTo>
                    <a:lnTo>
                      <a:pt x="2740" y="308"/>
                    </a:lnTo>
                    <a:lnTo>
                      <a:pt x="2846" y="237"/>
                    </a:lnTo>
                    <a:lnTo>
                      <a:pt x="2956" y="174"/>
                    </a:lnTo>
                    <a:lnTo>
                      <a:pt x="3071" y="122"/>
                    </a:lnTo>
                    <a:lnTo>
                      <a:pt x="3189" y="78"/>
                    </a:lnTo>
                    <a:lnTo>
                      <a:pt x="3310" y="45"/>
                    </a:lnTo>
                    <a:lnTo>
                      <a:pt x="3434" y="20"/>
                    </a:lnTo>
                    <a:lnTo>
                      <a:pt x="3559" y="4"/>
                    </a:lnTo>
                    <a:lnTo>
                      <a:pt x="368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61" name="Group 160"/>
          <p:cNvGrpSpPr/>
          <p:nvPr/>
        </p:nvGrpSpPr>
        <p:grpSpPr>
          <a:xfrm>
            <a:off x="84919" y="5298608"/>
            <a:ext cx="4352350" cy="1023740"/>
            <a:chOff x="84919" y="5298608"/>
            <a:chExt cx="4352350" cy="1023740"/>
          </a:xfrm>
        </p:grpSpPr>
        <p:cxnSp>
          <p:nvCxnSpPr>
            <p:cNvPr id="116" name="Straight Connector 115"/>
            <p:cNvCxnSpPr/>
            <p:nvPr/>
          </p:nvCxnSpPr>
          <p:spPr>
            <a:xfrm>
              <a:off x="596789" y="6322348"/>
              <a:ext cx="3840480" cy="0"/>
            </a:xfrm>
            <a:prstGeom prst="line">
              <a:avLst/>
            </a:prstGeom>
            <a:ln w="12700">
              <a:solidFill>
                <a:srgbClr val="89CFF0"/>
              </a:solidFill>
              <a:prstDash val="solid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Block Arc 116"/>
            <p:cNvSpPr/>
            <p:nvPr/>
          </p:nvSpPr>
          <p:spPr>
            <a:xfrm flipH="1">
              <a:off x="84919" y="5298608"/>
              <a:ext cx="1023743" cy="1023740"/>
            </a:xfrm>
            <a:prstGeom prst="blockArc">
              <a:avLst>
                <a:gd name="adj1" fmla="val 12454468"/>
                <a:gd name="adj2" fmla="val 5525079"/>
                <a:gd name="adj3" fmla="val 0"/>
              </a:avLst>
            </a:prstGeom>
            <a:noFill/>
            <a:ln w="12700">
              <a:solidFill>
                <a:srgbClr val="89CFF0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18" name="Oval 117"/>
            <p:cNvSpPr/>
            <p:nvPr/>
          </p:nvSpPr>
          <p:spPr>
            <a:xfrm flipH="1">
              <a:off x="156441" y="5370129"/>
              <a:ext cx="880699" cy="880698"/>
            </a:xfrm>
            <a:prstGeom prst="ellipse">
              <a:avLst/>
            </a:prstGeom>
            <a:solidFill>
              <a:srgbClr val="89CFF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19" name="Oval 118"/>
            <p:cNvSpPr/>
            <p:nvPr/>
          </p:nvSpPr>
          <p:spPr>
            <a:xfrm>
              <a:off x="149056" y="5386370"/>
              <a:ext cx="845969" cy="84596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89CFF0"/>
              </a:solidFill>
            </a:ln>
            <a:effectLst>
              <a:innerShdw blurRad="63500">
                <a:prstClr val="black"/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grpSp>
          <p:nvGrpSpPr>
            <p:cNvPr id="152" name="Group 24"/>
            <p:cNvGrpSpPr>
              <a:grpSpLocks noChangeAspect="1"/>
            </p:cNvGrpSpPr>
            <p:nvPr/>
          </p:nvGrpSpPr>
          <p:grpSpPr bwMode="auto">
            <a:xfrm>
              <a:off x="303526" y="5540838"/>
              <a:ext cx="537028" cy="537028"/>
              <a:chOff x="720" y="0"/>
              <a:chExt cx="4320" cy="4320"/>
            </a:xfrm>
            <a:solidFill>
              <a:srgbClr val="89CFF0"/>
            </a:solidFill>
          </p:grpSpPr>
          <p:sp>
            <p:nvSpPr>
              <p:cNvPr id="155" name="Rectangle 26"/>
              <p:cNvSpPr>
                <a:spLocks noChangeArrowheads="1"/>
              </p:cNvSpPr>
              <p:nvPr/>
            </p:nvSpPr>
            <p:spPr bwMode="auto">
              <a:xfrm>
                <a:off x="1920" y="1920"/>
                <a:ext cx="1200" cy="1200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"/>
              <p:cNvSpPr>
                <a:spLocks noEditPoints="1"/>
              </p:cNvSpPr>
              <p:nvPr/>
            </p:nvSpPr>
            <p:spPr bwMode="auto">
              <a:xfrm>
                <a:off x="720" y="0"/>
                <a:ext cx="4320" cy="4320"/>
              </a:xfrm>
              <a:custGeom>
                <a:avLst/>
                <a:gdLst>
                  <a:gd name="T0" fmla="*/ 2978 w 4320"/>
                  <a:gd name="T1" fmla="*/ 1011 h 4320"/>
                  <a:gd name="T2" fmla="*/ 3748 w 4320"/>
                  <a:gd name="T3" fmla="*/ 1382 h 4320"/>
                  <a:gd name="T4" fmla="*/ 1320 w 4320"/>
                  <a:gd name="T5" fmla="*/ 240 h 4320"/>
                  <a:gd name="T6" fmla="*/ 1560 w 4320"/>
                  <a:gd name="T7" fmla="*/ 600 h 4320"/>
                  <a:gd name="T8" fmla="*/ 1320 w 4320"/>
                  <a:gd name="T9" fmla="*/ 240 h 4320"/>
                  <a:gd name="T10" fmla="*/ 1800 w 4320"/>
                  <a:gd name="T11" fmla="*/ 0 h 4320"/>
                  <a:gd name="T12" fmla="*/ 2449 w 4320"/>
                  <a:gd name="T13" fmla="*/ 240 h 4320"/>
                  <a:gd name="T14" fmla="*/ 3000 w 4320"/>
                  <a:gd name="T15" fmla="*/ 480 h 4320"/>
                  <a:gd name="T16" fmla="*/ 3360 w 4320"/>
                  <a:gd name="T17" fmla="*/ 2280 h 4320"/>
                  <a:gd name="T18" fmla="*/ 2676 w 4320"/>
                  <a:gd name="T19" fmla="*/ 805 h 4320"/>
                  <a:gd name="T20" fmla="*/ 1800 w 4320"/>
                  <a:gd name="T21" fmla="*/ 480 h 4320"/>
                  <a:gd name="T22" fmla="*/ 1920 w 4320"/>
                  <a:gd name="T23" fmla="*/ 600 h 4320"/>
                  <a:gd name="T24" fmla="*/ 2038 w 4320"/>
                  <a:gd name="T25" fmla="*/ 615 h 4320"/>
                  <a:gd name="T26" fmla="*/ 2146 w 4320"/>
                  <a:gd name="T27" fmla="*/ 656 h 4320"/>
                  <a:gd name="T28" fmla="*/ 2239 w 4320"/>
                  <a:gd name="T29" fmla="*/ 721 h 4320"/>
                  <a:gd name="T30" fmla="*/ 2314 w 4320"/>
                  <a:gd name="T31" fmla="*/ 806 h 4320"/>
                  <a:gd name="T32" fmla="*/ 2368 w 4320"/>
                  <a:gd name="T33" fmla="*/ 906 h 4320"/>
                  <a:gd name="T34" fmla="*/ 2396 w 4320"/>
                  <a:gd name="T35" fmla="*/ 1020 h 4320"/>
                  <a:gd name="T36" fmla="*/ 2400 w 4320"/>
                  <a:gd name="T37" fmla="*/ 1680 h 4320"/>
                  <a:gd name="T38" fmla="*/ 960 w 4320"/>
                  <a:gd name="T39" fmla="*/ 3360 h 4320"/>
                  <a:gd name="T40" fmla="*/ 2400 w 4320"/>
                  <a:gd name="T41" fmla="*/ 4080 h 4320"/>
                  <a:gd name="T42" fmla="*/ 2385 w 4320"/>
                  <a:gd name="T43" fmla="*/ 4164 h 4320"/>
                  <a:gd name="T44" fmla="*/ 2343 w 4320"/>
                  <a:gd name="T45" fmla="*/ 4235 h 4320"/>
                  <a:gd name="T46" fmla="*/ 2282 w 4320"/>
                  <a:gd name="T47" fmla="*/ 4287 h 4320"/>
                  <a:gd name="T48" fmla="*/ 2203 w 4320"/>
                  <a:gd name="T49" fmla="*/ 4316 h 4320"/>
                  <a:gd name="T50" fmla="*/ 720 w 4320"/>
                  <a:gd name="T51" fmla="*/ 4320 h 4320"/>
                  <a:gd name="T52" fmla="*/ 636 w 4320"/>
                  <a:gd name="T53" fmla="*/ 4306 h 4320"/>
                  <a:gd name="T54" fmla="*/ 566 w 4320"/>
                  <a:gd name="T55" fmla="*/ 4264 h 4320"/>
                  <a:gd name="T56" fmla="*/ 513 w 4320"/>
                  <a:gd name="T57" fmla="*/ 4201 h 4320"/>
                  <a:gd name="T58" fmla="*/ 484 w 4320"/>
                  <a:gd name="T59" fmla="*/ 4124 h 4320"/>
                  <a:gd name="T60" fmla="*/ 480 w 4320"/>
                  <a:gd name="T61" fmla="*/ 1080 h 4320"/>
                  <a:gd name="T62" fmla="*/ 495 w 4320"/>
                  <a:gd name="T63" fmla="*/ 962 h 4320"/>
                  <a:gd name="T64" fmla="*/ 537 w 4320"/>
                  <a:gd name="T65" fmla="*/ 855 h 4320"/>
                  <a:gd name="T66" fmla="*/ 601 w 4320"/>
                  <a:gd name="T67" fmla="*/ 761 h 4320"/>
                  <a:gd name="T68" fmla="*/ 686 w 4320"/>
                  <a:gd name="T69" fmla="*/ 686 h 4320"/>
                  <a:gd name="T70" fmla="*/ 787 w 4320"/>
                  <a:gd name="T71" fmla="*/ 632 h 4320"/>
                  <a:gd name="T72" fmla="*/ 899 w 4320"/>
                  <a:gd name="T73" fmla="*/ 603 h 4320"/>
                  <a:gd name="T74" fmla="*/ 1080 w 4320"/>
                  <a:gd name="T75" fmla="*/ 600 h 4320"/>
                  <a:gd name="T76" fmla="*/ 840 w 4320"/>
                  <a:gd name="T77" fmla="*/ 480 h 4320"/>
                  <a:gd name="T78" fmla="*/ 703 w 4320"/>
                  <a:gd name="T79" fmla="*/ 496 h 4320"/>
                  <a:gd name="T80" fmla="*/ 576 w 4320"/>
                  <a:gd name="T81" fmla="*/ 541 h 4320"/>
                  <a:gd name="T82" fmla="*/ 465 w 4320"/>
                  <a:gd name="T83" fmla="*/ 611 h 4320"/>
                  <a:gd name="T84" fmla="*/ 372 w 4320"/>
                  <a:gd name="T85" fmla="*/ 704 h 4320"/>
                  <a:gd name="T86" fmla="*/ 301 w 4320"/>
                  <a:gd name="T87" fmla="*/ 817 h 4320"/>
                  <a:gd name="T88" fmla="*/ 255 w 4320"/>
                  <a:gd name="T89" fmla="*/ 943 h 4320"/>
                  <a:gd name="T90" fmla="*/ 240 w 4320"/>
                  <a:gd name="T91" fmla="*/ 1080 h 4320"/>
                  <a:gd name="T92" fmla="*/ 4 w 4320"/>
                  <a:gd name="T93" fmla="*/ 999 h 4320"/>
                  <a:gd name="T94" fmla="*/ 34 w 4320"/>
                  <a:gd name="T95" fmla="*/ 844 h 4320"/>
                  <a:gd name="T96" fmla="*/ 90 w 4320"/>
                  <a:gd name="T97" fmla="*/ 702 h 4320"/>
                  <a:gd name="T98" fmla="*/ 171 w 4320"/>
                  <a:gd name="T99" fmla="*/ 572 h 4320"/>
                  <a:gd name="T100" fmla="*/ 274 w 4320"/>
                  <a:gd name="T101" fmla="*/ 459 h 4320"/>
                  <a:gd name="T102" fmla="*/ 394 w 4320"/>
                  <a:gd name="T103" fmla="*/ 368 h 4320"/>
                  <a:gd name="T104" fmla="*/ 531 w 4320"/>
                  <a:gd name="T105" fmla="*/ 298 h 4320"/>
                  <a:gd name="T106" fmla="*/ 681 w 4320"/>
                  <a:gd name="T107" fmla="*/ 255 h 4320"/>
                  <a:gd name="T108" fmla="*/ 840 w 4320"/>
                  <a:gd name="T109" fmla="*/ 240 h 4320"/>
                  <a:gd name="T110" fmla="*/ 1080 w 4320"/>
                  <a:gd name="T111" fmla="*/ 0 h 4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320" h="4320">
                    <a:moveTo>
                      <a:pt x="3050" y="939"/>
                    </a:moveTo>
                    <a:lnTo>
                      <a:pt x="2978" y="1011"/>
                    </a:lnTo>
                    <a:lnTo>
                      <a:pt x="3423" y="1708"/>
                    </a:lnTo>
                    <a:lnTo>
                      <a:pt x="3748" y="1382"/>
                    </a:lnTo>
                    <a:lnTo>
                      <a:pt x="3050" y="939"/>
                    </a:lnTo>
                    <a:close/>
                    <a:moveTo>
                      <a:pt x="1320" y="240"/>
                    </a:moveTo>
                    <a:lnTo>
                      <a:pt x="1320" y="600"/>
                    </a:lnTo>
                    <a:lnTo>
                      <a:pt x="1560" y="600"/>
                    </a:lnTo>
                    <a:lnTo>
                      <a:pt x="1560" y="240"/>
                    </a:lnTo>
                    <a:lnTo>
                      <a:pt x="1320" y="240"/>
                    </a:lnTo>
                    <a:close/>
                    <a:moveTo>
                      <a:pt x="1080" y="0"/>
                    </a:moveTo>
                    <a:lnTo>
                      <a:pt x="1800" y="0"/>
                    </a:lnTo>
                    <a:lnTo>
                      <a:pt x="1800" y="240"/>
                    </a:lnTo>
                    <a:lnTo>
                      <a:pt x="2449" y="240"/>
                    </a:lnTo>
                    <a:lnTo>
                      <a:pt x="2845" y="635"/>
                    </a:lnTo>
                    <a:lnTo>
                      <a:pt x="3000" y="480"/>
                    </a:lnTo>
                    <a:lnTo>
                      <a:pt x="4320" y="1320"/>
                    </a:lnTo>
                    <a:lnTo>
                      <a:pt x="3360" y="2280"/>
                    </a:lnTo>
                    <a:lnTo>
                      <a:pt x="2520" y="960"/>
                    </a:lnTo>
                    <a:lnTo>
                      <a:pt x="2676" y="805"/>
                    </a:lnTo>
                    <a:lnTo>
                      <a:pt x="2350" y="480"/>
                    </a:lnTo>
                    <a:lnTo>
                      <a:pt x="1800" y="480"/>
                    </a:lnTo>
                    <a:lnTo>
                      <a:pt x="1800" y="600"/>
                    </a:lnTo>
                    <a:lnTo>
                      <a:pt x="1920" y="600"/>
                    </a:lnTo>
                    <a:lnTo>
                      <a:pt x="1981" y="603"/>
                    </a:lnTo>
                    <a:lnTo>
                      <a:pt x="2038" y="615"/>
                    </a:lnTo>
                    <a:lnTo>
                      <a:pt x="2093" y="632"/>
                    </a:lnTo>
                    <a:lnTo>
                      <a:pt x="2146" y="656"/>
                    </a:lnTo>
                    <a:lnTo>
                      <a:pt x="2194" y="686"/>
                    </a:lnTo>
                    <a:lnTo>
                      <a:pt x="2239" y="721"/>
                    </a:lnTo>
                    <a:lnTo>
                      <a:pt x="2279" y="761"/>
                    </a:lnTo>
                    <a:lnTo>
                      <a:pt x="2314" y="806"/>
                    </a:lnTo>
                    <a:lnTo>
                      <a:pt x="2343" y="855"/>
                    </a:lnTo>
                    <a:lnTo>
                      <a:pt x="2368" y="906"/>
                    </a:lnTo>
                    <a:lnTo>
                      <a:pt x="2385" y="962"/>
                    </a:lnTo>
                    <a:lnTo>
                      <a:pt x="2396" y="1020"/>
                    </a:lnTo>
                    <a:lnTo>
                      <a:pt x="2400" y="1080"/>
                    </a:lnTo>
                    <a:lnTo>
                      <a:pt x="2400" y="1680"/>
                    </a:lnTo>
                    <a:lnTo>
                      <a:pt x="960" y="1680"/>
                    </a:lnTo>
                    <a:lnTo>
                      <a:pt x="960" y="3360"/>
                    </a:lnTo>
                    <a:lnTo>
                      <a:pt x="2400" y="3360"/>
                    </a:lnTo>
                    <a:lnTo>
                      <a:pt x="2400" y="4080"/>
                    </a:lnTo>
                    <a:lnTo>
                      <a:pt x="2396" y="4124"/>
                    </a:lnTo>
                    <a:lnTo>
                      <a:pt x="2385" y="4164"/>
                    </a:lnTo>
                    <a:lnTo>
                      <a:pt x="2367" y="4201"/>
                    </a:lnTo>
                    <a:lnTo>
                      <a:pt x="2343" y="4235"/>
                    </a:lnTo>
                    <a:lnTo>
                      <a:pt x="2314" y="4264"/>
                    </a:lnTo>
                    <a:lnTo>
                      <a:pt x="2282" y="4287"/>
                    </a:lnTo>
                    <a:lnTo>
                      <a:pt x="2244" y="4306"/>
                    </a:lnTo>
                    <a:lnTo>
                      <a:pt x="2203" y="4316"/>
                    </a:lnTo>
                    <a:lnTo>
                      <a:pt x="2160" y="4320"/>
                    </a:lnTo>
                    <a:lnTo>
                      <a:pt x="720" y="4320"/>
                    </a:lnTo>
                    <a:lnTo>
                      <a:pt x="677" y="4316"/>
                    </a:lnTo>
                    <a:lnTo>
                      <a:pt x="636" y="4306"/>
                    </a:lnTo>
                    <a:lnTo>
                      <a:pt x="598" y="4287"/>
                    </a:lnTo>
                    <a:lnTo>
                      <a:pt x="566" y="4264"/>
                    </a:lnTo>
                    <a:lnTo>
                      <a:pt x="537" y="4235"/>
                    </a:lnTo>
                    <a:lnTo>
                      <a:pt x="513" y="4201"/>
                    </a:lnTo>
                    <a:lnTo>
                      <a:pt x="495" y="4164"/>
                    </a:lnTo>
                    <a:lnTo>
                      <a:pt x="484" y="4124"/>
                    </a:lnTo>
                    <a:lnTo>
                      <a:pt x="480" y="4080"/>
                    </a:lnTo>
                    <a:lnTo>
                      <a:pt x="480" y="1080"/>
                    </a:lnTo>
                    <a:lnTo>
                      <a:pt x="484" y="1020"/>
                    </a:lnTo>
                    <a:lnTo>
                      <a:pt x="495" y="962"/>
                    </a:lnTo>
                    <a:lnTo>
                      <a:pt x="512" y="906"/>
                    </a:lnTo>
                    <a:lnTo>
                      <a:pt x="537" y="855"/>
                    </a:lnTo>
                    <a:lnTo>
                      <a:pt x="566" y="806"/>
                    </a:lnTo>
                    <a:lnTo>
                      <a:pt x="601" y="761"/>
                    </a:lnTo>
                    <a:lnTo>
                      <a:pt x="641" y="721"/>
                    </a:lnTo>
                    <a:lnTo>
                      <a:pt x="686" y="686"/>
                    </a:lnTo>
                    <a:lnTo>
                      <a:pt x="734" y="656"/>
                    </a:lnTo>
                    <a:lnTo>
                      <a:pt x="787" y="632"/>
                    </a:lnTo>
                    <a:lnTo>
                      <a:pt x="842" y="615"/>
                    </a:lnTo>
                    <a:lnTo>
                      <a:pt x="899" y="603"/>
                    </a:lnTo>
                    <a:lnTo>
                      <a:pt x="960" y="600"/>
                    </a:lnTo>
                    <a:lnTo>
                      <a:pt x="1080" y="600"/>
                    </a:lnTo>
                    <a:lnTo>
                      <a:pt x="1080" y="480"/>
                    </a:lnTo>
                    <a:lnTo>
                      <a:pt x="840" y="480"/>
                    </a:lnTo>
                    <a:lnTo>
                      <a:pt x="770" y="484"/>
                    </a:lnTo>
                    <a:lnTo>
                      <a:pt x="703" y="496"/>
                    </a:lnTo>
                    <a:lnTo>
                      <a:pt x="638" y="514"/>
                    </a:lnTo>
                    <a:lnTo>
                      <a:pt x="576" y="541"/>
                    </a:lnTo>
                    <a:lnTo>
                      <a:pt x="518" y="573"/>
                    </a:lnTo>
                    <a:lnTo>
                      <a:pt x="465" y="611"/>
                    </a:lnTo>
                    <a:lnTo>
                      <a:pt x="416" y="656"/>
                    </a:lnTo>
                    <a:lnTo>
                      <a:pt x="372" y="704"/>
                    </a:lnTo>
                    <a:lnTo>
                      <a:pt x="334" y="758"/>
                    </a:lnTo>
                    <a:lnTo>
                      <a:pt x="301" y="817"/>
                    </a:lnTo>
                    <a:lnTo>
                      <a:pt x="275" y="878"/>
                    </a:lnTo>
                    <a:lnTo>
                      <a:pt x="255" y="943"/>
                    </a:lnTo>
                    <a:lnTo>
                      <a:pt x="243" y="1011"/>
                    </a:lnTo>
                    <a:lnTo>
                      <a:pt x="240" y="1080"/>
                    </a:lnTo>
                    <a:lnTo>
                      <a:pt x="0" y="1080"/>
                    </a:lnTo>
                    <a:lnTo>
                      <a:pt x="4" y="999"/>
                    </a:lnTo>
                    <a:lnTo>
                      <a:pt x="16" y="920"/>
                    </a:lnTo>
                    <a:lnTo>
                      <a:pt x="34" y="844"/>
                    </a:lnTo>
                    <a:lnTo>
                      <a:pt x="59" y="771"/>
                    </a:lnTo>
                    <a:lnTo>
                      <a:pt x="90" y="702"/>
                    </a:lnTo>
                    <a:lnTo>
                      <a:pt x="128" y="635"/>
                    </a:lnTo>
                    <a:lnTo>
                      <a:pt x="171" y="572"/>
                    </a:lnTo>
                    <a:lnTo>
                      <a:pt x="220" y="513"/>
                    </a:lnTo>
                    <a:lnTo>
                      <a:pt x="274" y="459"/>
                    </a:lnTo>
                    <a:lnTo>
                      <a:pt x="333" y="411"/>
                    </a:lnTo>
                    <a:lnTo>
                      <a:pt x="394" y="368"/>
                    </a:lnTo>
                    <a:lnTo>
                      <a:pt x="461" y="330"/>
                    </a:lnTo>
                    <a:lnTo>
                      <a:pt x="531" y="298"/>
                    </a:lnTo>
                    <a:lnTo>
                      <a:pt x="605" y="274"/>
                    </a:lnTo>
                    <a:lnTo>
                      <a:pt x="681" y="255"/>
                    </a:lnTo>
                    <a:lnTo>
                      <a:pt x="759" y="243"/>
                    </a:lnTo>
                    <a:lnTo>
                      <a:pt x="840" y="240"/>
                    </a:lnTo>
                    <a:lnTo>
                      <a:pt x="1080" y="240"/>
                    </a:lnTo>
                    <a:lnTo>
                      <a:pt x="108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</p:grpSp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7" t="-286" r="13757" b="197"/>
          <a:stretch/>
        </p:blipFill>
        <p:spPr>
          <a:xfrm>
            <a:off x="4559968" y="1215189"/>
            <a:ext cx="4584032" cy="421105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559968" y="1215190"/>
            <a:ext cx="4584032" cy="4208358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7A0000"/>
              </a:buClr>
            </a:pPr>
            <a:endParaRPr lang="en-US" sz="1000" dirty="0">
              <a:solidFill>
                <a:prstClr val="white"/>
              </a:solidFill>
            </a:endParaRPr>
          </a:p>
          <a:p>
            <a:pPr>
              <a:buClr>
                <a:srgbClr val="7A0000"/>
              </a:buClr>
            </a:pPr>
            <a:endParaRPr lang="en-US" sz="1000" dirty="0">
              <a:solidFill>
                <a:prstClr val="white"/>
              </a:solidFill>
            </a:endParaRPr>
          </a:p>
        </p:txBody>
      </p:sp>
      <p:sp>
        <p:nvSpPr>
          <p:cNvPr id="162" name="Rectangle 161"/>
          <p:cNvSpPr/>
          <p:nvPr/>
        </p:nvSpPr>
        <p:spPr>
          <a:xfrm>
            <a:off x="4559967" y="5138057"/>
            <a:ext cx="4584032" cy="1303083"/>
          </a:xfrm>
          <a:prstGeom prst="rect">
            <a:avLst/>
          </a:prstGeom>
          <a:solidFill>
            <a:srgbClr val="7DAF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7A0000"/>
              </a:buClr>
            </a:pPr>
            <a:endParaRPr lang="en-US" sz="1000" dirty="0">
              <a:solidFill>
                <a:prstClr val="white"/>
              </a:solidFill>
            </a:endParaRPr>
          </a:p>
          <a:p>
            <a:pPr>
              <a:buClr>
                <a:srgbClr val="7A0000"/>
              </a:buClr>
            </a:pPr>
            <a:endParaRPr lang="en-US" sz="1000" dirty="0">
              <a:solidFill>
                <a:prstClr val="white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163833" y="1284434"/>
            <a:ext cx="337630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buClr>
                <a:srgbClr val="7A0000"/>
              </a:buClr>
            </a:pP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Landlord – Resident Property Insurance 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4559967" y="5189434"/>
            <a:ext cx="4461367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Homeowner policy is </a:t>
            </a:r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</a:t>
            </a:r>
            <a:r>
              <a:rPr lang="en-US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policy you want. </a:t>
            </a:r>
          </a:p>
          <a:p>
            <a:r>
              <a:rPr lang="en-US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will pay more and have a lot less coverage.</a:t>
            </a:r>
          </a:p>
        </p:txBody>
      </p:sp>
    </p:spTree>
    <p:extLst>
      <p:ext uri="{BB962C8B-B14F-4D97-AF65-F5344CB8AC3E}">
        <p14:creationId xmlns:p14="http://schemas.microsoft.com/office/powerpoint/2010/main" val="426836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2910145" y="1494588"/>
            <a:ext cx="6207993" cy="662483"/>
          </a:xfrm>
          <a:prstGeom prst="rect">
            <a:avLst/>
          </a:prstGeom>
          <a:solidFill>
            <a:srgbClr val="C4C4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860" y="105737"/>
            <a:ext cx="7571560" cy="756869"/>
          </a:xfrm>
        </p:spPr>
        <p:txBody>
          <a:bodyPr>
            <a:noAutofit/>
          </a:bodyPr>
          <a:lstStyle/>
          <a:p>
            <a:r>
              <a:rPr lang="en-US" dirty="0"/>
              <a:t>Connection With You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>
                <a:solidFill>
                  <a:prstClr val="white"/>
                </a:solidFill>
              </a:rPr>
              <a:pPr/>
              <a:t>46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72853" y="1063710"/>
            <a:ext cx="2637292" cy="3517510"/>
            <a:chOff x="721750" y="1361604"/>
            <a:chExt cx="2776542" cy="3703236"/>
          </a:xfrm>
        </p:grpSpPr>
        <p:pic>
          <p:nvPicPr>
            <p:cNvPr id="34" name="Picture 6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9" t="3913" r="4382" b="3454"/>
            <a:stretch/>
          </p:blipFill>
          <p:spPr bwMode="auto">
            <a:xfrm>
              <a:off x="740224" y="1361604"/>
              <a:ext cx="2758068" cy="3703236"/>
            </a:xfrm>
            <a:prstGeom prst="rect">
              <a:avLst/>
            </a:prstGeom>
            <a:noFill/>
            <a:ln w="22225">
              <a:solidFill>
                <a:srgbClr val="C3D69B"/>
              </a:solidFill>
            </a:ln>
            <a:extLst/>
          </p:spPr>
        </p:pic>
        <p:sp>
          <p:nvSpPr>
            <p:cNvPr id="12" name="Rectangle 11"/>
            <p:cNvSpPr/>
            <p:nvPr/>
          </p:nvSpPr>
          <p:spPr>
            <a:xfrm>
              <a:off x="721750" y="1361604"/>
              <a:ext cx="265113" cy="265113"/>
            </a:xfrm>
            <a:prstGeom prst="rect">
              <a:avLst/>
            </a:prstGeom>
            <a:solidFill>
              <a:srgbClr val="C3D69B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721750" y="1361604"/>
              <a:ext cx="2468880" cy="54595"/>
            </a:xfrm>
            <a:prstGeom prst="rect">
              <a:avLst/>
            </a:prstGeom>
            <a:solidFill>
              <a:srgbClr val="C3D69B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ectangle 42"/>
            <p:cNvSpPr/>
            <p:nvPr/>
          </p:nvSpPr>
          <p:spPr>
            <a:xfrm rot="16200000">
              <a:off x="154688" y="1928667"/>
              <a:ext cx="1188720" cy="54595"/>
            </a:xfrm>
            <a:prstGeom prst="rect">
              <a:avLst/>
            </a:prstGeom>
            <a:solidFill>
              <a:srgbClr val="C3D69B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1365955" y="2701709"/>
            <a:ext cx="2662922" cy="3573288"/>
            <a:chOff x="5095805" y="2908387"/>
            <a:chExt cx="2448730" cy="3285870"/>
          </a:xfrm>
        </p:grpSpPr>
        <p:pic>
          <p:nvPicPr>
            <p:cNvPr id="53" name="Picture 6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5104" t="4516" r="4671" b="2830"/>
            <a:stretch/>
          </p:blipFill>
          <p:spPr bwMode="auto">
            <a:xfrm>
              <a:off x="5095805" y="2908387"/>
              <a:ext cx="2427214" cy="3264354"/>
            </a:xfrm>
            <a:prstGeom prst="rect">
              <a:avLst/>
            </a:prstGeom>
            <a:noFill/>
            <a:ln w="22225">
              <a:solidFill>
                <a:srgbClr val="89CFF0"/>
              </a:solidFill>
            </a:ln>
            <a:extLst/>
          </p:spPr>
        </p:pic>
        <p:grpSp>
          <p:nvGrpSpPr>
            <p:cNvPr id="54" name="Group 53"/>
            <p:cNvGrpSpPr/>
            <p:nvPr/>
          </p:nvGrpSpPr>
          <p:grpSpPr>
            <a:xfrm flipH="1" flipV="1">
              <a:off x="5375768" y="5150035"/>
              <a:ext cx="2168767" cy="1044222"/>
              <a:chOff x="6676397" y="1706013"/>
              <a:chExt cx="2468880" cy="1188721"/>
            </a:xfrm>
            <a:solidFill>
              <a:srgbClr val="89CFF0"/>
            </a:solidFill>
          </p:grpSpPr>
          <p:sp>
            <p:nvSpPr>
              <p:cNvPr id="55" name="Rectangle 54"/>
              <p:cNvSpPr/>
              <p:nvPr/>
            </p:nvSpPr>
            <p:spPr>
              <a:xfrm>
                <a:off x="6676397" y="1706013"/>
                <a:ext cx="265113" cy="265113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6676397" y="1706013"/>
                <a:ext cx="2468880" cy="54595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7" name="Rectangle 56"/>
              <p:cNvSpPr/>
              <p:nvPr/>
            </p:nvSpPr>
            <p:spPr>
              <a:xfrm rot="16200000">
                <a:off x="6109335" y="2273076"/>
                <a:ext cx="1188720" cy="54595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4382146" y="2652933"/>
            <a:ext cx="4304806" cy="958493"/>
            <a:chOff x="4382146" y="2652933"/>
            <a:chExt cx="4304806" cy="958493"/>
          </a:xfrm>
        </p:grpSpPr>
        <p:sp>
          <p:nvSpPr>
            <p:cNvPr id="49" name="TextBox 48"/>
            <p:cNvSpPr txBox="1"/>
            <p:nvPr/>
          </p:nvSpPr>
          <p:spPr>
            <a:xfrm>
              <a:off x="4382146" y="2652933"/>
              <a:ext cx="430480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7A0000"/>
                </a:buClr>
              </a:pPr>
              <a:r>
                <a:rPr lang="en-US" sz="2000" b="1" dirty="0">
                  <a:solidFill>
                    <a:srgbClr val="78953D"/>
                  </a:solidFill>
                </a:rPr>
                <a:t>Owner Investor  Newsletter   </a:t>
              </a:r>
            </a:p>
            <a:p>
              <a:pPr>
                <a:buClr>
                  <a:srgbClr val="7A0000"/>
                </a:buClr>
              </a:pPr>
              <a:r>
                <a:rPr lang="en-US" i="1" dirty="0">
                  <a:solidFill>
                    <a:srgbClr val="647886"/>
                  </a:solidFill>
                </a:rPr>
                <a:t>Amazing it’s been written for 22 years and we’ve never missed a month.</a:t>
              </a:r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4466167" y="3611426"/>
              <a:ext cx="3910752" cy="0"/>
            </a:xfrm>
            <a:prstGeom prst="line">
              <a:avLst/>
            </a:prstGeom>
            <a:ln>
              <a:solidFill>
                <a:srgbClr val="C3D69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4466167" y="4227277"/>
            <a:ext cx="4288587" cy="707886"/>
            <a:chOff x="4855413" y="4581220"/>
            <a:chExt cx="4288587" cy="707886"/>
          </a:xfrm>
        </p:grpSpPr>
        <p:sp>
          <p:nvSpPr>
            <p:cNvPr id="51" name="TextBox 50"/>
            <p:cNvSpPr txBox="1"/>
            <p:nvPr/>
          </p:nvSpPr>
          <p:spPr>
            <a:xfrm>
              <a:off x="4855413" y="4581220"/>
              <a:ext cx="428858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7A0000"/>
                </a:buClr>
              </a:pPr>
              <a:r>
                <a:rPr lang="en-US" sz="2000" i="1" dirty="0">
                  <a:solidFill>
                    <a:srgbClr val="89CFF0"/>
                  </a:solidFill>
                </a:rPr>
                <a:t>You can view on your phone, tablet, desktop or in the mail. </a:t>
              </a: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4914900" y="5279844"/>
              <a:ext cx="3910752" cy="0"/>
            </a:xfrm>
            <a:prstGeom prst="line">
              <a:avLst/>
            </a:prstGeom>
            <a:ln>
              <a:solidFill>
                <a:srgbClr val="89CF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/>
          <p:cNvSpPr/>
          <p:nvPr/>
        </p:nvSpPr>
        <p:spPr>
          <a:xfrm>
            <a:off x="2927692" y="1455732"/>
            <a:ext cx="6207993" cy="662483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830879" y="1519969"/>
            <a:ext cx="24016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7A0000"/>
              </a:buClr>
            </a:pPr>
            <a:r>
              <a:rPr lang="en-US" sz="2800" b="1" dirty="0">
                <a:solidFill>
                  <a:srgbClr val="78953D"/>
                </a:solidFill>
              </a:rPr>
              <a:t>Newsworthy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79526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860" y="105737"/>
            <a:ext cx="7571560" cy="756869"/>
          </a:xfrm>
        </p:spPr>
        <p:txBody>
          <a:bodyPr>
            <a:noAutofit/>
          </a:bodyPr>
          <a:lstStyle/>
          <a:p>
            <a:r>
              <a:rPr lang="en-US" sz="2400" dirty="0"/>
              <a:t>Partnership Agreement</a:t>
            </a:r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>
                <a:solidFill>
                  <a:prstClr val="white"/>
                </a:solidFill>
              </a:rPr>
              <a:pPr/>
              <a:t>47</a:t>
            </a:fld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202" name="Straight Connector 201"/>
          <p:cNvCxnSpPr/>
          <p:nvPr/>
        </p:nvCxnSpPr>
        <p:spPr>
          <a:xfrm>
            <a:off x="-5066" y="2795275"/>
            <a:ext cx="2605463" cy="0"/>
          </a:xfrm>
          <a:prstGeom prst="line">
            <a:avLst/>
          </a:prstGeom>
          <a:ln>
            <a:solidFill>
              <a:srgbClr val="89CFF0"/>
            </a:solidFill>
            <a:prstDash val="sys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6310696" y="1180779"/>
            <a:ext cx="2905153" cy="1631216"/>
            <a:chOff x="6310696" y="1180779"/>
            <a:chExt cx="2905153" cy="1631216"/>
          </a:xfrm>
        </p:grpSpPr>
        <p:cxnSp>
          <p:nvCxnSpPr>
            <p:cNvPr id="205" name="Straight Connector 204"/>
            <p:cNvCxnSpPr/>
            <p:nvPr/>
          </p:nvCxnSpPr>
          <p:spPr>
            <a:xfrm>
              <a:off x="6442669" y="2795275"/>
              <a:ext cx="2734148" cy="0"/>
            </a:xfrm>
            <a:prstGeom prst="line">
              <a:avLst/>
            </a:prstGeom>
            <a:ln>
              <a:solidFill>
                <a:srgbClr val="93A4AF"/>
              </a:solidFill>
              <a:prstDash val="sysDash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3" name="Rectangle 212"/>
            <p:cNvSpPr/>
            <p:nvPr/>
          </p:nvSpPr>
          <p:spPr>
            <a:xfrm>
              <a:off x="6310696" y="1180779"/>
              <a:ext cx="2905153" cy="1631216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>
                <a:buClr>
                  <a:srgbClr val="7A0000"/>
                </a:buClr>
              </a:pPr>
              <a:r>
                <a:rPr lang="en-US" sz="1600" b="1" dirty="0">
                  <a:solidFill>
                    <a:srgbClr val="4A5862"/>
                  </a:solidFill>
                </a:rPr>
                <a:t>Owner</a:t>
              </a:r>
            </a:p>
            <a:p>
              <a:pPr marL="91440" indent="-91440">
                <a:buClr>
                  <a:schemeClr val="tx1"/>
                </a:buClr>
                <a:buFont typeface="Arial" panose="020B0604020202020204" pitchFamily="34" charset="0"/>
                <a:buChar char="›"/>
              </a:pPr>
              <a:r>
                <a:rPr lang="en-US" sz="1400" i="1" dirty="0">
                  <a:solidFill>
                    <a:prstClr val="black"/>
                  </a:solidFill>
                </a:rPr>
                <a:t>Move out of property as agreed if currently living in property</a:t>
              </a:r>
            </a:p>
            <a:p>
              <a:pPr marL="91440" indent="-91440">
                <a:buClr>
                  <a:schemeClr val="tx1"/>
                </a:buClr>
                <a:buFont typeface="Arial" panose="020B0604020202020204" pitchFamily="34" charset="0"/>
                <a:buChar char="›"/>
              </a:pPr>
              <a:r>
                <a:rPr lang="en-US" sz="1400" i="1" dirty="0">
                  <a:solidFill>
                    <a:prstClr val="black"/>
                  </a:solidFill>
                </a:rPr>
                <a:t>Remit funds timely when needed</a:t>
              </a:r>
            </a:p>
            <a:p>
              <a:pPr marL="91440" indent="-91440">
                <a:buClr>
                  <a:schemeClr val="tx1"/>
                </a:buClr>
                <a:buFont typeface="Arial" panose="020B0604020202020204" pitchFamily="34" charset="0"/>
                <a:buChar char="›"/>
              </a:pPr>
              <a:r>
                <a:rPr lang="en-US" sz="1400" i="1" dirty="0">
                  <a:solidFill>
                    <a:prstClr val="black"/>
                  </a:solidFill>
                </a:rPr>
                <a:t>Respond within 48hrs of contact</a:t>
              </a:r>
            </a:p>
            <a:p>
              <a:pPr marL="91440" indent="-91440">
                <a:buClr>
                  <a:schemeClr val="tx1"/>
                </a:buClr>
                <a:buFont typeface="Arial" panose="020B0604020202020204" pitchFamily="34" charset="0"/>
                <a:buChar char="›"/>
              </a:pPr>
              <a:r>
                <a:rPr lang="en-US" sz="1400" i="1" dirty="0">
                  <a:solidFill>
                    <a:prstClr val="black"/>
                  </a:solidFill>
                </a:rPr>
                <a:t>Obtain the proper property insurance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370820" y="4596929"/>
            <a:ext cx="2593802" cy="984885"/>
            <a:chOff x="6370820" y="4596929"/>
            <a:chExt cx="2593802" cy="984885"/>
          </a:xfrm>
        </p:grpSpPr>
        <p:cxnSp>
          <p:nvCxnSpPr>
            <p:cNvPr id="211" name="Straight Connector 210"/>
            <p:cNvCxnSpPr/>
            <p:nvPr/>
          </p:nvCxnSpPr>
          <p:spPr>
            <a:xfrm>
              <a:off x="6370820" y="5571154"/>
              <a:ext cx="2593802" cy="0"/>
            </a:xfrm>
            <a:prstGeom prst="line">
              <a:avLst/>
            </a:prstGeom>
            <a:ln>
              <a:solidFill>
                <a:srgbClr val="7DAFE2"/>
              </a:solidFill>
              <a:prstDash val="sysDash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3" name="Rectangle 292"/>
            <p:cNvSpPr/>
            <p:nvPr/>
          </p:nvSpPr>
          <p:spPr>
            <a:xfrm>
              <a:off x="6538648" y="4596929"/>
              <a:ext cx="2319520" cy="98488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rgbClr val="438CD5"/>
                  </a:solidFill>
                </a:rPr>
                <a:t>Resident</a:t>
              </a:r>
            </a:p>
            <a:p>
              <a:pPr marL="91440" indent="-91440">
                <a:buClr>
                  <a:schemeClr val="tx1"/>
                </a:buClr>
                <a:buFont typeface="Arial" panose="020B0604020202020204" pitchFamily="34" charset="0"/>
                <a:buChar char="›"/>
              </a:pPr>
              <a:r>
                <a:rPr lang="en-US" sz="1400" i="1" dirty="0">
                  <a:solidFill>
                    <a:prstClr val="black"/>
                  </a:solidFill>
                </a:rPr>
                <a:t>Maintain property</a:t>
              </a:r>
            </a:p>
            <a:p>
              <a:pPr marL="91440" indent="-91440">
                <a:buClr>
                  <a:schemeClr val="tx1"/>
                </a:buClr>
                <a:buFont typeface="Arial" panose="020B0604020202020204" pitchFamily="34" charset="0"/>
                <a:buChar char="›"/>
              </a:pPr>
              <a:r>
                <a:rPr lang="en-US" sz="1400" i="1" dirty="0">
                  <a:solidFill>
                    <a:prstClr val="black"/>
                  </a:solidFill>
                </a:rPr>
                <a:t>Pay rent on time</a:t>
              </a:r>
            </a:p>
            <a:p>
              <a:pPr marL="91440" indent="-91440">
                <a:buClr>
                  <a:schemeClr val="tx1"/>
                </a:buClr>
                <a:buFont typeface="Arial" panose="020B0604020202020204" pitchFamily="34" charset="0"/>
                <a:buChar char="›"/>
              </a:pPr>
              <a:r>
                <a:rPr lang="en-US" sz="1400" i="1" dirty="0">
                  <a:solidFill>
                    <a:prstClr val="black"/>
                  </a:solidFill>
                </a:rPr>
                <a:t>Notifies us of repairs</a:t>
              </a:r>
              <a:endParaRPr lang="en-US" sz="1400" b="1" i="1" dirty="0">
                <a:solidFill>
                  <a:srgbClr val="647886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-11422" y="3940692"/>
            <a:ext cx="2805368" cy="1631216"/>
            <a:chOff x="-11422" y="3940692"/>
            <a:chExt cx="2805368" cy="1631216"/>
          </a:xfrm>
        </p:grpSpPr>
        <p:cxnSp>
          <p:nvCxnSpPr>
            <p:cNvPr id="208" name="Straight Connector 207"/>
            <p:cNvCxnSpPr/>
            <p:nvPr/>
          </p:nvCxnSpPr>
          <p:spPr>
            <a:xfrm>
              <a:off x="-11422" y="5571154"/>
              <a:ext cx="2743200" cy="0"/>
            </a:xfrm>
            <a:prstGeom prst="line">
              <a:avLst/>
            </a:prstGeom>
            <a:ln>
              <a:solidFill>
                <a:srgbClr val="C3D69B"/>
              </a:solidFill>
              <a:prstDash val="sys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4" name="Rectangle 293"/>
            <p:cNvSpPr/>
            <p:nvPr/>
          </p:nvSpPr>
          <p:spPr>
            <a:xfrm>
              <a:off x="283878" y="3940692"/>
              <a:ext cx="2510068" cy="1631216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rgbClr val="83A343"/>
                  </a:solidFill>
                </a:rPr>
                <a:t>Vendor</a:t>
              </a:r>
            </a:p>
            <a:p>
              <a:pPr marL="91440" indent="-91440">
                <a:buClr>
                  <a:schemeClr val="tx1"/>
                </a:buClr>
                <a:buFont typeface="Arial" panose="020B0604020202020204" pitchFamily="34" charset="0"/>
                <a:buChar char="›"/>
              </a:pPr>
              <a:r>
                <a:rPr lang="en-US" sz="1400" i="1" dirty="0">
                  <a:solidFill>
                    <a:prstClr val="black"/>
                  </a:solidFill>
                </a:rPr>
                <a:t>Must be licensed &amp; insured</a:t>
              </a:r>
            </a:p>
            <a:p>
              <a:pPr marL="91440" indent="-91440">
                <a:buClr>
                  <a:schemeClr val="tx1"/>
                </a:buClr>
                <a:buFont typeface="Arial" panose="020B0604020202020204" pitchFamily="34" charset="0"/>
                <a:buChar char="›"/>
              </a:pPr>
              <a:r>
                <a:rPr lang="en-US" sz="1400" i="1" dirty="0">
                  <a:solidFill>
                    <a:prstClr val="black"/>
                  </a:solidFill>
                </a:rPr>
                <a:t>Must give timely service to resident</a:t>
              </a:r>
            </a:p>
            <a:p>
              <a:pPr marL="91440" indent="-91440">
                <a:buClr>
                  <a:schemeClr val="tx1"/>
                </a:buClr>
                <a:buFont typeface="Arial" panose="020B0604020202020204" pitchFamily="34" charset="0"/>
                <a:buChar char="›"/>
              </a:pPr>
              <a:r>
                <a:rPr lang="en-US" sz="1400" i="1" dirty="0">
                  <a:solidFill>
                    <a:prstClr val="black"/>
                  </a:solidFill>
                </a:rPr>
                <a:t>Give estimates as needed</a:t>
              </a:r>
            </a:p>
            <a:p>
              <a:pPr marL="91440" indent="-91440">
                <a:buClr>
                  <a:schemeClr val="tx1"/>
                </a:buClr>
                <a:buFont typeface="Arial" panose="020B0604020202020204" pitchFamily="34" charset="0"/>
                <a:buChar char="›"/>
              </a:pPr>
              <a:r>
                <a:rPr lang="en-US" sz="1400" i="1" dirty="0">
                  <a:solidFill>
                    <a:prstClr val="black"/>
                  </a:solidFill>
                </a:rPr>
                <a:t>Agree to our pre-set maintenance pricing</a:t>
              </a:r>
              <a:endParaRPr lang="en-US" sz="1400" b="1" i="1" dirty="0">
                <a:solidFill>
                  <a:srgbClr val="647886"/>
                </a:solidFill>
              </a:endParaRPr>
            </a:p>
          </p:txBody>
        </p:sp>
      </p:grpSp>
      <p:sp>
        <p:nvSpPr>
          <p:cNvPr id="295" name="Rectangle 294"/>
          <p:cNvSpPr/>
          <p:nvPr/>
        </p:nvSpPr>
        <p:spPr>
          <a:xfrm>
            <a:off x="172777" y="1165789"/>
            <a:ext cx="2051719" cy="163121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33AEE5"/>
                </a:solidFill>
              </a:rPr>
              <a:t>Management One</a:t>
            </a:r>
          </a:p>
          <a:p>
            <a:pPr marL="91440" indent="-91440">
              <a:buClr>
                <a:schemeClr val="tx1"/>
              </a:buClr>
              <a:buFont typeface="Arial" panose="020B0604020202020204" pitchFamily="34" charset="0"/>
              <a:buChar char="›"/>
            </a:pPr>
            <a:r>
              <a:rPr lang="en-US" sz="1400" i="1" dirty="0"/>
              <a:t>Manages the resident</a:t>
            </a:r>
          </a:p>
          <a:p>
            <a:pPr marL="91440" indent="-91440">
              <a:buClr>
                <a:schemeClr val="tx1"/>
              </a:buClr>
              <a:buFont typeface="Arial" panose="020B0604020202020204" pitchFamily="34" charset="0"/>
              <a:buChar char="›"/>
            </a:pPr>
            <a:r>
              <a:rPr lang="en-US" sz="1400" i="1" dirty="0"/>
              <a:t>Manages cash flow</a:t>
            </a:r>
          </a:p>
          <a:p>
            <a:pPr marL="91440" indent="-91440">
              <a:buClr>
                <a:schemeClr val="tx1"/>
              </a:buClr>
              <a:buFont typeface="Arial" panose="020B0604020202020204" pitchFamily="34" charset="0"/>
              <a:buChar char="›"/>
            </a:pPr>
            <a:r>
              <a:rPr lang="en-US" sz="1400" i="1" dirty="0"/>
              <a:t>Leasing</a:t>
            </a:r>
          </a:p>
          <a:p>
            <a:pPr marL="91440" indent="-91440">
              <a:buClr>
                <a:schemeClr val="tx1"/>
              </a:buClr>
              <a:buFont typeface="Arial" panose="020B0604020202020204" pitchFamily="34" charset="0"/>
              <a:buChar char="›"/>
            </a:pPr>
            <a:r>
              <a:rPr lang="en-US" sz="1400" i="1" dirty="0"/>
              <a:t>Repairs</a:t>
            </a:r>
          </a:p>
          <a:p>
            <a:pPr marL="91440" indent="-91440">
              <a:buClr>
                <a:schemeClr val="tx1"/>
              </a:buClr>
              <a:buFont typeface="Arial" panose="020B0604020202020204" pitchFamily="34" charset="0"/>
              <a:buChar char="›"/>
            </a:pPr>
            <a:r>
              <a:rPr lang="en-US" sz="1400" i="1" dirty="0"/>
              <a:t>Inspections </a:t>
            </a:r>
          </a:p>
          <a:p>
            <a:pPr marL="91440" indent="-91440">
              <a:buClr>
                <a:schemeClr val="tx1"/>
              </a:buClr>
              <a:buFont typeface="Arial" panose="020B0604020202020204" pitchFamily="34" charset="0"/>
              <a:buChar char="›"/>
            </a:pPr>
            <a:r>
              <a:rPr lang="en-US" sz="1400" i="1" dirty="0"/>
              <a:t>Accounting</a:t>
            </a:r>
            <a:endParaRPr lang="en-US" sz="1400" b="1" i="1" dirty="0">
              <a:solidFill>
                <a:srgbClr val="647886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758190" y="1836285"/>
            <a:ext cx="3627620" cy="3570960"/>
            <a:chOff x="2758190" y="1951573"/>
            <a:chExt cx="3627620" cy="3570960"/>
          </a:xfrm>
        </p:grpSpPr>
        <p:sp>
          <p:nvSpPr>
            <p:cNvPr id="252" name="Frame 251"/>
            <p:cNvSpPr/>
            <p:nvPr/>
          </p:nvSpPr>
          <p:spPr>
            <a:xfrm rot="2711056">
              <a:off x="3961426" y="3127430"/>
              <a:ext cx="1217375" cy="1217376"/>
            </a:xfrm>
            <a:prstGeom prst="frame">
              <a:avLst>
                <a:gd name="adj1" fmla="val 9070"/>
              </a:avLst>
            </a:prstGeom>
            <a:solidFill>
              <a:srgbClr val="CFD5D7"/>
            </a:solidFill>
            <a:ln>
              <a:noFill/>
            </a:ln>
            <a:effectLst>
              <a:innerShdw blurRad="114300">
                <a:prstClr val="black">
                  <a:alpha val="6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53" name="Group 252"/>
            <p:cNvGrpSpPr/>
            <p:nvPr/>
          </p:nvGrpSpPr>
          <p:grpSpPr>
            <a:xfrm rot="8100452" flipH="1">
              <a:off x="2758190" y="1951574"/>
              <a:ext cx="1590383" cy="1580066"/>
              <a:chOff x="2193759" y="2889964"/>
              <a:chExt cx="2446420" cy="2430550"/>
            </a:xfrm>
          </p:grpSpPr>
          <p:grpSp>
            <p:nvGrpSpPr>
              <p:cNvPr id="275" name="Group 274"/>
              <p:cNvGrpSpPr/>
              <p:nvPr/>
            </p:nvGrpSpPr>
            <p:grpSpPr>
              <a:xfrm>
                <a:off x="2193759" y="2889965"/>
                <a:ext cx="2446420" cy="2430549"/>
                <a:chOff x="2193759" y="2889965"/>
                <a:chExt cx="2446420" cy="2430549"/>
              </a:xfrm>
            </p:grpSpPr>
            <p:grpSp>
              <p:nvGrpSpPr>
                <p:cNvPr id="277" name="Group 276"/>
                <p:cNvGrpSpPr/>
                <p:nvPr/>
              </p:nvGrpSpPr>
              <p:grpSpPr>
                <a:xfrm>
                  <a:off x="2193759" y="2889965"/>
                  <a:ext cx="2446420" cy="2430549"/>
                  <a:chOff x="2193759" y="2889965"/>
                  <a:chExt cx="2446420" cy="2430549"/>
                </a:xfrm>
              </p:grpSpPr>
              <p:sp>
                <p:nvSpPr>
                  <p:cNvPr id="279" name="Freeform 278"/>
                  <p:cNvSpPr/>
                  <p:nvPr/>
                </p:nvSpPr>
                <p:spPr>
                  <a:xfrm>
                    <a:off x="2193759" y="3076623"/>
                    <a:ext cx="2446420" cy="2243891"/>
                  </a:xfrm>
                  <a:custGeom>
                    <a:avLst/>
                    <a:gdLst>
                      <a:gd name="connsiteX0" fmla="*/ 358738 w 2446420"/>
                      <a:gd name="connsiteY0" fmla="*/ 0 h 2244027"/>
                      <a:gd name="connsiteX1" fmla="*/ 1277854 w 2446420"/>
                      <a:gd name="connsiteY1" fmla="*/ 2 h 2244027"/>
                      <a:gd name="connsiteX2" fmla="*/ 1277854 w 2446420"/>
                      <a:gd name="connsiteY2" fmla="*/ 413 h 2244027"/>
                      <a:gd name="connsiteX3" fmla="*/ 2087682 w 2446420"/>
                      <a:gd name="connsiteY3" fmla="*/ 411 h 2244027"/>
                      <a:gd name="connsiteX4" fmla="*/ 2446420 w 2446420"/>
                      <a:gd name="connsiteY4" fmla="*/ 284747 h 2244027"/>
                      <a:gd name="connsiteX5" fmla="*/ 2446420 w 2446420"/>
                      <a:gd name="connsiteY5" fmla="*/ 1427951 h 2244027"/>
                      <a:gd name="connsiteX6" fmla="*/ 2290535 w 2446420"/>
                      <a:gd name="connsiteY6" fmla="*/ 1674075 h 2244027"/>
                      <a:gd name="connsiteX7" fmla="*/ 1406195 w 2446420"/>
                      <a:gd name="connsiteY7" fmla="*/ 2189335 h 2244027"/>
                      <a:gd name="connsiteX8" fmla="*/ 1307100 w 2446420"/>
                      <a:gd name="connsiteY8" fmla="*/ 2232442 h 2244027"/>
                      <a:gd name="connsiteX9" fmla="*/ 1257144 w 2446420"/>
                      <a:gd name="connsiteY9" fmla="*/ 2238947 h 2244027"/>
                      <a:gd name="connsiteX10" fmla="*/ 1230405 w 2446420"/>
                      <a:gd name="connsiteY10" fmla="*/ 2243891 h 2244027"/>
                      <a:gd name="connsiteX11" fmla="*/ 1040225 w 2446420"/>
                      <a:gd name="connsiteY11" fmla="*/ 2188924 h 2244027"/>
                      <a:gd name="connsiteX12" fmla="*/ 155885 w 2446420"/>
                      <a:gd name="connsiteY12" fmla="*/ 1673664 h 2244027"/>
                      <a:gd name="connsiteX13" fmla="*/ 0 w 2446420"/>
                      <a:gd name="connsiteY13" fmla="*/ 1427540 h 2244027"/>
                      <a:gd name="connsiteX14" fmla="*/ 0 w 2446420"/>
                      <a:gd name="connsiteY14" fmla="*/ 284336 h 2244027"/>
                      <a:gd name="connsiteX15" fmla="*/ 358738 w 2446420"/>
                      <a:gd name="connsiteY15" fmla="*/ 0 h 2244027"/>
                      <a:gd name="connsiteX0" fmla="*/ 358738 w 2446420"/>
                      <a:gd name="connsiteY0" fmla="*/ 0 h 2244027"/>
                      <a:gd name="connsiteX1" fmla="*/ 1277854 w 2446420"/>
                      <a:gd name="connsiteY1" fmla="*/ 2 h 2244027"/>
                      <a:gd name="connsiteX2" fmla="*/ 2087682 w 2446420"/>
                      <a:gd name="connsiteY2" fmla="*/ 411 h 2244027"/>
                      <a:gd name="connsiteX3" fmla="*/ 2446420 w 2446420"/>
                      <a:gd name="connsiteY3" fmla="*/ 284747 h 2244027"/>
                      <a:gd name="connsiteX4" fmla="*/ 2446420 w 2446420"/>
                      <a:gd name="connsiteY4" fmla="*/ 1427951 h 2244027"/>
                      <a:gd name="connsiteX5" fmla="*/ 2290535 w 2446420"/>
                      <a:gd name="connsiteY5" fmla="*/ 1674075 h 2244027"/>
                      <a:gd name="connsiteX6" fmla="*/ 1406195 w 2446420"/>
                      <a:gd name="connsiteY6" fmla="*/ 2189335 h 2244027"/>
                      <a:gd name="connsiteX7" fmla="*/ 1307100 w 2446420"/>
                      <a:gd name="connsiteY7" fmla="*/ 2232442 h 2244027"/>
                      <a:gd name="connsiteX8" fmla="*/ 1257144 w 2446420"/>
                      <a:gd name="connsiteY8" fmla="*/ 2238947 h 2244027"/>
                      <a:gd name="connsiteX9" fmla="*/ 1230405 w 2446420"/>
                      <a:gd name="connsiteY9" fmla="*/ 2243891 h 2244027"/>
                      <a:gd name="connsiteX10" fmla="*/ 1040225 w 2446420"/>
                      <a:gd name="connsiteY10" fmla="*/ 2188924 h 2244027"/>
                      <a:gd name="connsiteX11" fmla="*/ 155885 w 2446420"/>
                      <a:gd name="connsiteY11" fmla="*/ 1673664 h 2244027"/>
                      <a:gd name="connsiteX12" fmla="*/ 0 w 2446420"/>
                      <a:gd name="connsiteY12" fmla="*/ 1427540 h 2244027"/>
                      <a:gd name="connsiteX13" fmla="*/ 0 w 2446420"/>
                      <a:gd name="connsiteY13" fmla="*/ 284336 h 2244027"/>
                      <a:gd name="connsiteX14" fmla="*/ 358738 w 2446420"/>
                      <a:gd name="connsiteY14" fmla="*/ 0 h 2244027"/>
                      <a:gd name="connsiteX0" fmla="*/ 358738 w 2446420"/>
                      <a:gd name="connsiteY0" fmla="*/ 0 h 2244027"/>
                      <a:gd name="connsiteX1" fmla="*/ 2087682 w 2446420"/>
                      <a:gd name="connsiteY1" fmla="*/ 411 h 2244027"/>
                      <a:gd name="connsiteX2" fmla="*/ 2446420 w 2446420"/>
                      <a:gd name="connsiteY2" fmla="*/ 284747 h 2244027"/>
                      <a:gd name="connsiteX3" fmla="*/ 2446420 w 2446420"/>
                      <a:gd name="connsiteY3" fmla="*/ 1427951 h 2244027"/>
                      <a:gd name="connsiteX4" fmla="*/ 2290535 w 2446420"/>
                      <a:gd name="connsiteY4" fmla="*/ 1674075 h 2244027"/>
                      <a:gd name="connsiteX5" fmla="*/ 1406195 w 2446420"/>
                      <a:gd name="connsiteY5" fmla="*/ 2189335 h 2244027"/>
                      <a:gd name="connsiteX6" fmla="*/ 1307100 w 2446420"/>
                      <a:gd name="connsiteY6" fmla="*/ 2232442 h 2244027"/>
                      <a:gd name="connsiteX7" fmla="*/ 1257144 w 2446420"/>
                      <a:gd name="connsiteY7" fmla="*/ 2238947 h 2244027"/>
                      <a:gd name="connsiteX8" fmla="*/ 1230405 w 2446420"/>
                      <a:gd name="connsiteY8" fmla="*/ 2243891 h 2244027"/>
                      <a:gd name="connsiteX9" fmla="*/ 1040225 w 2446420"/>
                      <a:gd name="connsiteY9" fmla="*/ 2188924 h 2244027"/>
                      <a:gd name="connsiteX10" fmla="*/ 155885 w 2446420"/>
                      <a:gd name="connsiteY10" fmla="*/ 1673664 h 2244027"/>
                      <a:gd name="connsiteX11" fmla="*/ 0 w 2446420"/>
                      <a:gd name="connsiteY11" fmla="*/ 1427540 h 2244027"/>
                      <a:gd name="connsiteX12" fmla="*/ 0 w 2446420"/>
                      <a:gd name="connsiteY12" fmla="*/ 284336 h 2244027"/>
                      <a:gd name="connsiteX13" fmla="*/ 358738 w 2446420"/>
                      <a:gd name="connsiteY13" fmla="*/ 0 h 2244027"/>
                      <a:gd name="connsiteX0" fmla="*/ 358738 w 2446420"/>
                      <a:gd name="connsiteY0" fmla="*/ 0 h 2244027"/>
                      <a:gd name="connsiteX1" fmla="*/ 2087682 w 2446420"/>
                      <a:gd name="connsiteY1" fmla="*/ 411 h 2244027"/>
                      <a:gd name="connsiteX2" fmla="*/ 2446420 w 2446420"/>
                      <a:gd name="connsiteY2" fmla="*/ 284747 h 2244027"/>
                      <a:gd name="connsiteX3" fmla="*/ 2446420 w 2446420"/>
                      <a:gd name="connsiteY3" fmla="*/ 1427951 h 2244027"/>
                      <a:gd name="connsiteX4" fmla="*/ 2290535 w 2446420"/>
                      <a:gd name="connsiteY4" fmla="*/ 1674075 h 2244027"/>
                      <a:gd name="connsiteX5" fmla="*/ 1406195 w 2446420"/>
                      <a:gd name="connsiteY5" fmla="*/ 2189335 h 2244027"/>
                      <a:gd name="connsiteX6" fmla="*/ 1307100 w 2446420"/>
                      <a:gd name="connsiteY6" fmla="*/ 2232442 h 2244027"/>
                      <a:gd name="connsiteX7" fmla="*/ 1230405 w 2446420"/>
                      <a:gd name="connsiteY7" fmla="*/ 2243891 h 2244027"/>
                      <a:gd name="connsiteX8" fmla="*/ 1040225 w 2446420"/>
                      <a:gd name="connsiteY8" fmla="*/ 2188924 h 2244027"/>
                      <a:gd name="connsiteX9" fmla="*/ 155885 w 2446420"/>
                      <a:gd name="connsiteY9" fmla="*/ 1673664 h 2244027"/>
                      <a:gd name="connsiteX10" fmla="*/ 0 w 2446420"/>
                      <a:gd name="connsiteY10" fmla="*/ 1427540 h 2244027"/>
                      <a:gd name="connsiteX11" fmla="*/ 0 w 2446420"/>
                      <a:gd name="connsiteY11" fmla="*/ 284336 h 2244027"/>
                      <a:gd name="connsiteX12" fmla="*/ 358738 w 2446420"/>
                      <a:gd name="connsiteY12" fmla="*/ 0 h 2244027"/>
                      <a:gd name="connsiteX0" fmla="*/ 358738 w 2446420"/>
                      <a:gd name="connsiteY0" fmla="*/ 0 h 2252461"/>
                      <a:gd name="connsiteX1" fmla="*/ 2087682 w 2446420"/>
                      <a:gd name="connsiteY1" fmla="*/ 411 h 2252461"/>
                      <a:gd name="connsiteX2" fmla="*/ 2446420 w 2446420"/>
                      <a:gd name="connsiteY2" fmla="*/ 284747 h 2252461"/>
                      <a:gd name="connsiteX3" fmla="*/ 2446420 w 2446420"/>
                      <a:gd name="connsiteY3" fmla="*/ 1427951 h 2252461"/>
                      <a:gd name="connsiteX4" fmla="*/ 2290535 w 2446420"/>
                      <a:gd name="connsiteY4" fmla="*/ 1674075 h 2252461"/>
                      <a:gd name="connsiteX5" fmla="*/ 1406195 w 2446420"/>
                      <a:gd name="connsiteY5" fmla="*/ 2189335 h 2252461"/>
                      <a:gd name="connsiteX6" fmla="*/ 1230405 w 2446420"/>
                      <a:gd name="connsiteY6" fmla="*/ 2243891 h 2252461"/>
                      <a:gd name="connsiteX7" fmla="*/ 1040225 w 2446420"/>
                      <a:gd name="connsiteY7" fmla="*/ 2188924 h 2252461"/>
                      <a:gd name="connsiteX8" fmla="*/ 155885 w 2446420"/>
                      <a:gd name="connsiteY8" fmla="*/ 1673664 h 2252461"/>
                      <a:gd name="connsiteX9" fmla="*/ 0 w 2446420"/>
                      <a:gd name="connsiteY9" fmla="*/ 1427540 h 2252461"/>
                      <a:gd name="connsiteX10" fmla="*/ 0 w 2446420"/>
                      <a:gd name="connsiteY10" fmla="*/ 284336 h 2252461"/>
                      <a:gd name="connsiteX11" fmla="*/ 358738 w 2446420"/>
                      <a:gd name="connsiteY11" fmla="*/ 0 h 2252461"/>
                      <a:gd name="connsiteX0" fmla="*/ 358738 w 2446420"/>
                      <a:gd name="connsiteY0" fmla="*/ 0 h 2244027"/>
                      <a:gd name="connsiteX1" fmla="*/ 2087682 w 2446420"/>
                      <a:gd name="connsiteY1" fmla="*/ 411 h 2244027"/>
                      <a:gd name="connsiteX2" fmla="*/ 2446420 w 2446420"/>
                      <a:gd name="connsiteY2" fmla="*/ 284747 h 2244027"/>
                      <a:gd name="connsiteX3" fmla="*/ 2446420 w 2446420"/>
                      <a:gd name="connsiteY3" fmla="*/ 1427951 h 2244027"/>
                      <a:gd name="connsiteX4" fmla="*/ 2290535 w 2446420"/>
                      <a:gd name="connsiteY4" fmla="*/ 1674075 h 2244027"/>
                      <a:gd name="connsiteX5" fmla="*/ 1406195 w 2446420"/>
                      <a:gd name="connsiteY5" fmla="*/ 2189335 h 2244027"/>
                      <a:gd name="connsiteX6" fmla="*/ 1230405 w 2446420"/>
                      <a:gd name="connsiteY6" fmla="*/ 2243891 h 2244027"/>
                      <a:gd name="connsiteX7" fmla="*/ 1040225 w 2446420"/>
                      <a:gd name="connsiteY7" fmla="*/ 2188924 h 2244027"/>
                      <a:gd name="connsiteX8" fmla="*/ 155885 w 2446420"/>
                      <a:gd name="connsiteY8" fmla="*/ 1673664 h 2244027"/>
                      <a:gd name="connsiteX9" fmla="*/ 0 w 2446420"/>
                      <a:gd name="connsiteY9" fmla="*/ 1427540 h 2244027"/>
                      <a:gd name="connsiteX10" fmla="*/ 0 w 2446420"/>
                      <a:gd name="connsiteY10" fmla="*/ 284336 h 2244027"/>
                      <a:gd name="connsiteX11" fmla="*/ 358738 w 2446420"/>
                      <a:gd name="connsiteY11" fmla="*/ 0 h 2244027"/>
                      <a:gd name="connsiteX0" fmla="*/ 358738 w 2446420"/>
                      <a:gd name="connsiteY0" fmla="*/ 0 h 2244027"/>
                      <a:gd name="connsiteX1" fmla="*/ 2087682 w 2446420"/>
                      <a:gd name="connsiteY1" fmla="*/ 411 h 2244027"/>
                      <a:gd name="connsiteX2" fmla="*/ 2446420 w 2446420"/>
                      <a:gd name="connsiteY2" fmla="*/ 284747 h 2244027"/>
                      <a:gd name="connsiteX3" fmla="*/ 2446420 w 2446420"/>
                      <a:gd name="connsiteY3" fmla="*/ 1427951 h 2244027"/>
                      <a:gd name="connsiteX4" fmla="*/ 2290535 w 2446420"/>
                      <a:gd name="connsiteY4" fmla="*/ 1674075 h 2244027"/>
                      <a:gd name="connsiteX5" fmla="*/ 1406195 w 2446420"/>
                      <a:gd name="connsiteY5" fmla="*/ 2189335 h 2244027"/>
                      <a:gd name="connsiteX6" fmla="*/ 1230405 w 2446420"/>
                      <a:gd name="connsiteY6" fmla="*/ 2243891 h 2244027"/>
                      <a:gd name="connsiteX7" fmla="*/ 1040225 w 2446420"/>
                      <a:gd name="connsiteY7" fmla="*/ 2188924 h 2244027"/>
                      <a:gd name="connsiteX8" fmla="*/ 155885 w 2446420"/>
                      <a:gd name="connsiteY8" fmla="*/ 1673664 h 2244027"/>
                      <a:gd name="connsiteX9" fmla="*/ 0 w 2446420"/>
                      <a:gd name="connsiteY9" fmla="*/ 1427540 h 2244027"/>
                      <a:gd name="connsiteX10" fmla="*/ 0 w 2446420"/>
                      <a:gd name="connsiteY10" fmla="*/ 284336 h 2244027"/>
                      <a:gd name="connsiteX11" fmla="*/ 358738 w 2446420"/>
                      <a:gd name="connsiteY11" fmla="*/ 0 h 2244027"/>
                      <a:gd name="connsiteX0" fmla="*/ 358738 w 2446420"/>
                      <a:gd name="connsiteY0" fmla="*/ 0 h 2244027"/>
                      <a:gd name="connsiteX1" fmla="*/ 2087682 w 2446420"/>
                      <a:gd name="connsiteY1" fmla="*/ 411 h 2244027"/>
                      <a:gd name="connsiteX2" fmla="*/ 2446420 w 2446420"/>
                      <a:gd name="connsiteY2" fmla="*/ 284747 h 2244027"/>
                      <a:gd name="connsiteX3" fmla="*/ 2446420 w 2446420"/>
                      <a:gd name="connsiteY3" fmla="*/ 1427951 h 2244027"/>
                      <a:gd name="connsiteX4" fmla="*/ 2290535 w 2446420"/>
                      <a:gd name="connsiteY4" fmla="*/ 1674075 h 2244027"/>
                      <a:gd name="connsiteX5" fmla="*/ 1406195 w 2446420"/>
                      <a:gd name="connsiteY5" fmla="*/ 2189335 h 2244027"/>
                      <a:gd name="connsiteX6" fmla="*/ 1230405 w 2446420"/>
                      <a:gd name="connsiteY6" fmla="*/ 2243891 h 2244027"/>
                      <a:gd name="connsiteX7" fmla="*/ 1040225 w 2446420"/>
                      <a:gd name="connsiteY7" fmla="*/ 2188924 h 2244027"/>
                      <a:gd name="connsiteX8" fmla="*/ 155885 w 2446420"/>
                      <a:gd name="connsiteY8" fmla="*/ 1673664 h 2244027"/>
                      <a:gd name="connsiteX9" fmla="*/ 0 w 2446420"/>
                      <a:gd name="connsiteY9" fmla="*/ 1427540 h 2244027"/>
                      <a:gd name="connsiteX10" fmla="*/ 0 w 2446420"/>
                      <a:gd name="connsiteY10" fmla="*/ 284336 h 2244027"/>
                      <a:gd name="connsiteX11" fmla="*/ 358738 w 2446420"/>
                      <a:gd name="connsiteY11" fmla="*/ 0 h 2244027"/>
                      <a:gd name="connsiteX0" fmla="*/ 358738 w 2446420"/>
                      <a:gd name="connsiteY0" fmla="*/ 0 h 2243891"/>
                      <a:gd name="connsiteX1" fmla="*/ 2087682 w 2446420"/>
                      <a:gd name="connsiteY1" fmla="*/ 411 h 2243891"/>
                      <a:gd name="connsiteX2" fmla="*/ 2446420 w 2446420"/>
                      <a:gd name="connsiteY2" fmla="*/ 284747 h 2243891"/>
                      <a:gd name="connsiteX3" fmla="*/ 2446420 w 2446420"/>
                      <a:gd name="connsiteY3" fmla="*/ 1427951 h 2243891"/>
                      <a:gd name="connsiteX4" fmla="*/ 2290535 w 2446420"/>
                      <a:gd name="connsiteY4" fmla="*/ 1674075 h 2243891"/>
                      <a:gd name="connsiteX5" fmla="*/ 1406195 w 2446420"/>
                      <a:gd name="connsiteY5" fmla="*/ 2189335 h 2243891"/>
                      <a:gd name="connsiteX6" fmla="*/ 1230405 w 2446420"/>
                      <a:gd name="connsiteY6" fmla="*/ 2243891 h 2243891"/>
                      <a:gd name="connsiteX7" fmla="*/ 1040225 w 2446420"/>
                      <a:gd name="connsiteY7" fmla="*/ 2188924 h 2243891"/>
                      <a:gd name="connsiteX8" fmla="*/ 155885 w 2446420"/>
                      <a:gd name="connsiteY8" fmla="*/ 1673664 h 2243891"/>
                      <a:gd name="connsiteX9" fmla="*/ 0 w 2446420"/>
                      <a:gd name="connsiteY9" fmla="*/ 1427540 h 2243891"/>
                      <a:gd name="connsiteX10" fmla="*/ 0 w 2446420"/>
                      <a:gd name="connsiteY10" fmla="*/ 284336 h 2243891"/>
                      <a:gd name="connsiteX11" fmla="*/ 358738 w 2446420"/>
                      <a:gd name="connsiteY11" fmla="*/ 0 h 2243891"/>
                      <a:gd name="connsiteX0" fmla="*/ 358738 w 2446420"/>
                      <a:gd name="connsiteY0" fmla="*/ 0 h 2244674"/>
                      <a:gd name="connsiteX1" fmla="*/ 2087682 w 2446420"/>
                      <a:gd name="connsiteY1" fmla="*/ 411 h 2244674"/>
                      <a:gd name="connsiteX2" fmla="*/ 2446420 w 2446420"/>
                      <a:gd name="connsiteY2" fmla="*/ 284747 h 2244674"/>
                      <a:gd name="connsiteX3" fmla="*/ 2446420 w 2446420"/>
                      <a:gd name="connsiteY3" fmla="*/ 1427951 h 2244674"/>
                      <a:gd name="connsiteX4" fmla="*/ 2290535 w 2446420"/>
                      <a:gd name="connsiteY4" fmla="*/ 1674075 h 2244674"/>
                      <a:gd name="connsiteX5" fmla="*/ 1406195 w 2446420"/>
                      <a:gd name="connsiteY5" fmla="*/ 2189335 h 2244674"/>
                      <a:gd name="connsiteX6" fmla="*/ 1230405 w 2446420"/>
                      <a:gd name="connsiteY6" fmla="*/ 2243891 h 2244674"/>
                      <a:gd name="connsiteX7" fmla="*/ 1040225 w 2446420"/>
                      <a:gd name="connsiteY7" fmla="*/ 2188924 h 2244674"/>
                      <a:gd name="connsiteX8" fmla="*/ 155885 w 2446420"/>
                      <a:gd name="connsiteY8" fmla="*/ 1673664 h 2244674"/>
                      <a:gd name="connsiteX9" fmla="*/ 0 w 2446420"/>
                      <a:gd name="connsiteY9" fmla="*/ 1427540 h 2244674"/>
                      <a:gd name="connsiteX10" fmla="*/ 0 w 2446420"/>
                      <a:gd name="connsiteY10" fmla="*/ 284336 h 2244674"/>
                      <a:gd name="connsiteX11" fmla="*/ 358738 w 2446420"/>
                      <a:gd name="connsiteY11" fmla="*/ 0 h 2244674"/>
                      <a:gd name="connsiteX0" fmla="*/ 358738 w 2446420"/>
                      <a:gd name="connsiteY0" fmla="*/ 0 h 2243891"/>
                      <a:gd name="connsiteX1" fmla="*/ 2087682 w 2446420"/>
                      <a:gd name="connsiteY1" fmla="*/ 411 h 2243891"/>
                      <a:gd name="connsiteX2" fmla="*/ 2446420 w 2446420"/>
                      <a:gd name="connsiteY2" fmla="*/ 284747 h 2243891"/>
                      <a:gd name="connsiteX3" fmla="*/ 2446420 w 2446420"/>
                      <a:gd name="connsiteY3" fmla="*/ 1427951 h 2243891"/>
                      <a:gd name="connsiteX4" fmla="*/ 2290535 w 2446420"/>
                      <a:gd name="connsiteY4" fmla="*/ 1674075 h 2243891"/>
                      <a:gd name="connsiteX5" fmla="*/ 1406195 w 2446420"/>
                      <a:gd name="connsiteY5" fmla="*/ 2189335 h 2243891"/>
                      <a:gd name="connsiteX6" fmla="*/ 1230405 w 2446420"/>
                      <a:gd name="connsiteY6" fmla="*/ 2243891 h 2243891"/>
                      <a:gd name="connsiteX7" fmla="*/ 1040225 w 2446420"/>
                      <a:gd name="connsiteY7" fmla="*/ 2188924 h 2243891"/>
                      <a:gd name="connsiteX8" fmla="*/ 155885 w 2446420"/>
                      <a:gd name="connsiteY8" fmla="*/ 1673664 h 2243891"/>
                      <a:gd name="connsiteX9" fmla="*/ 0 w 2446420"/>
                      <a:gd name="connsiteY9" fmla="*/ 1427540 h 2243891"/>
                      <a:gd name="connsiteX10" fmla="*/ 0 w 2446420"/>
                      <a:gd name="connsiteY10" fmla="*/ 284336 h 2243891"/>
                      <a:gd name="connsiteX11" fmla="*/ 358738 w 2446420"/>
                      <a:gd name="connsiteY11" fmla="*/ 0 h 22438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446420" h="2243891">
                        <a:moveTo>
                          <a:pt x="358738" y="0"/>
                        </a:moveTo>
                        <a:lnTo>
                          <a:pt x="2087682" y="411"/>
                        </a:lnTo>
                        <a:cubicBezTo>
                          <a:pt x="2316456" y="236"/>
                          <a:pt x="2442158" y="141152"/>
                          <a:pt x="2446420" y="284747"/>
                        </a:cubicBezTo>
                        <a:lnTo>
                          <a:pt x="2446420" y="1427951"/>
                        </a:lnTo>
                        <a:cubicBezTo>
                          <a:pt x="2445588" y="1529516"/>
                          <a:pt x="2429979" y="1590366"/>
                          <a:pt x="2290535" y="1674075"/>
                        </a:cubicBezTo>
                        <a:lnTo>
                          <a:pt x="1406195" y="2189335"/>
                        </a:lnTo>
                        <a:cubicBezTo>
                          <a:pt x="1336663" y="2222391"/>
                          <a:pt x="1293781" y="2243961"/>
                          <a:pt x="1230405" y="2243891"/>
                        </a:cubicBezTo>
                        <a:cubicBezTo>
                          <a:pt x="1163464" y="2243817"/>
                          <a:pt x="1110264" y="2228730"/>
                          <a:pt x="1040225" y="2188924"/>
                        </a:cubicBezTo>
                        <a:lnTo>
                          <a:pt x="155885" y="1673664"/>
                        </a:lnTo>
                        <a:cubicBezTo>
                          <a:pt x="16441" y="1589955"/>
                          <a:pt x="832" y="1529105"/>
                          <a:pt x="0" y="1427540"/>
                        </a:cubicBezTo>
                        <a:lnTo>
                          <a:pt x="0" y="284336"/>
                        </a:lnTo>
                        <a:cubicBezTo>
                          <a:pt x="4262" y="140741"/>
                          <a:pt x="129964" y="-175"/>
                          <a:pt x="358738" y="0"/>
                        </a:cubicBezTo>
                        <a:close/>
                      </a:path>
                    </a:pathLst>
                  </a:custGeom>
                  <a:solidFill>
                    <a:srgbClr val="89CFF0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80" name="Rounded Rectangle 279"/>
                  <p:cNvSpPr/>
                  <p:nvPr/>
                </p:nvSpPr>
                <p:spPr>
                  <a:xfrm>
                    <a:off x="2510443" y="2889965"/>
                    <a:ext cx="1858726" cy="498762"/>
                  </a:xfrm>
                  <a:prstGeom prst="roundRect">
                    <a:avLst>
                      <a:gd name="adj" fmla="val 21043"/>
                    </a:avLst>
                  </a:prstGeom>
                  <a:solidFill>
                    <a:srgbClr val="33AEE5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278" name="Freeform 277"/>
                <p:cNvSpPr/>
                <p:nvPr/>
              </p:nvSpPr>
              <p:spPr>
                <a:xfrm>
                  <a:off x="2307007" y="3169784"/>
                  <a:ext cx="2219925" cy="2021447"/>
                </a:xfrm>
                <a:custGeom>
                  <a:avLst/>
                  <a:gdLst>
                    <a:gd name="connsiteX0" fmla="*/ 358738 w 2446420"/>
                    <a:gd name="connsiteY0" fmla="*/ 0 h 2244027"/>
                    <a:gd name="connsiteX1" fmla="*/ 1277854 w 2446420"/>
                    <a:gd name="connsiteY1" fmla="*/ 2 h 2244027"/>
                    <a:gd name="connsiteX2" fmla="*/ 1277854 w 2446420"/>
                    <a:gd name="connsiteY2" fmla="*/ 413 h 2244027"/>
                    <a:gd name="connsiteX3" fmla="*/ 2087682 w 2446420"/>
                    <a:gd name="connsiteY3" fmla="*/ 411 h 2244027"/>
                    <a:gd name="connsiteX4" fmla="*/ 2446420 w 2446420"/>
                    <a:gd name="connsiteY4" fmla="*/ 284747 h 2244027"/>
                    <a:gd name="connsiteX5" fmla="*/ 2446420 w 2446420"/>
                    <a:gd name="connsiteY5" fmla="*/ 1427951 h 2244027"/>
                    <a:gd name="connsiteX6" fmla="*/ 2290535 w 2446420"/>
                    <a:gd name="connsiteY6" fmla="*/ 1674075 h 2244027"/>
                    <a:gd name="connsiteX7" fmla="*/ 1406195 w 2446420"/>
                    <a:gd name="connsiteY7" fmla="*/ 2189335 h 2244027"/>
                    <a:gd name="connsiteX8" fmla="*/ 1307100 w 2446420"/>
                    <a:gd name="connsiteY8" fmla="*/ 2232442 h 2244027"/>
                    <a:gd name="connsiteX9" fmla="*/ 1257144 w 2446420"/>
                    <a:gd name="connsiteY9" fmla="*/ 2238947 h 2244027"/>
                    <a:gd name="connsiteX10" fmla="*/ 1230405 w 2446420"/>
                    <a:gd name="connsiteY10" fmla="*/ 2243891 h 2244027"/>
                    <a:gd name="connsiteX11" fmla="*/ 1040225 w 2446420"/>
                    <a:gd name="connsiteY11" fmla="*/ 2188924 h 2244027"/>
                    <a:gd name="connsiteX12" fmla="*/ 155885 w 2446420"/>
                    <a:gd name="connsiteY12" fmla="*/ 1673664 h 2244027"/>
                    <a:gd name="connsiteX13" fmla="*/ 0 w 2446420"/>
                    <a:gd name="connsiteY13" fmla="*/ 1427540 h 2244027"/>
                    <a:gd name="connsiteX14" fmla="*/ 0 w 2446420"/>
                    <a:gd name="connsiteY14" fmla="*/ 284336 h 2244027"/>
                    <a:gd name="connsiteX15" fmla="*/ 358738 w 2446420"/>
                    <a:gd name="connsiteY15" fmla="*/ 0 h 2244027"/>
                    <a:gd name="connsiteX0" fmla="*/ 358738 w 2446420"/>
                    <a:gd name="connsiteY0" fmla="*/ 0 h 2244027"/>
                    <a:gd name="connsiteX1" fmla="*/ 1277854 w 2446420"/>
                    <a:gd name="connsiteY1" fmla="*/ 2 h 2244027"/>
                    <a:gd name="connsiteX2" fmla="*/ 2087682 w 2446420"/>
                    <a:gd name="connsiteY2" fmla="*/ 411 h 2244027"/>
                    <a:gd name="connsiteX3" fmla="*/ 2446420 w 2446420"/>
                    <a:gd name="connsiteY3" fmla="*/ 284747 h 2244027"/>
                    <a:gd name="connsiteX4" fmla="*/ 2446420 w 2446420"/>
                    <a:gd name="connsiteY4" fmla="*/ 1427951 h 2244027"/>
                    <a:gd name="connsiteX5" fmla="*/ 2290535 w 2446420"/>
                    <a:gd name="connsiteY5" fmla="*/ 1674075 h 2244027"/>
                    <a:gd name="connsiteX6" fmla="*/ 1406195 w 2446420"/>
                    <a:gd name="connsiteY6" fmla="*/ 2189335 h 2244027"/>
                    <a:gd name="connsiteX7" fmla="*/ 1307100 w 2446420"/>
                    <a:gd name="connsiteY7" fmla="*/ 2232442 h 2244027"/>
                    <a:gd name="connsiteX8" fmla="*/ 1257144 w 2446420"/>
                    <a:gd name="connsiteY8" fmla="*/ 2238947 h 2244027"/>
                    <a:gd name="connsiteX9" fmla="*/ 1230405 w 2446420"/>
                    <a:gd name="connsiteY9" fmla="*/ 2243891 h 2244027"/>
                    <a:gd name="connsiteX10" fmla="*/ 1040225 w 2446420"/>
                    <a:gd name="connsiteY10" fmla="*/ 2188924 h 2244027"/>
                    <a:gd name="connsiteX11" fmla="*/ 155885 w 2446420"/>
                    <a:gd name="connsiteY11" fmla="*/ 1673664 h 2244027"/>
                    <a:gd name="connsiteX12" fmla="*/ 0 w 2446420"/>
                    <a:gd name="connsiteY12" fmla="*/ 1427540 h 2244027"/>
                    <a:gd name="connsiteX13" fmla="*/ 0 w 2446420"/>
                    <a:gd name="connsiteY13" fmla="*/ 284336 h 2244027"/>
                    <a:gd name="connsiteX14" fmla="*/ 358738 w 2446420"/>
                    <a:gd name="connsiteY14" fmla="*/ 0 h 2244027"/>
                    <a:gd name="connsiteX0" fmla="*/ 358738 w 2446420"/>
                    <a:gd name="connsiteY0" fmla="*/ 0 h 2244027"/>
                    <a:gd name="connsiteX1" fmla="*/ 2087682 w 2446420"/>
                    <a:gd name="connsiteY1" fmla="*/ 411 h 2244027"/>
                    <a:gd name="connsiteX2" fmla="*/ 2446420 w 2446420"/>
                    <a:gd name="connsiteY2" fmla="*/ 284747 h 2244027"/>
                    <a:gd name="connsiteX3" fmla="*/ 2446420 w 2446420"/>
                    <a:gd name="connsiteY3" fmla="*/ 1427951 h 2244027"/>
                    <a:gd name="connsiteX4" fmla="*/ 2290535 w 2446420"/>
                    <a:gd name="connsiteY4" fmla="*/ 1674075 h 2244027"/>
                    <a:gd name="connsiteX5" fmla="*/ 1406195 w 2446420"/>
                    <a:gd name="connsiteY5" fmla="*/ 2189335 h 2244027"/>
                    <a:gd name="connsiteX6" fmla="*/ 1307100 w 2446420"/>
                    <a:gd name="connsiteY6" fmla="*/ 2232442 h 2244027"/>
                    <a:gd name="connsiteX7" fmla="*/ 1257144 w 2446420"/>
                    <a:gd name="connsiteY7" fmla="*/ 2238947 h 2244027"/>
                    <a:gd name="connsiteX8" fmla="*/ 1230405 w 2446420"/>
                    <a:gd name="connsiteY8" fmla="*/ 2243891 h 2244027"/>
                    <a:gd name="connsiteX9" fmla="*/ 1040225 w 2446420"/>
                    <a:gd name="connsiteY9" fmla="*/ 2188924 h 2244027"/>
                    <a:gd name="connsiteX10" fmla="*/ 155885 w 2446420"/>
                    <a:gd name="connsiteY10" fmla="*/ 1673664 h 2244027"/>
                    <a:gd name="connsiteX11" fmla="*/ 0 w 2446420"/>
                    <a:gd name="connsiteY11" fmla="*/ 1427540 h 2244027"/>
                    <a:gd name="connsiteX12" fmla="*/ 0 w 2446420"/>
                    <a:gd name="connsiteY12" fmla="*/ 284336 h 2244027"/>
                    <a:gd name="connsiteX13" fmla="*/ 358738 w 2446420"/>
                    <a:gd name="connsiteY13" fmla="*/ 0 h 2244027"/>
                    <a:gd name="connsiteX0" fmla="*/ 358738 w 2446420"/>
                    <a:gd name="connsiteY0" fmla="*/ 0 h 2244027"/>
                    <a:gd name="connsiteX1" fmla="*/ 2087682 w 2446420"/>
                    <a:gd name="connsiteY1" fmla="*/ 411 h 2244027"/>
                    <a:gd name="connsiteX2" fmla="*/ 2446420 w 2446420"/>
                    <a:gd name="connsiteY2" fmla="*/ 284747 h 2244027"/>
                    <a:gd name="connsiteX3" fmla="*/ 2446420 w 2446420"/>
                    <a:gd name="connsiteY3" fmla="*/ 1427951 h 2244027"/>
                    <a:gd name="connsiteX4" fmla="*/ 2290535 w 2446420"/>
                    <a:gd name="connsiteY4" fmla="*/ 1674075 h 2244027"/>
                    <a:gd name="connsiteX5" fmla="*/ 1406195 w 2446420"/>
                    <a:gd name="connsiteY5" fmla="*/ 2189335 h 2244027"/>
                    <a:gd name="connsiteX6" fmla="*/ 1307100 w 2446420"/>
                    <a:gd name="connsiteY6" fmla="*/ 2232442 h 2244027"/>
                    <a:gd name="connsiteX7" fmla="*/ 1230405 w 2446420"/>
                    <a:gd name="connsiteY7" fmla="*/ 2243891 h 2244027"/>
                    <a:gd name="connsiteX8" fmla="*/ 1040225 w 2446420"/>
                    <a:gd name="connsiteY8" fmla="*/ 2188924 h 2244027"/>
                    <a:gd name="connsiteX9" fmla="*/ 155885 w 2446420"/>
                    <a:gd name="connsiteY9" fmla="*/ 1673664 h 2244027"/>
                    <a:gd name="connsiteX10" fmla="*/ 0 w 2446420"/>
                    <a:gd name="connsiteY10" fmla="*/ 1427540 h 2244027"/>
                    <a:gd name="connsiteX11" fmla="*/ 0 w 2446420"/>
                    <a:gd name="connsiteY11" fmla="*/ 284336 h 2244027"/>
                    <a:gd name="connsiteX12" fmla="*/ 358738 w 2446420"/>
                    <a:gd name="connsiteY12" fmla="*/ 0 h 2244027"/>
                    <a:gd name="connsiteX0" fmla="*/ 358738 w 2446420"/>
                    <a:gd name="connsiteY0" fmla="*/ 0 h 2252461"/>
                    <a:gd name="connsiteX1" fmla="*/ 2087682 w 2446420"/>
                    <a:gd name="connsiteY1" fmla="*/ 411 h 2252461"/>
                    <a:gd name="connsiteX2" fmla="*/ 2446420 w 2446420"/>
                    <a:gd name="connsiteY2" fmla="*/ 284747 h 2252461"/>
                    <a:gd name="connsiteX3" fmla="*/ 2446420 w 2446420"/>
                    <a:gd name="connsiteY3" fmla="*/ 1427951 h 2252461"/>
                    <a:gd name="connsiteX4" fmla="*/ 2290535 w 2446420"/>
                    <a:gd name="connsiteY4" fmla="*/ 1674075 h 2252461"/>
                    <a:gd name="connsiteX5" fmla="*/ 1406195 w 2446420"/>
                    <a:gd name="connsiteY5" fmla="*/ 2189335 h 2252461"/>
                    <a:gd name="connsiteX6" fmla="*/ 1230405 w 2446420"/>
                    <a:gd name="connsiteY6" fmla="*/ 2243891 h 2252461"/>
                    <a:gd name="connsiteX7" fmla="*/ 1040225 w 2446420"/>
                    <a:gd name="connsiteY7" fmla="*/ 2188924 h 2252461"/>
                    <a:gd name="connsiteX8" fmla="*/ 155885 w 2446420"/>
                    <a:gd name="connsiteY8" fmla="*/ 1673664 h 2252461"/>
                    <a:gd name="connsiteX9" fmla="*/ 0 w 2446420"/>
                    <a:gd name="connsiteY9" fmla="*/ 1427540 h 2252461"/>
                    <a:gd name="connsiteX10" fmla="*/ 0 w 2446420"/>
                    <a:gd name="connsiteY10" fmla="*/ 284336 h 2252461"/>
                    <a:gd name="connsiteX11" fmla="*/ 358738 w 2446420"/>
                    <a:gd name="connsiteY11" fmla="*/ 0 h 2252461"/>
                    <a:gd name="connsiteX0" fmla="*/ 358738 w 2446420"/>
                    <a:gd name="connsiteY0" fmla="*/ 0 h 2244027"/>
                    <a:gd name="connsiteX1" fmla="*/ 2087682 w 2446420"/>
                    <a:gd name="connsiteY1" fmla="*/ 411 h 2244027"/>
                    <a:gd name="connsiteX2" fmla="*/ 2446420 w 2446420"/>
                    <a:gd name="connsiteY2" fmla="*/ 284747 h 2244027"/>
                    <a:gd name="connsiteX3" fmla="*/ 2446420 w 2446420"/>
                    <a:gd name="connsiteY3" fmla="*/ 1427951 h 2244027"/>
                    <a:gd name="connsiteX4" fmla="*/ 2290535 w 2446420"/>
                    <a:gd name="connsiteY4" fmla="*/ 1674075 h 2244027"/>
                    <a:gd name="connsiteX5" fmla="*/ 1406195 w 2446420"/>
                    <a:gd name="connsiteY5" fmla="*/ 2189335 h 2244027"/>
                    <a:gd name="connsiteX6" fmla="*/ 1230405 w 2446420"/>
                    <a:gd name="connsiteY6" fmla="*/ 2243891 h 2244027"/>
                    <a:gd name="connsiteX7" fmla="*/ 1040225 w 2446420"/>
                    <a:gd name="connsiteY7" fmla="*/ 2188924 h 2244027"/>
                    <a:gd name="connsiteX8" fmla="*/ 155885 w 2446420"/>
                    <a:gd name="connsiteY8" fmla="*/ 1673664 h 2244027"/>
                    <a:gd name="connsiteX9" fmla="*/ 0 w 2446420"/>
                    <a:gd name="connsiteY9" fmla="*/ 1427540 h 2244027"/>
                    <a:gd name="connsiteX10" fmla="*/ 0 w 2446420"/>
                    <a:gd name="connsiteY10" fmla="*/ 284336 h 2244027"/>
                    <a:gd name="connsiteX11" fmla="*/ 358738 w 2446420"/>
                    <a:gd name="connsiteY11" fmla="*/ 0 h 2244027"/>
                    <a:gd name="connsiteX0" fmla="*/ 358738 w 2446420"/>
                    <a:gd name="connsiteY0" fmla="*/ 0 h 2244027"/>
                    <a:gd name="connsiteX1" fmla="*/ 2087682 w 2446420"/>
                    <a:gd name="connsiteY1" fmla="*/ 411 h 2244027"/>
                    <a:gd name="connsiteX2" fmla="*/ 2446420 w 2446420"/>
                    <a:gd name="connsiteY2" fmla="*/ 284747 h 2244027"/>
                    <a:gd name="connsiteX3" fmla="*/ 2446420 w 2446420"/>
                    <a:gd name="connsiteY3" fmla="*/ 1427951 h 2244027"/>
                    <a:gd name="connsiteX4" fmla="*/ 2290535 w 2446420"/>
                    <a:gd name="connsiteY4" fmla="*/ 1674075 h 2244027"/>
                    <a:gd name="connsiteX5" fmla="*/ 1406195 w 2446420"/>
                    <a:gd name="connsiteY5" fmla="*/ 2189335 h 2244027"/>
                    <a:gd name="connsiteX6" fmla="*/ 1230405 w 2446420"/>
                    <a:gd name="connsiteY6" fmla="*/ 2243891 h 2244027"/>
                    <a:gd name="connsiteX7" fmla="*/ 1040225 w 2446420"/>
                    <a:gd name="connsiteY7" fmla="*/ 2188924 h 2244027"/>
                    <a:gd name="connsiteX8" fmla="*/ 155885 w 2446420"/>
                    <a:gd name="connsiteY8" fmla="*/ 1673664 h 2244027"/>
                    <a:gd name="connsiteX9" fmla="*/ 0 w 2446420"/>
                    <a:gd name="connsiteY9" fmla="*/ 1427540 h 2244027"/>
                    <a:gd name="connsiteX10" fmla="*/ 0 w 2446420"/>
                    <a:gd name="connsiteY10" fmla="*/ 284336 h 2244027"/>
                    <a:gd name="connsiteX11" fmla="*/ 358738 w 2446420"/>
                    <a:gd name="connsiteY11" fmla="*/ 0 h 2244027"/>
                    <a:gd name="connsiteX0" fmla="*/ 358738 w 2446420"/>
                    <a:gd name="connsiteY0" fmla="*/ 0 h 2244027"/>
                    <a:gd name="connsiteX1" fmla="*/ 2087682 w 2446420"/>
                    <a:gd name="connsiteY1" fmla="*/ 411 h 2244027"/>
                    <a:gd name="connsiteX2" fmla="*/ 2446420 w 2446420"/>
                    <a:gd name="connsiteY2" fmla="*/ 284747 h 2244027"/>
                    <a:gd name="connsiteX3" fmla="*/ 2446420 w 2446420"/>
                    <a:gd name="connsiteY3" fmla="*/ 1427951 h 2244027"/>
                    <a:gd name="connsiteX4" fmla="*/ 2290535 w 2446420"/>
                    <a:gd name="connsiteY4" fmla="*/ 1674075 h 2244027"/>
                    <a:gd name="connsiteX5" fmla="*/ 1406195 w 2446420"/>
                    <a:gd name="connsiteY5" fmla="*/ 2189335 h 2244027"/>
                    <a:gd name="connsiteX6" fmla="*/ 1230405 w 2446420"/>
                    <a:gd name="connsiteY6" fmla="*/ 2243891 h 2244027"/>
                    <a:gd name="connsiteX7" fmla="*/ 1040225 w 2446420"/>
                    <a:gd name="connsiteY7" fmla="*/ 2188924 h 2244027"/>
                    <a:gd name="connsiteX8" fmla="*/ 155885 w 2446420"/>
                    <a:gd name="connsiteY8" fmla="*/ 1673664 h 2244027"/>
                    <a:gd name="connsiteX9" fmla="*/ 0 w 2446420"/>
                    <a:gd name="connsiteY9" fmla="*/ 1427540 h 2244027"/>
                    <a:gd name="connsiteX10" fmla="*/ 0 w 2446420"/>
                    <a:gd name="connsiteY10" fmla="*/ 284336 h 2244027"/>
                    <a:gd name="connsiteX11" fmla="*/ 358738 w 2446420"/>
                    <a:gd name="connsiteY11" fmla="*/ 0 h 2244027"/>
                    <a:gd name="connsiteX0" fmla="*/ 358738 w 2446420"/>
                    <a:gd name="connsiteY0" fmla="*/ 0 h 2243891"/>
                    <a:gd name="connsiteX1" fmla="*/ 2087682 w 2446420"/>
                    <a:gd name="connsiteY1" fmla="*/ 411 h 2243891"/>
                    <a:gd name="connsiteX2" fmla="*/ 2446420 w 2446420"/>
                    <a:gd name="connsiteY2" fmla="*/ 284747 h 2243891"/>
                    <a:gd name="connsiteX3" fmla="*/ 2446420 w 2446420"/>
                    <a:gd name="connsiteY3" fmla="*/ 1427951 h 2243891"/>
                    <a:gd name="connsiteX4" fmla="*/ 2290535 w 2446420"/>
                    <a:gd name="connsiteY4" fmla="*/ 1674075 h 2243891"/>
                    <a:gd name="connsiteX5" fmla="*/ 1406195 w 2446420"/>
                    <a:gd name="connsiteY5" fmla="*/ 2189335 h 2243891"/>
                    <a:gd name="connsiteX6" fmla="*/ 1230405 w 2446420"/>
                    <a:gd name="connsiteY6" fmla="*/ 2243891 h 2243891"/>
                    <a:gd name="connsiteX7" fmla="*/ 1040225 w 2446420"/>
                    <a:gd name="connsiteY7" fmla="*/ 2188924 h 2243891"/>
                    <a:gd name="connsiteX8" fmla="*/ 155885 w 2446420"/>
                    <a:gd name="connsiteY8" fmla="*/ 1673664 h 2243891"/>
                    <a:gd name="connsiteX9" fmla="*/ 0 w 2446420"/>
                    <a:gd name="connsiteY9" fmla="*/ 1427540 h 2243891"/>
                    <a:gd name="connsiteX10" fmla="*/ 0 w 2446420"/>
                    <a:gd name="connsiteY10" fmla="*/ 284336 h 2243891"/>
                    <a:gd name="connsiteX11" fmla="*/ 358738 w 2446420"/>
                    <a:gd name="connsiteY11" fmla="*/ 0 h 2243891"/>
                    <a:gd name="connsiteX0" fmla="*/ 358738 w 2446420"/>
                    <a:gd name="connsiteY0" fmla="*/ 0 h 2244674"/>
                    <a:gd name="connsiteX1" fmla="*/ 2087682 w 2446420"/>
                    <a:gd name="connsiteY1" fmla="*/ 411 h 2244674"/>
                    <a:gd name="connsiteX2" fmla="*/ 2446420 w 2446420"/>
                    <a:gd name="connsiteY2" fmla="*/ 284747 h 2244674"/>
                    <a:gd name="connsiteX3" fmla="*/ 2446420 w 2446420"/>
                    <a:gd name="connsiteY3" fmla="*/ 1427951 h 2244674"/>
                    <a:gd name="connsiteX4" fmla="*/ 2290535 w 2446420"/>
                    <a:gd name="connsiteY4" fmla="*/ 1674075 h 2244674"/>
                    <a:gd name="connsiteX5" fmla="*/ 1406195 w 2446420"/>
                    <a:gd name="connsiteY5" fmla="*/ 2189335 h 2244674"/>
                    <a:gd name="connsiteX6" fmla="*/ 1230405 w 2446420"/>
                    <a:gd name="connsiteY6" fmla="*/ 2243891 h 2244674"/>
                    <a:gd name="connsiteX7" fmla="*/ 1040225 w 2446420"/>
                    <a:gd name="connsiteY7" fmla="*/ 2188924 h 2244674"/>
                    <a:gd name="connsiteX8" fmla="*/ 155885 w 2446420"/>
                    <a:gd name="connsiteY8" fmla="*/ 1673664 h 2244674"/>
                    <a:gd name="connsiteX9" fmla="*/ 0 w 2446420"/>
                    <a:gd name="connsiteY9" fmla="*/ 1427540 h 2244674"/>
                    <a:gd name="connsiteX10" fmla="*/ 0 w 2446420"/>
                    <a:gd name="connsiteY10" fmla="*/ 284336 h 2244674"/>
                    <a:gd name="connsiteX11" fmla="*/ 358738 w 2446420"/>
                    <a:gd name="connsiteY11" fmla="*/ 0 h 2244674"/>
                    <a:gd name="connsiteX0" fmla="*/ 358738 w 2446420"/>
                    <a:gd name="connsiteY0" fmla="*/ 0 h 2243891"/>
                    <a:gd name="connsiteX1" fmla="*/ 2087682 w 2446420"/>
                    <a:gd name="connsiteY1" fmla="*/ 411 h 2243891"/>
                    <a:gd name="connsiteX2" fmla="*/ 2446420 w 2446420"/>
                    <a:gd name="connsiteY2" fmla="*/ 284747 h 2243891"/>
                    <a:gd name="connsiteX3" fmla="*/ 2446420 w 2446420"/>
                    <a:gd name="connsiteY3" fmla="*/ 1427951 h 2243891"/>
                    <a:gd name="connsiteX4" fmla="*/ 2290535 w 2446420"/>
                    <a:gd name="connsiteY4" fmla="*/ 1674075 h 2243891"/>
                    <a:gd name="connsiteX5" fmla="*/ 1406195 w 2446420"/>
                    <a:gd name="connsiteY5" fmla="*/ 2189335 h 2243891"/>
                    <a:gd name="connsiteX6" fmla="*/ 1230405 w 2446420"/>
                    <a:gd name="connsiteY6" fmla="*/ 2243891 h 2243891"/>
                    <a:gd name="connsiteX7" fmla="*/ 1040225 w 2446420"/>
                    <a:gd name="connsiteY7" fmla="*/ 2188924 h 2243891"/>
                    <a:gd name="connsiteX8" fmla="*/ 155885 w 2446420"/>
                    <a:gd name="connsiteY8" fmla="*/ 1673664 h 2243891"/>
                    <a:gd name="connsiteX9" fmla="*/ 0 w 2446420"/>
                    <a:gd name="connsiteY9" fmla="*/ 1427540 h 2243891"/>
                    <a:gd name="connsiteX10" fmla="*/ 0 w 2446420"/>
                    <a:gd name="connsiteY10" fmla="*/ 284336 h 2243891"/>
                    <a:gd name="connsiteX11" fmla="*/ 358738 w 2446420"/>
                    <a:gd name="connsiteY11" fmla="*/ 0 h 22438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446420" h="2243891">
                      <a:moveTo>
                        <a:pt x="358738" y="0"/>
                      </a:moveTo>
                      <a:lnTo>
                        <a:pt x="2087682" y="411"/>
                      </a:lnTo>
                      <a:cubicBezTo>
                        <a:pt x="2316456" y="236"/>
                        <a:pt x="2442158" y="141152"/>
                        <a:pt x="2446420" y="284747"/>
                      </a:cubicBezTo>
                      <a:lnTo>
                        <a:pt x="2446420" y="1427951"/>
                      </a:lnTo>
                      <a:cubicBezTo>
                        <a:pt x="2445588" y="1529516"/>
                        <a:pt x="2429979" y="1590366"/>
                        <a:pt x="2290535" y="1674075"/>
                      </a:cubicBezTo>
                      <a:lnTo>
                        <a:pt x="1406195" y="2189335"/>
                      </a:lnTo>
                      <a:cubicBezTo>
                        <a:pt x="1336663" y="2222391"/>
                        <a:pt x="1293781" y="2243961"/>
                        <a:pt x="1230405" y="2243891"/>
                      </a:cubicBezTo>
                      <a:cubicBezTo>
                        <a:pt x="1163464" y="2243817"/>
                        <a:pt x="1110264" y="2228730"/>
                        <a:pt x="1040225" y="2188924"/>
                      </a:cubicBezTo>
                      <a:lnTo>
                        <a:pt x="155885" y="1673664"/>
                      </a:lnTo>
                      <a:cubicBezTo>
                        <a:pt x="16441" y="1589955"/>
                        <a:pt x="832" y="1529105"/>
                        <a:pt x="0" y="1427540"/>
                      </a:cubicBezTo>
                      <a:lnTo>
                        <a:pt x="0" y="284336"/>
                      </a:lnTo>
                      <a:cubicBezTo>
                        <a:pt x="4262" y="140741"/>
                        <a:pt x="129964" y="-175"/>
                        <a:pt x="358738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76" name="Freeform 275"/>
              <p:cNvSpPr/>
              <p:nvPr/>
            </p:nvSpPr>
            <p:spPr>
              <a:xfrm>
                <a:off x="2610639" y="2889964"/>
                <a:ext cx="1667414" cy="916164"/>
              </a:xfrm>
              <a:custGeom>
                <a:avLst/>
                <a:gdLst>
                  <a:gd name="connsiteX0" fmla="*/ 0 w 1667414"/>
                  <a:gd name="connsiteY0" fmla="*/ 307 h 916164"/>
                  <a:gd name="connsiteX1" fmla="*/ 1138070 w 1667414"/>
                  <a:gd name="connsiteY1" fmla="*/ 307 h 916164"/>
                  <a:gd name="connsiteX2" fmla="*/ 1202132 w 1667414"/>
                  <a:gd name="connsiteY2" fmla="*/ 307 h 916164"/>
                  <a:gd name="connsiteX3" fmla="*/ 1667414 w 1667414"/>
                  <a:gd name="connsiteY3" fmla="*/ 307 h 916164"/>
                  <a:gd name="connsiteX4" fmla="*/ 1562371 w 1667414"/>
                  <a:gd name="connsiteY4" fmla="*/ 69669 h 916164"/>
                  <a:gd name="connsiteX5" fmla="*/ 1563274 w 1667414"/>
                  <a:gd name="connsiteY5" fmla="*/ 340681 h 916164"/>
                  <a:gd name="connsiteX6" fmla="*/ 1461034 w 1667414"/>
                  <a:gd name="connsiteY6" fmla="*/ 489029 h 916164"/>
                  <a:gd name="connsiteX7" fmla="*/ 1138070 w 1667414"/>
                  <a:gd name="connsiteY7" fmla="*/ 727998 h 916164"/>
                  <a:gd name="connsiteX8" fmla="*/ 1138070 w 1667414"/>
                  <a:gd name="connsiteY8" fmla="*/ 726424 h 916164"/>
                  <a:gd name="connsiteX9" fmla="*/ 1100979 w 1667414"/>
                  <a:gd name="connsiteY9" fmla="*/ 752778 h 916164"/>
                  <a:gd name="connsiteX10" fmla="*/ 893595 w 1667414"/>
                  <a:gd name="connsiteY10" fmla="*/ 888075 h 916164"/>
                  <a:gd name="connsiteX11" fmla="*/ 745808 w 1667414"/>
                  <a:gd name="connsiteY11" fmla="*/ 888165 h 916164"/>
                  <a:gd name="connsiteX12" fmla="*/ 206380 w 1667414"/>
                  <a:gd name="connsiteY12" fmla="*/ 489029 h 916164"/>
                  <a:gd name="connsiteX13" fmla="*/ 104140 w 1667414"/>
                  <a:gd name="connsiteY13" fmla="*/ 340681 h 916164"/>
                  <a:gd name="connsiteX14" fmla="*/ 105043 w 1667414"/>
                  <a:gd name="connsiteY14" fmla="*/ 69669 h 916164"/>
                  <a:gd name="connsiteX15" fmla="*/ 0 w 1667414"/>
                  <a:gd name="connsiteY15" fmla="*/ 307 h 916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67414" h="916164">
                    <a:moveTo>
                      <a:pt x="0" y="307"/>
                    </a:moveTo>
                    <a:lnTo>
                      <a:pt x="1138070" y="307"/>
                    </a:lnTo>
                    <a:lnTo>
                      <a:pt x="1202132" y="307"/>
                    </a:lnTo>
                    <a:lnTo>
                      <a:pt x="1667414" y="307"/>
                    </a:lnTo>
                    <a:cubicBezTo>
                      <a:pt x="1603126" y="-3538"/>
                      <a:pt x="1564369" y="29218"/>
                      <a:pt x="1562371" y="69669"/>
                    </a:cubicBezTo>
                    <a:cubicBezTo>
                      <a:pt x="1561878" y="162387"/>
                      <a:pt x="1563767" y="247963"/>
                      <a:pt x="1563274" y="340681"/>
                    </a:cubicBezTo>
                    <a:cubicBezTo>
                      <a:pt x="1560276" y="403826"/>
                      <a:pt x="1528989" y="435954"/>
                      <a:pt x="1461034" y="489029"/>
                    </a:cubicBezTo>
                    <a:lnTo>
                      <a:pt x="1138070" y="727998"/>
                    </a:lnTo>
                    <a:lnTo>
                      <a:pt x="1138070" y="726424"/>
                    </a:lnTo>
                    <a:lnTo>
                      <a:pt x="1100979" y="752778"/>
                    </a:lnTo>
                    <a:cubicBezTo>
                      <a:pt x="1018597" y="810371"/>
                      <a:pt x="942070" y="860924"/>
                      <a:pt x="893595" y="888075"/>
                    </a:cubicBezTo>
                    <a:cubicBezTo>
                      <a:pt x="845270" y="917663"/>
                      <a:pt x="808975" y="932613"/>
                      <a:pt x="745808" y="888165"/>
                    </a:cubicBezTo>
                    <a:lnTo>
                      <a:pt x="206380" y="489029"/>
                    </a:lnTo>
                    <a:cubicBezTo>
                      <a:pt x="138425" y="435954"/>
                      <a:pt x="107138" y="403826"/>
                      <a:pt x="104140" y="340681"/>
                    </a:cubicBezTo>
                    <a:cubicBezTo>
                      <a:pt x="103647" y="247963"/>
                      <a:pt x="105536" y="162387"/>
                      <a:pt x="105043" y="69669"/>
                    </a:cubicBezTo>
                    <a:cubicBezTo>
                      <a:pt x="103045" y="29218"/>
                      <a:pt x="64288" y="-3538"/>
                      <a:pt x="0" y="307"/>
                    </a:cubicBezTo>
                    <a:close/>
                  </a:path>
                </a:pathLst>
              </a:custGeom>
              <a:solidFill>
                <a:srgbClr val="89CFF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54" name="Group 253"/>
            <p:cNvGrpSpPr/>
            <p:nvPr/>
          </p:nvGrpSpPr>
          <p:grpSpPr>
            <a:xfrm rot="13499548">
              <a:off x="4795425" y="1951573"/>
              <a:ext cx="1590383" cy="1580067"/>
              <a:chOff x="2193759" y="2889964"/>
              <a:chExt cx="2446420" cy="2430551"/>
            </a:xfrm>
          </p:grpSpPr>
          <p:grpSp>
            <p:nvGrpSpPr>
              <p:cNvPr id="269" name="Group 268"/>
              <p:cNvGrpSpPr/>
              <p:nvPr/>
            </p:nvGrpSpPr>
            <p:grpSpPr>
              <a:xfrm>
                <a:off x="2193759" y="2889965"/>
                <a:ext cx="2446420" cy="2430550"/>
                <a:chOff x="2193759" y="2889965"/>
                <a:chExt cx="2446420" cy="2430550"/>
              </a:xfrm>
            </p:grpSpPr>
            <p:grpSp>
              <p:nvGrpSpPr>
                <p:cNvPr id="271" name="Group 270"/>
                <p:cNvGrpSpPr/>
                <p:nvPr/>
              </p:nvGrpSpPr>
              <p:grpSpPr>
                <a:xfrm>
                  <a:off x="2193759" y="2889965"/>
                  <a:ext cx="2446420" cy="2430550"/>
                  <a:chOff x="2193759" y="2889965"/>
                  <a:chExt cx="2446420" cy="2430550"/>
                </a:xfrm>
              </p:grpSpPr>
              <p:sp>
                <p:nvSpPr>
                  <p:cNvPr id="273" name="Freeform 272"/>
                  <p:cNvSpPr/>
                  <p:nvPr/>
                </p:nvSpPr>
                <p:spPr>
                  <a:xfrm>
                    <a:off x="2193759" y="3076622"/>
                    <a:ext cx="2446420" cy="2243893"/>
                  </a:xfrm>
                  <a:custGeom>
                    <a:avLst/>
                    <a:gdLst>
                      <a:gd name="connsiteX0" fmla="*/ 358738 w 2446420"/>
                      <a:gd name="connsiteY0" fmla="*/ 0 h 2244027"/>
                      <a:gd name="connsiteX1" fmla="*/ 1277854 w 2446420"/>
                      <a:gd name="connsiteY1" fmla="*/ 2 h 2244027"/>
                      <a:gd name="connsiteX2" fmla="*/ 1277854 w 2446420"/>
                      <a:gd name="connsiteY2" fmla="*/ 413 h 2244027"/>
                      <a:gd name="connsiteX3" fmla="*/ 2087682 w 2446420"/>
                      <a:gd name="connsiteY3" fmla="*/ 411 h 2244027"/>
                      <a:gd name="connsiteX4" fmla="*/ 2446420 w 2446420"/>
                      <a:gd name="connsiteY4" fmla="*/ 284747 h 2244027"/>
                      <a:gd name="connsiteX5" fmla="*/ 2446420 w 2446420"/>
                      <a:gd name="connsiteY5" fmla="*/ 1427951 h 2244027"/>
                      <a:gd name="connsiteX6" fmla="*/ 2290535 w 2446420"/>
                      <a:gd name="connsiteY6" fmla="*/ 1674075 h 2244027"/>
                      <a:gd name="connsiteX7" fmla="*/ 1406195 w 2446420"/>
                      <a:gd name="connsiteY7" fmla="*/ 2189335 h 2244027"/>
                      <a:gd name="connsiteX8" fmla="*/ 1307100 w 2446420"/>
                      <a:gd name="connsiteY8" fmla="*/ 2232442 h 2244027"/>
                      <a:gd name="connsiteX9" fmla="*/ 1257144 w 2446420"/>
                      <a:gd name="connsiteY9" fmla="*/ 2238947 h 2244027"/>
                      <a:gd name="connsiteX10" fmla="*/ 1230405 w 2446420"/>
                      <a:gd name="connsiteY10" fmla="*/ 2243891 h 2244027"/>
                      <a:gd name="connsiteX11" fmla="*/ 1040225 w 2446420"/>
                      <a:gd name="connsiteY11" fmla="*/ 2188924 h 2244027"/>
                      <a:gd name="connsiteX12" fmla="*/ 155885 w 2446420"/>
                      <a:gd name="connsiteY12" fmla="*/ 1673664 h 2244027"/>
                      <a:gd name="connsiteX13" fmla="*/ 0 w 2446420"/>
                      <a:gd name="connsiteY13" fmla="*/ 1427540 h 2244027"/>
                      <a:gd name="connsiteX14" fmla="*/ 0 w 2446420"/>
                      <a:gd name="connsiteY14" fmla="*/ 284336 h 2244027"/>
                      <a:gd name="connsiteX15" fmla="*/ 358738 w 2446420"/>
                      <a:gd name="connsiteY15" fmla="*/ 0 h 2244027"/>
                      <a:gd name="connsiteX0" fmla="*/ 358738 w 2446420"/>
                      <a:gd name="connsiteY0" fmla="*/ 0 h 2244027"/>
                      <a:gd name="connsiteX1" fmla="*/ 1277854 w 2446420"/>
                      <a:gd name="connsiteY1" fmla="*/ 2 h 2244027"/>
                      <a:gd name="connsiteX2" fmla="*/ 2087682 w 2446420"/>
                      <a:gd name="connsiteY2" fmla="*/ 411 h 2244027"/>
                      <a:gd name="connsiteX3" fmla="*/ 2446420 w 2446420"/>
                      <a:gd name="connsiteY3" fmla="*/ 284747 h 2244027"/>
                      <a:gd name="connsiteX4" fmla="*/ 2446420 w 2446420"/>
                      <a:gd name="connsiteY4" fmla="*/ 1427951 h 2244027"/>
                      <a:gd name="connsiteX5" fmla="*/ 2290535 w 2446420"/>
                      <a:gd name="connsiteY5" fmla="*/ 1674075 h 2244027"/>
                      <a:gd name="connsiteX6" fmla="*/ 1406195 w 2446420"/>
                      <a:gd name="connsiteY6" fmla="*/ 2189335 h 2244027"/>
                      <a:gd name="connsiteX7" fmla="*/ 1307100 w 2446420"/>
                      <a:gd name="connsiteY7" fmla="*/ 2232442 h 2244027"/>
                      <a:gd name="connsiteX8" fmla="*/ 1257144 w 2446420"/>
                      <a:gd name="connsiteY8" fmla="*/ 2238947 h 2244027"/>
                      <a:gd name="connsiteX9" fmla="*/ 1230405 w 2446420"/>
                      <a:gd name="connsiteY9" fmla="*/ 2243891 h 2244027"/>
                      <a:gd name="connsiteX10" fmla="*/ 1040225 w 2446420"/>
                      <a:gd name="connsiteY10" fmla="*/ 2188924 h 2244027"/>
                      <a:gd name="connsiteX11" fmla="*/ 155885 w 2446420"/>
                      <a:gd name="connsiteY11" fmla="*/ 1673664 h 2244027"/>
                      <a:gd name="connsiteX12" fmla="*/ 0 w 2446420"/>
                      <a:gd name="connsiteY12" fmla="*/ 1427540 h 2244027"/>
                      <a:gd name="connsiteX13" fmla="*/ 0 w 2446420"/>
                      <a:gd name="connsiteY13" fmla="*/ 284336 h 2244027"/>
                      <a:gd name="connsiteX14" fmla="*/ 358738 w 2446420"/>
                      <a:gd name="connsiteY14" fmla="*/ 0 h 2244027"/>
                      <a:gd name="connsiteX0" fmla="*/ 358738 w 2446420"/>
                      <a:gd name="connsiteY0" fmla="*/ 0 h 2244027"/>
                      <a:gd name="connsiteX1" fmla="*/ 2087682 w 2446420"/>
                      <a:gd name="connsiteY1" fmla="*/ 411 h 2244027"/>
                      <a:gd name="connsiteX2" fmla="*/ 2446420 w 2446420"/>
                      <a:gd name="connsiteY2" fmla="*/ 284747 h 2244027"/>
                      <a:gd name="connsiteX3" fmla="*/ 2446420 w 2446420"/>
                      <a:gd name="connsiteY3" fmla="*/ 1427951 h 2244027"/>
                      <a:gd name="connsiteX4" fmla="*/ 2290535 w 2446420"/>
                      <a:gd name="connsiteY4" fmla="*/ 1674075 h 2244027"/>
                      <a:gd name="connsiteX5" fmla="*/ 1406195 w 2446420"/>
                      <a:gd name="connsiteY5" fmla="*/ 2189335 h 2244027"/>
                      <a:gd name="connsiteX6" fmla="*/ 1307100 w 2446420"/>
                      <a:gd name="connsiteY6" fmla="*/ 2232442 h 2244027"/>
                      <a:gd name="connsiteX7" fmla="*/ 1257144 w 2446420"/>
                      <a:gd name="connsiteY7" fmla="*/ 2238947 h 2244027"/>
                      <a:gd name="connsiteX8" fmla="*/ 1230405 w 2446420"/>
                      <a:gd name="connsiteY8" fmla="*/ 2243891 h 2244027"/>
                      <a:gd name="connsiteX9" fmla="*/ 1040225 w 2446420"/>
                      <a:gd name="connsiteY9" fmla="*/ 2188924 h 2244027"/>
                      <a:gd name="connsiteX10" fmla="*/ 155885 w 2446420"/>
                      <a:gd name="connsiteY10" fmla="*/ 1673664 h 2244027"/>
                      <a:gd name="connsiteX11" fmla="*/ 0 w 2446420"/>
                      <a:gd name="connsiteY11" fmla="*/ 1427540 h 2244027"/>
                      <a:gd name="connsiteX12" fmla="*/ 0 w 2446420"/>
                      <a:gd name="connsiteY12" fmla="*/ 284336 h 2244027"/>
                      <a:gd name="connsiteX13" fmla="*/ 358738 w 2446420"/>
                      <a:gd name="connsiteY13" fmla="*/ 0 h 2244027"/>
                      <a:gd name="connsiteX0" fmla="*/ 358738 w 2446420"/>
                      <a:gd name="connsiteY0" fmla="*/ 0 h 2244027"/>
                      <a:gd name="connsiteX1" fmla="*/ 2087682 w 2446420"/>
                      <a:gd name="connsiteY1" fmla="*/ 411 h 2244027"/>
                      <a:gd name="connsiteX2" fmla="*/ 2446420 w 2446420"/>
                      <a:gd name="connsiteY2" fmla="*/ 284747 h 2244027"/>
                      <a:gd name="connsiteX3" fmla="*/ 2446420 w 2446420"/>
                      <a:gd name="connsiteY3" fmla="*/ 1427951 h 2244027"/>
                      <a:gd name="connsiteX4" fmla="*/ 2290535 w 2446420"/>
                      <a:gd name="connsiteY4" fmla="*/ 1674075 h 2244027"/>
                      <a:gd name="connsiteX5" fmla="*/ 1406195 w 2446420"/>
                      <a:gd name="connsiteY5" fmla="*/ 2189335 h 2244027"/>
                      <a:gd name="connsiteX6" fmla="*/ 1307100 w 2446420"/>
                      <a:gd name="connsiteY6" fmla="*/ 2232442 h 2244027"/>
                      <a:gd name="connsiteX7" fmla="*/ 1230405 w 2446420"/>
                      <a:gd name="connsiteY7" fmla="*/ 2243891 h 2244027"/>
                      <a:gd name="connsiteX8" fmla="*/ 1040225 w 2446420"/>
                      <a:gd name="connsiteY8" fmla="*/ 2188924 h 2244027"/>
                      <a:gd name="connsiteX9" fmla="*/ 155885 w 2446420"/>
                      <a:gd name="connsiteY9" fmla="*/ 1673664 h 2244027"/>
                      <a:gd name="connsiteX10" fmla="*/ 0 w 2446420"/>
                      <a:gd name="connsiteY10" fmla="*/ 1427540 h 2244027"/>
                      <a:gd name="connsiteX11" fmla="*/ 0 w 2446420"/>
                      <a:gd name="connsiteY11" fmla="*/ 284336 h 2244027"/>
                      <a:gd name="connsiteX12" fmla="*/ 358738 w 2446420"/>
                      <a:gd name="connsiteY12" fmla="*/ 0 h 2244027"/>
                      <a:gd name="connsiteX0" fmla="*/ 358738 w 2446420"/>
                      <a:gd name="connsiteY0" fmla="*/ 0 h 2252461"/>
                      <a:gd name="connsiteX1" fmla="*/ 2087682 w 2446420"/>
                      <a:gd name="connsiteY1" fmla="*/ 411 h 2252461"/>
                      <a:gd name="connsiteX2" fmla="*/ 2446420 w 2446420"/>
                      <a:gd name="connsiteY2" fmla="*/ 284747 h 2252461"/>
                      <a:gd name="connsiteX3" fmla="*/ 2446420 w 2446420"/>
                      <a:gd name="connsiteY3" fmla="*/ 1427951 h 2252461"/>
                      <a:gd name="connsiteX4" fmla="*/ 2290535 w 2446420"/>
                      <a:gd name="connsiteY4" fmla="*/ 1674075 h 2252461"/>
                      <a:gd name="connsiteX5" fmla="*/ 1406195 w 2446420"/>
                      <a:gd name="connsiteY5" fmla="*/ 2189335 h 2252461"/>
                      <a:gd name="connsiteX6" fmla="*/ 1230405 w 2446420"/>
                      <a:gd name="connsiteY6" fmla="*/ 2243891 h 2252461"/>
                      <a:gd name="connsiteX7" fmla="*/ 1040225 w 2446420"/>
                      <a:gd name="connsiteY7" fmla="*/ 2188924 h 2252461"/>
                      <a:gd name="connsiteX8" fmla="*/ 155885 w 2446420"/>
                      <a:gd name="connsiteY8" fmla="*/ 1673664 h 2252461"/>
                      <a:gd name="connsiteX9" fmla="*/ 0 w 2446420"/>
                      <a:gd name="connsiteY9" fmla="*/ 1427540 h 2252461"/>
                      <a:gd name="connsiteX10" fmla="*/ 0 w 2446420"/>
                      <a:gd name="connsiteY10" fmla="*/ 284336 h 2252461"/>
                      <a:gd name="connsiteX11" fmla="*/ 358738 w 2446420"/>
                      <a:gd name="connsiteY11" fmla="*/ 0 h 2252461"/>
                      <a:gd name="connsiteX0" fmla="*/ 358738 w 2446420"/>
                      <a:gd name="connsiteY0" fmla="*/ 0 h 2244027"/>
                      <a:gd name="connsiteX1" fmla="*/ 2087682 w 2446420"/>
                      <a:gd name="connsiteY1" fmla="*/ 411 h 2244027"/>
                      <a:gd name="connsiteX2" fmla="*/ 2446420 w 2446420"/>
                      <a:gd name="connsiteY2" fmla="*/ 284747 h 2244027"/>
                      <a:gd name="connsiteX3" fmla="*/ 2446420 w 2446420"/>
                      <a:gd name="connsiteY3" fmla="*/ 1427951 h 2244027"/>
                      <a:gd name="connsiteX4" fmla="*/ 2290535 w 2446420"/>
                      <a:gd name="connsiteY4" fmla="*/ 1674075 h 2244027"/>
                      <a:gd name="connsiteX5" fmla="*/ 1406195 w 2446420"/>
                      <a:gd name="connsiteY5" fmla="*/ 2189335 h 2244027"/>
                      <a:gd name="connsiteX6" fmla="*/ 1230405 w 2446420"/>
                      <a:gd name="connsiteY6" fmla="*/ 2243891 h 2244027"/>
                      <a:gd name="connsiteX7" fmla="*/ 1040225 w 2446420"/>
                      <a:gd name="connsiteY7" fmla="*/ 2188924 h 2244027"/>
                      <a:gd name="connsiteX8" fmla="*/ 155885 w 2446420"/>
                      <a:gd name="connsiteY8" fmla="*/ 1673664 h 2244027"/>
                      <a:gd name="connsiteX9" fmla="*/ 0 w 2446420"/>
                      <a:gd name="connsiteY9" fmla="*/ 1427540 h 2244027"/>
                      <a:gd name="connsiteX10" fmla="*/ 0 w 2446420"/>
                      <a:gd name="connsiteY10" fmla="*/ 284336 h 2244027"/>
                      <a:gd name="connsiteX11" fmla="*/ 358738 w 2446420"/>
                      <a:gd name="connsiteY11" fmla="*/ 0 h 2244027"/>
                      <a:gd name="connsiteX0" fmla="*/ 358738 w 2446420"/>
                      <a:gd name="connsiteY0" fmla="*/ 0 h 2244027"/>
                      <a:gd name="connsiteX1" fmla="*/ 2087682 w 2446420"/>
                      <a:gd name="connsiteY1" fmla="*/ 411 h 2244027"/>
                      <a:gd name="connsiteX2" fmla="*/ 2446420 w 2446420"/>
                      <a:gd name="connsiteY2" fmla="*/ 284747 h 2244027"/>
                      <a:gd name="connsiteX3" fmla="*/ 2446420 w 2446420"/>
                      <a:gd name="connsiteY3" fmla="*/ 1427951 h 2244027"/>
                      <a:gd name="connsiteX4" fmla="*/ 2290535 w 2446420"/>
                      <a:gd name="connsiteY4" fmla="*/ 1674075 h 2244027"/>
                      <a:gd name="connsiteX5" fmla="*/ 1406195 w 2446420"/>
                      <a:gd name="connsiteY5" fmla="*/ 2189335 h 2244027"/>
                      <a:gd name="connsiteX6" fmla="*/ 1230405 w 2446420"/>
                      <a:gd name="connsiteY6" fmla="*/ 2243891 h 2244027"/>
                      <a:gd name="connsiteX7" fmla="*/ 1040225 w 2446420"/>
                      <a:gd name="connsiteY7" fmla="*/ 2188924 h 2244027"/>
                      <a:gd name="connsiteX8" fmla="*/ 155885 w 2446420"/>
                      <a:gd name="connsiteY8" fmla="*/ 1673664 h 2244027"/>
                      <a:gd name="connsiteX9" fmla="*/ 0 w 2446420"/>
                      <a:gd name="connsiteY9" fmla="*/ 1427540 h 2244027"/>
                      <a:gd name="connsiteX10" fmla="*/ 0 w 2446420"/>
                      <a:gd name="connsiteY10" fmla="*/ 284336 h 2244027"/>
                      <a:gd name="connsiteX11" fmla="*/ 358738 w 2446420"/>
                      <a:gd name="connsiteY11" fmla="*/ 0 h 2244027"/>
                      <a:gd name="connsiteX0" fmla="*/ 358738 w 2446420"/>
                      <a:gd name="connsiteY0" fmla="*/ 0 h 2244027"/>
                      <a:gd name="connsiteX1" fmla="*/ 2087682 w 2446420"/>
                      <a:gd name="connsiteY1" fmla="*/ 411 h 2244027"/>
                      <a:gd name="connsiteX2" fmla="*/ 2446420 w 2446420"/>
                      <a:gd name="connsiteY2" fmla="*/ 284747 h 2244027"/>
                      <a:gd name="connsiteX3" fmla="*/ 2446420 w 2446420"/>
                      <a:gd name="connsiteY3" fmla="*/ 1427951 h 2244027"/>
                      <a:gd name="connsiteX4" fmla="*/ 2290535 w 2446420"/>
                      <a:gd name="connsiteY4" fmla="*/ 1674075 h 2244027"/>
                      <a:gd name="connsiteX5" fmla="*/ 1406195 w 2446420"/>
                      <a:gd name="connsiteY5" fmla="*/ 2189335 h 2244027"/>
                      <a:gd name="connsiteX6" fmla="*/ 1230405 w 2446420"/>
                      <a:gd name="connsiteY6" fmla="*/ 2243891 h 2244027"/>
                      <a:gd name="connsiteX7" fmla="*/ 1040225 w 2446420"/>
                      <a:gd name="connsiteY7" fmla="*/ 2188924 h 2244027"/>
                      <a:gd name="connsiteX8" fmla="*/ 155885 w 2446420"/>
                      <a:gd name="connsiteY8" fmla="*/ 1673664 h 2244027"/>
                      <a:gd name="connsiteX9" fmla="*/ 0 w 2446420"/>
                      <a:gd name="connsiteY9" fmla="*/ 1427540 h 2244027"/>
                      <a:gd name="connsiteX10" fmla="*/ 0 w 2446420"/>
                      <a:gd name="connsiteY10" fmla="*/ 284336 h 2244027"/>
                      <a:gd name="connsiteX11" fmla="*/ 358738 w 2446420"/>
                      <a:gd name="connsiteY11" fmla="*/ 0 h 2244027"/>
                      <a:gd name="connsiteX0" fmla="*/ 358738 w 2446420"/>
                      <a:gd name="connsiteY0" fmla="*/ 0 h 2243891"/>
                      <a:gd name="connsiteX1" fmla="*/ 2087682 w 2446420"/>
                      <a:gd name="connsiteY1" fmla="*/ 411 h 2243891"/>
                      <a:gd name="connsiteX2" fmla="*/ 2446420 w 2446420"/>
                      <a:gd name="connsiteY2" fmla="*/ 284747 h 2243891"/>
                      <a:gd name="connsiteX3" fmla="*/ 2446420 w 2446420"/>
                      <a:gd name="connsiteY3" fmla="*/ 1427951 h 2243891"/>
                      <a:gd name="connsiteX4" fmla="*/ 2290535 w 2446420"/>
                      <a:gd name="connsiteY4" fmla="*/ 1674075 h 2243891"/>
                      <a:gd name="connsiteX5" fmla="*/ 1406195 w 2446420"/>
                      <a:gd name="connsiteY5" fmla="*/ 2189335 h 2243891"/>
                      <a:gd name="connsiteX6" fmla="*/ 1230405 w 2446420"/>
                      <a:gd name="connsiteY6" fmla="*/ 2243891 h 2243891"/>
                      <a:gd name="connsiteX7" fmla="*/ 1040225 w 2446420"/>
                      <a:gd name="connsiteY7" fmla="*/ 2188924 h 2243891"/>
                      <a:gd name="connsiteX8" fmla="*/ 155885 w 2446420"/>
                      <a:gd name="connsiteY8" fmla="*/ 1673664 h 2243891"/>
                      <a:gd name="connsiteX9" fmla="*/ 0 w 2446420"/>
                      <a:gd name="connsiteY9" fmla="*/ 1427540 h 2243891"/>
                      <a:gd name="connsiteX10" fmla="*/ 0 w 2446420"/>
                      <a:gd name="connsiteY10" fmla="*/ 284336 h 2243891"/>
                      <a:gd name="connsiteX11" fmla="*/ 358738 w 2446420"/>
                      <a:gd name="connsiteY11" fmla="*/ 0 h 2243891"/>
                      <a:gd name="connsiteX0" fmla="*/ 358738 w 2446420"/>
                      <a:gd name="connsiteY0" fmla="*/ 0 h 2244674"/>
                      <a:gd name="connsiteX1" fmla="*/ 2087682 w 2446420"/>
                      <a:gd name="connsiteY1" fmla="*/ 411 h 2244674"/>
                      <a:gd name="connsiteX2" fmla="*/ 2446420 w 2446420"/>
                      <a:gd name="connsiteY2" fmla="*/ 284747 h 2244674"/>
                      <a:gd name="connsiteX3" fmla="*/ 2446420 w 2446420"/>
                      <a:gd name="connsiteY3" fmla="*/ 1427951 h 2244674"/>
                      <a:gd name="connsiteX4" fmla="*/ 2290535 w 2446420"/>
                      <a:gd name="connsiteY4" fmla="*/ 1674075 h 2244674"/>
                      <a:gd name="connsiteX5" fmla="*/ 1406195 w 2446420"/>
                      <a:gd name="connsiteY5" fmla="*/ 2189335 h 2244674"/>
                      <a:gd name="connsiteX6" fmla="*/ 1230405 w 2446420"/>
                      <a:gd name="connsiteY6" fmla="*/ 2243891 h 2244674"/>
                      <a:gd name="connsiteX7" fmla="*/ 1040225 w 2446420"/>
                      <a:gd name="connsiteY7" fmla="*/ 2188924 h 2244674"/>
                      <a:gd name="connsiteX8" fmla="*/ 155885 w 2446420"/>
                      <a:gd name="connsiteY8" fmla="*/ 1673664 h 2244674"/>
                      <a:gd name="connsiteX9" fmla="*/ 0 w 2446420"/>
                      <a:gd name="connsiteY9" fmla="*/ 1427540 h 2244674"/>
                      <a:gd name="connsiteX10" fmla="*/ 0 w 2446420"/>
                      <a:gd name="connsiteY10" fmla="*/ 284336 h 2244674"/>
                      <a:gd name="connsiteX11" fmla="*/ 358738 w 2446420"/>
                      <a:gd name="connsiteY11" fmla="*/ 0 h 2244674"/>
                      <a:gd name="connsiteX0" fmla="*/ 358738 w 2446420"/>
                      <a:gd name="connsiteY0" fmla="*/ 0 h 2243891"/>
                      <a:gd name="connsiteX1" fmla="*/ 2087682 w 2446420"/>
                      <a:gd name="connsiteY1" fmla="*/ 411 h 2243891"/>
                      <a:gd name="connsiteX2" fmla="*/ 2446420 w 2446420"/>
                      <a:gd name="connsiteY2" fmla="*/ 284747 h 2243891"/>
                      <a:gd name="connsiteX3" fmla="*/ 2446420 w 2446420"/>
                      <a:gd name="connsiteY3" fmla="*/ 1427951 h 2243891"/>
                      <a:gd name="connsiteX4" fmla="*/ 2290535 w 2446420"/>
                      <a:gd name="connsiteY4" fmla="*/ 1674075 h 2243891"/>
                      <a:gd name="connsiteX5" fmla="*/ 1406195 w 2446420"/>
                      <a:gd name="connsiteY5" fmla="*/ 2189335 h 2243891"/>
                      <a:gd name="connsiteX6" fmla="*/ 1230405 w 2446420"/>
                      <a:gd name="connsiteY6" fmla="*/ 2243891 h 2243891"/>
                      <a:gd name="connsiteX7" fmla="*/ 1040225 w 2446420"/>
                      <a:gd name="connsiteY7" fmla="*/ 2188924 h 2243891"/>
                      <a:gd name="connsiteX8" fmla="*/ 155885 w 2446420"/>
                      <a:gd name="connsiteY8" fmla="*/ 1673664 h 2243891"/>
                      <a:gd name="connsiteX9" fmla="*/ 0 w 2446420"/>
                      <a:gd name="connsiteY9" fmla="*/ 1427540 h 2243891"/>
                      <a:gd name="connsiteX10" fmla="*/ 0 w 2446420"/>
                      <a:gd name="connsiteY10" fmla="*/ 284336 h 2243891"/>
                      <a:gd name="connsiteX11" fmla="*/ 358738 w 2446420"/>
                      <a:gd name="connsiteY11" fmla="*/ 0 h 22438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446420" h="2243891">
                        <a:moveTo>
                          <a:pt x="358738" y="0"/>
                        </a:moveTo>
                        <a:lnTo>
                          <a:pt x="2087682" y="411"/>
                        </a:lnTo>
                        <a:cubicBezTo>
                          <a:pt x="2316456" y="236"/>
                          <a:pt x="2442158" y="141152"/>
                          <a:pt x="2446420" y="284747"/>
                        </a:cubicBezTo>
                        <a:lnTo>
                          <a:pt x="2446420" y="1427951"/>
                        </a:lnTo>
                        <a:cubicBezTo>
                          <a:pt x="2445588" y="1529516"/>
                          <a:pt x="2429979" y="1590366"/>
                          <a:pt x="2290535" y="1674075"/>
                        </a:cubicBezTo>
                        <a:lnTo>
                          <a:pt x="1406195" y="2189335"/>
                        </a:lnTo>
                        <a:cubicBezTo>
                          <a:pt x="1336663" y="2222391"/>
                          <a:pt x="1293781" y="2243961"/>
                          <a:pt x="1230405" y="2243891"/>
                        </a:cubicBezTo>
                        <a:cubicBezTo>
                          <a:pt x="1163464" y="2243817"/>
                          <a:pt x="1110264" y="2228730"/>
                          <a:pt x="1040225" y="2188924"/>
                        </a:cubicBezTo>
                        <a:lnTo>
                          <a:pt x="155885" y="1673664"/>
                        </a:lnTo>
                        <a:cubicBezTo>
                          <a:pt x="16441" y="1589955"/>
                          <a:pt x="832" y="1529105"/>
                          <a:pt x="0" y="1427540"/>
                        </a:cubicBezTo>
                        <a:lnTo>
                          <a:pt x="0" y="284336"/>
                        </a:lnTo>
                        <a:cubicBezTo>
                          <a:pt x="4262" y="140741"/>
                          <a:pt x="129964" y="-175"/>
                          <a:pt x="358738" y="0"/>
                        </a:cubicBezTo>
                        <a:close/>
                      </a:path>
                    </a:pathLst>
                  </a:custGeom>
                  <a:solidFill>
                    <a:srgbClr val="647886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4" name="Rounded Rectangle 273"/>
                  <p:cNvSpPr/>
                  <p:nvPr/>
                </p:nvSpPr>
                <p:spPr>
                  <a:xfrm>
                    <a:off x="2510443" y="2889965"/>
                    <a:ext cx="1858726" cy="498762"/>
                  </a:xfrm>
                  <a:prstGeom prst="roundRect">
                    <a:avLst>
                      <a:gd name="adj" fmla="val 21043"/>
                    </a:avLst>
                  </a:prstGeom>
                  <a:solidFill>
                    <a:srgbClr val="4A5862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272" name="Freeform 271"/>
                <p:cNvSpPr/>
                <p:nvPr/>
              </p:nvSpPr>
              <p:spPr>
                <a:xfrm>
                  <a:off x="2307008" y="3169783"/>
                  <a:ext cx="2219923" cy="2021447"/>
                </a:xfrm>
                <a:custGeom>
                  <a:avLst/>
                  <a:gdLst>
                    <a:gd name="connsiteX0" fmla="*/ 358738 w 2446420"/>
                    <a:gd name="connsiteY0" fmla="*/ 0 h 2244027"/>
                    <a:gd name="connsiteX1" fmla="*/ 1277854 w 2446420"/>
                    <a:gd name="connsiteY1" fmla="*/ 2 h 2244027"/>
                    <a:gd name="connsiteX2" fmla="*/ 1277854 w 2446420"/>
                    <a:gd name="connsiteY2" fmla="*/ 413 h 2244027"/>
                    <a:gd name="connsiteX3" fmla="*/ 2087682 w 2446420"/>
                    <a:gd name="connsiteY3" fmla="*/ 411 h 2244027"/>
                    <a:gd name="connsiteX4" fmla="*/ 2446420 w 2446420"/>
                    <a:gd name="connsiteY4" fmla="*/ 284747 h 2244027"/>
                    <a:gd name="connsiteX5" fmla="*/ 2446420 w 2446420"/>
                    <a:gd name="connsiteY5" fmla="*/ 1427951 h 2244027"/>
                    <a:gd name="connsiteX6" fmla="*/ 2290535 w 2446420"/>
                    <a:gd name="connsiteY6" fmla="*/ 1674075 h 2244027"/>
                    <a:gd name="connsiteX7" fmla="*/ 1406195 w 2446420"/>
                    <a:gd name="connsiteY7" fmla="*/ 2189335 h 2244027"/>
                    <a:gd name="connsiteX8" fmla="*/ 1307100 w 2446420"/>
                    <a:gd name="connsiteY8" fmla="*/ 2232442 h 2244027"/>
                    <a:gd name="connsiteX9" fmla="*/ 1257144 w 2446420"/>
                    <a:gd name="connsiteY9" fmla="*/ 2238947 h 2244027"/>
                    <a:gd name="connsiteX10" fmla="*/ 1230405 w 2446420"/>
                    <a:gd name="connsiteY10" fmla="*/ 2243891 h 2244027"/>
                    <a:gd name="connsiteX11" fmla="*/ 1040225 w 2446420"/>
                    <a:gd name="connsiteY11" fmla="*/ 2188924 h 2244027"/>
                    <a:gd name="connsiteX12" fmla="*/ 155885 w 2446420"/>
                    <a:gd name="connsiteY12" fmla="*/ 1673664 h 2244027"/>
                    <a:gd name="connsiteX13" fmla="*/ 0 w 2446420"/>
                    <a:gd name="connsiteY13" fmla="*/ 1427540 h 2244027"/>
                    <a:gd name="connsiteX14" fmla="*/ 0 w 2446420"/>
                    <a:gd name="connsiteY14" fmla="*/ 284336 h 2244027"/>
                    <a:gd name="connsiteX15" fmla="*/ 358738 w 2446420"/>
                    <a:gd name="connsiteY15" fmla="*/ 0 h 2244027"/>
                    <a:gd name="connsiteX0" fmla="*/ 358738 w 2446420"/>
                    <a:gd name="connsiteY0" fmla="*/ 0 h 2244027"/>
                    <a:gd name="connsiteX1" fmla="*/ 1277854 w 2446420"/>
                    <a:gd name="connsiteY1" fmla="*/ 2 h 2244027"/>
                    <a:gd name="connsiteX2" fmla="*/ 2087682 w 2446420"/>
                    <a:gd name="connsiteY2" fmla="*/ 411 h 2244027"/>
                    <a:gd name="connsiteX3" fmla="*/ 2446420 w 2446420"/>
                    <a:gd name="connsiteY3" fmla="*/ 284747 h 2244027"/>
                    <a:gd name="connsiteX4" fmla="*/ 2446420 w 2446420"/>
                    <a:gd name="connsiteY4" fmla="*/ 1427951 h 2244027"/>
                    <a:gd name="connsiteX5" fmla="*/ 2290535 w 2446420"/>
                    <a:gd name="connsiteY5" fmla="*/ 1674075 h 2244027"/>
                    <a:gd name="connsiteX6" fmla="*/ 1406195 w 2446420"/>
                    <a:gd name="connsiteY6" fmla="*/ 2189335 h 2244027"/>
                    <a:gd name="connsiteX7" fmla="*/ 1307100 w 2446420"/>
                    <a:gd name="connsiteY7" fmla="*/ 2232442 h 2244027"/>
                    <a:gd name="connsiteX8" fmla="*/ 1257144 w 2446420"/>
                    <a:gd name="connsiteY8" fmla="*/ 2238947 h 2244027"/>
                    <a:gd name="connsiteX9" fmla="*/ 1230405 w 2446420"/>
                    <a:gd name="connsiteY9" fmla="*/ 2243891 h 2244027"/>
                    <a:gd name="connsiteX10" fmla="*/ 1040225 w 2446420"/>
                    <a:gd name="connsiteY10" fmla="*/ 2188924 h 2244027"/>
                    <a:gd name="connsiteX11" fmla="*/ 155885 w 2446420"/>
                    <a:gd name="connsiteY11" fmla="*/ 1673664 h 2244027"/>
                    <a:gd name="connsiteX12" fmla="*/ 0 w 2446420"/>
                    <a:gd name="connsiteY12" fmla="*/ 1427540 h 2244027"/>
                    <a:gd name="connsiteX13" fmla="*/ 0 w 2446420"/>
                    <a:gd name="connsiteY13" fmla="*/ 284336 h 2244027"/>
                    <a:gd name="connsiteX14" fmla="*/ 358738 w 2446420"/>
                    <a:gd name="connsiteY14" fmla="*/ 0 h 2244027"/>
                    <a:gd name="connsiteX0" fmla="*/ 358738 w 2446420"/>
                    <a:gd name="connsiteY0" fmla="*/ 0 h 2244027"/>
                    <a:gd name="connsiteX1" fmla="*/ 2087682 w 2446420"/>
                    <a:gd name="connsiteY1" fmla="*/ 411 h 2244027"/>
                    <a:gd name="connsiteX2" fmla="*/ 2446420 w 2446420"/>
                    <a:gd name="connsiteY2" fmla="*/ 284747 h 2244027"/>
                    <a:gd name="connsiteX3" fmla="*/ 2446420 w 2446420"/>
                    <a:gd name="connsiteY3" fmla="*/ 1427951 h 2244027"/>
                    <a:gd name="connsiteX4" fmla="*/ 2290535 w 2446420"/>
                    <a:gd name="connsiteY4" fmla="*/ 1674075 h 2244027"/>
                    <a:gd name="connsiteX5" fmla="*/ 1406195 w 2446420"/>
                    <a:gd name="connsiteY5" fmla="*/ 2189335 h 2244027"/>
                    <a:gd name="connsiteX6" fmla="*/ 1307100 w 2446420"/>
                    <a:gd name="connsiteY6" fmla="*/ 2232442 h 2244027"/>
                    <a:gd name="connsiteX7" fmla="*/ 1257144 w 2446420"/>
                    <a:gd name="connsiteY7" fmla="*/ 2238947 h 2244027"/>
                    <a:gd name="connsiteX8" fmla="*/ 1230405 w 2446420"/>
                    <a:gd name="connsiteY8" fmla="*/ 2243891 h 2244027"/>
                    <a:gd name="connsiteX9" fmla="*/ 1040225 w 2446420"/>
                    <a:gd name="connsiteY9" fmla="*/ 2188924 h 2244027"/>
                    <a:gd name="connsiteX10" fmla="*/ 155885 w 2446420"/>
                    <a:gd name="connsiteY10" fmla="*/ 1673664 h 2244027"/>
                    <a:gd name="connsiteX11" fmla="*/ 0 w 2446420"/>
                    <a:gd name="connsiteY11" fmla="*/ 1427540 h 2244027"/>
                    <a:gd name="connsiteX12" fmla="*/ 0 w 2446420"/>
                    <a:gd name="connsiteY12" fmla="*/ 284336 h 2244027"/>
                    <a:gd name="connsiteX13" fmla="*/ 358738 w 2446420"/>
                    <a:gd name="connsiteY13" fmla="*/ 0 h 2244027"/>
                    <a:gd name="connsiteX0" fmla="*/ 358738 w 2446420"/>
                    <a:gd name="connsiteY0" fmla="*/ 0 h 2244027"/>
                    <a:gd name="connsiteX1" fmla="*/ 2087682 w 2446420"/>
                    <a:gd name="connsiteY1" fmla="*/ 411 h 2244027"/>
                    <a:gd name="connsiteX2" fmla="*/ 2446420 w 2446420"/>
                    <a:gd name="connsiteY2" fmla="*/ 284747 h 2244027"/>
                    <a:gd name="connsiteX3" fmla="*/ 2446420 w 2446420"/>
                    <a:gd name="connsiteY3" fmla="*/ 1427951 h 2244027"/>
                    <a:gd name="connsiteX4" fmla="*/ 2290535 w 2446420"/>
                    <a:gd name="connsiteY4" fmla="*/ 1674075 h 2244027"/>
                    <a:gd name="connsiteX5" fmla="*/ 1406195 w 2446420"/>
                    <a:gd name="connsiteY5" fmla="*/ 2189335 h 2244027"/>
                    <a:gd name="connsiteX6" fmla="*/ 1307100 w 2446420"/>
                    <a:gd name="connsiteY6" fmla="*/ 2232442 h 2244027"/>
                    <a:gd name="connsiteX7" fmla="*/ 1230405 w 2446420"/>
                    <a:gd name="connsiteY7" fmla="*/ 2243891 h 2244027"/>
                    <a:gd name="connsiteX8" fmla="*/ 1040225 w 2446420"/>
                    <a:gd name="connsiteY8" fmla="*/ 2188924 h 2244027"/>
                    <a:gd name="connsiteX9" fmla="*/ 155885 w 2446420"/>
                    <a:gd name="connsiteY9" fmla="*/ 1673664 h 2244027"/>
                    <a:gd name="connsiteX10" fmla="*/ 0 w 2446420"/>
                    <a:gd name="connsiteY10" fmla="*/ 1427540 h 2244027"/>
                    <a:gd name="connsiteX11" fmla="*/ 0 w 2446420"/>
                    <a:gd name="connsiteY11" fmla="*/ 284336 h 2244027"/>
                    <a:gd name="connsiteX12" fmla="*/ 358738 w 2446420"/>
                    <a:gd name="connsiteY12" fmla="*/ 0 h 2244027"/>
                    <a:gd name="connsiteX0" fmla="*/ 358738 w 2446420"/>
                    <a:gd name="connsiteY0" fmla="*/ 0 h 2252461"/>
                    <a:gd name="connsiteX1" fmla="*/ 2087682 w 2446420"/>
                    <a:gd name="connsiteY1" fmla="*/ 411 h 2252461"/>
                    <a:gd name="connsiteX2" fmla="*/ 2446420 w 2446420"/>
                    <a:gd name="connsiteY2" fmla="*/ 284747 h 2252461"/>
                    <a:gd name="connsiteX3" fmla="*/ 2446420 w 2446420"/>
                    <a:gd name="connsiteY3" fmla="*/ 1427951 h 2252461"/>
                    <a:gd name="connsiteX4" fmla="*/ 2290535 w 2446420"/>
                    <a:gd name="connsiteY4" fmla="*/ 1674075 h 2252461"/>
                    <a:gd name="connsiteX5" fmla="*/ 1406195 w 2446420"/>
                    <a:gd name="connsiteY5" fmla="*/ 2189335 h 2252461"/>
                    <a:gd name="connsiteX6" fmla="*/ 1230405 w 2446420"/>
                    <a:gd name="connsiteY6" fmla="*/ 2243891 h 2252461"/>
                    <a:gd name="connsiteX7" fmla="*/ 1040225 w 2446420"/>
                    <a:gd name="connsiteY7" fmla="*/ 2188924 h 2252461"/>
                    <a:gd name="connsiteX8" fmla="*/ 155885 w 2446420"/>
                    <a:gd name="connsiteY8" fmla="*/ 1673664 h 2252461"/>
                    <a:gd name="connsiteX9" fmla="*/ 0 w 2446420"/>
                    <a:gd name="connsiteY9" fmla="*/ 1427540 h 2252461"/>
                    <a:gd name="connsiteX10" fmla="*/ 0 w 2446420"/>
                    <a:gd name="connsiteY10" fmla="*/ 284336 h 2252461"/>
                    <a:gd name="connsiteX11" fmla="*/ 358738 w 2446420"/>
                    <a:gd name="connsiteY11" fmla="*/ 0 h 2252461"/>
                    <a:gd name="connsiteX0" fmla="*/ 358738 w 2446420"/>
                    <a:gd name="connsiteY0" fmla="*/ 0 h 2244027"/>
                    <a:gd name="connsiteX1" fmla="*/ 2087682 w 2446420"/>
                    <a:gd name="connsiteY1" fmla="*/ 411 h 2244027"/>
                    <a:gd name="connsiteX2" fmla="*/ 2446420 w 2446420"/>
                    <a:gd name="connsiteY2" fmla="*/ 284747 h 2244027"/>
                    <a:gd name="connsiteX3" fmla="*/ 2446420 w 2446420"/>
                    <a:gd name="connsiteY3" fmla="*/ 1427951 h 2244027"/>
                    <a:gd name="connsiteX4" fmla="*/ 2290535 w 2446420"/>
                    <a:gd name="connsiteY4" fmla="*/ 1674075 h 2244027"/>
                    <a:gd name="connsiteX5" fmla="*/ 1406195 w 2446420"/>
                    <a:gd name="connsiteY5" fmla="*/ 2189335 h 2244027"/>
                    <a:gd name="connsiteX6" fmla="*/ 1230405 w 2446420"/>
                    <a:gd name="connsiteY6" fmla="*/ 2243891 h 2244027"/>
                    <a:gd name="connsiteX7" fmla="*/ 1040225 w 2446420"/>
                    <a:gd name="connsiteY7" fmla="*/ 2188924 h 2244027"/>
                    <a:gd name="connsiteX8" fmla="*/ 155885 w 2446420"/>
                    <a:gd name="connsiteY8" fmla="*/ 1673664 h 2244027"/>
                    <a:gd name="connsiteX9" fmla="*/ 0 w 2446420"/>
                    <a:gd name="connsiteY9" fmla="*/ 1427540 h 2244027"/>
                    <a:gd name="connsiteX10" fmla="*/ 0 w 2446420"/>
                    <a:gd name="connsiteY10" fmla="*/ 284336 h 2244027"/>
                    <a:gd name="connsiteX11" fmla="*/ 358738 w 2446420"/>
                    <a:gd name="connsiteY11" fmla="*/ 0 h 2244027"/>
                    <a:gd name="connsiteX0" fmla="*/ 358738 w 2446420"/>
                    <a:gd name="connsiteY0" fmla="*/ 0 h 2244027"/>
                    <a:gd name="connsiteX1" fmla="*/ 2087682 w 2446420"/>
                    <a:gd name="connsiteY1" fmla="*/ 411 h 2244027"/>
                    <a:gd name="connsiteX2" fmla="*/ 2446420 w 2446420"/>
                    <a:gd name="connsiteY2" fmla="*/ 284747 h 2244027"/>
                    <a:gd name="connsiteX3" fmla="*/ 2446420 w 2446420"/>
                    <a:gd name="connsiteY3" fmla="*/ 1427951 h 2244027"/>
                    <a:gd name="connsiteX4" fmla="*/ 2290535 w 2446420"/>
                    <a:gd name="connsiteY4" fmla="*/ 1674075 h 2244027"/>
                    <a:gd name="connsiteX5" fmla="*/ 1406195 w 2446420"/>
                    <a:gd name="connsiteY5" fmla="*/ 2189335 h 2244027"/>
                    <a:gd name="connsiteX6" fmla="*/ 1230405 w 2446420"/>
                    <a:gd name="connsiteY6" fmla="*/ 2243891 h 2244027"/>
                    <a:gd name="connsiteX7" fmla="*/ 1040225 w 2446420"/>
                    <a:gd name="connsiteY7" fmla="*/ 2188924 h 2244027"/>
                    <a:gd name="connsiteX8" fmla="*/ 155885 w 2446420"/>
                    <a:gd name="connsiteY8" fmla="*/ 1673664 h 2244027"/>
                    <a:gd name="connsiteX9" fmla="*/ 0 w 2446420"/>
                    <a:gd name="connsiteY9" fmla="*/ 1427540 h 2244027"/>
                    <a:gd name="connsiteX10" fmla="*/ 0 w 2446420"/>
                    <a:gd name="connsiteY10" fmla="*/ 284336 h 2244027"/>
                    <a:gd name="connsiteX11" fmla="*/ 358738 w 2446420"/>
                    <a:gd name="connsiteY11" fmla="*/ 0 h 2244027"/>
                    <a:gd name="connsiteX0" fmla="*/ 358738 w 2446420"/>
                    <a:gd name="connsiteY0" fmla="*/ 0 h 2244027"/>
                    <a:gd name="connsiteX1" fmla="*/ 2087682 w 2446420"/>
                    <a:gd name="connsiteY1" fmla="*/ 411 h 2244027"/>
                    <a:gd name="connsiteX2" fmla="*/ 2446420 w 2446420"/>
                    <a:gd name="connsiteY2" fmla="*/ 284747 h 2244027"/>
                    <a:gd name="connsiteX3" fmla="*/ 2446420 w 2446420"/>
                    <a:gd name="connsiteY3" fmla="*/ 1427951 h 2244027"/>
                    <a:gd name="connsiteX4" fmla="*/ 2290535 w 2446420"/>
                    <a:gd name="connsiteY4" fmla="*/ 1674075 h 2244027"/>
                    <a:gd name="connsiteX5" fmla="*/ 1406195 w 2446420"/>
                    <a:gd name="connsiteY5" fmla="*/ 2189335 h 2244027"/>
                    <a:gd name="connsiteX6" fmla="*/ 1230405 w 2446420"/>
                    <a:gd name="connsiteY6" fmla="*/ 2243891 h 2244027"/>
                    <a:gd name="connsiteX7" fmla="*/ 1040225 w 2446420"/>
                    <a:gd name="connsiteY7" fmla="*/ 2188924 h 2244027"/>
                    <a:gd name="connsiteX8" fmla="*/ 155885 w 2446420"/>
                    <a:gd name="connsiteY8" fmla="*/ 1673664 h 2244027"/>
                    <a:gd name="connsiteX9" fmla="*/ 0 w 2446420"/>
                    <a:gd name="connsiteY9" fmla="*/ 1427540 h 2244027"/>
                    <a:gd name="connsiteX10" fmla="*/ 0 w 2446420"/>
                    <a:gd name="connsiteY10" fmla="*/ 284336 h 2244027"/>
                    <a:gd name="connsiteX11" fmla="*/ 358738 w 2446420"/>
                    <a:gd name="connsiteY11" fmla="*/ 0 h 2244027"/>
                    <a:gd name="connsiteX0" fmla="*/ 358738 w 2446420"/>
                    <a:gd name="connsiteY0" fmla="*/ 0 h 2243891"/>
                    <a:gd name="connsiteX1" fmla="*/ 2087682 w 2446420"/>
                    <a:gd name="connsiteY1" fmla="*/ 411 h 2243891"/>
                    <a:gd name="connsiteX2" fmla="*/ 2446420 w 2446420"/>
                    <a:gd name="connsiteY2" fmla="*/ 284747 h 2243891"/>
                    <a:gd name="connsiteX3" fmla="*/ 2446420 w 2446420"/>
                    <a:gd name="connsiteY3" fmla="*/ 1427951 h 2243891"/>
                    <a:gd name="connsiteX4" fmla="*/ 2290535 w 2446420"/>
                    <a:gd name="connsiteY4" fmla="*/ 1674075 h 2243891"/>
                    <a:gd name="connsiteX5" fmla="*/ 1406195 w 2446420"/>
                    <a:gd name="connsiteY5" fmla="*/ 2189335 h 2243891"/>
                    <a:gd name="connsiteX6" fmla="*/ 1230405 w 2446420"/>
                    <a:gd name="connsiteY6" fmla="*/ 2243891 h 2243891"/>
                    <a:gd name="connsiteX7" fmla="*/ 1040225 w 2446420"/>
                    <a:gd name="connsiteY7" fmla="*/ 2188924 h 2243891"/>
                    <a:gd name="connsiteX8" fmla="*/ 155885 w 2446420"/>
                    <a:gd name="connsiteY8" fmla="*/ 1673664 h 2243891"/>
                    <a:gd name="connsiteX9" fmla="*/ 0 w 2446420"/>
                    <a:gd name="connsiteY9" fmla="*/ 1427540 h 2243891"/>
                    <a:gd name="connsiteX10" fmla="*/ 0 w 2446420"/>
                    <a:gd name="connsiteY10" fmla="*/ 284336 h 2243891"/>
                    <a:gd name="connsiteX11" fmla="*/ 358738 w 2446420"/>
                    <a:gd name="connsiteY11" fmla="*/ 0 h 2243891"/>
                    <a:gd name="connsiteX0" fmla="*/ 358738 w 2446420"/>
                    <a:gd name="connsiteY0" fmla="*/ 0 h 2244674"/>
                    <a:gd name="connsiteX1" fmla="*/ 2087682 w 2446420"/>
                    <a:gd name="connsiteY1" fmla="*/ 411 h 2244674"/>
                    <a:gd name="connsiteX2" fmla="*/ 2446420 w 2446420"/>
                    <a:gd name="connsiteY2" fmla="*/ 284747 h 2244674"/>
                    <a:gd name="connsiteX3" fmla="*/ 2446420 w 2446420"/>
                    <a:gd name="connsiteY3" fmla="*/ 1427951 h 2244674"/>
                    <a:gd name="connsiteX4" fmla="*/ 2290535 w 2446420"/>
                    <a:gd name="connsiteY4" fmla="*/ 1674075 h 2244674"/>
                    <a:gd name="connsiteX5" fmla="*/ 1406195 w 2446420"/>
                    <a:gd name="connsiteY5" fmla="*/ 2189335 h 2244674"/>
                    <a:gd name="connsiteX6" fmla="*/ 1230405 w 2446420"/>
                    <a:gd name="connsiteY6" fmla="*/ 2243891 h 2244674"/>
                    <a:gd name="connsiteX7" fmla="*/ 1040225 w 2446420"/>
                    <a:gd name="connsiteY7" fmla="*/ 2188924 h 2244674"/>
                    <a:gd name="connsiteX8" fmla="*/ 155885 w 2446420"/>
                    <a:gd name="connsiteY8" fmla="*/ 1673664 h 2244674"/>
                    <a:gd name="connsiteX9" fmla="*/ 0 w 2446420"/>
                    <a:gd name="connsiteY9" fmla="*/ 1427540 h 2244674"/>
                    <a:gd name="connsiteX10" fmla="*/ 0 w 2446420"/>
                    <a:gd name="connsiteY10" fmla="*/ 284336 h 2244674"/>
                    <a:gd name="connsiteX11" fmla="*/ 358738 w 2446420"/>
                    <a:gd name="connsiteY11" fmla="*/ 0 h 2244674"/>
                    <a:gd name="connsiteX0" fmla="*/ 358738 w 2446420"/>
                    <a:gd name="connsiteY0" fmla="*/ 0 h 2243891"/>
                    <a:gd name="connsiteX1" fmla="*/ 2087682 w 2446420"/>
                    <a:gd name="connsiteY1" fmla="*/ 411 h 2243891"/>
                    <a:gd name="connsiteX2" fmla="*/ 2446420 w 2446420"/>
                    <a:gd name="connsiteY2" fmla="*/ 284747 h 2243891"/>
                    <a:gd name="connsiteX3" fmla="*/ 2446420 w 2446420"/>
                    <a:gd name="connsiteY3" fmla="*/ 1427951 h 2243891"/>
                    <a:gd name="connsiteX4" fmla="*/ 2290535 w 2446420"/>
                    <a:gd name="connsiteY4" fmla="*/ 1674075 h 2243891"/>
                    <a:gd name="connsiteX5" fmla="*/ 1406195 w 2446420"/>
                    <a:gd name="connsiteY5" fmla="*/ 2189335 h 2243891"/>
                    <a:gd name="connsiteX6" fmla="*/ 1230405 w 2446420"/>
                    <a:gd name="connsiteY6" fmla="*/ 2243891 h 2243891"/>
                    <a:gd name="connsiteX7" fmla="*/ 1040225 w 2446420"/>
                    <a:gd name="connsiteY7" fmla="*/ 2188924 h 2243891"/>
                    <a:gd name="connsiteX8" fmla="*/ 155885 w 2446420"/>
                    <a:gd name="connsiteY8" fmla="*/ 1673664 h 2243891"/>
                    <a:gd name="connsiteX9" fmla="*/ 0 w 2446420"/>
                    <a:gd name="connsiteY9" fmla="*/ 1427540 h 2243891"/>
                    <a:gd name="connsiteX10" fmla="*/ 0 w 2446420"/>
                    <a:gd name="connsiteY10" fmla="*/ 284336 h 2243891"/>
                    <a:gd name="connsiteX11" fmla="*/ 358738 w 2446420"/>
                    <a:gd name="connsiteY11" fmla="*/ 0 h 22438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446420" h="2243891">
                      <a:moveTo>
                        <a:pt x="358738" y="0"/>
                      </a:moveTo>
                      <a:lnTo>
                        <a:pt x="2087682" y="411"/>
                      </a:lnTo>
                      <a:cubicBezTo>
                        <a:pt x="2316456" y="236"/>
                        <a:pt x="2442158" y="141152"/>
                        <a:pt x="2446420" y="284747"/>
                      </a:cubicBezTo>
                      <a:lnTo>
                        <a:pt x="2446420" y="1427951"/>
                      </a:lnTo>
                      <a:cubicBezTo>
                        <a:pt x="2445588" y="1529516"/>
                        <a:pt x="2429979" y="1590366"/>
                        <a:pt x="2290535" y="1674075"/>
                      </a:cubicBezTo>
                      <a:lnTo>
                        <a:pt x="1406195" y="2189335"/>
                      </a:lnTo>
                      <a:cubicBezTo>
                        <a:pt x="1336663" y="2222391"/>
                        <a:pt x="1293781" y="2243961"/>
                        <a:pt x="1230405" y="2243891"/>
                      </a:cubicBezTo>
                      <a:cubicBezTo>
                        <a:pt x="1163464" y="2243817"/>
                        <a:pt x="1110264" y="2228730"/>
                        <a:pt x="1040225" y="2188924"/>
                      </a:cubicBezTo>
                      <a:lnTo>
                        <a:pt x="155885" y="1673664"/>
                      </a:lnTo>
                      <a:cubicBezTo>
                        <a:pt x="16441" y="1589955"/>
                        <a:pt x="832" y="1529105"/>
                        <a:pt x="0" y="1427540"/>
                      </a:cubicBezTo>
                      <a:lnTo>
                        <a:pt x="0" y="284336"/>
                      </a:lnTo>
                      <a:cubicBezTo>
                        <a:pt x="4262" y="140741"/>
                        <a:pt x="129964" y="-175"/>
                        <a:pt x="358738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70" name="Freeform 269"/>
              <p:cNvSpPr/>
              <p:nvPr/>
            </p:nvSpPr>
            <p:spPr>
              <a:xfrm>
                <a:off x="2610638" y="2889964"/>
                <a:ext cx="1667414" cy="916165"/>
              </a:xfrm>
              <a:custGeom>
                <a:avLst/>
                <a:gdLst>
                  <a:gd name="connsiteX0" fmla="*/ 0 w 1667414"/>
                  <a:gd name="connsiteY0" fmla="*/ 307 h 916164"/>
                  <a:gd name="connsiteX1" fmla="*/ 1138070 w 1667414"/>
                  <a:gd name="connsiteY1" fmla="*/ 307 h 916164"/>
                  <a:gd name="connsiteX2" fmla="*/ 1202132 w 1667414"/>
                  <a:gd name="connsiteY2" fmla="*/ 307 h 916164"/>
                  <a:gd name="connsiteX3" fmla="*/ 1667414 w 1667414"/>
                  <a:gd name="connsiteY3" fmla="*/ 307 h 916164"/>
                  <a:gd name="connsiteX4" fmla="*/ 1562371 w 1667414"/>
                  <a:gd name="connsiteY4" fmla="*/ 69669 h 916164"/>
                  <a:gd name="connsiteX5" fmla="*/ 1563274 w 1667414"/>
                  <a:gd name="connsiteY5" fmla="*/ 340681 h 916164"/>
                  <a:gd name="connsiteX6" fmla="*/ 1461034 w 1667414"/>
                  <a:gd name="connsiteY6" fmla="*/ 489029 h 916164"/>
                  <a:gd name="connsiteX7" fmla="*/ 1138070 w 1667414"/>
                  <a:gd name="connsiteY7" fmla="*/ 727998 h 916164"/>
                  <a:gd name="connsiteX8" fmla="*/ 1138070 w 1667414"/>
                  <a:gd name="connsiteY8" fmla="*/ 726424 h 916164"/>
                  <a:gd name="connsiteX9" fmla="*/ 1100979 w 1667414"/>
                  <a:gd name="connsiteY9" fmla="*/ 752778 h 916164"/>
                  <a:gd name="connsiteX10" fmla="*/ 893595 w 1667414"/>
                  <a:gd name="connsiteY10" fmla="*/ 888075 h 916164"/>
                  <a:gd name="connsiteX11" fmla="*/ 745808 w 1667414"/>
                  <a:gd name="connsiteY11" fmla="*/ 888165 h 916164"/>
                  <a:gd name="connsiteX12" fmla="*/ 206380 w 1667414"/>
                  <a:gd name="connsiteY12" fmla="*/ 489029 h 916164"/>
                  <a:gd name="connsiteX13" fmla="*/ 104140 w 1667414"/>
                  <a:gd name="connsiteY13" fmla="*/ 340681 h 916164"/>
                  <a:gd name="connsiteX14" fmla="*/ 105043 w 1667414"/>
                  <a:gd name="connsiteY14" fmla="*/ 69669 h 916164"/>
                  <a:gd name="connsiteX15" fmla="*/ 0 w 1667414"/>
                  <a:gd name="connsiteY15" fmla="*/ 307 h 916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67414" h="916164">
                    <a:moveTo>
                      <a:pt x="0" y="307"/>
                    </a:moveTo>
                    <a:lnTo>
                      <a:pt x="1138070" y="307"/>
                    </a:lnTo>
                    <a:lnTo>
                      <a:pt x="1202132" y="307"/>
                    </a:lnTo>
                    <a:lnTo>
                      <a:pt x="1667414" y="307"/>
                    </a:lnTo>
                    <a:cubicBezTo>
                      <a:pt x="1603126" y="-3538"/>
                      <a:pt x="1564369" y="29218"/>
                      <a:pt x="1562371" y="69669"/>
                    </a:cubicBezTo>
                    <a:cubicBezTo>
                      <a:pt x="1561878" y="162387"/>
                      <a:pt x="1563767" y="247963"/>
                      <a:pt x="1563274" y="340681"/>
                    </a:cubicBezTo>
                    <a:cubicBezTo>
                      <a:pt x="1560276" y="403826"/>
                      <a:pt x="1528989" y="435954"/>
                      <a:pt x="1461034" y="489029"/>
                    </a:cubicBezTo>
                    <a:lnTo>
                      <a:pt x="1138070" y="727998"/>
                    </a:lnTo>
                    <a:lnTo>
                      <a:pt x="1138070" y="726424"/>
                    </a:lnTo>
                    <a:lnTo>
                      <a:pt x="1100979" y="752778"/>
                    </a:lnTo>
                    <a:cubicBezTo>
                      <a:pt x="1018597" y="810371"/>
                      <a:pt x="942070" y="860924"/>
                      <a:pt x="893595" y="888075"/>
                    </a:cubicBezTo>
                    <a:cubicBezTo>
                      <a:pt x="845270" y="917663"/>
                      <a:pt x="808975" y="932613"/>
                      <a:pt x="745808" y="888165"/>
                    </a:cubicBezTo>
                    <a:lnTo>
                      <a:pt x="206380" y="489029"/>
                    </a:lnTo>
                    <a:cubicBezTo>
                      <a:pt x="138425" y="435954"/>
                      <a:pt x="107138" y="403826"/>
                      <a:pt x="104140" y="340681"/>
                    </a:cubicBezTo>
                    <a:cubicBezTo>
                      <a:pt x="103647" y="247963"/>
                      <a:pt x="105536" y="162387"/>
                      <a:pt x="105043" y="69669"/>
                    </a:cubicBezTo>
                    <a:cubicBezTo>
                      <a:pt x="103045" y="29218"/>
                      <a:pt x="64288" y="-3538"/>
                      <a:pt x="0" y="307"/>
                    </a:cubicBezTo>
                    <a:close/>
                  </a:path>
                </a:pathLst>
              </a:custGeom>
              <a:solidFill>
                <a:srgbClr val="647886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55" name="Group 254"/>
            <p:cNvGrpSpPr/>
            <p:nvPr/>
          </p:nvGrpSpPr>
          <p:grpSpPr>
            <a:xfrm rot="8100452" flipV="1">
              <a:off x="4795427" y="3942467"/>
              <a:ext cx="1590383" cy="1580066"/>
              <a:chOff x="2193759" y="2889964"/>
              <a:chExt cx="2446420" cy="2430550"/>
            </a:xfrm>
          </p:grpSpPr>
          <p:grpSp>
            <p:nvGrpSpPr>
              <p:cNvPr id="263" name="Group 262"/>
              <p:cNvGrpSpPr/>
              <p:nvPr/>
            </p:nvGrpSpPr>
            <p:grpSpPr>
              <a:xfrm>
                <a:off x="2193759" y="2889965"/>
                <a:ext cx="2446420" cy="2430549"/>
                <a:chOff x="2193759" y="2889965"/>
                <a:chExt cx="2446420" cy="2430549"/>
              </a:xfrm>
            </p:grpSpPr>
            <p:grpSp>
              <p:nvGrpSpPr>
                <p:cNvPr id="265" name="Group 264"/>
                <p:cNvGrpSpPr/>
                <p:nvPr/>
              </p:nvGrpSpPr>
              <p:grpSpPr>
                <a:xfrm>
                  <a:off x="2193759" y="2889965"/>
                  <a:ext cx="2446420" cy="2430549"/>
                  <a:chOff x="2193759" y="2889965"/>
                  <a:chExt cx="2446420" cy="2430549"/>
                </a:xfrm>
              </p:grpSpPr>
              <p:sp>
                <p:nvSpPr>
                  <p:cNvPr id="267" name="Freeform 266"/>
                  <p:cNvSpPr/>
                  <p:nvPr/>
                </p:nvSpPr>
                <p:spPr>
                  <a:xfrm>
                    <a:off x="2193759" y="3076623"/>
                    <a:ext cx="2446420" cy="2243891"/>
                  </a:xfrm>
                  <a:custGeom>
                    <a:avLst/>
                    <a:gdLst>
                      <a:gd name="connsiteX0" fmla="*/ 358738 w 2446420"/>
                      <a:gd name="connsiteY0" fmla="*/ 0 h 2244027"/>
                      <a:gd name="connsiteX1" fmla="*/ 1277854 w 2446420"/>
                      <a:gd name="connsiteY1" fmla="*/ 2 h 2244027"/>
                      <a:gd name="connsiteX2" fmla="*/ 1277854 w 2446420"/>
                      <a:gd name="connsiteY2" fmla="*/ 413 h 2244027"/>
                      <a:gd name="connsiteX3" fmla="*/ 2087682 w 2446420"/>
                      <a:gd name="connsiteY3" fmla="*/ 411 h 2244027"/>
                      <a:gd name="connsiteX4" fmla="*/ 2446420 w 2446420"/>
                      <a:gd name="connsiteY4" fmla="*/ 284747 h 2244027"/>
                      <a:gd name="connsiteX5" fmla="*/ 2446420 w 2446420"/>
                      <a:gd name="connsiteY5" fmla="*/ 1427951 h 2244027"/>
                      <a:gd name="connsiteX6" fmla="*/ 2290535 w 2446420"/>
                      <a:gd name="connsiteY6" fmla="*/ 1674075 h 2244027"/>
                      <a:gd name="connsiteX7" fmla="*/ 1406195 w 2446420"/>
                      <a:gd name="connsiteY7" fmla="*/ 2189335 h 2244027"/>
                      <a:gd name="connsiteX8" fmla="*/ 1307100 w 2446420"/>
                      <a:gd name="connsiteY8" fmla="*/ 2232442 h 2244027"/>
                      <a:gd name="connsiteX9" fmla="*/ 1257144 w 2446420"/>
                      <a:gd name="connsiteY9" fmla="*/ 2238947 h 2244027"/>
                      <a:gd name="connsiteX10" fmla="*/ 1230405 w 2446420"/>
                      <a:gd name="connsiteY10" fmla="*/ 2243891 h 2244027"/>
                      <a:gd name="connsiteX11" fmla="*/ 1040225 w 2446420"/>
                      <a:gd name="connsiteY11" fmla="*/ 2188924 h 2244027"/>
                      <a:gd name="connsiteX12" fmla="*/ 155885 w 2446420"/>
                      <a:gd name="connsiteY12" fmla="*/ 1673664 h 2244027"/>
                      <a:gd name="connsiteX13" fmla="*/ 0 w 2446420"/>
                      <a:gd name="connsiteY13" fmla="*/ 1427540 h 2244027"/>
                      <a:gd name="connsiteX14" fmla="*/ 0 w 2446420"/>
                      <a:gd name="connsiteY14" fmla="*/ 284336 h 2244027"/>
                      <a:gd name="connsiteX15" fmla="*/ 358738 w 2446420"/>
                      <a:gd name="connsiteY15" fmla="*/ 0 h 2244027"/>
                      <a:gd name="connsiteX0" fmla="*/ 358738 w 2446420"/>
                      <a:gd name="connsiteY0" fmla="*/ 0 h 2244027"/>
                      <a:gd name="connsiteX1" fmla="*/ 1277854 w 2446420"/>
                      <a:gd name="connsiteY1" fmla="*/ 2 h 2244027"/>
                      <a:gd name="connsiteX2" fmla="*/ 2087682 w 2446420"/>
                      <a:gd name="connsiteY2" fmla="*/ 411 h 2244027"/>
                      <a:gd name="connsiteX3" fmla="*/ 2446420 w 2446420"/>
                      <a:gd name="connsiteY3" fmla="*/ 284747 h 2244027"/>
                      <a:gd name="connsiteX4" fmla="*/ 2446420 w 2446420"/>
                      <a:gd name="connsiteY4" fmla="*/ 1427951 h 2244027"/>
                      <a:gd name="connsiteX5" fmla="*/ 2290535 w 2446420"/>
                      <a:gd name="connsiteY5" fmla="*/ 1674075 h 2244027"/>
                      <a:gd name="connsiteX6" fmla="*/ 1406195 w 2446420"/>
                      <a:gd name="connsiteY6" fmla="*/ 2189335 h 2244027"/>
                      <a:gd name="connsiteX7" fmla="*/ 1307100 w 2446420"/>
                      <a:gd name="connsiteY7" fmla="*/ 2232442 h 2244027"/>
                      <a:gd name="connsiteX8" fmla="*/ 1257144 w 2446420"/>
                      <a:gd name="connsiteY8" fmla="*/ 2238947 h 2244027"/>
                      <a:gd name="connsiteX9" fmla="*/ 1230405 w 2446420"/>
                      <a:gd name="connsiteY9" fmla="*/ 2243891 h 2244027"/>
                      <a:gd name="connsiteX10" fmla="*/ 1040225 w 2446420"/>
                      <a:gd name="connsiteY10" fmla="*/ 2188924 h 2244027"/>
                      <a:gd name="connsiteX11" fmla="*/ 155885 w 2446420"/>
                      <a:gd name="connsiteY11" fmla="*/ 1673664 h 2244027"/>
                      <a:gd name="connsiteX12" fmla="*/ 0 w 2446420"/>
                      <a:gd name="connsiteY12" fmla="*/ 1427540 h 2244027"/>
                      <a:gd name="connsiteX13" fmla="*/ 0 w 2446420"/>
                      <a:gd name="connsiteY13" fmla="*/ 284336 h 2244027"/>
                      <a:gd name="connsiteX14" fmla="*/ 358738 w 2446420"/>
                      <a:gd name="connsiteY14" fmla="*/ 0 h 2244027"/>
                      <a:gd name="connsiteX0" fmla="*/ 358738 w 2446420"/>
                      <a:gd name="connsiteY0" fmla="*/ 0 h 2244027"/>
                      <a:gd name="connsiteX1" fmla="*/ 2087682 w 2446420"/>
                      <a:gd name="connsiteY1" fmla="*/ 411 h 2244027"/>
                      <a:gd name="connsiteX2" fmla="*/ 2446420 w 2446420"/>
                      <a:gd name="connsiteY2" fmla="*/ 284747 h 2244027"/>
                      <a:gd name="connsiteX3" fmla="*/ 2446420 w 2446420"/>
                      <a:gd name="connsiteY3" fmla="*/ 1427951 h 2244027"/>
                      <a:gd name="connsiteX4" fmla="*/ 2290535 w 2446420"/>
                      <a:gd name="connsiteY4" fmla="*/ 1674075 h 2244027"/>
                      <a:gd name="connsiteX5" fmla="*/ 1406195 w 2446420"/>
                      <a:gd name="connsiteY5" fmla="*/ 2189335 h 2244027"/>
                      <a:gd name="connsiteX6" fmla="*/ 1307100 w 2446420"/>
                      <a:gd name="connsiteY6" fmla="*/ 2232442 h 2244027"/>
                      <a:gd name="connsiteX7" fmla="*/ 1257144 w 2446420"/>
                      <a:gd name="connsiteY7" fmla="*/ 2238947 h 2244027"/>
                      <a:gd name="connsiteX8" fmla="*/ 1230405 w 2446420"/>
                      <a:gd name="connsiteY8" fmla="*/ 2243891 h 2244027"/>
                      <a:gd name="connsiteX9" fmla="*/ 1040225 w 2446420"/>
                      <a:gd name="connsiteY9" fmla="*/ 2188924 h 2244027"/>
                      <a:gd name="connsiteX10" fmla="*/ 155885 w 2446420"/>
                      <a:gd name="connsiteY10" fmla="*/ 1673664 h 2244027"/>
                      <a:gd name="connsiteX11" fmla="*/ 0 w 2446420"/>
                      <a:gd name="connsiteY11" fmla="*/ 1427540 h 2244027"/>
                      <a:gd name="connsiteX12" fmla="*/ 0 w 2446420"/>
                      <a:gd name="connsiteY12" fmla="*/ 284336 h 2244027"/>
                      <a:gd name="connsiteX13" fmla="*/ 358738 w 2446420"/>
                      <a:gd name="connsiteY13" fmla="*/ 0 h 2244027"/>
                      <a:gd name="connsiteX0" fmla="*/ 358738 w 2446420"/>
                      <a:gd name="connsiteY0" fmla="*/ 0 h 2244027"/>
                      <a:gd name="connsiteX1" fmla="*/ 2087682 w 2446420"/>
                      <a:gd name="connsiteY1" fmla="*/ 411 h 2244027"/>
                      <a:gd name="connsiteX2" fmla="*/ 2446420 w 2446420"/>
                      <a:gd name="connsiteY2" fmla="*/ 284747 h 2244027"/>
                      <a:gd name="connsiteX3" fmla="*/ 2446420 w 2446420"/>
                      <a:gd name="connsiteY3" fmla="*/ 1427951 h 2244027"/>
                      <a:gd name="connsiteX4" fmla="*/ 2290535 w 2446420"/>
                      <a:gd name="connsiteY4" fmla="*/ 1674075 h 2244027"/>
                      <a:gd name="connsiteX5" fmla="*/ 1406195 w 2446420"/>
                      <a:gd name="connsiteY5" fmla="*/ 2189335 h 2244027"/>
                      <a:gd name="connsiteX6" fmla="*/ 1307100 w 2446420"/>
                      <a:gd name="connsiteY6" fmla="*/ 2232442 h 2244027"/>
                      <a:gd name="connsiteX7" fmla="*/ 1230405 w 2446420"/>
                      <a:gd name="connsiteY7" fmla="*/ 2243891 h 2244027"/>
                      <a:gd name="connsiteX8" fmla="*/ 1040225 w 2446420"/>
                      <a:gd name="connsiteY8" fmla="*/ 2188924 h 2244027"/>
                      <a:gd name="connsiteX9" fmla="*/ 155885 w 2446420"/>
                      <a:gd name="connsiteY9" fmla="*/ 1673664 h 2244027"/>
                      <a:gd name="connsiteX10" fmla="*/ 0 w 2446420"/>
                      <a:gd name="connsiteY10" fmla="*/ 1427540 h 2244027"/>
                      <a:gd name="connsiteX11" fmla="*/ 0 w 2446420"/>
                      <a:gd name="connsiteY11" fmla="*/ 284336 h 2244027"/>
                      <a:gd name="connsiteX12" fmla="*/ 358738 w 2446420"/>
                      <a:gd name="connsiteY12" fmla="*/ 0 h 2244027"/>
                      <a:gd name="connsiteX0" fmla="*/ 358738 w 2446420"/>
                      <a:gd name="connsiteY0" fmla="*/ 0 h 2252461"/>
                      <a:gd name="connsiteX1" fmla="*/ 2087682 w 2446420"/>
                      <a:gd name="connsiteY1" fmla="*/ 411 h 2252461"/>
                      <a:gd name="connsiteX2" fmla="*/ 2446420 w 2446420"/>
                      <a:gd name="connsiteY2" fmla="*/ 284747 h 2252461"/>
                      <a:gd name="connsiteX3" fmla="*/ 2446420 w 2446420"/>
                      <a:gd name="connsiteY3" fmla="*/ 1427951 h 2252461"/>
                      <a:gd name="connsiteX4" fmla="*/ 2290535 w 2446420"/>
                      <a:gd name="connsiteY4" fmla="*/ 1674075 h 2252461"/>
                      <a:gd name="connsiteX5" fmla="*/ 1406195 w 2446420"/>
                      <a:gd name="connsiteY5" fmla="*/ 2189335 h 2252461"/>
                      <a:gd name="connsiteX6" fmla="*/ 1230405 w 2446420"/>
                      <a:gd name="connsiteY6" fmla="*/ 2243891 h 2252461"/>
                      <a:gd name="connsiteX7" fmla="*/ 1040225 w 2446420"/>
                      <a:gd name="connsiteY7" fmla="*/ 2188924 h 2252461"/>
                      <a:gd name="connsiteX8" fmla="*/ 155885 w 2446420"/>
                      <a:gd name="connsiteY8" fmla="*/ 1673664 h 2252461"/>
                      <a:gd name="connsiteX9" fmla="*/ 0 w 2446420"/>
                      <a:gd name="connsiteY9" fmla="*/ 1427540 h 2252461"/>
                      <a:gd name="connsiteX10" fmla="*/ 0 w 2446420"/>
                      <a:gd name="connsiteY10" fmla="*/ 284336 h 2252461"/>
                      <a:gd name="connsiteX11" fmla="*/ 358738 w 2446420"/>
                      <a:gd name="connsiteY11" fmla="*/ 0 h 2252461"/>
                      <a:gd name="connsiteX0" fmla="*/ 358738 w 2446420"/>
                      <a:gd name="connsiteY0" fmla="*/ 0 h 2244027"/>
                      <a:gd name="connsiteX1" fmla="*/ 2087682 w 2446420"/>
                      <a:gd name="connsiteY1" fmla="*/ 411 h 2244027"/>
                      <a:gd name="connsiteX2" fmla="*/ 2446420 w 2446420"/>
                      <a:gd name="connsiteY2" fmla="*/ 284747 h 2244027"/>
                      <a:gd name="connsiteX3" fmla="*/ 2446420 w 2446420"/>
                      <a:gd name="connsiteY3" fmla="*/ 1427951 h 2244027"/>
                      <a:gd name="connsiteX4" fmla="*/ 2290535 w 2446420"/>
                      <a:gd name="connsiteY4" fmla="*/ 1674075 h 2244027"/>
                      <a:gd name="connsiteX5" fmla="*/ 1406195 w 2446420"/>
                      <a:gd name="connsiteY5" fmla="*/ 2189335 h 2244027"/>
                      <a:gd name="connsiteX6" fmla="*/ 1230405 w 2446420"/>
                      <a:gd name="connsiteY6" fmla="*/ 2243891 h 2244027"/>
                      <a:gd name="connsiteX7" fmla="*/ 1040225 w 2446420"/>
                      <a:gd name="connsiteY7" fmla="*/ 2188924 h 2244027"/>
                      <a:gd name="connsiteX8" fmla="*/ 155885 w 2446420"/>
                      <a:gd name="connsiteY8" fmla="*/ 1673664 h 2244027"/>
                      <a:gd name="connsiteX9" fmla="*/ 0 w 2446420"/>
                      <a:gd name="connsiteY9" fmla="*/ 1427540 h 2244027"/>
                      <a:gd name="connsiteX10" fmla="*/ 0 w 2446420"/>
                      <a:gd name="connsiteY10" fmla="*/ 284336 h 2244027"/>
                      <a:gd name="connsiteX11" fmla="*/ 358738 w 2446420"/>
                      <a:gd name="connsiteY11" fmla="*/ 0 h 2244027"/>
                      <a:gd name="connsiteX0" fmla="*/ 358738 w 2446420"/>
                      <a:gd name="connsiteY0" fmla="*/ 0 h 2244027"/>
                      <a:gd name="connsiteX1" fmla="*/ 2087682 w 2446420"/>
                      <a:gd name="connsiteY1" fmla="*/ 411 h 2244027"/>
                      <a:gd name="connsiteX2" fmla="*/ 2446420 w 2446420"/>
                      <a:gd name="connsiteY2" fmla="*/ 284747 h 2244027"/>
                      <a:gd name="connsiteX3" fmla="*/ 2446420 w 2446420"/>
                      <a:gd name="connsiteY3" fmla="*/ 1427951 h 2244027"/>
                      <a:gd name="connsiteX4" fmla="*/ 2290535 w 2446420"/>
                      <a:gd name="connsiteY4" fmla="*/ 1674075 h 2244027"/>
                      <a:gd name="connsiteX5" fmla="*/ 1406195 w 2446420"/>
                      <a:gd name="connsiteY5" fmla="*/ 2189335 h 2244027"/>
                      <a:gd name="connsiteX6" fmla="*/ 1230405 w 2446420"/>
                      <a:gd name="connsiteY6" fmla="*/ 2243891 h 2244027"/>
                      <a:gd name="connsiteX7" fmla="*/ 1040225 w 2446420"/>
                      <a:gd name="connsiteY7" fmla="*/ 2188924 h 2244027"/>
                      <a:gd name="connsiteX8" fmla="*/ 155885 w 2446420"/>
                      <a:gd name="connsiteY8" fmla="*/ 1673664 h 2244027"/>
                      <a:gd name="connsiteX9" fmla="*/ 0 w 2446420"/>
                      <a:gd name="connsiteY9" fmla="*/ 1427540 h 2244027"/>
                      <a:gd name="connsiteX10" fmla="*/ 0 w 2446420"/>
                      <a:gd name="connsiteY10" fmla="*/ 284336 h 2244027"/>
                      <a:gd name="connsiteX11" fmla="*/ 358738 w 2446420"/>
                      <a:gd name="connsiteY11" fmla="*/ 0 h 2244027"/>
                      <a:gd name="connsiteX0" fmla="*/ 358738 w 2446420"/>
                      <a:gd name="connsiteY0" fmla="*/ 0 h 2244027"/>
                      <a:gd name="connsiteX1" fmla="*/ 2087682 w 2446420"/>
                      <a:gd name="connsiteY1" fmla="*/ 411 h 2244027"/>
                      <a:gd name="connsiteX2" fmla="*/ 2446420 w 2446420"/>
                      <a:gd name="connsiteY2" fmla="*/ 284747 h 2244027"/>
                      <a:gd name="connsiteX3" fmla="*/ 2446420 w 2446420"/>
                      <a:gd name="connsiteY3" fmla="*/ 1427951 h 2244027"/>
                      <a:gd name="connsiteX4" fmla="*/ 2290535 w 2446420"/>
                      <a:gd name="connsiteY4" fmla="*/ 1674075 h 2244027"/>
                      <a:gd name="connsiteX5" fmla="*/ 1406195 w 2446420"/>
                      <a:gd name="connsiteY5" fmla="*/ 2189335 h 2244027"/>
                      <a:gd name="connsiteX6" fmla="*/ 1230405 w 2446420"/>
                      <a:gd name="connsiteY6" fmla="*/ 2243891 h 2244027"/>
                      <a:gd name="connsiteX7" fmla="*/ 1040225 w 2446420"/>
                      <a:gd name="connsiteY7" fmla="*/ 2188924 h 2244027"/>
                      <a:gd name="connsiteX8" fmla="*/ 155885 w 2446420"/>
                      <a:gd name="connsiteY8" fmla="*/ 1673664 h 2244027"/>
                      <a:gd name="connsiteX9" fmla="*/ 0 w 2446420"/>
                      <a:gd name="connsiteY9" fmla="*/ 1427540 h 2244027"/>
                      <a:gd name="connsiteX10" fmla="*/ 0 w 2446420"/>
                      <a:gd name="connsiteY10" fmla="*/ 284336 h 2244027"/>
                      <a:gd name="connsiteX11" fmla="*/ 358738 w 2446420"/>
                      <a:gd name="connsiteY11" fmla="*/ 0 h 2244027"/>
                      <a:gd name="connsiteX0" fmla="*/ 358738 w 2446420"/>
                      <a:gd name="connsiteY0" fmla="*/ 0 h 2243891"/>
                      <a:gd name="connsiteX1" fmla="*/ 2087682 w 2446420"/>
                      <a:gd name="connsiteY1" fmla="*/ 411 h 2243891"/>
                      <a:gd name="connsiteX2" fmla="*/ 2446420 w 2446420"/>
                      <a:gd name="connsiteY2" fmla="*/ 284747 h 2243891"/>
                      <a:gd name="connsiteX3" fmla="*/ 2446420 w 2446420"/>
                      <a:gd name="connsiteY3" fmla="*/ 1427951 h 2243891"/>
                      <a:gd name="connsiteX4" fmla="*/ 2290535 w 2446420"/>
                      <a:gd name="connsiteY4" fmla="*/ 1674075 h 2243891"/>
                      <a:gd name="connsiteX5" fmla="*/ 1406195 w 2446420"/>
                      <a:gd name="connsiteY5" fmla="*/ 2189335 h 2243891"/>
                      <a:gd name="connsiteX6" fmla="*/ 1230405 w 2446420"/>
                      <a:gd name="connsiteY6" fmla="*/ 2243891 h 2243891"/>
                      <a:gd name="connsiteX7" fmla="*/ 1040225 w 2446420"/>
                      <a:gd name="connsiteY7" fmla="*/ 2188924 h 2243891"/>
                      <a:gd name="connsiteX8" fmla="*/ 155885 w 2446420"/>
                      <a:gd name="connsiteY8" fmla="*/ 1673664 h 2243891"/>
                      <a:gd name="connsiteX9" fmla="*/ 0 w 2446420"/>
                      <a:gd name="connsiteY9" fmla="*/ 1427540 h 2243891"/>
                      <a:gd name="connsiteX10" fmla="*/ 0 w 2446420"/>
                      <a:gd name="connsiteY10" fmla="*/ 284336 h 2243891"/>
                      <a:gd name="connsiteX11" fmla="*/ 358738 w 2446420"/>
                      <a:gd name="connsiteY11" fmla="*/ 0 h 2243891"/>
                      <a:gd name="connsiteX0" fmla="*/ 358738 w 2446420"/>
                      <a:gd name="connsiteY0" fmla="*/ 0 h 2244674"/>
                      <a:gd name="connsiteX1" fmla="*/ 2087682 w 2446420"/>
                      <a:gd name="connsiteY1" fmla="*/ 411 h 2244674"/>
                      <a:gd name="connsiteX2" fmla="*/ 2446420 w 2446420"/>
                      <a:gd name="connsiteY2" fmla="*/ 284747 h 2244674"/>
                      <a:gd name="connsiteX3" fmla="*/ 2446420 w 2446420"/>
                      <a:gd name="connsiteY3" fmla="*/ 1427951 h 2244674"/>
                      <a:gd name="connsiteX4" fmla="*/ 2290535 w 2446420"/>
                      <a:gd name="connsiteY4" fmla="*/ 1674075 h 2244674"/>
                      <a:gd name="connsiteX5" fmla="*/ 1406195 w 2446420"/>
                      <a:gd name="connsiteY5" fmla="*/ 2189335 h 2244674"/>
                      <a:gd name="connsiteX6" fmla="*/ 1230405 w 2446420"/>
                      <a:gd name="connsiteY6" fmla="*/ 2243891 h 2244674"/>
                      <a:gd name="connsiteX7" fmla="*/ 1040225 w 2446420"/>
                      <a:gd name="connsiteY7" fmla="*/ 2188924 h 2244674"/>
                      <a:gd name="connsiteX8" fmla="*/ 155885 w 2446420"/>
                      <a:gd name="connsiteY8" fmla="*/ 1673664 h 2244674"/>
                      <a:gd name="connsiteX9" fmla="*/ 0 w 2446420"/>
                      <a:gd name="connsiteY9" fmla="*/ 1427540 h 2244674"/>
                      <a:gd name="connsiteX10" fmla="*/ 0 w 2446420"/>
                      <a:gd name="connsiteY10" fmla="*/ 284336 h 2244674"/>
                      <a:gd name="connsiteX11" fmla="*/ 358738 w 2446420"/>
                      <a:gd name="connsiteY11" fmla="*/ 0 h 2244674"/>
                      <a:gd name="connsiteX0" fmla="*/ 358738 w 2446420"/>
                      <a:gd name="connsiteY0" fmla="*/ 0 h 2243891"/>
                      <a:gd name="connsiteX1" fmla="*/ 2087682 w 2446420"/>
                      <a:gd name="connsiteY1" fmla="*/ 411 h 2243891"/>
                      <a:gd name="connsiteX2" fmla="*/ 2446420 w 2446420"/>
                      <a:gd name="connsiteY2" fmla="*/ 284747 h 2243891"/>
                      <a:gd name="connsiteX3" fmla="*/ 2446420 w 2446420"/>
                      <a:gd name="connsiteY3" fmla="*/ 1427951 h 2243891"/>
                      <a:gd name="connsiteX4" fmla="*/ 2290535 w 2446420"/>
                      <a:gd name="connsiteY4" fmla="*/ 1674075 h 2243891"/>
                      <a:gd name="connsiteX5" fmla="*/ 1406195 w 2446420"/>
                      <a:gd name="connsiteY5" fmla="*/ 2189335 h 2243891"/>
                      <a:gd name="connsiteX6" fmla="*/ 1230405 w 2446420"/>
                      <a:gd name="connsiteY6" fmla="*/ 2243891 h 2243891"/>
                      <a:gd name="connsiteX7" fmla="*/ 1040225 w 2446420"/>
                      <a:gd name="connsiteY7" fmla="*/ 2188924 h 2243891"/>
                      <a:gd name="connsiteX8" fmla="*/ 155885 w 2446420"/>
                      <a:gd name="connsiteY8" fmla="*/ 1673664 h 2243891"/>
                      <a:gd name="connsiteX9" fmla="*/ 0 w 2446420"/>
                      <a:gd name="connsiteY9" fmla="*/ 1427540 h 2243891"/>
                      <a:gd name="connsiteX10" fmla="*/ 0 w 2446420"/>
                      <a:gd name="connsiteY10" fmla="*/ 284336 h 2243891"/>
                      <a:gd name="connsiteX11" fmla="*/ 358738 w 2446420"/>
                      <a:gd name="connsiteY11" fmla="*/ 0 h 22438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446420" h="2243891">
                        <a:moveTo>
                          <a:pt x="358738" y="0"/>
                        </a:moveTo>
                        <a:lnTo>
                          <a:pt x="2087682" y="411"/>
                        </a:lnTo>
                        <a:cubicBezTo>
                          <a:pt x="2316456" y="236"/>
                          <a:pt x="2442158" y="141152"/>
                          <a:pt x="2446420" y="284747"/>
                        </a:cubicBezTo>
                        <a:lnTo>
                          <a:pt x="2446420" y="1427951"/>
                        </a:lnTo>
                        <a:cubicBezTo>
                          <a:pt x="2445588" y="1529516"/>
                          <a:pt x="2429979" y="1590366"/>
                          <a:pt x="2290535" y="1674075"/>
                        </a:cubicBezTo>
                        <a:lnTo>
                          <a:pt x="1406195" y="2189335"/>
                        </a:lnTo>
                        <a:cubicBezTo>
                          <a:pt x="1336663" y="2222391"/>
                          <a:pt x="1293781" y="2243961"/>
                          <a:pt x="1230405" y="2243891"/>
                        </a:cubicBezTo>
                        <a:cubicBezTo>
                          <a:pt x="1163464" y="2243817"/>
                          <a:pt x="1110264" y="2228730"/>
                          <a:pt x="1040225" y="2188924"/>
                        </a:cubicBezTo>
                        <a:lnTo>
                          <a:pt x="155885" y="1673664"/>
                        </a:lnTo>
                        <a:cubicBezTo>
                          <a:pt x="16441" y="1589955"/>
                          <a:pt x="832" y="1529105"/>
                          <a:pt x="0" y="1427540"/>
                        </a:cubicBezTo>
                        <a:lnTo>
                          <a:pt x="0" y="284336"/>
                        </a:lnTo>
                        <a:cubicBezTo>
                          <a:pt x="4262" y="140741"/>
                          <a:pt x="129964" y="-175"/>
                          <a:pt x="358738" y="0"/>
                        </a:cubicBezTo>
                        <a:close/>
                      </a:path>
                    </a:pathLst>
                  </a:custGeom>
                  <a:solidFill>
                    <a:srgbClr val="7DAFE2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8" name="Rounded Rectangle 267"/>
                  <p:cNvSpPr/>
                  <p:nvPr/>
                </p:nvSpPr>
                <p:spPr>
                  <a:xfrm>
                    <a:off x="2510443" y="2889965"/>
                    <a:ext cx="1858726" cy="498762"/>
                  </a:xfrm>
                  <a:prstGeom prst="roundRect">
                    <a:avLst>
                      <a:gd name="adj" fmla="val 21043"/>
                    </a:avLst>
                  </a:prstGeom>
                  <a:solidFill>
                    <a:srgbClr val="438CD5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266" name="Freeform 265"/>
                <p:cNvSpPr/>
                <p:nvPr/>
              </p:nvSpPr>
              <p:spPr>
                <a:xfrm>
                  <a:off x="2307007" y="3169784"/>
                  <a:ext cx="2219925" cy="2021447"/>
                </a:xfrm>
                <a:custGeom>
                  <a:avLst/>
                  <a:gdLst>
                    <a:gd name="connsiteX0" fmla="*/ 358738 w 2446420"/>
                    <a:gd name="connsiteY0" fmla="*/ 0 h 2244027"/>
                    <a:gd name="connsiteX1" fmla="*/ 1277854 w 2446420"/>
                    <a:gd name="connsiteY1" fmla="*/ 2 h 2244027"/>
                    <a:gd name="connsiteX2" fmla="*/ 1277854 w 2446420"/>
                    <a:gd name="connsiteY2" fmla="*/ 413 h 2244027"/>
                    <a:gd name="connsiteX3" fmla="*/ 2087682 w 2446420"/>
                    <a:gd name="connsiteY3" fmla="*/ 411 h 2244027"/>
                    <a:gd name="connsiteX4" fmla="*/ 2446420 w 2446420"/>
                    <a:gd name="connsiteY4" fmla="*/ 284747 h 2244027"/>
                    <a:gd name="connsiteX5" fmla="*/ 2446420 w 2446420"/>
                    <a:gd name="connsiteY5" fmla="*/ 1427951 h 2244027"/>
                    <a:gd name="connsiteX6" fmla="*/ 2290535 w 2446420"/>
                    <a:gd name="connsiteY6" fmla="*/ 1674075 h 2244027"/>
                    <a:gd name="connsiteX7" fmla="*/ 1406195 w 2446420"/>
                    <a:gd name="connsiteY7" fmla="*/ 2189335 h 2244027"/>
                    <a:gd name="connsiteX8" fmla="*/ 1307100 w 2446420"/>
                    <a:gd name="connsiteY8" fmla="*/ 2232442 h 2244027"/>
                    <a:gd name="connsiteX9" fmla="*/ 1257144 w 2446420"/>
                    <a:gd name="connsiteY9" fmla="*/ 2238947 h 2244027"/>
                    <a:gd name="connsiteX10" fmla="*/ 1230405 w 2446420"/>
                    <a:gd name="connsiteY10" fmla="*/ 2243891 h 2244027"/>
                    <a:gd name="connsiteX11" fmla="*/ 1040225 w 2446420"/>
                    <a:gd name="connsiteY11" fmla="*/ 2188924 h 2244027"/>
                    <a:gd name="connsiteX12" fmla="*/ 155885 w 2446420"/>
                    <a:gd name="connsiteY12" fmla="*/ 1673664 h 2244027"/>
                    <a:gd name="connsiteX13" fmla="*/ 0 w 2446420"/>
                    <a:gd name="connsiteY13" fmla="*/ 1427540 h 2244027"/>
                    <a:gd name="connsiteX14" fmla="*/ 0 w 2446420"/>
                    <a:gd name="connsiteY14" fmla="*/ 284336 h 2244027"/>
                    <a:gd name="connsiteX15" fmla="*/ 358738 w 2446420"/>
                    <a:gd name="connsiteY15" fmla="*/ 0 h 2244027"/>
                    <a:gd name="connsiteX0" fmla="*/ 358738 w 2446420"/>
                    <a:gd name="connsiteY0" fmla="*/ 0 h 2244027"/>
                    <a:gd name="connsiteX1" fmla="*/ 1277854 w 2446420"/>
                    <a:gd name="connsiteY1" fmla="*/ 2 h 2244027"/>
                    <a:gd name="connsiteX2" fmla="*/ 2087682 w 2446420"/>
                    <a:gd name="connsiteY2" fmla="*/ 411 h 2244027"/>
                    <a:gd name="connsiteX3" fmla="*/ 2446420 w 2446420"/>
                    <a:gd name="connsiteY3" fmla="*/ 284747 h 2244027"/>
                    <a:gd name="connsiteX4" fmla="*/ 2446420 w 2446420"/>
                    <a:gd name="connsiteY4" fmla="*/ 1427951 h 2244027"/>
                    <a:gd name="connsiteX5" fmla="*/ 2290535 w 2446420"/>
                    <a:gd name="connsiteY5" fmla="*/ 1674075 h 2244027"/>
                    <a:gd name="connsiteX6" fmla="*/ 1406195 w 2446420"/>
                    <a:gd name="connsiteY6" fmla="*/ 2189335 h 2244027"/>
                    <a:gd name="connsiteX7" fmla="*/ 1307100 w 2446420"/>
                    <a:gd name="connsiteY7" fmla="*/ 2232442 h 2244027"/>
                    <a:gd name="connsiteX8" fmla="*/ 1257144 w 2446420"/>
                    <a:gd name="connsiteY8" fmla="*/ 2238947 h 2244027"/>
                    <a:gd name="connsiteX9" fmla="*/ 1230405 w 2446420"/>
                    <a:gd name="connsiteY9" fmla="*/ 2243891 h 2244027"/>
                    <a:gd name="connsiteX10" fmla="*/ 1040225 w 2446420"/>
                    <a:gd name="connsiteY10" fmla="*/ 2188924 h 2244027"/>
                    <a:gd name="connsiteX11" fmla="*/ 155885 w 2446420"/>
                    <a:gd name="connsiteY11" fmla="*/ 1673664 h 2244027"/>
                    <a:gd name="connsiteX12" fmla="*/ 0 w 2446420"/>
                    <a:gd name="connsiteY12" fmla="*/ 1427540 h 2244027"/>
                    <a:gd name="connsiteX13" fmla="*/ 0 w 2446420"/>
                    <a:gd name="connsiteY13" fmla="*/ 284336 h 2244027"/>
                    <a:gd name="connsiteX14" fmla="*/ 358738 w 2446420"/>
                    <a:gd name="connsiteY14" fmla="*/ 0 h 2244027"/>
                    <a:gd name="connsiteX0" fmla="*/ 358738 w 2446420"/>
                    <a:gd name="connsiteY0" fmla="*/ 0 h 2244027"/>
                    <a:gd name="connsiteX1" fmla="*/ 2087682 w 2446420"/>
                    <a:gd name="connsiteY1" fmla="*/ 411 h 2244027"/>
                    <a:gd name="connsiteX2" fmla="*/ 2446420 w 2446420"/>
                    <a:gd name="connsiteY2" fmla="*/ 284747 h 2244027"/>
                    <a:gd name="connsiteX3" fmla="*/ 2446420 w 2446420"/>
                    <a:gd name="connsiteY3" fmla="*/ 1427951 h 2244027"/>
                    <a:gd name="connsiteX4" fmla="*/ 2290535 w 2446420"/>
                    <a:gd name="connsiteY4" fmla="*/ 1674075 h 2244027"/>
                    <a:gd name="connsiteX5" fmla="*/ 1406195 w 2446420"/>
                    <a:gd name="connsiteY5" fmla="*/ 2189335 h 2244027"/>
                    <a:gd name="connsiteX6" fmla="*/ 1307100 w 2446420"/>
                    <a:gd name="connsiteY6" fmla="*/ 2232442 h 2244027"/>
                    <a:gd name="connsiteX7" fmla="*/ 1257144 w 2446420"/>
                    <a:gd name="connsiteY7" fmla="*/ 2238947 h 2244027"/>
                    <a:gd name="connsiteX8" fmla="*/ 1230405 w 2446420"/>
                    <a:gd name="connsiteY8" fmla="*/ 2243891 h 2244027"/>
                    <a:gd name="connsiteX9" fmla="*/ 1040225 w 2446420"/>
                    <a:gd name="connsiteY9" fmla="*/ 2188924 h 2244027"/>
                    <a:gd name="connsiteX10" fmla="*/ 155885 w 2446420"/>
                    <a:gd name="connsiteY10" fmla="*/ 1673664 h 2244027"/>
                    <a:gd name="connsiteX11" fmla="*/ 0 w 2446420"/>
                    <a:gd name="connsiteY11" fmla="*/ 1427540 h 2244027"/>
                    <a:gd name="connsiteX12" fmla="*/ 0 w 2446420"/>
                    <a:gd name="connsiteY12" fmla="*/ 284336 h 2244027"/>
                    <a:gd name="connsiteX13" fmla="*/ 358738 w 2446420"/>
                    <a:gd name="connsiteY13" fmla="*/ 0 h 2244027"/>
                    <a:gd name="connsiteX0" fmla="*/ 358738 w 2446420"/>
                    <a:gd name="connsiteY0" fmla="*/ 0 h 2244027"/>
                    <a:gd name="connsiteX1" fmla="*/ 2087682 w 2446420"/>
                    <a:gd name="connsiteY1" fmla="*/ 411 h 2244027"/>
                    <a:gd name="connsiteX2" fmla="*/ 2446420 w 2446420"/>
                    <a:gd name="connsiteY2" fmla="*/ 284747 h 2244027"/>
                    <a:gd name="connsiteX3" fmla="*/ 2446420 w 2446420"/>
                    <a:gd name="connsiteY3" fmla="*/ 1427951 h 2244027"/>
                    <a:gd name="connsiteX4" fmla="*/ 2290535 w 2446420"/>
                    <a:gd name="connsiteY4" fmla="*/ 1674075 h 2244027"/>
                    <a:gd name="connsiteX5" fmla="*/ 1406195 w 2446420"/>
                    <a:gd name="connsiteY5" fmla="*/ 2189335 h 2244027"/>
                    <a:gd name="connsiteX6" fmla="*/ 1307100 w 2446420"/>
                    <a:gd name="connsiteY6" fmla="*/ 2232442 h 2244027"/>
                    <a:gd name="connsiteX7" fmla="*/ 1230405 w 2446420"/>
                    <a:gd name="connsiteY7" fmla="*/ 2243891 h 2244027"/>
                    <a:gd name="connsiteX8" fmla="*/ 1040225 w 2446420"/>
                    <a:gd name="connsiteY8" fmla="*/ 2188924 h 2244027"/>
                    <a:gd name="connsiteX9" fmla="*/ 155885 w 2446420"/>
                    <a:gd name="connsiteY9" fmla="*/ 1673664 h 2244027"/>
                    <a:gd name="connsiteX10" fmla="*/ 0 w 2446420"/>
                    <a:gd name="connsiteY10" fmla="*/ 1427540 h 2244027"/>
                    <a:gd name="connsiteX11" fmla="*/ 0 w 2446420"/>
                    <a:gd name="connsiteY11" fmla="*/ 284336 h 2244027"/>
                    <a:gd name="connsiteX12" fmla="*/ 358738 w 2446420"/>
                    <a:gd name="connsiteY12" fmla="*/ 0 h 2244027"/>
                    <a:gd name="connsiteX0" fmla="*/ 358738 w 2446420"/>
                    <a:gd name="connsiteY0" fmla="*/ 0 h 2252461"/>
                    <a:gd name="connsiteX1" fmla="*/ 2087682 w 2446420"/>
                    <a:gd name="connsiteY1" fmla="*/ 411 h 2252461"/>
                    <a:gd name="connsiteX2" fmla="*/ 2446420 w 2446420"/>
                    <a:gd name="connsiteY2" fmla="*/ 284747 h 2252461"/>
                    <a:gd name="connsiteX3" fmla="*/ 2446420 w 2446420"/>
                    <a:gd name="connsiteY3" fmla="*/ 1427951 h 2252461"/>
                    <a:gd name="connsiteX4" fmla="*/ 2290535 w 2446420"/>
                    <a:gd name="connsiteY4" fmla="*/ 1674075 h 2252461"/>
                    <a:gd name="connsiteX5" fmla="*/ 1406195 w 2446420"/>
                    <a:gd name="connsiteY5" fmla="*/ 2189335 h 2252461"/>
                    <a:gd name="connsiteX6" fmla="*/ 1230405 w 2446420"/>
                    <a:gd name="connsiteY6" fmla="*/ 2243891 h 2252461"/>
                    <a:gd name="connsiteX7" fmla="*/ 1040225 w 2446420"/>
                    <a:gd name="connsiteY7" fmla="*/ 2188924 h 2252461"/>
                    <a:gd name="connsiteX8" fmla="*/ 155885 w 2446420"/>
                    <a:gd name="connsiteY8" fmla="*/ 1673664 h 2252461"/>
                    <a:gd name="connsiteX9" fmla="*/ 0 w 2446420"/>
                    <a:gd name="connsiteY9" fmla="*/ 1427540 h 2252461"/>
                    <a:gd name="connsiteX10" fmla="*/ 0 w 2446420"/>
                    <a:gd name="connsiteY10" fmla="*/ 284336 h 2252461"/>
                    <a:gd name="connsiteX11" fmla="*/ 358738 w 2446420"/>
                    <a:gd name="connsiteY11" fmla="*/ 0 h 2252461"/>
                    <a:gd name="connsiteX0" fmla="*/ 358738 w 2446420"/>
                    <a:gd name="connsiteY0" fmla="*/ 0 h 2244027"/>
                    <a:gd name="connsiteX1" fmla="*/ 2087682 w 2446420"/>
                    <a:gd name="connsiteY1" fmla="*/ 411 h 2244027"/>
                    <a:gd name="connsiteX2" fmla="*/ 2446420 w 2446420"/>
                    <a:gd name="connsiteY2" fmla="*/ 284747 h 2244027"/>
                    <a:gd name="connsiteX3" fmla="*/ 2446420 w 2446420"/>
                    <a:gd name="connsiteY3" fmla="*/ 1427951 h 2244027"/>
                    <a:gd name="connsiteX4" fmla="*/ 2290535 w 2446420"/>
                    <a:gd name="connsiteY4" fmla="*/ 1674075 h 2244027"/>
                    <a:gd name="connsiteX5" fmla="*/ 1406195 w 2446420"/>
                    <a:gd name="connsiteY5" fmla="*/ 2189335 h 2244027"/>
                    <a:gd name="connsiteX6" fmla="*/ 1230405 w 2446420"/>
                    <a:gd name="connsiteY6" fmla="*/ 2243891 h 2244027"/>
                    <a:gd name="connsiteX7" fmla="*/ 1040225 w 2446420"/>
                    <a:gd name="connsiteY7" fmla="*/ 2188924 h 2244027"/>
                    <a:gd name="connsiteX8" fmla="*/ 155885 w 2446420"/>
                    <a:gd name="connsiteY8" fmla="*/ 1673664 h 2244027"/>
                    <a:gd name="connsiteX9" fmla="*/ 0 w 2446420"/>
                    <a:gd name="connsiteY9" fmla="*/ 1427540 h 2244027"/>
                    <a:gd name="connsiteX10" fmla="*/ 0 w 2446420"/>
                    <a:gd name="connsiteY10" fmla="*/ 284336 h 2244027"/>
                    <a:gd name="connsiteX11" fmla="*/ 358738 w 2446420"/>
                    <a:gd name="connsiteY11" fmla="*/ 0 h 2244027"/>
                    <a:gd name="connsiteX0" fmla="*/ 358738 w 2446420"/>
                    <a:gd name="connsiteY0" fmla="*/ 0 h 2244027"/>
                    <a:gd name="connsiteX1" fmla="*/ 2087682 w 2446420"/>
                    <a:gd name="connsiteY1" fmla="*/ 411 h 2244027"/>
                    <a:gd name="connsiteX2" fmla="*/ 2446420 w 2446420"/>
                    <a:gd name="connsiteY2" fmla="*/ 284747 h 2244027"/>
                    <a:gd name="connsiteX3" fmla="*/ 2446420 w 2446420"/>
                    <a:gd name="connsiteY3" fmla="*/ 1427951 h 2244027"/>
                    <a:gd name="connsiteX4" fmla="*/ 2290535 w 2446420"/>
                    <a:gd name="connsiteY4" fmla="*/ 1674075 h 2244027"/>
                    <a:gd name="connsiteX5" fmla="*/ 1406195 w 2446420"/>
                    <a:gd name="connsiteY5" fmla="*/ 2189335 h 2244027"/>
                    <a:gd name="connsiteX6" fmla="*/ 1230405 w 2446420"/>
                    <a:gd name="connsiteY6" fmla="*/ 2243891 h 2244027"/>
                    <a:gd name="connsiteX7" fmla="*/ 1040225 w 2446420"/>
                    <a:gd name="connsiteY7" fmla="*/ 2188924 h 2244027"/>
                    <a:gd name="connsiteX8" fmla="*/ 155885 w 2446420"/>
                    <a:gd name="connsiteY8" fmla="*/ 1673664 h 2244027"/>
                    <a:gd name="connsiteX9" fmla="*/ 0 w 2446420"/>
                    <a:gd name="connsiteY9" fmla="*/ 1427540 h 2244027"/>
                    <a:gd name="connsiteX10" fmla="*/ 0 w 2446420"/>
                    <a:gd name="connsiteY10" fmla="*/ 284336 h 2244027"/>
                    <a:gd name="connsiteX11" fmla="*/ 358738 w 2446420"/>
                    <a:gd name="connsiteY11" fmla="*/ 0 h 2244027"/>
                    <a:gd name="connsiteX0" fmla="*/ 358738 w 2446420"/>
                    <a:gd name="connsiteY0" fmla="*/ 0 h 2244027"/>
                    <a:gd name="connsiteX1" fmla="*/ 2087682 w 2446420"/>
                    <a:gd name="connsiteY1" fmla="*/ 411 h 2244027"/>
                    <a:gd name="connsiteX2" fmla="*/ 2446420 w 2446420"/>
                    <a:gd name="connsiteY2" fmla="*/ 284747 h 2244027"/>
                    <a:gd name="connsiteX3" fmla="*/ 2446420 w 2446420"/>
                    <a:gd name="connsiteY3" fmla="*/ 1427951 h 2244027"/>
                    <a:gd name="connsiteX4" fmla="*/ 2290535 w 2446420"/>
                    <a:gd name="connsiteY4" fmla="*/ 1674075 h 2244027"/>
                    <a:gd name="connsiteX5" fmla="*/ 1406195 w 2446420"/>
                    <a:gd name="connsiteY5" fmla="*/ 2189335 h 2244027"/>
                    <a:gd name="connsiteX6" fmla="*/ 1230405 w 2446420"/>
                    <a:gd name="connsiteY6" fmla="*/ 2243891 h 2244027"/>
                    <a:gd name="connsiteX7" fmla="*/ 1040225 w 2446420"/>
                    <a:gd name="connsiteY7" fmla="*/ 2188924 h 2244027"/>
                    <a:gd name="connsiteX8" fmla="*/ 155885 w 2446420"/>
                    <a:gd name="connsiteY8" fmla="*/ 1673664 h 2244027"/>
                    <a:gd name="connsiteX9" fmla="*/ 0 w 2446420"/>
                    <a:gd name="connsiteY9" fmla="*/ 1427540 h 2244027"/>
                    <a:gd name="connsiteX10" fmla="*/ 0 w 2446420"/>
                    <a:gd name="connsiteY10" fmla="*/ 284336 h 2244027"/>
                    <a:gd name="connsiteX11" fmla="*/ 358738 w 2446420"/>
                    <a:gd name="connsiteY11" fmla="*/ 0 h 2244027"/>
                    <a:gd name="connsiteX0" fmla="*/ 358738 w 2446420"/>
                    <a:gd name="connsiteY0" fmla="*/ 0 h 2243891"/>
                    <a:gd name="connsiteX1" fmla="*/ 2087682 w 2446420"/>
                    <a:gd name="connsiteY1" fmla="*/ 411 h 2243891"/>
                    <a:gd name="connsiteX2" fmla="*/ 2446420 w 2446420"/>
                    <a:gd name="connsiteY2" fmla="*/ 284747 h 2243891"/>
                    <a:gd name="connsiteX3" fmla="*/ 2446420 w 2446420"/>
                    <a:gd name="connsiteY3" fmla="*/ 1427951 h 2243891"/>
                    <a:gd name="connsiteX4" fmla="*/ 2290535 w 2446420"/>
                    <a:gd name="connsiteY4" fmla="*/ 1674075 h 2243891"/>
                    <a:gd name="connsiteX5" fmla="*/ 1406195 w 2446420"/>
                    <a:gd name="connsiteY5" fmla="*/ 2189335 h 2243891"/>
                    <a:gd name="connsiteX6" fmla="*/ 1230405 w 2446420"/>
                    <a:gd name="connsiteY6" fmla="*/ 2243891 h 2243891"/>
                    <a:gd name="connsiteX7" fmla="*/ 1040225 w 2446420"/>
                    <a:gd name="connsiteY7" fmla="*/ 2188924 h 2243891"/>
                    <a:gd name="connsiteX8" fmla="*/ 155885 w 2446420"/>
                    <a:gd name="connsiteY8" fmla="*/ 1673664 h 2243891"/>
                    <a:gd name="connsiteX9" fmla="*/ 0 w 2446420"/>
                    <a:gd name="connsiteY9" fmla="*/ 1427540 h 2243891"/>
                    <a:gd name="connsiteX10" fmla="*/ 0 w 2446420"/>
                    <a:gd name="connsiteY10" fmla="*/ 284336 h 2243891"/>
                    <a:gd name="connsiteX11" fmla="*/ 358738 w 2446420"/>
                    <a:gd name="connsiteY11" fmla="*/ 0 h 2243891"/>
                    <a:gd name="connsiteX0" fmla="*/ 358738 w 2446420"/>
                    <a:gd name="connsiteY0" fmla="*/ 0 h 2244674"/>
                    <a:gd name="connsiteX1" fmla="*/ 2087682 w 2446420"/>
                    <a:gd name="connsiteY1" fmla="*/ 411 h 2244674"/>
                    <a:gd name="connsiteX2" fmla="*/ 2446420 w 2446420"/>
                    <a:gd name="connsiteY2" fmla="*/ 284747 h 2244674"/>
                    <a:gd name="connsiteX3" fmla="*/ 2446420 w 2446420"/>
                    <a:gd name="connsiteY3" fmla="*/ 1427951 h 2244674"/>
                    <a:gd name="connsiteX4" fmla="*/ 2290535 w 2446420"/>
                    <a:gd name="connsiteY4" fmla="*/ 1674075 h 2244674"/>
                    <a:gd name="connsiteX5" fmla="*/ 1406195 w 2446420"/>
                    <a:gd name="connsiteY5" fmla="*/ 2189335 h 2244674"/>
                    <a:gd name="connsiteX6" fmla="*/ 1230405 w 2446420"/>
                    <a:gd name="connsiteY6" fmla="*/ 2243891 h 2244674"/>
                    <a:gd name="connsiteX7" fmla="*/ 1040225 w 2446420"/>
                    <a:gd name="connsiteY7" fmla="*/ 2188924 h 2244674"/>
                    <a:gd name="connsiteX8" fmla="*/ 155885 w 2446420"/>
                    <a:gd name="connsiteY8" fmla="*/ 1673664 h 2244674"/>
                    <a:gd name="connsiteX9" fmla="*/ 0 w 2446420"/>
                    <a:gd name="connsiteY9" fmla="*/ 1427540 h 2244674"/>
                    <a:gd name="connsiteX10" fmla="*/ 0 w 2446420"/>
                    <a:gd name="connsiteY10" fmla="*/ 284336 h 2244674"/>
                    <a:gd name="connsiteX11" fmla="*/ 358738 w 2446420"/>
                    <a:gd name="connsiteY11" fmla="*/ 0 h 2244674"/>
                    <a:gd name="connsiteX0" fmla="*/ 358738 w 2446420"/>
                    <a:gd name="connsiteY0" fmla="*/ 0 h 2243891"/>
                    <a:gd name="connsiteX1" fmla="*/ 2087682 w 2446420"/>
                    <a:gd name="connsiteY1" fmla="*/ 411 h 2243891"/>
                    <a:gd name="connsiteX2" fmla="*/ 2446420 w 2446420"/>
                    <a:gd name="connsiteY2" fmla="*/ 284747 h 2243891"/>
                    <a:gd name="connsiteX3" fmla="*/ 2446420 w 2446420"/>
                    <a:gd name="connsiteY3" fmla="*/ 1427951 h 2243891"/>
                    <a:gd name="connsiteX4" fmla="*/ 2290535 w 2446420"/>
                    <a:gd name="connsiteY4" fmla="*/ 1674075 h 2243891"/>
                    <a:gd name="connsiteX5" fmla="*/ 1406195 w 2446420"/>
                    <a:gd name="connsiteY5" fmla="*/ 2189335 h 2243891"/>
                    <a:gd name="connsiteX6" fmla="*/ 1230405 w 2446420"/>
                    <a:gd name="connsiteY6" fmla="*/ 2243891 h 2243891"/>
                    <a:gd name="connsiteX7" fmla="*/ 1040225 w 2446420"/>
                    <a:gd name="connsiteY7" fmla="*/ 2188924 h 2243891"/>
                    <a:gd name="connsiteX8" fmla="*/ 155885 w 2446420"/>
                    <a:gd name="connsiteY8" fmla="*/ 1673664 h 2243891"/>
                    <a:gd name="connsiteX9" fmla="*/ 0 w 2446420"/>
                    <a:gd name="connsiteY9" fmla="*/ 1427540 h 2243891"/>
                    <a:gd name="connsiteX10" fmla="*/ 0 w 2446420"/>
                    <a:gd name="connsiteY10" fmla="*/ 284336 h 2243891"/>
                    <a:gd name="connsiteX11" fmla="*/ 358738 w 2446420"/>
                    <a:gd name="connsiteY11" fmla="*/ 0 h 22438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446420" h="2243891">
                      <a:moveTo>
                        <a:pt x="358738" y="0"/>
                      </a:moveTo>
                      <a:lnTo>
                        <a:pt x="2087682" y="411"/>
                      </a:lnTo>
                      <a:cubicBezTo>
                        <a:pt x="2316456" y="236"/>
                        <a:pt x="2442158" y="141152"/>
                        <a:pt x="2446420" y="284747"/>
                      </a:cubicBezTo>
                      <a:lnTo>
                        <a:pt x="2446420" y="1427951"/>
                      </a:lnTo>
                      <a:cubicBezTo>
                        <a:pt x="2445588" y="1529516"/>
                        <a:pt x="2429979" y="1590366"/>
                        <a:pt x="2290535" y="1674075"/>
                      </a:cubicBezTo>
                      <a:lnTo>
                        <a:pt x="1406195" y="2189335"/>
                      </a:lnTo>
                      <a:cubicBezTo>
                        <a:pt x="1336663" y="2222391"/>
                        <a:pt x="1293781" y="2243961"/>
                        <a:pt x="1230405" y="2243891"/>
                      </a:cubicBezTo>
                      <a:cubicBezTo>
                        <a:pt x="1163464" y="2243817"/>
                        <a:pt x="1110264" y="2228730"/>
                        <a:pt x="1040225" y="2188924"/>
                      </a:cubicBezTo>
                      <a:lnTo>
                        <a:pt x="155885" y="1673664"/>
                      </a:lnTo>
                      <a:cubicBezTo>
                        <a:pt x="16441" y="1589955"/>
                        <a:pt x="832" y="1529105"/>
                        <a:pt x="0" y="1427540"/>
                      </a:cubicBezTo>
                      <a:lnTo>
                        <a:pt x="0" y="284336"/>
                      </a:lnTo>
                      <a:cubicBezTo>
                        <a:pt x="4262" y="140741"/>
                        <a:pt x="129964" y="-175"/>
                        <a:pt x="358738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64" name="Freeform 263"/>
              <p:cNvSpPr/>
              <p:nvPr/>
            </p:nvSpPr>
            <p:spPr>
              <a:xfrm>
                <a:off x="2610639" y="2889964"/>
                <a:ext cx="1667414" cy="916164"/>
              </a:xfrm>
              <a:custGeom>
                <a:avLst/>
                <a:gdLst>
                  <a:gd name="connsiteX0" fmla="*/ 0 w 1667414"/>
                  <a:gd name="connsiteY0" fmla="*/ 307 h 916164"/>
                  <a:gd name="connsiteX1" fmla="*/ 1138070 w 1667414"/>
                  <a:gd name="connsiteY1" fmla="*/ 307 h 916164"/>
                  <a:gd name="connsiteX2" fmla="*/ 1202132 w 1667414"/>
                  <a:gd name="connsiteY2" fmla="*/ 307 h 916164"/>
                  <a:gd name="connsiteX3" fmla="*/ 1667414 w 1667414"/>
                  <a:gd name="connsiteY3" fmla="*/ 307 h 916164"/>
                  <a:gd name="connsiteX4" fmla="*/ 1562371 w 1667414"/>
                  <a:gd name="connsiteY4" fmla="*/ 69669 h 916164"/>
                  <a:gd name="connsiteX5" fmla="*/ 1563274 w 1667414"/>
                  <a:gd name="connsiteY5" fmla="*/ 340681 h 916164"/>
                  <a:gd name="connsiteX6" fmla="*/ 1461034 w 1667414"/>
                  <a:gd name="connsiteY6" fmla="*/ 489029 h 916164"/>
                  <a:gd name="connsiteX7" fmla="*/ 1138070 w 1667414"/>
                  <a:gd name="connsiteY7" fmla="*/ 727998 h 916164"/>
                  <a:gd name="connsiteX8" fmla="*/ 1138070 w 1667414"/>
                  <a:gd name="connsiteY8" fmla="*/ 726424 h 916164"/>
                  <a:gd name="connsiteX9" fmla="*/ 1100979 w 1667414"/>
                  <a:gd name="connsiteY9" fmla="*/ 752778 h 916164"/>
                  <a:gd name="connsiteX10" fmla="*/ 893595 w 1667414"/>
                  <a:gd name="connsiteY10" fmla="*/ 888075 h 916164"/>
                  <a:gd name="connsiteX11" fmla="*/ 745808 w 1667414"/>
                  <a:gd name="connsiteY11" fmla="*/ 888165 h 916164"/>
                  <a:gd name="connsiteX12" fmla="*/ 206380 w 1667414"/>
                  <a:gd name="connsiteY12" fmla="*/ 489029 h 916164"/>
                  <a:gd name="connsiteX13" fmla="*/ 104140 w 1667414"/>
                  <a:gd name="connsiteY13" fmla="*/ 340681 h 916164"/>
                  <a:gd name="connsiteX14" fmla="*/ 105043 w 1667414"/>
                  <a:gd name="connsiteY14" fmla="*/ 69669 h 916164"/>
                  <a:gd name="connsiteX15" fmla="*/ 0 w 1667414"/>
                  <a:gd name="connsiteY15" fmla="*/ 307 h 916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67414" h="916164">
                    <a:moveTo>
                      <a:pt x="0" y="307"/>
                    </a:moveTo>
                    <a:lnTo>
                      <a:pt x="1138070" y="307"/>
                    </a:lnTo>
                    <a:lnTo>
                      <a:pt x="1202132" y="307"/>
                    </a:lnTo>
                    <a:lnTo>
                      <a:pt x="1667414" y="307"/>
                    </a:lnTo>
                    <a:cubicBezTo>
                      <a:pt x="1603126" y="-3538"/>
                      <a:pt x="1564369" y="29218"/>
                      <a:pt x="1562371" y="69669"/>
                    </a:cubicBezTo>
                    <a:cubicBezTo>
                      <a:pt x="1561878" y="162387"/>
                      <a:pt x="1563767" y="247963"/>
                      <a:pt x="1563274" y="340681"/>
                    </a:cubicBezTo>
                    <a:cubicBezTo>
                      <a:pt x="1560276" y="403826"/>
                      <a:pt x="1528989" y="435954"/>
                      <a:pt x="1461034" y="489029"/>
                    </a:cubicBezTo>
                    <a:lnTo>
                      <a:pt x="1138070" y="727998"/>
                    </a:lnTo>
                    <a:lnTo>
                      <a:pt x="1138070" y="726424"/>
                    </a:lnTo>
                    <a:lnTo>
                      <a:pt x="1100979" y="752778"/>
                    </a:lnTo>
                    <a:cubicBezTo>
                      <a:pt x="1018597" y="810371"/>
                      <a:pt x="942070" y="860924"/>
                      <a:pt x="893595" y="888075"/>
                    </a:cubicBezTo>
                    <a:cubicBezTo>
                      <a:pt x="845270" y="917663"/>
                      <a:pt x="808975" y="932613"/>
                      <a:pt x="745808" y="888165"/>
                    </a:cubicBezTo>
                    <a:lnTo>
                      <a:pt x="206380" y="489029"/>
                    </a:lnTo>
                    <a:cubicBezTo>
                      <a:pt x="138425" y="435954"/>
                      <a:pt x="107138" y="403826"/>
                      <a:pt x="104140" y="340681"/>
                    </a:cubicBezTo>
                    <a:cubicBezTo>
                      <a:pt x="103647" y="247963"/>
                      <a:pt x="105536" y="162387"/>
                      <a:pt x="105043" y="69669"/>
                    </a:cubicBezTo>
                    <a:cubicBezTo>
                      <a:pt x="103045" y="29218"/>
                      <a:pt x="64288" y="-3538"/>
                      <a:pt x="0" y="307"/>
                    </a:cubicBezTo>
                    <a:close/>
                  </a:path>
                </a:pathLst>
              </a:custGeom>
              <a:solidFill>
                <a:srgbClr val="7DAFE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56" name="Group 255"/>
            <p:cNvGrpSpPr/>
            <p:nvPr/>
          </p:nvGrpSpPr>
          <p:grpSpPr>
            <a:xfrm rot="13499548" flipH="1" flipV="1">
              <a:off x="2758190" y="3942467"/>
              <a:ext cx="1590383" cy="1580066"/>
              <a:chOff x="2193759" y="2889964"/>
              <a:chExt cx="2446420" cy="2430550"/>
            </a:xfrm>
          </p:grpSpPr>
          <p:grpSp>
            <p:nvGrpSpPr>
              <p:cNvPr id="257" name="Group 256"/>
              <p:cNvGrpSpPr/>
              <p:nvPr/>
            </p:nvGrpSpPr>
            <p:grpSpPr>
              <a:xfrm>
                <a:off x="2193759" y="2889965"/>
                <a:ext cx="2446420" cy="2430549"/>
                <a:chOff x="2193759" y="2889965"/>
                <a:chExt cx="2446420" cy="2430549"/>
              </a:xfrm>
            </p:grpSpPr>
            <p:grpSp>
              <p:nvGrpSpPr>
                <p:cNvPr id="259" name="Group 258"/>
                <p:cNvGrpSpPr/>
                <p:nvPr/>
              </p:nvGrpSpPr>
              <p:grpSpPr>
                <a:xfrm>
                  <a:off x="2193759" y="2889965"/>
                  <a:ext cx="2446420" cy="2430549"/>
                  <a:chOff x="2193759" y="2889965"/>
                  <a:chExt cx="2446420" cy="2430549"/>
                </a:xfrm>
              </p:grpSpPr>
              <p:sp>
                <p:nvSpPr>
                  <p:cNvPr id="261" name="Freeform 260"/>
                  <p:cNvSpPr/>
                  <p:nvPr/>
                </p:nvSpPr>
                <p:spPr>
                  <a:xfrm>
                    <a:off x="2193759" y="3076623"/>
                    <a:ext cx="2446420" cy="2243891"/>
                  </a:xfrm>
                  <a:custGeom>
                    <a:avLst/>
                    <a:gdLst>
                      <a:gd name="connsiteX0" fmla="*/ 358738 w 2446420"/>
                      <a:gd name="connsiteY0" fmla="*/ 0 h 2244027"/>
                      <a:gd name="connsiteX1" fmla="*/ 1277854 w 2446420"/>
                      <a:gd name="connsiteY1" fmla="*/ 2 h 2244027"/>
                      <a:gd name="connsiteX2" fmla="*/ 1277854 w 2446420"/>
                      <a:gd name="connsiteY2" fmla="*/ 413 h 2244027"/>
                      <a:gd name="connsiteX3" fmla="*/ 2087682 w 2446420"/>
                      <a:gd name="connsiteY3" fmla="*/ 411 h 2244027"/>
                      <a:gd name="connsiteX4" fmla="*/ 2446420 w 2446420"/>
                      <a:gd name="connsiteY4" fmla="*/ 284747 h 2244027"/>
                      <a:gd name="connsiteX5" fmla="*/ 2446420 w 2446420"/>
                      <a:gd name="connsiteY5" fmla="*/ 1427951 h 2244027"/>
                      <a:gd name="connsiteX6" fmla="*/ 2290535 w 2446420"/>
                      <a:gd name="connsiteY6" fmla="*/ 1674075 h 2244027"/>
                      <a:gd name="connsiteX7" fmla="*/ 1406195 w 2446420"/>
                      <a:gd name="connsiteY7" fmla="*/ 2189335 h 2244027"/>
                      <a:gd name="connsiteX8" fmla="*/ 1307100 w 2446420"/>
                      <a:gd name="connsiteY8" fmla="*/ 2232442 h 2244027"/>
                      <a:gd name="connsiteX9" fmla="*/ 1257144 w 2446420"/>
                      <a:gd name="connsiteY9" fmla="*/ 2238947 h 2244027"/>
                      <a:gd name="connsiteX10" fmla="*/ 1230405 w 2446420"/>
                      <a:gd name="connsiteY10" fmla="*/ 2243891 h 2244027"/>
                      <a:gd name="connsiteX11" fmla="*/ 1040225 w 2446420"/>
                      <a:gd name="connsiteY11" fmla="*/ 2188924 h 2244027"/>
                      <a:gd name="connsiteX12" fmla="*/ 155885 w 2446420"/>
                      <a:gd name="connsiteY12" fmla="*/ 1673664 h 2244027"/>
                      <a:gd name="connsiteX13" fmla="*/ 0 w 2446420"/>
                      <a:gd name="connsiteY13" fmla="*/ 1427540 h 2244027"/>
                      <a:gd name="connsiteX14" fmla="*/ 0 w 2446420"/>
                      <a:gd name="connsiteY14" fmla="*/ 284336 h 2244027"/>
                      <a:gd name="connsiteX15" fmla="*/ 358738 w 2446420"/>
                      <a:gd name="connsiteY15" fmla="*/ 0 h 2244027"/>
                      <a:gd name="connsiteX0" fmla="*/ 358738 w 2446420"/>
                      <a:gd name="connsiteY0" fmla="*/ 0 h 2244027"/>
                      <a:gd name="connsiteX1" fmla="*/ 1277854 w 2446420"/>
                      <a:gd name="connsiteY1" fmla="*/ 2 h 2244027"/>
                      <a:gd name="connsiteX2" fmla="*/ 2087682 w 2446420"/>
                      <a:gd name="connsiteY2" fmla="*/ 411 h 2244027"/>
                      <a:gd name="connsiteX3" fmla="*/ 2446420 w 2446420"/>
                      <a:gd name="connsiteY3" fmla="*/ 284747 h 2244027"/>
                      <a:gd name="connsiteX4" fmla="*/ 2446420 w 2446420"/>
                      <a:gd name="connsiteY4" fmla="*/ 1427951 h 2244027"/>
                      <a:gd name="connsiteX5" fmla="*/ 2290535 w 2446420"/>
                      <a:gd name="connsiteY5" fmla="*/ 1674075 h 2244027"/>
                      <a:gd name="connsiteX6" fmla="*/ 1406195 w 2446420"/>
                      <a:gd name="connsiteY6" fmla="*/ 2189335 h 2244027"/>
                      <a:gd name="connsiteX7" fmla="*/ 1307100 w 2446420"/>
                      <a:gd name="connsiteY7" fmla="*/ 2232442 h 2244027"/>
                      <a:gd name="connsiteX8" fmla="*/ 1257144 w 2446420"/>
                      <a:gd name="connsiteY8" fmla="*/ 2238947 h 2244027"/>
                      <a:gd name="connsiteX9" fmla="*/ 1230405 w 2446420"/>
                      <a:gd name="connsiteY9" fmla="*/ 2243891 h 2244027"/>
                      <a:gd name="connsiteX10" fmla="*/ 1040225 w 2446420"/>
                      <a:gd name="connsiteY10" fmla="*/ 2188924 h 2244027"/>
                      <a:gd name="connsiteX11" fmla="*/ 155885 w 2446420"/>
                      <a:gd name="connsiteY11" fmla="*/ 1673664 h 2244027"/>
                      <a:gd name="connsiteX12" fmla="*/ 0 w 2446420"/>
                      <a:gd name="connsiteY12" fmla="*/ 1427540 h 2244027"/>
                      <a:gd name="connsiteX13" fmla="*/ 0 w 2446420"/>
                      <a:gd name="connsiteY13" fmla="*/ 284336 h 2244027"/>
                      <a:gd name="connsiteX14" fmla="*/ 358738 w 2446420"/>
                      <a:gd name="connsiteY14" fmla="*/ 0 h 2244027"/>
                      <a:gd name="connsiteX0" fmla="*/ 358738 w 2446420"/>
                      <a:gd name="connsiteY0" fmla="*/ 0 h 2244027"/>
                      <a:gd name="connsiteX1" fmla="*/ 2087682 w 2446420"/>
                      <a:gd name="connsiteY1" fmla="*/ 411 h 2244027"/>
                      <a:gd name="connsiteX2" fmla="*/ 2446420 w 2446420"/>
                      <a:gd name="connsiteY2" fmla="*/ 284747 h 2244027"/>
                      <a:gd name="connsiteX3" fmla="*/ 2446420 w 2446420"/>
                      <a:gd name="connsiteY3" fmla="*/ 1427951 h 2244027"/>
                      <a:gd name="connsiteX4" fmla="*/ 2290535 w 2446420"/>
                      <a:gd name="connsiteY4" fmla="*/ 1674075 h 2244027"/>
                      <a:gd name="connsiteX5" fmla="*/ 1406195 w 2446420"/>
                      <a:gd name="connsiteY5" fmla="*/ 2189335 h 2244027"/>
                      <a:gd name="connsiteX6" fmla="*/ 1307100 w 2446420"/>
                      <a:gd name="connsiteY6" fmla="*/ 2232442 h 2244027"/>
                      <a:gd name="connsiteX7" fmla="*/ 1257144 w 2446420"/>
                      <a:gd name="connsiteY7" fmla="*/ 2238947 h 2244027"/>
                      <a:gd name="connsiteX8" fmla="*/ 1230405 w 2446420"/>
                      <a:gd name="connsiteY8" fmla="*/ 2243891 h 2244027"/>
                      <a:gd name="connsiteX9" fmla="*/ 1040225 w 2446420"/>
                      <a:gd name="connsiteY9" fmla="*/ 2188924 h 2244027"/>
                      <a:gd name="connsiteX10" fmla="*/ 155885 w 2446420"/>
                      <a:gd name="connsiteY10" fmla="*/ 1673664 h 2244027"/>
                      <a:gd name="connsiteX11" fmla="*/ 0 w 2446420"/>
                      <a:gd name="connsiteY11" fmla="*/ 1427540 h 2244027"/>
                      <a:gd name="connsiteX12" fmla="*/ 0 w 2446420"/>
                      <a:gd name="connsiteY12" fmla="*/ 284336 h 2244027"/>
                      <a:gd name="connsiteX13" fmla="*/ 358738 w 2446420"/>
                      <a:gd name="connsiteY13" fmla="*/ 0 h 2244027"/>
                      <a:gd name="connsiteX0" fmla="*/ 358738 w 2446420"/>
                      <a:gd name="connsiteY0" fmla="*/ 0 h 2244027"/>
                      <a:gd name="connsiteX1" fmla="*/ 2087682 w 2446420"/>
                      <a:gd name="connsiteY1" fmla="*/ 411 h 2244027"/>
                      <a:gd name="connsiteX2" fmla="*/ 2446420 w 2446420"/>
                      <a:gd name="connsiteY2" fmla="*/ 284747 h 2244027"/>
                      <a:gd name="connsiteX3" fmla="*/ 2446420 w 2446420"/>
                      <a:gd name="connsiteY3" fmla="*/ 1427951 h 2244027"/>
                      <a:gd name="connsiteX4" fmla="*/ 2290535 w 2446420"/>
                      <a:gd name="connsiteY4" fmla="*/ 1674075 h 2244027"/>
                      <a:gd name="connsiteX5" fmla="*/ 1406195 w 2446420"/>
                      <a:gd name="connsiteY5" fmla="*/ 2189335 h 2244027"/>
                      <a:gd name="connsiteX6" fmla="*/ 1307100 w 2446420"/>
                      <a:gd name="connsiteY6" fmla="*/ 2232442 h 2244027"/>
                      <a:gd name="connsiteX7" fmla="*/ 1230405 w 2446420"/>
                      <a:gd name="connsiteY7" fmla="*/ 2243891 h 2244027"/>
                      <a:gd name="connsiteX8" fmla="*/ 1040225 w 2446420"/>
                      <a:gd name="connsiteY8" fmla="*/ 2188924 h 2244027"/>
                      <a:gd name="connsiteX9" fmla="*/ 155885 w 2446420"/>
                      <a:gd name="connsiteY9" fmla="*/ 1673664 h 2244027"/>
                      <a:gd name="connsiteX10" fmla="*/ 0 w 2446420"/>
                      <a:gd name="connsiteY10" fmla="*/ 1427540 h 2244027"/>
                      <a:gd name="connsiteX11" fmla="*/ 0 w 2446420"/>
                      <a:gd name="connsiteY11" fmla="*/ 284336 h 2244027"/>
                      <a:gd name="connsiteX12" fmla="*/ 358738 w 2446420"/>
                      <a:gd name="connsiteY12" fmla="*/ 0 h 2244027"/>
                      <a:gd name="connsiteX0" fmla="*/ 358738 w 2446420"/>
                      <a:gd name="connsiteY0" fmla="*/ 0 h 2252461"/>
                      <a:gd name="connsiteX1" fmla="*/ 2087682 w 2446420"/>
                      <a:gd name="connsiteY1" fmla="*/ 411 h 2252461"/>
                      <a:gd name="connsiteX2" fmla="*/ 2446420 w 2446420"/>
                      <a:gd name="connsiteY2" fmla="*/ 284747 h 2252461"/>
                      <a:gd name="connsiteX3" fmla="*/ 2446420 w 2446420"/>
                      <a:gd name="connsiteY3" fmla="*/ 1427951 h 2252461"/>
                      <a:gd name="connsiteX4" fmla="*/ 2290535 w 2446420"/>
                      <a:gd name="connsiteY4" fmla="*/ 1674075 h 2252461"/>
                      <a:gd name="connsiteX5" fmla="*/ 1406195 w 2446420"/>
                      <a:gd name="connsiteY5" fmla="*/ 2189335 h 2252461"/>
                      <a:gd name="connsiteX6" fmla="*/ 1230405 w 2446420"/>
                      <a:gd name="connsiteY6" fmla="*/ 2243891 h 2252461"/>
                      <a:gd name="connsiteX7" fmla="*/ 1040225 w 2446420"/>
                      <a:gd name="connsiteY7" fmla="*/ 2188924 h 2252461"/>
                      <a:gd name="connsiteX8" fmla="*/ 155885 w 2446420"/>
                      <a:gd name="connsiteY8" fmla="*/ 1673664 h 2252461"/>
                      <a:gd name="connsiteX9" fmla="*/ 0 w 2446420"/>
                      <a:gd name="connsiteY9" fmla="*/ 1427540 h 2252461"/>
                      <a:gd name="connsiteX10" fmla="*/ 0 w 2446420"/>
                      <a:gd name="connsiteY10" fmla="*/ 284336 h 2252461"/>
                      <a:gd name="connsiteX11" fmla="*/ 358738 w 2446420"/>
                      <a:gd name="connsiteY11" fmla="*/ 0 h 2252461"/>
                      <a:gd name="connsiteX0" fmla="*/ 358738 w 2446420"/>
                      <a:gd name="connsiteY0" fmla="*/ 0 h 2244027"/>
                      <a:gd name="connsiteX1" fmla="*/ 2087682 w 2446420"/>
                      <a:gd name="connsiteY1" fmla="*/ 411 h 2244027"/>
                      <a:gd name="connsiteX2" fmla="*/ 2446420 w 2446420"/>
                      <a:gd name="connsiteY2" fmla="*/ 284747 h 2244027"/>
                      <a:gd name="connsiteX3" fmla="*/ 2446420 w 2446420"/>
                      <a:gd name="connsiteY3" fmla="*/ 1427951 h 2244027"/>
                      <a:gd name="connsiteX4" fmla="*/ 2290535 w 2446420"/>
                      <a:gd name="connsiteY4" fmla="*/ 1674075 h 2244027"/>
                      <a:gd name="connsiteX5" fmla="*/ 1406195 w 2446420"/>
                      <a:gd name="connsiteY5" fmla="*/ 2189335 h 2244027"/>
                      <a:gd name="connsiteX6" fmla="*/ 1230405 w 2446420"/>
                      <a:gd name="connsiteY6" fmla="*/ 2243891 h 2244027"/>
                      <a:gd name="connsiteX7" fmla="*/ 1040225 w 2446420"/>
                      <a:gd name="connsiteY7" fmla="*/ 2188924 h 2244027"/>
                      <a:gd name="connsiteX8" fmla="*/ 155885 w 2446420"/>
                      <a:gd name="connsiteY8" fmla="*/ 1673664 h 2244027"/>
                      <a:gd name="connsiteX9" fmla="*/ 0 w 2446420"/>
                      <a:gd name="connsiteY9" fmla="*/ 1427540 h 2244027"/>
                      <a:gd name="connsiteX10" fmla="*/ 0 w 2446420"/>
                      <a:gd name="connsiteY10" fmla="*/ 284336 h 2244027"/>
                      <a:gd name="connsiteX11" fmla="*/ 358738 w 2446420"/>
                      <a:gd name="connsiteY11" fmla="*/ 0 h 2244027"/>
                      <a:gd name="connsiteX0" fmla="*/ 358738 w 2446420"/>
                      <a:gd name="connsiteY0" fmla="*/ 0 h 2244027"/>
                      <a:gd name="connsiteX1" fmla="*/ 2087682 w 2446420"/>
                      <a:gd name="connsiteY1" fmla="*/ 411 h 2244027"/>
                      <a:gd name="connsiteX2" fmla="*/ 2446420 w 2446420"/>
                      <a:gd name="connsiteY2" fmla="*/ 284747 h 2244027"/>
                      <a:gd name="connsiteX3" fmla="*/ 2446420 w 2446420"/>
                      <a:gd name="connsiteY3" fmla="*/ 1427951 h 2244027"/>
                      <a:gd name="connsiteX4" fmla="*/ 2290535 w 2446420"/>
                      <a:gd name="connsiteY4" fmla="*/ 1674075 h 2244027"/>
                      <a:gd name="connsiteX5" fmla="*/ 1406195 w 2446420"/>
                      <a:gd name="connsiteY5" fmla="*/ 2189335 h 2244027"/>
                      <a:gd name="connsiteX6" fmla="*/ 1230405 w 2446420"/>
                      <a:gd name="connsiteY6" fmla="*/ 2243891 h 2244027"/>
                      <a:gd name="connsiteX7" fmla="*/ 1040225 w 2446420"/>
                      <a:gd name="connsiteY7" fmla="*/ 2188924 h 2244027"/>
                      <a:gd name="connsiteX8" fmla="*/ 155885 w 2446420"/>
                      <a:gd name="connsiteY8" fmla="*/ 1673664 h 2244027"/>
                      <a:gd name="connsiteX9" fmla="*/ 0 w 2446420"/>
                      <a:gd name="connsiteY9" fmla="*/ 1427540 h 2244027"/>
                      <a:gd name="connsiteX10" fmla="*/ 0 w 2446420"/>
                      <a:gd name="connsiteY10" fmla="*/ 284336 h 2244027"/>
                      <a:gd name="connsiteX11" fmla="*/ 358738 w 2446420"/>
                      <a:gd name="connsiteY11" fmla="*/ 0 h 2244027"/>
                      <a:gd name="connsiteX0" fmla="*/ 358738 w 2446420"/>
                      <a:gd name="connsiteY0" fmla="*/ 0 h 2244027"/>
                      <a:gd name="connsiteX1" fmla="*/ 2087682 w 2446420"/>
                      <a:gd name="connsiteY1" fmla="*/ 411 h 2244027"/>
                      <a:gd name="connsiteX2" fmla="*/ 2446420 w 2446420"/>
                      <a:gd name="connsiteY2" fmla="*/ 284747 h 2244027"/>
                      <a:gd name="connsiteX3" fmla="*/ 2446420 w 2446420"/>
                      <a:gd name="connsiteY3" fmla="*/ 1427951 h 2244027"/>
                      <a:gd name="connsiteX4" fmla="*/ 2290535 w 2446420"/>
                      <a:gd name="connsiteY4" fmla="*/ 1674075 h 2244027"/>
                      <a:gd name="connsiteX5" fmla="*/ 1406195 w 2446420"/>
                      <a:gd name="connsiteY5" fmla="*/ 2189335 h 2244027"/>
                      <a:gd name="connsiteX6" fmla="*/ 1230405 w 2446420"/>
                      <a:gd name="connsiteY6" fmla="*/ 2243891 h 2244027"/>
                      <a:gd name="connsiteX7" fmla="*/ 1040225 w 2446420"/>
                      <a:gd name="connsiteY7" fmla="*/ 2188924 h 2244027"/>
                      <a:gd name="connsiteX8" fmla="*/ 155885 w 2446420"/>
                      <a:gd name="connsiteY8" fmla="*/ 1673664 h 2244027"/>
                      <a:gd name="connsiteX9" fmla="*/ 0 w 2446420"/>
                      <a:gd name="connsiteY9" fmla="*/ 1427540 h 2244027"/>
                      <a:gd name="connsiteX10" fmla="*/ 0 w 2446420"/>
                      <a:gd name="connsiteY10" fmla="*/ 284336 h 2244027"/>
                      <a:gd name="connsiteX11" fmla="*/ 358738 w 2446420"/>
                      <a:gd name="connsiteY11" fmla="*/ 0 h 2244027"/>
                      <a:gd name="connsiteX0" fmla="*/ 358738 w 2446420"/>
                      <a:gd name="connsiteY0" fmla="*/ 0 h 2243891"/>
                      <a:gd name="connsiteX1" fmla="*/ 2087682 w 2446420"/>
                      <a:gd name="connsiteY1" fmla="*/ 411 h 2243891"/>
                      <a:gd name="connsiteX2" fmla="*/ 2446420 w 2446420"/>
                      <a:gd name="connsiteY2" fmla="*/ 284747 h 2243891"/>
                      <a:gd name="connsiteX3" fmla="*/ 2446420 w 2446420"/>
                      <a:gd name="connsiteY3" fmla="*/ 1427951 h 2243891"/>
                      <a:gd name="connsiteX4" fmla="*/ 2290535 w 2446420"/>
                      <a:gd name="connsiteY4" fmla="*/ 1674075 h 2243891"/>
                      <a:gd name="connsiteX5" fmla="*/ 1406195 w 2446420"/>
                      <a:gd name="connsiteY5" fmla="*/ 2189335 h 2243891"/>
                      <a:gd name="connsiteX6" fmla="*/ 1230405 w 2446420"/>
                      <a:gd name="connsiteY6" fmla="*/ 2243891 h 2243891"/>
                      <a:gd name="connsiteX7" fmla="*/ 1040225 w 2446420"/>
                      <a:gd name="connsiteY7" fmla="*/ 2188924 h 2243891"/>
                      <a:gd name="connsiteX8" fmla="*/ 155885 w 2446420"/>
                      <a:gd name="connsiteY8" fmla="*/ 1673664 h 2243891"/>
                      <a:gd name="connsiteX9" fmla="*/ 0 w 2446420"/>
                      <a:gd name="connsiteY9" fmla="*/ 1427540 h 2243891"/>
                      <a:gd name="connsiteX10" fmla="*/ 0 w 2446420"/>
                      <a:gd name="connsiteY10" fmla="*/ 284336 h 2243891"/>
                      <a:gd name="connsiteX11" fmla="*/ 358738 w 2446420"/>
                      <a:gd name="connsiteY11" fmla="*/ 0 h 2243891"/>
                      <a:gd name="connsiteX0" fmla="*/ 358738 w 2446420"/>
                      <a:gd name="connsiteY0" fmla="*/ 0 h 2244674"/>
                      <a:gd name="connsiteX1" fmla="*/ 2087682 w 2446420"/>
                      <a:gd name="connsiteY1" fmla="*/ 411 h 2244674"/>
                      <a:gd name="connsiteX2" fmla="*/ 2446420 w 2446420"/>
                      <a:gd name="connsiteY2" fmla="*/ 284747 h 2244674"/>
                      <a:gd name="connsiteX3" fmla="*/ 2446420 w 2446420"/>
                      <a:gd name="connsiteY3" fmla="*/ 1427951 h 2244674"/>
                      <a:gd name="connsiteX4" fmla="*/ 2290535 w 2446420"/>
                      <a:gd name="connsiteY4" fmla="*/ 1674075 h 2244674"/>
                      <a:gd name="connsiteX5" fmla="*/ 1406195 w 2446420"/>
                      <a:gd name="connsiteY5" fmla="*/ 2189335 h 2244674"/>
                      <a:gd name="connsiteX6" fmla="*/ 1230405 w 2446420"/>
                      <a:gd name="connsiteY6" fmla="*/ 2243891 h 2244674"/>
                      <a:gd name="connsiteX7" fmla="*/ 1040225 w 2446420"/>
                      <a:gd name="connsiteY7" fmla="*/ 2188924 h 2244674"/>
                      <a:gd name="connsiteX8" fmla="*/ 155885 w 2446420"/>
                      <a:gd name="connsiteY8" fmla="*/ 1673664 h 2244674"/>
                      <a:gd name="connsiteX9" fmla="*/ 0 w 2446420"/>
                      <a:gd name="connsiteY9" fmla="*/ 1427540 h 2244674"/>
                      <a:gd name="connsiteX10" fmla="*/ 0 w 2446420"/>
                      <a:gd name="connsiteY10" fmla="*/ 284336 h 2244674"/>
                      <a:gd name="connsiteX11" fmla="*/ 358738 w 2446420"/>
                      <a:gd name="connsiteY11" fmla="*/ 0 h 2244674"/>
                      <a:gd name="connsiteX0" fmla="*/ 358738 w 2446420"/>
                      <a:gd name="connsiteY0" fmla="*/ 0 h 2243891"/>
                      <a:gd name="connsiteX1" fmla="*/ 2087682 w 2446420"/>
                      <a:gd name="connsiteY1" fmla="*/ 411 h 2243891"/>
                      <a:gd name="connsiteX2" fmla="*/ 2446420 w 2446420"/>
                      <a:gd name="connsiteY2" fmla="*/ 284747 h 2243891"/>
                      <a:gd name="connsiteX3" fmla="*/ 2446420 w 2446420"/>
                      <a:gd name="connsiteY3" fmla="*/ 1427951 h 2243891"/>
                      <a:gd name="connsiteX4" fmla="*/ 2290535 w 2446420"/>
                      <a:gd name="connsiteY4" fmla="*/ 1674075 h 2243891"/>
                      <a:gd name="connsiteX5" fmla="*/ 1406195 w 2446420"/>
                      <a:gd name="connsiteY5" fmla="*/ 2189335 h 2243891"/>
                      <a:gd name="connsiteX6" fmla="*/ 1230405 w 2446420"/>
                      <a:gd name="connsiteY6" fmla="*/ 2243891 h 2243891"/>
                      <a:gd name="connsiteX7" fmla="*/ 1040225 w 2446420"/>
                      <a:gd name="connsiteY7" fmla="*/ 2188924 h 2243891"/>
                      <a:gd name="connsiteX8" fmla="*/ 155885 w 2446420"/>
                      <a:gd name="connsiteY8" fmla="*/ 1673664 h 2243891"/>
                      <a:gd name="connsiteX9" fmla="*/ 0 w 2446420"/>
                      <a:gd name="connsiteY9" fmla="*/ 1427540 h 2243891"/>
                      <a:gd name="connsiteX10" fmla="*/ 0 w 2446420"/>
                      <a:gd name="connsiteY10" fmla="*/ 284336 h 2243891"/>
                      <a:gd name="connsiteX11" fmla="*/ 358738 w 2446420"/>
                      <a:gd name="connsiteY11" fmla="*/ 0 h 22438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446420" h="2243891">
                        <a:moveTo>
                          <a:pt x="358738" y="0"/>
                        </a:moveTo>
                        <a:lnTo>
                          <a:pt x="2087682" y="411"/>
                        </a:lnTo>
                        <a:cubicBezTo>
                          <a:pt x="2316456" y="236"/>
                          <a:pt x="2442158" y="141152"/>
                          <a:pt x="2446420" y="284747"/>
                        </a:cubicBezTo>
                        <a:lnTo>
                          <a:pt x="2446420" y="1427951"/>
                        </a:lnTo>
                        <a:cubicBezTo>
                          <a:pt x="2445588" y="1529516"/>
                          <a:pt x="2429979" y="1590366"/>
                          <a:pt x="2290535" y="1674075"/>
                        </a:cubicBezTo>
                        <a:lnTo>
                          <a:pt x="1406195" y="2189335"/>
                        </a:lnTo>
                        <a:cubicBezTo>
                          <a:pt x="1336663" y="2222391"/>
                          <a:pt x="1293781" y="2243961"/>
                          <a:pt x="1230405" y="2243891"/>
                        </a:cubicBezTo>
                        <a:cubicBezTo>
                          <a:pt x="1163464" y="2243817"/>
                          <a:pt x="1110264" y="2228730"/>
                          <a:pt x="1040225" y="2188924"/>
                        </a:cubicBezTo>
                        <a:lnTo>
                          <a:pt x="155885" y="1673664"/>
                        </a:lnTo>
                        <a:cubicBezTo>
                          <a:pt x="16441" y="1589955"/>
                          <a:pt x="832" y="1529105"/>
                          <a:pt x="0" y="1427540"/>
                        </a:cubicBezTo>
                        <a:lnTo>
                          <a:pt x="0" y="284336"/>
                        </a:lnTo>
                        <a:cubicBezTo>
                          <a:pt x="4262" y="140741"/>
                          <a:pt x="129964" y="-175"/>
                          <a:pt x="358738" y="0"/>
                        </a:cubicBezTo>
                        <a:close/>
                      </a:path>
                    </a:pathLst>
                  </a:custGeom>
                  <a:solidFill>
                    <a:srgbClr val="C3D69B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62" name="Rounded Rectangle 261"/>
                  <p:cNvSpPr/>
                  <p:nvPr/>
                </p:nvSpPr>
                <p:spPr>
                  <a:xfrm>
                    <a:off x="2510443" y="2889965"/>
                    <a:ext cx="1858726" cy="498762"/>
                  </a:xfrm>
                  <a:prstGeom prst="roundRect">
                    <a:avLst>
                      <a:gd name="adj" fmla="val 21043"/>
                    </a:avLst>
                  </a:prstGeom>
                  <a:solidFill>
                    <a:srgbClr val="83A343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prstClr val="white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260" name="Freeform 259"/>
                <p:cNvSpPr/>
                <p:nvPr/>
              </p:nvSpPr>
              <p:spPr>
                <a:xfrm>
                  <a:off x="2307007" y="3169784"/>
                  <a:ext cx="2219925" cy="2021447"/>
                </a:xfrm>
                <a:custGeom>
                  <a:avLst/>
                  <a:gdLst>
                    <a:gd name="connsiteX0" fmla="*/ 358738 w 2446420"/>
                    <a:gd name="connsiteY0" fmla="*/ 0 h 2244027"/>
                    <a:gd name="connsiteX1" fmla="*/ 1277854 w 2446420"/>
                    <a:gd name="connsiteY1" fmla="*/ 2 h 2244027"/>
                    <a:gd name="connsiteX2" fmla="*/ 1277854 w 2446420"/>
                    <a:gd name="connsiteY2" fmla="*/ 413 h 2244027"/>
                    <a:gd name="connsiteX3" fmla="*/ 2087682 w 2446420"/>
                    <a:gd name="connsiteY3" fmla="*/ 411 h 2244027"/>
                    <a:gd name="connsiteX4" fmla="*/ 2446420 w 2446420"/>
                    <a:gd name="connsiteY4" fmla="*/ 284747 h 2244027"/>
                    <a:gd name="connsiteX5" fmla="*/ 2446420 w 2446420"/>
                    <a:gd name="connsiteY5" fmla="*/ 1427951 h 2244027"/>
                    <a:gd name="connsiteX6" fmla="*/ 2290535 w 2446420"/>
                    <a:gd name="connsiteY6" fmla="*/ 1674075 h 2244027"/>
                    <a:gd name="connsiteX7" fmla="*/ 1406195 w 2446420"/>
                    <a:gd name="connsiteY7" fmla="*/ 2189335 h 2244027"/>
                    <a:gd name="connsiteX8" fmla="*/ 1307100 w 2446420"/>
                    <a:gd name="connsiteY8" fmla="*/ 2232442 h 2244027"/>
                    <a:gd name="connsiteX9" fmla="*/ 1257144 w 2446420"/>
                    <a:gd name="connsiteY9" fmla="*/ 2238947 h 2244027"/>
                    <a:gd name="connsiteX10" fmla="*/ 1230405 w 2446420"/>
                    <a:gd name="connsiteY10" fmla="*/ 2243891 h 2244027"/>
                    <a:gd name="connsiteX11" fmla="*/ 1040225 w 2446420"/>
                    <a:gd name="connsiteY11" fmla="*/ 2188924 h 2244027"/>
                    <a:gd name="connsiteX12" fmla="*/ 155885 w 2446420"/>
                    <a:gd name="connsiteY12" fmla="*/ 1673664 h 2244027"/>
                    <a:gd name="connsiteX13" fmla="*/ 0 w 2446420"/>
                    <a:gd name="connsiteY13" fmla="*/ 1427540 h 2244027"/>
                    <a:gd name="connsiteX14" fmla="*/ 0 w 2446420"/>
                    <a:gd name="connsiteY14" fmla="*/ 284336 h 2244027"/>
                    <a:gd name="connsiteX15" fmla="*/ 358738 w 2446420"/>
                    <a:gd name="connsiteY15" fmla="*/ 0 h 2244027"/>
                    <a:gd name="connsiteX0" fmla="*/ 358738 w 2446420"/>
                    <a:gd name="connsiteY0" fmla="*/ 0 h 2244027"/>
                    <a:gd name="connsiteX1" fmla="*/ 1277854 w 2446420"/>
                    <a:gd name="connsiteY1" fmla="*/ 2 h 2244027"/>
                    <a:gd name="connsiteX2" fmla="*/ 2087682 w 2446420"/>
                    <a:gd name="connsiteY2" fmla="*/ 411 h 2244027"/>
                    <a:gd name="connsiteX3" fmla="*/ 2446420 w 2446420"/>
                    <a:gd name="connsiteY3" fmla="*/ 284747 h 2244027"/>
                    <a:gd name="connsiteX4" fmla="*/ 2446420 w 2446420"/>
                    <a:gd name="connsiteY4" fmla="*/ 1427951 h 2244027"/>
                    <a:gd name="connsiteX5" fmla="*/ 2290535 w 2446420"/>
                    <a:gd name="connsiteY5" fmla="*/ 1674075 h 2244027"/>
                    <a:gd name="connsiteX6" fmla="*/ 1406195 w 2446420"/>
                    <a:gd name="connsiteY6" fmla="*/ 2189335 h 2244027"/>
                    <a:gd name="connsiteX7" fmla="*/ 1307100 w 2446420"/>
                    <a:gd name="connsiteY7" fmla="*/ 2232442 h 2244027"/>
                    <a:gd name="connsiteX8" fmla="*/ 1257144 w 2446420"/>
                    <a:gd name="connsiteY8" fmla="*/ 2238947 h 2244027"/>
                    <a:gd name="connsiteX9" fmla="*/ 1230405 w 2446420"/>
                    <a:gd name="connsiteY9" fmla="*/ 2243891 h 2244027"/>
                    <a:gd name="connsiteX10" fmla="*/ 1040225 w 2446420"/>
                    <a:gd name="connsiteY10" fmla="*/ 2188924 h 2244027"/>
                    <a:gd name="connsiteX11" fmla="*/ 155885 w 2446420"/>
                    <a:gd name="connsiteY11" fmla="*/ 1673664 h 2244027"/>
                    <a:gd name="connsiteX12" fmla="*/ 0 w 2446420"/>
                    <a:gd name="connsiteY12" fmla="*/ 1427540 h 2244027"/>
                    <a:gd name="connsiteX13" fmla="*/ 0 w 2446420"/>
                    <a:gd name="connsiteY13" fmla="*/ 284336 h 2244027"/>
                    <a:gd name="connsiteX14" fmla="*/ 358738 w 2446420"/>
                    <a:gd name="connsiteY14" fmla="*/ 0 h 2244027"/>
                    <a:gd name="connsiteX0" fmla="*/ 358738 w 2446420"/>
                    <a:gd name="connsiteY0" fmla="*/ 0 h 2244027"/>
                    <a:gd name="connsiteX1" fmla="*/ 2087682 w 2446420"/>
                    <a:gd name="connsiteY1" fmla="*/ 411 h 2244027"/>
                    <a:gd name="connsiteX2" fmla="*/ 2446420 w 2446420"/>
                    <a:gd name="connsiteY2" fmla="*/ 284747 h 2244027"/>
                    <a:gd name="connsiteX3" fmla="*/ 2446420 w 2446420"/>
                    <a:gd name="connsiteY3" fmla="*/ 1427951 h 2244027"/>
                    <a:gd name="connsiteX4" fmla="*/ 2290535 w 2446420"/>
                    <a:gd name="connsiteY4" fmla="*/ 1674075 h 2244027"/>
                    <a:gd name="connsiteX5" fmla="*/ 1406195 w 2446420"/>
                    <a:gd name="connsiteY5" fmla="*/ 2189335 h 2244027"/>
                    <a:gd name="connsiteX6" fmla="*/ 1307100 w 2446420"/>
                    <a:gd name="connsiteY6" fmla="*/ 2232442 h 2244027"/>
                    <a:gd name="connsiteX7" fmla="*/ 1257144 w 2446420"/>
                    <a:gd name="connsiteY7" fmla="*/ 2238947 h 2244027"/>
                    <a:gd name="connsiteX8" fmla="*/ 1230405 w 2446420"/>
                    <a:gd name="connsiteY8" fmla="*/ 2243891 h 2244027"/>
                    <a:gd name="connsiteX9" fmla="*/ 1040225 w 2446420"/>
                    <a:gd name="connsiteY9" fmla="*/ 2188924 h 2244027"/>
                    <a:gd name="connsiteX10" fmla="*/ 155885 w 2446420"/>
                    <a:gd name="connsiteY10" fmla="*/ 1673664 h 2244027"/>
                    <a:gd name="connsiteX11" fmla="*/ 0 w 2446420"/>
                    <a:gd name="connsiteY11" fmla="*/ 1427540 h 2244027"/>
                    <a:gd name="connsiteX12" fmla="*/ 0 w 2446420"/>
                    <a:gd name="connsiteY12" fmla="*/ 284336 h 2244027"/>
                    <a:gd name="connsiteX13" fmla="*/ 358738 w 2446420"/>
                    <a:gd name="connsiteY13" fmla="*/ 0 h 2244027"/>
                    <a:gd name="connsiteX0" fmla="*/ 358738 w 2446420"/>
                    <a:gd name="connsiteY0" fmla="*/ 0 h 2244027"/>
                    <a:gd name="connsiteX1" fmla="*/ 2087682 w 2446420"/>
                    <a:gd name="connsiteY1" fmla="*/ 411 h 2244027"/>
                    <a:gd name="connsiteX2" fmla="*/ 2446420 w 2446420"/>
                    <a:gd name="connsiteY2" fmla="*/ 284747 h 2244027"/>
                    <a:gd name="connsiteX3" fmla="*/ 2446420 w 2446420"/>
                    <a:gd name="connsiteY3" fmla="*/ 1427951 h 2244027"/>
                    <a:gd name="connsiteX4" fmla="*/ 2290535 w 2446420"/>
                    <a:gd name="connsiteY4" fmla="*/ 1674075 h 2244027"/>
                    <a:gd name="connsiteX5" fmla="*/ 1406195 w 2446420"/>
                    <a:gd name="connsiteY5" fmla="*/ 2189335 h 2244027"/>
                    <a:gd name="connsiteX6" fmla="*/ 1307100 w 2446420"/>
                    <a:gd name="connsiteY6" fmla="*/ 2232442 h 2244027"/>
                    <a:gd name="connsiteX7" fmla="*/ 1230405 w 2446420"/>
                    <a:gd name="connsiteY7" fmla="*/ 2243891 h 2244027"/>
                    <a:gd name="connsiteX8" fmla="*/ 1040225 w 2446420"/>
                    <a:gd name="connsiteY8" fmla="*/ 2188924 h 2244027"/>
                    <a:gd name="connsiteX9" fmla="*/ 155885 w 2446420"/>
                    <a:gd name="connsiteY9" fmla="*/ 1673664 h 2244027"/>
                    <a:gd name="connsiteX10" fmla="*/ 0 w 2446420"/>
                    <a:gd name="connsiteY10" fmla="*/ 1427540 h 2244027"/>
                    <a:gd name="connsiteX11" fmla="*/ 0 w 2446420"/>
                    <a:gd name="connsiteY11" fmla="*/ 284336 h 2244027"/>
                    <a:gd name="connsiteX12" fmla="*/ 358738 w 2446420"/>
                    <a:gd name="connsiteY12" fmla="*/ 0 h 2244027"/>
                    <a:gd name="connsiteX0" fmla="*/ 358738 w 2446420"/>
                    <a:gd name="connsiteY0" fmla="*/ 0 h 2252461"/>
                    <a:gd name="connsiteX1" fmla="*/ 2087682 w 2446420"/>
                    <a:gd name="connsiteY1" fmla="*/ 411 h 2252461"/>
                    <a:gd name="connsiteX2" fmla="*/ 2446420 w 2446420"/>
                    <a:gd name="connsiteY2" fmla="*/ 284747 h 2252461"/>
                    <a:gd name="connsiteX3" fmla="*/ 2446420 w 2446420"/>
                    <a:gd name="connsiteY3" fmla="*/ 1427951 h 2252461"/>
                    <a:gd name="connsiteX4" fmla="*/ 2290535 w 2446420"/>
                    <a:gd name="connsiteY4" fmla="*/ 1674075 h 2252461"/>
                    <a:gd name="connsiteX5" fmla="*/ 1406195 w 2446420"/>
                    <a:gd name="connsiteY5" fmla="*/ 2189335 h 2252461"/>
                    <a:gd name="connsiteX6" fmla="*/ 1230405 w 2446420"/>
                    <a:gd name="connsiteY6" fmla="*/ 2243891 h 2252461"/>
                    <a:gd name="connsiteX7" fmla="*/ 1040225 w 2446420"/>
                    <a:gd name="connsiteY7" fmla="*/ 2188924 h 2252461"/>
                    <a:gd name="connsiteX8" fmla="*/ 155885 w 2446420"/>
                    <a:gd name="connsiteY8" fmla="*/ 1673664 h 2252461"/>
                    <a:gd name="connsiteX9" fmla="*/ 0 w 2446420"/>
                    <a:gd name="connsiteY9" fmla="*/ 1427540 h 2252461"/>
                    <a:gd name="connsiteX10" fmla="*/ 0 w 2446420"/>
                    <a:gd name="connsiteY10" fmla="*/ 284336 h 2252461"/>
                    <a:gd name="connsiteX11" fmla="*/ 358738 w 2446420"/>
                    <a:gd name="connsiteY11" fmla="*/ 0 h 2252461"/>
                    <a:gd name="connsiteX0" fmla="*/ 358738 w 2446420"/>
                    <a:gd name="connsiteY0" fmla="*/ 0 h 2244027"/>
                    <a:gd name="connsiteX1" fmla="*/ 2087682 w 2446420"/>
                    <a:gd name="connsiteY1" fmla="*/ 411 h 2244027"/>
                    <a:gd name="connsiteX2" fmla="*/ 2446420 w 2446420"/>
                    <a:gd name="connsiteY2" fmla="*/ 284747 h 2244027"/>
                    <a:gd name="connsiteX3" fmla="*/ 2446420 w 2446420"/>
                    <a:gd name="connsiteY3" fmla="*/ 1427951 h 2244027"/>
                    <a:gd name="connsiteX4" fmla="*/ 2290535 w 2446420"/>
                    <a:gd name="connsiteY4" fmla="*/ 1674075 h 2244027"/>
                    <a:gd name="connsiteX5" fmla="*/ 1406195 w 2446420"/>
                    <a:gd name="connsiteY5" fmla="*/ 2189335 h 2244027"/>
                    <a:gd name="connsiteX6" fmla="*/ 1230405 w 2446420"/>
                    <a:gd name="connsiteY6" fmla="*/ 2243891 h 2244027"/>
                    <a:gd name="connsiteX7" fmla="*/ 1040225 w 2446420"/>
                    <a:gd name="connsiteY7" fmla="*/ 2188924 h 2244027"/>
                    <a:gd name="connsiteX8" fmla="*/ 155885 w 2446420"/>
                    <a:gd name="connsiteY8" fmla="*/ 1673664 h 2244027"/>
                    <a:gd name="connsiteX9" fmla="*/ 0 w 2446420"/>
                    <a:gd name="connsiteY9" fmla="*/ 1427540 h 2244027"/>
                    <a:gd name="connsiteX10" fmla="*/ 0 w 2446420"/>
                    <a:gd name="connsiteY10" fmla="*/ 284336 h 2244027"/>
                    <a:gd name="connsiteX11" fmla="*/ 358738 w 2446420"/>
                    <a:gd name="connsiteY11" fmla="*/ 0 h 2244027"/>
                    <a:gd name="connsiteX0" fmla="*/ 358738 w 2446420"/>
                    <a:gd name="connsiteY0" fmla="*/ 0 h 2244027"/>
                    <a:gd name="connsiteX1" fmla="*/ 2087682 w 2446420"/>
                    <a:gd name="connsiteY1" fmla="*/ 411 h 2244027"/>
                    <a:gd name="connsiteX2" fmla="*/ 2446420 w 2446420"/>
                    <a:gd name="connsiteY2" fmla="*/ 284747 h 2244027"/>
                    <a:gd name="connsiteX3" fmla="*/ 2446420 w 2446420"/>
                    <a:gd name="connsiteY3" fmla="*/ 1427951 h 2244027"/>
                    <a:gd name="connsiteX4" fmla="*/ 2290535 w 2446420"/>
                    <a:gd name="connsiteY4" fmla="*/ 1674075 h 2244027"/>
                    <a:gd name="connsiteX5" fmla="*/ 1406195 w 2446420"/>
                    <a:gd name="connsiteY5" fmla="*/ 2189335 h 2244027"/>
                    <a:gd name="connsiteX6" fmla="*/ 1230405 w 2446420"/>
                    <a:gd name="connsiteY6" fmla="*/ 2243891 h 2244027"/>
                    <a:gd name="connsiteX7" fmla="*/ 1040225 w 2446420"/>
                    <a:gd name="connsiteY7" fmla="*/ 2188924 h 2244027"/>
                    <a:gd name="connsiteX8" fmla="*/ 155885 w 2446420"/>
                    <a:gd name="connsiteY8" fmla="*/ 1673664 h 2244027"/>
                    <a:gd name="connsiteX9" fmla="*/ 0 w 2446420"/>
                    <a:gd name="connsiteY9" fmla="*/ 1427540 h 2244027"/>
                    <a:gd name="connsiteX10" fmla="*/ 0 w 2446420"/>
                    <a:gd name="connsiteY10" fmla="*/ 284336 h 2244027"/>
                    <a:gd name="connsiteX11" fmla="*/ 358738 w 2446420"/>
                    <a:gd name="connsiteY11" fmla="*/ 0 h 2244027"/>
                    <a:gd name="connsiteX0" fmla="*/ 358738 w 2446420"/>
                    <a:gd name="connsiteY0" fmla="*/ 0 h 2244027"/>
                    <a:gd name="connsiteX1" fmla="*/ 2087682 w 2446420"/>
                    <a:gd name="connsiteY1" fmla="*/ 411 h 2244027"/>
                    <a:gd name="connsiteX2" fmla="*/ 2446420 w 2446420"/>
                    <a:gd name="connsiteY2" fmla="*/ 284747 h 2244027"/>
                    <a:gd name="connsiteX3" fmla="*/ 2446420 w 2446420"/>
                    <a:gd name="connsiteY3" fmla="*/ 1427951 h 2244027"/>
                    <a:gd name="connsiteX4" fmla="*/ 2290535 w 2446420"/>
                    <a:gd name="connsiteY4" fmla="*/ 1674075 h 2244027"/>
                    <a:gd name="connsiteX5" fmla="*/ 1406195 w 2446420"/>
                    <a:gd name="connsiteY5" fmla="*/ 2189335 h 2244027"/>
                    <a:gd name="connsiteX6" fmla="*/ 1230405 w 2446420"/>
                    <a:gd name="connsiteY6" fmla="*/ 2243891 h 2244027"/>
                    <a:gd name="connsiteX7" fmla="*/ 1040225 w 2446420"/>
                    <a:gd name="connsiteY7" fmla="*/ 2188924 h 2244027"/>
                    <a:gd name="connsiteX8" fmla="*/ 155885 w 2446420"/>
                    <a:gd name="connsiteY8" fmla="*/ 1673664 h 2244027"/>
                    <a:gd name="connsiteX9" fmla="*/ 0 w 2446420"/>
                    <a:gd name="connsiteY9" fmla="*/ 1427540 h 2244027"/>
                    <a:gd name="connsiteX10" fmla="*/ 0 w 2446420"/>
                    <a:gd name="connsiteY10" fmla="*/ 284336 h 2244027"/>
                    <a:gd name="connsiteX11" fmla="*/ 358738 w 2446420"/>
                    <a:gd name="connsiteY11" fmla="*/ 0 h 2244027"/>
                    <a:gd name="connsiteX0" fmla="*/ 358738 w 2446420"/>
                    <a:gd name="connsiteY0" fmla="*/ 0 h 2243891"/>
                    <a:gd name="connsiteX1" fmla="*/ 2087682 w 2446420"/>
                    <a:gd name="connsiteY1" fmla="*/ 411 h 2243891"/>
                    <a:gd name="connsiteX2" fmla="*/ 2446420 w 2446420"/>
                    <a:gd name="connsiteY2" fmla="*/ 284747 h 2243891"/>
                    <a:gd name="connsiteX3" fmla="*/ 2446420 w 2446420"/>
                    <a:gd name="connsiteY3" fmla="*/ 1427951 h 2243891"/>
                    <a:gd name="connsiteX4" fmla="*/ 2290535 w 2446420"/>
                    <a:gd name="connsiteY4" fmla="*/ 1674075 h 2243891"/>
                    <a:gd name="connsiteX5" fmla="*/ 1406195 w 2446420"/>
                    <a:gd name="connsiteY5" fmla="*/ 2189335 h 2243891"/>
                    <a:gd name="connsiteX6" fmla="*/ 1230405 w 2446420"/>
                    <a:gd name="connsiteY6" fmla="*/ 2243891 h 2243891"/>
                    <a:gd name="connsiteX7" fmla="*/ 1040225 w 2446420"/>
                    <a:gd name="connsiteY7" fmla="*/ 2188924 h 2243891"/>
                    <a:gd name="connsiteX8" fmla="*/ 155885 w 2446420"/>
                    <a:gd name="connsiteY8" fmla="*/ 1673664 h 2243891"/>
                    <a:gd name="connsiteX9" fmla="*/ 0 w 2446420"/>
                    <a:gd name="connsiteY9" fmla="*/ 1427540 h 2243891"/>
                    <a:gd name="connsiteX10" fmla="*/ 0 w 2446420"/>
                    <a:gd name="connsiteY10" fmla="*/ 284336 h 2243891"/>
                    <a:gd name="connsiteX11" fmla="*/ 358738 w 2446420"/>
                    <a:gd name="connsiteY11" fmla="*/ 0 h 2243891"/>
                    <a:gd name="connsiteX0" fmla="*/ 358738 w 2446420"/>
                    <a:gd name="connsiteY0" fmla="*/ 0 h 2244674"/>
                    <a:gd name="connsiteX1" fmla="*/ 2087682 w 2446420"/>
                    <a:gd name="connsiteY1" fmla="*/ 411 h 2244674"/>
                    <a:gd name="connsiteX2" fmla="*/ 2446420 w 2446420"/>
                    <a:gd name="connsiteY2" fmla="*/ 284747 h 2244674"/>
                    <a:gd name="connsiteX3" fmla="*/ 2446420 w 2446420"/>
                    <a:gd name="connsiteY3" fmla="*/ 1427951 h 2244674"/>
                    <a:gd name="connsiteX4" fmla="*/ 2290535 w 2446420"/>
                    <a:gd name="connsiteY4" fmla="*/ 1674075 h 2244674"/>
                    <a:gd name="connsiteX5" fmla="*/ 1406195 w 2446420"/>
                    <a:gd name="connsiteY5" fmla="*/ 2189335 h 2244674"/>
                    <a:gd name="connsiteX6" fmla="*/ 1230405 w 2446420"/>
                    <a:gd name="connsiteY6" fmla="*/ 2243891 h 2244674"/>
                    <a:gd name="connsiteX7" fmla="*/ 1040225 w 2446420"/>
                    <a:gd name="connsiteY7" fmla="*/ 2188924 h 2244674"/>
                    <a:gd name="connsiteX8" fmla="*/ 155885 w 2446420"/>
                    <a:gd name="connsiteY8" fmla="*/ 1673664 h 2244674"/>
                    <a:gd name="connsiteX9" fmla="*/ 0 w 2446420"/>
                    <a:gd name="connsiteY9" fmla="*/ 1427540 h 2244674"/>
                    <a:gd name="connsiteX10" fmla="*/ 0 w 2446420"/>
                    <a:gd name="connsiteY10" fmla="*/ 284336 h 2244674"/>
                    <a:gd name="connsiteX11" fmla="*/ 358738 w 2446420"/>
                    <a:gd name="connsiteY11" fmla="*/ 0 h 2244674"/>
                    <a:gd name="connsiteX0" fmla="*/ 358738 w 2446420"/>
                    <a:gd name="connsiteY0" fmla="*/ 0 h 2243891"/>
                    <a:gd name="connsiteX1" fmla="*/ 2087682 w 2446420"/>
                    <a:gd name="connsiteY1" fmla="*/ 411 h 2243891"/>
                    <a:gd name="connsiteX2" fmla="*/ 2446420 w 2446420"/>
                    <a:gd name="connsiteY2" fmla="*/ 284747 h 2243891"/>
                    <a:gd name="connsiteX3" fmla="*/ 2446420 w 2446420"/>
                    <a:gd name="connsiteY3" fmla="*/ 1427951 h 2243891"/>
                    <a:gd name="connsiteX4" fmla="*/ 2290535 w 2446420"/>
                    <a:gd name="connsiteY4" fmla="*/ 1674075 h 2243891"/>
                    <a:gd name="connsiteX5" fmla="*/ 1406195 w 2446420"/>
                    <a:gd name="connsiteY5" fmla="*/ 2189335 h 2243891"/>
                    <a:gd name="connsiteX6" fmla="*/ 1230405 w 2446420"/>
                    <a:gd name="connsiteY6" fmla="*/ 2243891 h 2243891"/>
                    <a:gd name="connsiteX7" fmla="*/ 1040225 w 2446420"/>
                    <a:gd name="connsiteY7" fmla="*/ 2188924 h 2243891"/>
                    <a:gd name="connsiteX8" fmla="*/ 155885 w 2446420"/>
                    <a:gd name="connsiteY8" fmla="*/ 1673664 h 2243891"/>
                    <a:gd name="connsiteX9" fmla="*/ 0 w 2446420"/>
                    <a:gd name="connsiteY9" fmla="*/ 1427540 h 2243891"/>
                    <a:gd name="connsiteX10" fmla="*/ 0 w 2446420"/>
                    <a:gd name="connsiteY10" fmla="*/ 284336 h 2243891"/>
                    <a:gd name="connsiteX11" fmla="*/ 358738 w 2446420"/>
                    <a:gd name="connsiteY11" fmla="*/ 0 h 22438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446420" h="2243891">
                      <a:moveTo>
                        <a:pt x="358738" y="0"/>
                      </a:moveTo>
                      <a:lnTo>
                        <a:pt x="2087682" y="411"/>
                      </a:lnTo>
                      <a:cubicBezTo>
                        <a:pt x="2316456" y="236"/>
                        <a:pt x="2442158" y="141152"/>
                        <a:pt x="2446420" y="284747"/>
                      </a:cubicBezTo>
                      <a:lnTo>
                        <a:pt x="2446420" y="1427951"/>
                      </a:lnTo>
                      <a:cubicBezTo>
                        <a:pt x="2445588" y="1529516"/>
                        <a:pt x="2429979" y="1590366"/>
                        <a:pt x="2290535" y="1674075"/>
                      </a:cubicBezTo>
                      <a:lnTo>
                        <a:pt x="1406195" y="2189335"/>
                      </a:lnTo>
                      <a:cubicBezTo>
                        <a:pt x="1336663" y="2222391"/>
                        <a:pt x="1293781" y="2243961"/>
                        <a:pt x="1230405" y="2243891"/>
                      </a:cubicBezTo>
                      <a:cubicBezTo>
                        <a:pt x="1163464" y="2243817"/>
                        <a:pt x="1110264" y="2228730"/>
                        <a:pt x="1040225" y="2188924"/>
                      </a:cubicBezTo>
                      <a:lnTo>
                        <a:pt x="155885" y="1673664"/>
                      </a:lnTo>
                      <a:cubicBezTo>
                        <a:pt x="16441" y="1589955"/>
                        <a:pt x="832" y="1529105"/>
                        <a:pt x="0" y="1427540"/>
                      </a:cubicBezTo>
                      <a:lnTo>
                        <a:pt x="0" y="284336"/>
                      </a:lnTo>
                      <a:cubicBezTo>
                        <a:pt x="4262" y="140741"/>
                        <a:pt x="129964" y="-175"/>
                        <a:pt x="358738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58" name="Freeform 257"/>
              <p:cNvSpPr/>
              <p:nvPr/>
            </p:nvSpPr>
            <p:spPr>
              <a:xfrm>
                <a:off x="2610639" y="2889964"/>
                <a:ext cx="1667414" cy="916164"/>
              </a:xfrm>
              <a:custGeom>
                <a:avLst/>
                <a:gdLst>
                  <a:gd name="connsiteX0" fmla="*/ 0 w 1667414"/>
                  <a:gd name="connsiteY0" fmla="*/ 307 h 916164"/>
                  <a:gd name="connsiteX1" fmla="*/ 1138070 w 1667414"/>
                  <a:gd name="connsiteY1" fmla="*/ 307 h 916164"/>
                  <a:gd name="connsiteX2" fmla="*/ 1202132 w 1667414"/>
                  <a:gd name="connsiteY2" fmla="*/ 307 h 916164"/>
                  <a:gd name="connsiteX3" fmla="*/ 1667414 w 1667414"/>
                  <a:gd name="connsiteY3" fmla="*/ 307 h 916164"/>
                  <a:gd name="connsiteX4" fmla="*/ 1562371 w 1667414"/>
                  <a:gd name="connsiteY4" fmla="*/ 69669 h 916164"/>
                  <a:gd name="connsiteX5" fmla="*/ 1563274 w 1667414"/>
                  <a:gd name="connsiteY5" fmla="*/ 340681 h 916164"/>
                  <a:gd name="connsiteX6" fmla="*/ 1461034 w 1667414"/>
                  <a:gd name="connsiteY6" fmla="*/ 489029 h 916164"/>
                  <a:gd name="connsiteX7" fmla="*/ 1138070 w 1667414"/>
                  <a:gd name="connsiteY7" fmla="*/ 727998 h 916164"/>
                  <a:gd name="connsiteX8" fmla="*/ 1138070 w 1667414"/>
                  <a:gd name="connsiteY8" fmla="*/ 726424 h 916164"/>
                  <a:gd name="connsiteX9" fmla="*/ 1100979 w 1667414"/>
                  <a:gd name="connsiteY9" fmla="*/ 752778 h 916164"/>
                  <a:gd name="connsiteX10" fmla="*/ 893595 w 1667414"/>
                  <a:gd name="connsiteY10" fmla="*/ 888075 h 916164"/>
                  <a:gd name="connsiteX11" fmla="*/ 745808 w 1667414"/>
                  <a:gd name="connsiteY11" fmla="*/ 888165 h 916164"/>
                  <a:gd name="connsiteX12" fmla="*/ 206380 w 1667414"/>
                  <a:gd name="connsiteY12" fmla="*/ 489029 h 916164"/>
                  <a:gd name="connsiteX13" fmla="*/ 104140 w 1667414"/>
                  <a:gd name="connsiteY13" fmla="*/ 340681 h 916164"/>
                  <a:gd name="connsiteX14" fmla="*/ 105043 w 1667414"/>
                  <a:gd name="connsiteY14" fmla="*/ 69669 h 916164"/>
                  <a:gd name="connsiteX15" fmla="*/ 0 w 1667414"/>
                  <a:gd name="connsiteY15" fmla="*/ 307 h 916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67414" h="916164">
                    <a:moveTo>
                      <a:pt x="0" y="307"/>
                    </a:moveTo>
                    <a:lnTo>
                      <a:pt x="1138070" y="307"/>
                    </a:lnTo>
                    <a:lnTo>
                      <a:pt x="1202132" y="307"/>
                    </a:lnTo>
                    <a:lnTo>
                      <a:pt x="1667414" y="307"/>
                    </a:lnTo>
                    <a:cubicBezTo>
                      <a:pt x="1603126" y="-3538"/>
                      <a:pt x="1564369" y="29218"/>
                      <a:pt x="1562371" y="69669"/>
                    </a:cubicBezTo>
                    <a:cubicBezTo>
                      <a:pt x="1561878" y="162387"/>
                      <a:pt x="1563767" y="247963"/>
                      <a:pt x="1563274" y="340681"/>
                    </a:cubicBezTo>
                    <a:cubicBezTo>
                      <a:pt x="1560276" y="403826"/>
                      <a:pt x="1528989" y="435954"/>
                      <a:pt x="1461034" y="489029"/>
                    </a:cubicBezTo>
                    <a:lnTo>
                      <a:pt x="1138070" y="727998"/>
                    </a:lnTo>
                    <a:lnTo>
                      <a:pt x="1138070" y="726424"/>
                    </a:lnTo>
                    <a:lnTo>
                      <a:pt x="1100979" y="752778"/>
                    </a:lnTo>
                    <a:cubicBezTo>
                      <a:pt x="1018597" y="810371"/>
                      <a:pt x="942070" y="860924"/>
                      <a:pt x="893595" y="888075"/>
                    </a:cubicBezTo>
                    <a:cubicBezTo>
                      <a:pt x="845270" y="917663"/>
                      <a:pt x="808975" y="932613"/>
                      <a:pt x="745808" y="888165"/>
                    </a:cubicBezTo>
                    <a:lnTo>
                      <a:pt x="206380" y="489029"/>
                    </a:lnTo>
                    <a:cubicBezTo>
                      <a:pt x="138425" y="435954"/>
                      <a:pt x="107138" y="403826"/>
                      <a:pt x="104140" y="340681"/>
                    </a:cubicBezTo>
                    <a:cubicBezTo>
                      <a:pt x="103647" y="247963"/>
                      <a:pt x="105536" y="162387"/>
                      <a:pt x="105043" y="69669"/>
                    </a:cubicBezTo>
                    <a:cubicBezTo>
                      <a:pt x="103045" y="29218"/>
                      <a:pt x="64288" y="-3538"/>
                      <a:pt x="0" y="307"/>
                    </a:cubicBezTo>
                    <a:close/>
                  </a:path>
                </a:pathLst>
              </a:custGeom>
              <a:solidFill>
                <a:srgbClr val="C3D69B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19" name="TextBox 218"/>
            <p:cNvSpPr txBox="1"/>
            <p:nvPr/>
          </p:nvSpPr>
          <p:spPr>
            <a:xfrm rot="2864867">
              <a:off x="4992071" y="2960905"/>
              <a:ext cx="412292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  <p:sp>
          <p:nvSpPr>
            <p:cNvPr id="220" name="TextBox 219"/>
            <p:cNvSpPr txBox="1"/>
            <p:nvPr/>
          </p:nvSpPr>
          <p:spPr>
            <a:xfrm rot="19064867">
              <a:off x="3768294" y="2944798"/>
              <a:ext cx="412292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04</a:t>
              </a:r>
            </a:p>
          </p:txBody>
        </p:sp>
        <p:sp>
          <p:nvSpPr>
            <p:cNvPr id="221" name="TextBox 220"/>
            <p:cNvSpPr txBox="1"/>
            <p:nvPr/>
          </p:nvSpPr>
          <p:spPr>
            <a:xfrm rot="7996938" flipV="1">
              <a:off x="4988035" y="4198918"/>
              <a:ext cx="412292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  <p:sp>
          <p:nvSpPr>
            <p:cNvPr id="222" name="TextBox 221"/>
            <p:cNvSpPr txBox="1"/>
            <p:nvPr/>
          </p:nvSpPr>
          <p:spPr>
            <a:xfrm rot="13252746" flipV="1">
              <a:off x="3756663" y="4170579"/>
              <a:ext cx="412292" cy="33855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5334893" y="2350980"/>
              <a:ext cx="768069" cy="421264"/>
              <a:chOff x="5334893" y="2642469"/>
              <a:chExt cx="768069" cy="421264"/>
            </a:xfrm>
          </p:grpSpPr>
          <p:grpSp>
            <p:nvGrpSpPr>
              <p:cNvPr id="297" name="Group 296"/>
              <p:cNvGrpSpPr/>
              <p:nvPr/>
            </p:nvGrpSpPr>
            <p:grpSpPr>
              <a:xfrm>
                <a:off x="5504400" y="2642469"/>
                <a:ext cx="428986" cy="421264"/>
                <a:chOff x="-2429678" y="-3238500"/>
                <a:chExt cx="13663209" cy="13417212"/>
              </a:xfrm>
              <a:solidFill>
                <a:srgbClr val="4A5862"/>
              </a:solidFill>
            </p:grpSpPr>
            <p:sp>
              <p:nvSpPr>
                <p:cNvPr id="308" name="Freeform 307"/>
                <p:cNvSpPr/>
                <p:nvPr/>
              </p:nvSpPr>
              <p:spPr>
                <a:xfrm>
                  <a:off x="990599" y="-3238500"/>
                  <a:ext cx="6825423" cy="7410594"/>
                </a:xfrm>
                <a:custGeom>
                  <a:avLst/>
                  <a:gdLst>
                    <a:gd name="connsiteX0" fmla="*/ 3409950 w 6825423"/>
                    <a:gd name="connsiteY0" fmla="*/ 0 h 7410594"/>
                    <a:gd name="connsiteX1" fmla="*/ 6229951 w 6825423"/>
                    <a:gd name="connsiteY1" fmla="*/ 2516401 h 7410594"/>
                    <a:gd name="connsiteX2" fmla="*/ 6238704 w 6825423"/>
                    <a:gd name="connsiteY2" fmla="*/ 2557692 h 7410594"/>
                    <a:gd name="connsiteX3" fmla="*/ 6296533 w 6825423"/>
                    <a:gd name="connsiteY3" fmla="*/ 2595147 h 7410594"/>
                    <a:gd name="connsiteX4" fmla="*/ 6674736 w 6825423"/>
                    <a:gd name="connsiteY4" fmla="*/ 2949584 h 7410594"/>
                    <a:gd name="connsiteX5" fmla="*/ 6674736 w 6825423"/>
                    <a:gd name="connsiteY5" fmla="*/ 4422766 h 7410594"/>
                    <a:gd name="connsiteX6" fmla="*/ 6134530 w 6825423"/>
                    <a:gd name="connsiteY6" fmla="*/ 4903781 h 7410594"/>
                    <a:gd name="connsiteX7" fmla="*/ 6097506 w 6825423"/>
                    <a:gd name="connsiteY7" fmla="*/ 4909551 h 7410594"/>
                    <a:gd name="connsiteX8" fmla="*/ 6054756 w 6825423"/>
                    <a:gd name="connsiteY8" fmla="*/ 5016817 h 7410594"/>
                    <a:gd name="connsiteX9" fmla="*/ 3352800 w 6825423"/>
                    <a:gd name="connsiteY9" fmla="*/ 7410450 h 7410594"/>
                    <a:gd name="connsiteX10" fmla="*/ 799523 w 6825423"/>
                    <a:gd name="connsiteY10" fmla="*/ 5059710 h 7410594"/>
                    <a:gd name="connsiteX11" fmla="*/ 738130 w 6825423"/>
                    <a:gd name="connsiteY11" fmla="*/ 4892092 h 7410594"/>
                    <a:gd name="connsiteX12" fmla="*/ 690893 w 6825423"/>
                    <a:gd name="connsiteY12" fmla="*/ 4884731 h 7410594"/>
                    <a:gd name="connsiteX13" fmla="*/ 150687 w 6825423"/>
                    <a:gd name="connsiteY13" fmla="*/ 4403716 h 7410594"/>
                    <a:gd name="connsiteX14" fmla="*/ 150687 w 6825423"/>
                    <a:gd name="connsiteY14" fmla="*/ 2930534 h 7410594"/>
                    <a:gd name="connsiteX15" fmla="*/ 436548 w 6825423"/>
                    <a:gd name="connsiteY15" fmla="*/ 2646152 h 7410594"/>
                    <a:gd name="connsiteX16" fmla="*/ 522375 w 6825423"/>
                    <a:gd name="connsiteY16" fmla="*/ 2581039 h 7410594"/>
                    <a:gd name="connsiteX17" fmla="*/ 543969 w 6825423"/>
                    <a:gd name="connsiteY17" fmla="*/ 2473931 h 7410594"/>
                    <a:gd name="connsiteX18" fmla="*/ 3409950 w 6825423"/>
                    <a:gd name="connsiteY18" fmla="*/ 0 h 74105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6825423" h="7410594">
                      <a:moveTo>
                        <a:pt x="3409950" y="0"/>
                      </a:moveTo>
                      <a:cubicBezTo>
                        <a:pt x="4734941" y="0"/>
                        <a:pt x="5856099" y="1058526"/>
                        <a:pt x="6229951" y="2516401"/>
                      </a:cubicBezTo>
                      <a:lnTo>
                        <a:pt x="6238704" y="2557692"/>
                      </a:lnTo>
                      <a:lnTo>
                        <a:pt x="6296533" y="2595147"/>
                      </a:lnTo>
                      <a:cubicBezTo>
                        <a:pt x="6416937" y="2679806"/>
                        <a:pt x="6549956" y="2799961"/>
                        <a:pt x="6674736" y="2949584"/>
                      </a:cubicBezTo>
                      <a:cubicBezTo>
                        <a:pt x="6821179" y="3212045"/>
                        <a:pt x="6923689" y="3855505"/>
                        <a:pt x="6674736" y="4422766"/>
                      </a:cubicBezTo>
                      <a:cubicBezTo>
                        <a:pt x="6575328" y="4635424"/>
                        <a:pt x="6329416" y="4856355"/>
                        <a:pt x="6134530" y="4903781"/>
                      </a:cubicBezTo>
                      <a:lnTo>
                        <a:pt x="6097506" y="4909551"/>
                      </a:lnTo>
                      <a:lnTo>
                        <a:pt x="6054756" y="5016817"/>
                      </a:lnTo>
                      <a:cubicBezTo>
                        <a:pt x="5478809" y="6376352"/>
                        <a:pt x="4218682" y="7424738"/>
                        <a:pt x="3352800" y="7410450"/>
                      </a:cubicBezTo>
                      <a:cubicBezTo>
                        <a:pt x="2486918" y="7396163"/>
                        <a:pt x="1360736" y="6426399"/>
                        <a:pt x="799523" y="5059710"/>
                      </a:cubicBezTo>
                      <a:lnTo>
                        <a:pt x="738130" y="4892092"/>
                      </a:lnTo>
                      <a:lnTo>
                        <a:pt x="690893" y="4884731"/>
                      </a:lnTo>
                      <a:cubicBezTo>
                        <a:pt x="496007" y="4837305"/>
                        <a:pt x="250095" y="4616374"/>
                        <a:pt x="150687" y="4403716"/>
                      </a:cubicBezTo>
                      <a:cubicBezTo>
                        <a:pt x="-98266" y="3836455"/>
                        <a:pt x="4244" y="3192995"/>
                        <a:pt x="150687" y="2930534"/>
                      </a:cubicBezTo>
                      <a:cubicBezTo>
                        <a:pt x="244273" y="2818317"/>
                        <a:pt x="342492" y="2722675"/>
                        <a:pt x="436548" y="2646152"/>
                      </a:cubicBezTo>
                      <a:lnTo>
                        <a:pt x="522375" y="2581039"/>
                      </a:lnTo>
                      <a:lnTo>
                        <a:pt x="543969" y="2473931"/>
                      </a:lnTo>
                      <a:cubicBezTo>
                        <a:pt x="882058" y="983022"/>
                        <a:pt x="2084958" y="0"/>
                        <a:pt x="3409950" y="0"/>
                      </a:cubicBez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  <p:sp>
              <p:nvSpPr>
                <p:cNvPr id="309" name="Rectangle 92"/>
                <p:cNvSpPr/>
                <p:nvPr/>
              </p:nvSpPr>
              <p:spPr>
                <a:xfrm>
                  <a:off x="-2429678" y="3891431"/>
                  <a:ext cx="13663209" cy="6287281"/>
                </a:xfrm>
                <a:custGeom>
                  <a:avLst/>
                  <a:gdLst>
                    <a:gd name="connsiteX0" fmla="*/ 0 w 13620364"/>
                    <a:gd name="connsiteY0" fmla="*/ 0 h 6310100"/>
                    <a:gd name="connsiteX1" fmla="*/ 13620364 w 13620364"/>
                    <a:gd name="connsiteY1" fmla="*/ 0 h 6310100"/>
                    <a:gd name="connsiteX2" fmla="*/ 13620364 w 13620364"/>
                    <a:gd name="connsiteY2" fmla="*/ 6310100 h 6310100"/>
                    <a:gd name="connsiteX3" fmla="*/ 0 w 13620364"/>
                    <a:gd name="connsiteY3" fmla="*/ 6310100 h 6310100"/>
                    <a:gd name="connsiteX4" fmla="*/ 0 w 13620364"/>
                    <a:gd name="connsiteY4" fmla="*/ 0 h 6310100"/>
                    <a:gd name="connsiteX0" fmla="*/ 0 w 13620364"/>
                    <a:gd name="connsiteY0" fmla="*/ 1 h 6310101"/>
                    <a:gd name="connsiteX1" fmla="*/ 6914764 w 13620364"/>
                    <a:gd name="connsiteY1" fmla="*/ 0 h 6310101"/>
                    <a:gd name="connsiteX2" fmla="*/ 13620364 w 13620364"/>
                    <a:gd name="connsiteY2" fmla="*/ 1 h 6310101"/>
                    <a:gd name="connsiteX3" fmla="*/ 13620364 w 13620364"/>
                    <a:gd name="connsiteY3" fmla="*/ 6310101 h 6310101"/>
                    <a:gd name="connsiteX4" fmla="*/ 0 w 13620364"/>
                    <a:gd name="connsiteY4" fmla="*/ 6310101 h 6310101"/>
                    <a:gd name="connsiteX5" fmla="*/ 0 w 13620364"/>
                    <a:gd name="connsiteY5" fmla="*/ 1 h 6310101"/>
                    <a:gd name="connsiteX0" fmla="*/ 0 w 13620364"/>
                    <a:gd name="connsiteY0" fmla="*/ 0 h 6310100"/>
                    <a:gd name="connsiteX1" fmla="*/ 6774087 w 13620364"/>
                    <a:gd name="connsiteY1" fmla="*/ 5017476 h 6310100"/>
                    <a:gd name="connsiteX2" fmla="*/ 13620364 w 13620364"/>
                    <a:gd name="connsiteY2" fmla="*/ 0 h 6310100"/>
                    <a:gd name="connsiteX3" fmla="*/ 13620364 w 13620364"/>
                    <a:gd name="connsiteY3" fmla="*/ 6310100 h 6310100"/>
                    <a:gd name="connsiteX4" fmla="*/ 0 w 13620364"/>
                    <a:gd name="connsiteY4" fmla="*/ 6310100 h 6310100"/>
                    <a:gd name="connsiteX5" fmla="*/ 0 w 13620364"/>
                    <a:gd name="connsiteY5" fmla="*/ 0 h 6310100"/>
                    <a:gd name="connsiteX0" fmla="*/ 0 w 13620364"/>
                    <a:gd name="connsiteY0" fmla="*/ 0 h 6310100"/>
                    <a:gd name="connsiteX1" fmla="*/ 6774087 w 13620364"/>
                    <a:gd name="connsiteY1" fmla="*/ 5017476 h 6310100"/>
                    <a:gd name="connsiteX2" fmla="*/ 10994394 w 13620364"/>
                    <a:gd name="connsiteY2" fmla="*/ 1852246 h 6310100"/>
                    <a:gd name="connsiteX3" fmla="*/ 13620364 w 13620364"/>
                    <a:gd name="connsiteY3" fmla="*/ 0 h 6310100"/>
                    <a:gd name="connsiteX4" fmla="*/ 13620364 w 13620364"/>
                    <a:gd name="connsiteY4" fmla="*/ 6310100 h 6310100"/>
                    <a:gd name="connsiteX5" fmla="*/ 0 w 13620364"/>
                    <a:gd name="connsiteY5" fmla="*/ 6310100 h 6310100"/>
                    <a:gd name="connsiteX6" fmla="*/ 0 w 13620364"/>
                    <a:gd name="connsiteY6" fmla="*/ 0 h 6310100"/>
                    <a:gd name="connsiteX0" fmla="*/ 0 w 13620364"/>
                    <a:gd name="connsiteY0" fmla="*/ 0 h 6310100"/>
                    <a:gd name="connsiteX1" fmla="*/ 6774087 w 13620364"/>
                    <a:gd name="connsiteY1" fmla="*/ 5017476 h 6310100"/>
                    <a:gd name="connsiteX2" fmla="*/ 9235932 w 13620364"/>
                    <a:gd name="connsiteY2" fmla="*/ 23446 h 6310100"/>
                    <a:gd name="connsiteX3" fmla="*/ 13620364 w 13620364"/>
                    <a:gd name="connsiteY3" fmla="*/ 0 h 6310100"/>
                    <a:gd name="connsiteX4" fmla="*/ 13620364 w 13620364"/>
                    <a:gd name="connsiteY4" fmla="*/ 6310100 h 6310100"/>
                    <a:gd name="connsiteX5" fmla="*/ 0 w 13620364"/>
                    <a:gd name="connsiteY5" fmla="*/ 6310100 h 6310100"/>
                    <a:gd name="connsiteX6" fmla="*/ 0 w 13620364"/>
                    <a:gd name="connsiteY6" fmla="*/ 0 h 6310100"/>
                    <a:gd name="connsiteX0" fmla="*/ 0 w 13620364"/>
                    <a:gd name="connsiteY0" fmla="*/ 0 h 6310100"/>
                    <a:gd name="connsiteX1" fmla="*/ 2108302 w 13620364"/>
                    <a:gd name="connsiteY1" fmla="*/ 1547446 h 6310100"/>
                    <a:gd name="connsiteX2" fmla="*/ 6774087 w 13620364"/>
                    <a:gd name="connsiteY2" fmla="*/ 5017476 h 6310100"/>
                    <a:gd name="connsiteX3" fmla="*/ 9235932 w 13620364"/>
                    <a:gd name="connsiteY3" fmla="*/ 23446 h 6310100"/>
                    <a:gd name="connsiteX4" fmla="*/ 13620364 w 13620364"/>
                    <a:gd name="connsiteY4" fmla="*/ 0 h 6310100"/>
                    <a:gd name="connsiteX5" fmla="*/ 13620364 w 13620364"/>
                    <a:gd name="connsiteY5" fmla="*/ 6310100 h 6310100"/>
                    <a:gd name="connsiteX6" fmla="*/ 0 w 13620364"/>
                    <a:gd name="connsiteY6" fmla="*/ 6310100 h 6310100"/>
                    <a:gd name="connsiteX7" fmla="*/ 0 w 13620364"/>
                    <a:gd name="connsiteY7" fmla="*/ 0 h 6310100"/>
                    <a:gd name="connsiteX0" fmla="*/ 0 w 13620364"/>
                    <a:gd name="connsiteY0" fmla="*/ 0 h 6310100"/>
                    <a:gd name="connsiteX1" fmla="*/ 4406025 w 13620364"/>
                    <a:gd name="connsiteY1" fmla="*/ 46892 h 6310100"/>
                    <a:gd name="connsiteX2" fmla="*/ 6774087 w 13620364"/>
                    <a:gd name="connsiteY2" fmla="*/ 5017476 h 6310100"/>
                    <a:gd name="connsiteX3" fmla="*/ 9235932 w 13620364"/>
                    <a:gd name="connsiteY3" fmla="*/ 23446 h 6310100"/>
                    <a:gd name="connsiteX4" fmla="*/ 13620364 w 13620364"/>
                    <a:gd name="connsiteY4" fmla="*/ 0 h 6310100"/>
                    <a:gd name="connsiteX5" fmla="*/ 13620364 w 13620364"/>
                    <a:gd name="connsiteY5" fmla="*/ 6310100 h 6310100"/>
                    <a:gd name="connsiteX6" fmla="*/ 0 w 13620364"/>
                    <a:gd name="connsiteY6" fmla="*/ 6310100 h 6310100"/>
                    <a:gd name="connsiteX7" fmla="*/ 0 w 13620364"/>
                    <a:gd name="connsiteY7" fmla="*/ 0 h 6310100"/>
                    <a:gd name="connsiteX0" fmla="*/ 0 w 13620364"/>
                    <a:gd name="connsiteY0" fmla="*/ 0 h 6310100"/>
                    <a:gd name="connsiteX1" fmla="*/ 4406025 w 13620364"/>
                    <a:gd name="connsiteY1" fmla="*/ 46892 h 6310100"/>
                    <a:gd name="connsiteX2" fmla="*/ 6774087 w 13620364"/>
                    <a:gd name="connsiteY2" fmla="*/ 5017476 h 6310100"/>
                    <a:gd name="connsiteX3" fmla="*/ 9235932 w 13620364"/>
                    <a:gd name="connsiteY3" fmla="*/ 23446 h 6310100"/>
                    <a:gd name="connsiteX4" fmla="*/ 13620364 w 13620364"/>
                    <a:gd name="connsiteY4" fmla="*/ 0 h 6310100"/>
                    <a:gd name="connsiteX5" fmla="*/ 13620364 w 13620364"/>
                    <a:gd name="connsiteY5" fmla="*/ 6310100 h 6310100"/>
                    <a:gd name="connsiteX6" fmla="*/ 10830271 w 13620364"/>
                    <a:gd name="connsiteY6" fmla="*/ 6307015 h 6310100"/>
                    <a:gd name="connsiteX7" fmla="*/ 0 w 13620364"/>
                    <a:gd name="connsiteY7" fmla="*/ 6310100 h 6310100"/>
                    <a:gd name="connsiteX8" fmla="*/ 0 w 13620364"/>
                    <a:gd name="connsiteY8" fmla="*/ 0 h 6310100"/>
                    <a:gd name="connsiteX0" fmla="*/ 0 w 13620364"/>
                    <a:gd name="connsiteY0" fmla="*/ 0 h 6310100"/>
                    <a:gd name="connsiteX1" fmla="*/ 4406025 w 13620364"/>
                    <a:gd name="connsiteY1" fmla="*/ 46892 h 6310100"/>
                    <a:gd name="connsiteX2" fmla="*/ 6774087 w 13620364"/>
                    <a:gd name="connsiteY2" fmla="*/ 5017476 h 6310100"/>
                    <a:gd name="connsiteX3" fmla="*/ 9235932 w 13620364"/>
                    <a:gd name="connsiteY3" fmla="*/ 23446 h 6310100"/>
                    <a:gd name="connsiteX4" fmla="*/ 13620364 w 13620364"/>
                    <a:gd name="connsiteY4" fmla="*/ 0 h 6310100"/>
                    <a:gd name="connsiteX5" fmla="*/ 13620364 w 13620364"/>
                    <a:gd name="connsiteY5" fmla="*/ 6310100 h 6310100"/>
                    <a:gd name="connsiteX6" fmla="*/ 10830271 w 13620364"/>
                    <a:gd name="connsiteY6" fmla="*/ 6307015 h 6310100"/>
                    <a:gd name="connsiteX7" fmla="*/ 9681410 w 13620364"/>
                    <a:gd name="connsiteY7" fmla="*/ 6283569 h 6310100"/>
                    <a:gd name="connsiteX8" fmla="*/ 0 w 13620364"/>
                    <a:gd name="connsiteY8" fmla="*/ 6310100 h 6310100"/>
                    <a:gd name="connsiteX9" fmla="*/ 0 w 13620364"/>
                    <a:gd name="connsiteY9" fmla="*/ 0 h 6310100"/>
                    <a:gd name="connsiteX0" fmla="*/ 0 w 13620364"/>
                    <a:gd name="connsiteY0" fmla="*/ 0 h 6330461"/>
                    <a:gd name="connsiteX1" fmla="*/ 4406025 w 13620364"/>
                    <a:gd name="connsiteY1" fmla="*/ 46892 h 6330461"/>
                    <a:gd name="connsiteX2" fmla="*/ 6774087 w 13620364"/>
                    <a:gd name="connsiteY2" fmla="*/ 5017476 h 6330461"/>
                    <a:gd name="connsiteX3" fmla="*/ 9235932 w 13620364"/>
                    <a:gd name="connsiteY3" fmla="*/ 23446 h 6330461"/>
                    <a:gd name="connsiteX4" fmla="*/ 13620364 w 13620364"/>
                    <a:gd name="connsiteY4" fmla="*/ 0 h 6330461"/>
                    <a:gd name="connsiteX5" fmla="*/ 13620364 w 13620364"/>
                    <a:gd name="connsiteY5" fmla="*/ 6310100 h 6330461"/>
                    <a:gd name="connsiteX6" fmla="*/ 10830271 w 13620364"/>
                    <a:gd name="connsiteY6" fmla="*/ 6307015 h 6330461"/>
                    <a:gd name="connsiteX7" fmla="*/ 10220671 w 13620364"/>
                    <a:gd name="connsiteY7" fmla="*/ 6330461 h 6330461"/>
                    <a:gd name="connsiteX8" fmla="*/ 0 w 13620364"/>
                    <a:gd name="connsiteY8" fmla="*/ 6310100 h 6330461"/>
                    <a:gd name="connsiteX9" fmla="*/ 0 w 13620364"/>
                    <a:gd name="connsiteY9" fmla="*/ 0 h 6330461"/>
                    <a:gd name="connsiteX0" fmla="*/ 0 w 13620364"/>
                    <a:gd name="connsiteY0" fmla="*/ 0 h 6310100"/>
                    <a:gd name="connsiteX1" fmla="*/ 4406025 w 13620364"/>
                    <a:gd name="connsiteY1" fmla="*/ 46892 h 6310100"/>
                    <a:gd name="connsiteX2" fmla="*/ 6774087 w 13620364"/>
                    <a:gd name="connsiteY2" fmla="*/ 5017476 h 6310100"/>
                    <a:gd name="connsiteX3" fmla="*/ 9235932 w 13620364"/>
                    <a:gd name="connsiteY3" fmla="*/ 23446 h 6310100"/>
                    <a:gd name="connsiteX4" fmla="*/ 13620364 w 13620364"/>
                    <a:gd name="connsiteY4" fmla="*/ 0 h 6310100"/>
                    <a:gd name="connsiteX5" fmla="*/ 13620364 w 13620364"/>
                    <a:gd name="connsiteY5" fmla="*/ 6310100 h 6310100"/>
                    <a:gd name="connsiteX6" fmla="*/ 10830271 w 13620364"/>
                    <a:gd name="connsiteY6" fmla="*/ 6307015 h 6310100"/>
                    <a:gd name="connsiteX7" fmla="*/ 7594702 w 13620364"/>
                    <a:gd name="connsiteY7" fmla="*/ 6213230 h 6310100"/>
                    <a:gd name="connsiteX8" fmla="*/ 0 w 13620364"/>
                    <a:gd name="connsiteY8" fmla="*/ 6310100 h 6310100"/>
                    <a:gd name="connsiteX9" fmla="*/ 0 w 13620364"/>
                    <a:gd name="connsiteY9" fmla="*/ 0 h 6310100"/>
                    <a:gd name="connsiteX0" fmla="*/ 0 w 13620364"/>
                    <a:gd name="connsiteY0" fmla="*/ 0 h 6310100"/>
                    <a:gd name="connsiteX1" fmla="*/ 4406025 w 13620364"/>
                    <a:gd name="connsiteY1" fmla="*/ 46892 h 6310100"/>
                    <a:gd name="connsiteX2" fmla="*/ 6774087 w 13620364"/>
                    <a:gd name="connsiteY2" fmla="*/ 5017476 h 6310100"/>
                    <a:gd name="connsiteX3" fmla="*/ 9235932 w 13620364"/>
                    <a:gd name="connsiteY3" fmla="*/ 23446 h 6310100"/>
                    <a:gd name="connsiteX4" fmla="*/ 13620364 w 13620364"/>
                    <a:gd name="connsiteY4" fmla="*/ 0 h 6310100"/>
                    <a:gd name="connsiteX5" fmla="*/ 13620364 w 13620364"/>
                    <a:gd name="connsiteY5" fmla="*/ 6310100 h 6310100"/>
                    <a:gd name="connsiteX6" fmla="*/ 10830271 w 13620364"/>
                    <a:gd name="connsiteY6" fmla="*/ 6307015 h 6310100"/>
                    <a:gd name="connsiteX7" fmla="*/ 10384794 w 13620364"/>
                    <a:gd name="connsiteY7" fmla="*/ 6283569 h 6310100"/>
                    <a:gd name="connsiteX8" fmla="*/ 7594702 w 13620364"/>
                    <a:gd name="connsiteY8" fmla="*/ 6213230 h 6310100"/>
                    <a:gd name="connsiteX9" fmla="*/ 0 w 13620364"/>
                    <a:gd name="connsiteY9" fmla="*/ 6310100 h 6310100"/>
                    <a:gd name="connsiteX10" fmla="*/ 0 w 13620364"/>
                    <a:gd name="connsiteY10" fmla="*/ 0 h 6310100"/>
                    <a:gd name="connsiteX0" fmla="*/ 0 w 13620364"/>
                    <a:gd name="connsiteY0" fmla="*/ 0 h 6310100"/>
                    <a:gd name="connsiteX1" fmla="*/ 4406025 w 13620364"/>
                    <a:gd name="connsiteY1" fmla="*/ 46892 h 6310100"/>
                    <a:gd name="connsiteX2" fmla="*/ 6774087 w 13620364"/>
                    <a:gd name="connsiteY2" fmla="*/ 5017476 h 6310100"/>
                    <a:gd name="connsiteX3" fmla="*/ 9235932 w 13620364"/>
                    <a:gd name="connsiteY3" fmla="*/ 23446 h 6310100"/>
                    <a:gd name="connsiteX4" fmla="*/ 13620364 w 13620364"/>
                    <a:gd name="connsiteY4" fmla="*/ 0 h 6310100"/>
                    <a:gd name="connsiteX5" fmla="*/ 13620364 w 13620364"/>
                    <a:gd name="connsiteY5" fmla="*/ 6310100 h 6310100"/>
                    <a:gd name="connsiteX6" fmla="*/ 10830271 w 13620364"/>
                    <a:gd name="connsiteY6" fmla="*/ 6307015 h 6310100"/>
                    <a:gd name="connsiteX7" fmla="*/ 10877164 w 13620364"/>
                    <a:gd name="connsiteY7" fmla="*/ 4032738 h 6310100"/>
                    <a:gd name="connsiteX8" fmla="*/ 7594702 w 13620364"/>
                    <a:gd name="connsiteY8" fmla="*/ 6213230 h 6310100"/>
                    <a:gd name="connsiteX9" fmla="*/ 0 w 13620364"/>
                    <a:gd name="connsiteY9" fmla="*/ 6310100 h 6310100"/>
                    <a:gd name="connsiteX10" fmla="*/ 0 w 13620364"/>
                    <a:gd name="connsiteY10" fmla="*/ 0 h 6310100"/>
                    <a:gd name="connsiteX0" fmla="*/ 0 w 13620364"/>
                    <a:gd name="connsiteY0" fmla="*/ 0 h 6310100"/>
                    <a:gd name="connsiteX1" fmla="*/ 4406025 w 13620364"/>
                    <a:gd name="connsiteY1" fmla="*/ 46892 h 6310100"/>
                    <a:gd name="connsiteX2" fmla="*/ 6774087 w 13620364"/>
                    <a:gd name="connsiteY2" fmla="*/ 5017476 h 6310100"/>
                    <a:gd name="connsiteX3" fmla="*/ 9235932 w 13620364"/>
                    <a:gd name="connsiteY3" fmla="*/ 23446 h 6310100"/>
                    <a:gd name="connsiteX4" fmla="*/ 13620364 w 13620364"/>
                    <a:gd name="connsiteY4" fmla="*/ 0 h 6310100"/>
                    <a:gd name="connsiteX5" fmla="*/ 13620364 w 13620364"/>
                    <a:gd name="connsiteY5" fmla="*/ 6310100 h 6310100"/>
                    <a:gd name="connsiteX6" fmla="*/ 10830271 w 13620364"/>
                    <a:gd name="connsiteY6" fmla="*/ 6307015 h 6310100"/>
                    <a:gd name="connsiteX7" fmla="*/ 10783380 w 13620364"/>
                    <a:gd name="connsiteY7" fmla="*/ 4056184 h 6310100"/>
                    <a:gd name="connsiteX8" fmla="*/ 7594702 w 13620364"/>
                    <a:gd name="connsiteY8" fmla="*/ 6213230 h 6310100"/>
                    <a:gd name="connsiteX9" fmla="*/ 0 w 13620364"/>
                    <a:gd name="connsiteY9" fmla="*/ 6310100 h 6310100"/>
                    <a:gd name="connsiteX10" fmla="*/ 0 w 13620364"/>
                    <a:gd name="connsiteY10" fmla="*/ 0 h 6310100"/>
                    <a:gd name="connsiteX0" fmla="*/ 0 w 13620364"/>
                    <a:gd name="connsiteY0" fmla="*/ 0 h 6310100"/>
                    <a:gd name="connsiteX1" fmla="*/ 4406025 w 13620364"/>
                    <a:gd name="connsiteY1" fmla="*/ 46892 h 6310100"/>
                    <a:gd name="connsiteX2" fmla="*/ 6774087 w 13620364"/>
                    <a:gd name="connsiteY2" fmla="*/ 5017476 h 6310100"/>
                    <a:gd name="connsiteX3" fmla="*/ 9235932 w 13620364"/>
                    <a:gd name="connsiteY3" fmla="*/ 23446 h 6310100"/>
                    <a:gd name="connsiteX4" fmla="*/ 13620364 w 13620364"/>
                    <a:gd name="connsiteY4" fmla="*/ 0 h 6310100"/>
                    <a:gd name="connsiteX5" fmla="*/ 13620364 w 13620364"/>
                    <a:gd name="connsiteY5" fmla="*/ 6310100 h 6310100"/>
                    <a:gd name="connsiteX6" fmla="*/ 10830271 w 13620364"/>
                    <a:gd name="connsiteY6" fmla="*/ 6307015 h 6310100"/>
                    <a:gd name="connsiteX7" fmla="*/ 10877165 w 13620364"/>
                    <a:gd name="connsiteY7" fmla="*/ 4103077 h 6310100"/>
                    <a:gd name="connsiteX8" fmla="*/ 7594702 w 13620364"/>
                    <a:gd name="connsiteY8" fmla="*/ 6213230 h 6310100"/>
                    <a:gd name="connsiteX9" fmla="*/ 0 w 13620364"/>
                    <a:gd name="connsiteY9" fmla="*/ 6310100 h 6310100"/>
                    <a:gd name="connsiteX10" fmla="*/ 0 w 13620364"/>
                    <a:gd name="connsiteY10" fmla="*/ 0 h 6310100"/>
                    <a:gd name="connsiteX0" fmla="*/ 0 w 13620364"/>
                    <a:gd name="connsiteY0" fmla="*/ 0 h 6310100"/>
                    <a:gd name="connsiteX1" fmla="*/ 4406025 w 13620364"/>
                    <a:gd name="connsiteY1" fmla="*/ 46892 h 6310100"/>
                    <a:gd name="connsiteX2" fmla="*/ 6774087 w 13620364"/>
                    <a:gd name="connsiteY2" fmla="*/ 5017476 h 6310100"/>
                    <a:gd name="connsiteX3" fmla="*/ 9235932 w 13620364"/>
                    <a:gd name="connsiteY3" fmla="*/ 23446 h 6310100"/>
                    <a:gd name="connsiteX4" fmla="*/ 13620364 w 13620364"/>
                    <a:gd name="connsiteY4" fmla="*/ 0 h 6310100"/>
                    <a:gd name="connsiteX5" fmla="*/ 13620364 w 13620364"/>
                    <a:gd name="connsiteY5" fmla="*/ 6310100 h 6310100"/>
                    <a:gd name="connsiteX6" fmla="*/ 10830271 w 13620364"/>
                    <a:gd name="connsiteY6" fmla="*/ 6307015 h 6310100"/>
                    <a:gd name="connsiteX7" fmla="*/ 10877165 w 13620364"/>
                    <a:gd name="connsiteY7" fmla="*/ 4103077 h 6310100"/>
                    <a:gd name="connsiteX8" fmla="*/ 8931133 w 13620364"/>
                    <a:gd name="connsiteY8" fmla="*/ 5322276 h 6310100"/>
                    <a:gd name="connsiteX9" fmla="*/ 7594702 w 13620364"/>
                    <a:gd name="connsiteY9" fmla="*/ 6213230 h 6310100"/>
                    <a:gd name="connsiteX10" fmla="*/ 0 w 13620364"/>
                    <a:gd name="connsiteY10" fmla="*/ 6310100 h 6310100"/>
                    <a:gd name="connsiteX11" fmla="*/ 0 w 13620364"/>
                    <a:gd name="connsiteY11" fmla="*/ 0 h 6310100"/>
                    <a:gd name="connsiteX0" fmla="*/ 0 w 13620364"/>
                    <a:gd name="connsiteY0" fmla="*/ 0 h 6310100"/>
                    <a:gd name="connsiteX1" fmla="*/ 4406025 w 13620364"/>
                    <a:gd name="connsiteY1" fmla="*/ 46892 h 6310100"/>
                    <a:gd name="connsiteX2" fmla="*/ 6774087 w 13620364"/>
                    <a:gd name="connsiteY2" fmla="*/ 5017476 h 6310100"/>
                    <a:gd name="connsiteX3" fmla="*/ 9235932 w 13620364"/>
                    <a:gd name="connsiteY3" fmla="*/ 23446 h 6310100"/>
                    <a:gd name="connsiteX4" fmla="*/ 13620364 w 13620364"/>
                    <a:gd name="connsiteY4" fmla="*/ 0 h 6310100"/>
                    <a:gd name="connsiteX5" fmla="*/ 13620364 w 13620364"/>
                    <a:gd name="connsiteY5" fmla="*/ 6310100 h 6310100"/>
                    <a:gd name="connsiteX6" fmla="*/ 10830271 w 13620364"/>
                    <a:gd name="connsiteY6" fmla="*/ 6307015 h 6310100"/>
                    <a:gd name="connsiteX7" fmla="*/ 10877165 w 13620364"/>
                    <a:gd name="connsiteY7" fmla="*/ 4103077 h 6310100"/>
                    <a:gd name="connsiteX8" fmla="*/ 10197225 w 13620364"/>
                    <a:gd name="connsiteY8" fmla="*/ 4267200 h 6310100"/>
                    <a:gd name="connsiteX9" fmla="*/ 7594702 w 13620364"/>
                    <a:gd name="connsiteY9" fmla="*/ 6213230 h 6310100"/>
                    <a:gd name="connsiteX10" fmla="*/ 0 w 13620364"/>
                    <a:gd name="connsiteY10" fmla="*/ 6310100 h 6310100"/>
                    <a:gd name="connsiteX11" fmla="*/ 0 w 13620364"/>
                    <a:gd name="connsiteY11" fmla="*/ 0 h 6310100"/>
                    <a:gd name="connsiteX0" fmla="*/ 0 w 13620364"/>
                    <a:gd name="connsiteY0" fmla="*/ 0 h 6310100"/>
                    <a:gd name="connsiteX1" fmla="*/ 4406025 w 13620364"/>
                    <a:gd name="connsiteY1" fmla="*/ 46892 h 6310100"/>
                    <a:gd name="connsiteX2" fmla="*/ 6774087 w 13620364"/>
                    <a:gd name="connsiteY2" fmla="*/ 5017476 h 6310100"/>
                    <a:gd name="connsiteX3" fmla="*/ 9235932 w 13620364"/>
                    <a:gd name="connsiteY3" fmla="*/ 23446 h 6310100"/>
                    <a:gd name="connsiteX4" fmla="*/ 13620364 w 13620364"/>
                    <a:gd name="connsiteY4" fmla="*/ 0 h 6310100"/>
                    <a:gd name="connsiteX5" fmla="*/ 13620364 w 13620364"/>
                    <a:gd name="connsiteY5" fmla="*/ 6310100 h 6310100"/>
                    <a:gd name="connsiteX6" fmla="*/ 10830271 w 13620364"/>
                    <a:gd name="connsiteY6" fmla="*/ 6307015 h 6310100"/>
                    <a:gd name="connsiteX7" fmla="*/ 10877165 w 13620364"/>
                    <a:gd name="connsiteY7" fmla="*/ 4103077 h 6310100"/>
                    <a:gd name="connsiteX8" fmla="*/ 10197225 w 13620364"/>
                    <a:gd name="connsiteY8" fmla="*/ 4267200 h 6310100"/>
                    <a:gd name="connsiteX9" fmla="*/ 10173779 w 13620364"/>
                    <a:gd name="connsiteY9" fmla="*/ 6307015 h 6310100"/>
                    <a:gd name="connsiteX10" fmla="*/ 0 w 13620364"/>
                    <a:gd name="connsiteY10" fmla="*/ 6310100 h 6310100"/>
                    <a:gd name="connsiteX11" fmla="*/ 0 w 13620364"/>
                    <a:gd name="connsiteY11" fmla="*/ 0 h 6310100"/>
                    <a:gd name="connsiteX0" fmla="*/ 0 w 13620364"/>
                    <a:gd name="connsiteY0" fmla="*/ 0 h 6310100"/>
                    <a:gd name="connsiteX1" fmla="*/ 4406025 w 13620364"/>
                    <a:gd name="connsiteY1" fmla="*/ 46892 h 6310100"/>
                    <a:gd name="connsiteX2" fmla="*/ 6774087 w 13620364"/>
                    <a:gd name="connsiteY2" fmla="*/ 5017476 h 6310100"/>
                    <a:gd name="connsiteX3" fmla="*/ 9235932 w 13620364"/>
                    <a:gd name="connsiteY3" fmla="*/ 23446 h 6310100"/>
                    <a:gd name="connsiteX4" fmla="*/ 13620364 w 13620364"/>
                    <a:gd name="connsiteY4" fmla="*/ 0 h 6310100"/>
                    <a:gd name="connsiteX5" fmla="*/ 13620364 w 13620364"/>
                    <a:gd name="connsiteY5" fmla="*/ 6310100 h 6310100"/>
                    <a:gd name="connsiteX6" fmla="*/ 10877164 w 13620364"/>
                    <a:gd name="connsiteY6" fmla="*/ 6307015 h 6310100"/>
                    <a:gd name="connsiteX7" fmla="*/ 10877165 w 13620364"/>
                    <a:gd name="connsiteY7" fmla="*/ 4103077 h 6310100"/>
                    <a:gd name="connsiteX8" fmla="*/ 10197225 w 13620364"/>
                    <a:gd name="connsiteY8" fmla="*/ 4267200 h 6310100"/>
                    <a:gd name="connsiteX9" fmla="*/ 10173779 w 13620364"/>
                    <a:gd name="connsiteY9" fmla="*/ 6307015 h 6310100"/>
                    <a:gd name="connsiteX10" fmla="*/ 0 w 13620364"/>
                    <a:gd name="connsiteY10" fmla="*/ 6310100 h 6310100"/>
                    <a:gd name="connsiteX11" fmla="*/ 0 w 13620364"/>
                    <a:gd name="connsiteY11" fmla="*/ 0 h 6310100"/>
                    <a:gd name="connsiteX0" fmla="*/ 0 w 13620364"/>
                    <a:gd name="connsiteY0" fmla="*/ 0 h 6310100"/>
                    <a:gd name="connsiteX1" fmla="*/ 4406025 w 13620364"/>
                    <a:gd name="connsiteY1" fmla="*/ 46892 h 6310100"/>
                    <a:gd name="connsiteX2" fmla="*/ 6774087 w 13620364"/>
                    <a:gd name="connsiteY2" fmla="*/ 5017476 h 6310100"/>
                    <a:gd name="connsiteX3" fmla="*/ 9235932 w 13620364"/>
                    <a:gd name="connsiteY3" fmla="*/ 23446 h 6310100"/>
                    <a:gd name="connsiteX4" fmla="*/ 13620364 w 13620364"/>
                    <a:gd name="connsiteY4" fmla="*/ 0 h 6310100"/>
                    <a:gd name="connsiteX5" fmla="*/ 13620364 w 13620364"/>
                    <a:gd name="connsiteY5" fmla="*/ 6310100 h 6310100"/>
                    <a:gd name="connsiteX6" fmla="*/ 10877164 w 13620364"/>
                    <a:gd name="connsiteY6" fmla="*/ 6307015 h 6310100"/>
                    <a:gd name="connsiteX7" fmla="*/ 10877165 w 13620364"/>
                    <a:gd name="connsiteY7" fmla="*/ 4103077 h 6310100"/>
                    <a:gd name="connsiteX8" fmla="*/ 10197225 w 13620364"/>
                    <a:gd name="connsiteY8" fmla="*/ 4267200 h 6310100"/>
                    <a:gd name="connsiteX9" fmla="*/ 10173779 w 13620364"/>
                    <a:gd name="connsiteY9" fmla="*/ 6307015 h 6310100"/>
                    <a:gd name="connsiteX10" fmla="*/ 0 w 13620364"/>
                    <a:gd name="connsiteY10" fmla="*/ 6310100 h 6310100"/>
                    <a:gd name="connsiteX11" fmla="*/ 0 w 13620364"/>
                    <a:gd name="connsiteY11" fmla="*/ 0 h 6310100"/>
                    <a:gd name="connsiteX0" fmla="*/ 0 w 13620364"/>
                    <a:gd name="connsiteY0" fmla="*/ 0 h 6310100"/>
                    <a:gd name="connsiteX1" fmla="*/ 4406025 w 13620364"/>
                    <a:gd name="connsiteY1" fmla="*/ 46892 h 6310100"/>
                    <a:gd name="connsiteX2" fmla="*/ 6774087 w 13620364"/>
                    <a:gd name="connsiteY2" fmla="*/ 5017476 h 6310100"/>
                    <a:gd name="connsiteX3" fmla="*/ 9235932 w 13620364"/>
                    <a:gd name="connsiteY3" fmla="*/ 23446 h 6310100"/>
                    <a:gd name="connsiteX4" fmla="*/ 13620364 w 13620364"/>
                    <a:gd name="connsiteY4" fmla="*/ 0 h 6310100"/>
                    <a:gd name="connsiteX5" fmla="*/ 13620364 w 13620364"/>
                    <a:gd name="connsiteY5" fmla="*/ 6310100 h 6310100"/>
                    <a:gd name="connsiteX6" fmla="*/ 10877164 w 13620364"/>
                    <a:gd name="connsiteY6" fmla="*/ 6307015 h 6310100"/>
                    <a:gd name="connsiteX7" fmla="*/ 10877165 w 13620364"/>
                    <a:gd name="connsiteY7" fmla="*/ 4103077 h 6310100"/>
                    <a:gd name="connsiteX8" fmla="*/ 10197225 w 13620364"/>
                    <a:gd name="connsiteY8" fmla="*/ 4267200 h 6310100"/>
                    <a:gd name="connsiteX9" fmla="*/ 10173779 w 13620364"/>
                    <a:gd name="connsiteY9" fmla="*/ 6307015 h 6310100"/>
                    <a:gd name="connsiteX10" fmla="*/ 0 w 13620364"/>
                    <a:gd name="connsiteY10" fmla="*/ 6310100 h 6310100"/>
                    <a:gd name="connsiteX11" fmla="*/ 0 w 13620364"/>
                    <a:gd name="connsiteY11" fmla="*/ 0 h 6310100"/>
                    <a:gd name="connsiteX0" fmla="*/ 0 w 13620364"/>
                    <a:gd name="connsiteY0" fmla="*/ 0 h 6310100"/>
                    <a:gd name="connsiteX1" fmla="*/ 4406025 w 13620364"/>
                    <a:gd name="connsiteY1" fmla="*/ 46892 h 6310100"/>
                    <a:gd name="connsiteX2" fmla="*/ 6774087 w 13620364"/>
                    <a:gd name="connsiteY2" fmla="*/ 5017476 h 6310100"/>
                    <a:gd name="connsiteX3" fmla="*/ 9235932 w 13620364"/>
                    <a:gd name="connsiteY3" fmla="*/ 23446 h 6310100"/>
                    <a:gd name="connsiteX4" fmla="*/ 13620364 w 13620364"/>
                    <a:gd name="connsiteY4" fmla="*/ 0 h 6310100"/>
                    <a:gd name="connsiteX5" fmla="*/ 13620364 w 13620364"/>
                    <a:gd name="connsiteY5" fmla="*/ 6310100 h 6310100"/>
                    <a:gd name="connsiteX6" fmla="*/ 10877164 w 13620364"/>
                    <a:gd name="connsiteY6" fmla="*/ 6307015 h 6310100"/>
                    <a:gd name="connsiteX7" fmla="*/ 10877165 w 13620364"/>
                    <a:gd name="connsiteY7" fmla="*/ 4103077 h 6310100"/>
                    <a:gd name="connsiteX8" fmla="*/ 10197225 w 13620364"/>
                    <a:gd name="connsiteY8" fmla="*/ 4267200 h 6310100"/>
                    <a:gd name="connsiteX9" fmla="*/ 10173779 w 13620364"/>
                    <a:gd name="connsiteY9" fmla="*/ 6307015 h 6310100"/>
                    <a:gd name="connsiteX10" fmla="*/ 0 w 13620364"/>
                    <a:gd name="connsiteY10" fmla="*/ 6310100 h 6310100"/>
                    <a:gd name="connsiteX11" fmla="*/ 0 w 13620364"/>
                    <a:gd name="connsiteY11" fmla="*/ 0 h 6310100"/>
                    <a:gd name="connsiteX0" fmla="*/ 0 w 13620364"/>
                    <a:gd name="connsiteY0" fmla="*/ 0 h 6310100"/>
                    <a:gd name="connsiteX1" fmla="*/ 4406025 w 13620364"/>
                    <a:gd name="connsiteY1" fmla="*/ 46892 h 6310100"/>
                    <a:gd name="connsiteX2" fmla="*/ 6774087 w 13620364"/>
                    <a:gd name="connsiteY2" fmla="*/ 5017476 h 6310100"/>
                    <a:gd name="connsiteX3" fmla="*/ 9235932 w 13620364"/>
                    <a:gd name="connsiteY3" fmla="*/ 23446 h 6310100"/>
                    <a:gd name="connsiteX4" fmla="*/ 13620364 w 13620364"/>
                    <a:gd name="connsiteY4" fmla="*/ 0 h 6310100"/>
                    <a:gd name="connsiteX5" fmla="*/ 13620364 w 13620364"/>
                    <a:gd name="connsiteY5" fmla="*/ 6310100 h 6310100"/>
                    <a:gd name="connsiteX6" fmla="*/ 10877164 w 13620364"/>
                    <a:gd name="connsiteY6" fmla="*/ 6307015 h 6310100"/>
                    <a:gd name="connsiteX7" fmla="*/ 10877165 w 13620364"/>
                    <a:gd name="connsiteY7" fmla="*/ 4103077 h 6310100"/>
                    <a:gd name="connsiteX8" fmla="*/ 10197225 w 13620364"/>
                    <a:gd name="connsiteY8" fmla="*/ 4267200 h 6310100"/>
                    <a:gd name="connsiteX9" fmla="*/ 10173779 w 13620364"/>
                    <a:gd name="connsiteY9" fmla="*/ 6307015 h 6310100"/>
                    <a:gd name="connsiteX10" fmla="*/ 0 w 13620364"/>
                    <a:gd name="connsiteY10" fmla="*/ 6310100 h 6310100"/>
                    <a:gd name="connsiteX11" fmla="*/ 0 w 13620364"/>
                    <a:gd name="connsiteY11" fmla="*/ 0 h 6310100"/>
                    <a:gd name="connsiteX0" fmla="*/ 0 w 13620364"/>
                    <a:gd name="connsiteY0" fmla="*/ 0 h 6310100"/>
                    <a:gd name="connsiteX1" fmla="*/ 4406025 w 13620364"/>
                    <a:gd name="connsiteY1" fmla="*/ 46892 h 6310100"/>
                    <a:gd name="connsiteX2" fmla="*/ 6774087 w 13620364"/>
                    <a:gd name="connsiteY2" fmla="*/ 5017476 h 6310100"/>
                    <a:gd name="connsiteX3" fmla="*/ 9235932 w 13620364"/>
                    <a:gd name="connsiteY3" fmla="*/ 23446 h 6310100"/>
                    <a:gd name="connsiteX4" fmla="*/ 12213595 w 13620364"/>
                    <a:gd name="connsiteY4" fmla="*/ 1430215 h 6310100"/>
                    <a:gd name="connsiteX5" fmla="*/ 13620364 w 13620364"/>
                    <a:gd name="connsiteY5" fmla="*/ 6310100 h 6310100"/>
                    <a:gd name="connsiteX6" fmla="*/ 10877164 w 13620364"/>
                    <a:gd name="connsiteY6" fmla="*/ 6307015 h 6310100"/>
                    <a:gd name="connsiteX7" fmla="*/ 10877165 w 13620364"/>
                    <a:gd name="connsiteY7" fmla="*/ 4103077 h 6310100"/>
                    <a:gd name="connsiteX8" fmla="*/ 10197225 w 13620364"/>
                    <a:gd name="connsiteY8" fmla="*/ 4267200 h 6310100"/>
                    <a:gd name="connsiteX9" fmla="*/ 10173779 w 13620364"/>
                    <a:gd name="connsiteY9" fmla="*/ 6307015 h 6310100"/>
                    <a:gd name="connsiteX10" fmla="*/ 0 w 13620364"/>
                    <a:gd name="connsiteY10" fmla="*/ 6310100 h 6310100"/>
                    <a:gd name="connsiteX11" fmla="*/ 0 w 13620364"/>
                    <a:gd name="connsiteY11" fmla="*/ 0 h 6310100"/>
                    <a:gd name="connsiteX0" fmla="*/ 0 w 13620364"/>
                    <a:gd name="connsiteY0" fmla="*/ 0 h 6310100"/>
                    <a:gd name="connsiteX1" fmla="*/ 4406025 w 13620364"/>
                    <a:gd name="connsiteY1" fmla="*/ 46892 h 6310100"/>
                    <a:gd name="connsiteX2" fmla="*/ 6774087 w 13620364"/>
                    <a:gd name="connsiteY2" fmla="*/ 5017476 h 6310100"/>
                    <a:gd name="connsiteX3" fmla="*/ 9235932 w 13620364"/>
                    <a:gd name="connsiteY3" fmla="*/ 23446 h 6310100"/>
                    <a:gd name="connsiteX4" fmla="*/ 12213595 w 13620364"/>
                    <a:gd name="connsiteY4" fmla="*/ 1430215 h 6310100"/>
                    <a:gd name="connsiteX5" fmla="*/ 13620364 w 13620364"/>
                    <a:gd name="connsiteY5" fmla="*/ 6310100 h 6310100"/>
                    <a:gd name="connsiteX6" fmla="*/ 10877164 w 13620364"/>
                    <a:gd name="connsiteY6" fmla="*/ 6307015 h 6310100"/>
                    <a:gd name="connsiteX7" fmla="*/ 10877165 w 13620364"/>
                    <a:gd name="connsiteY7" fmla="*/ 4103077 h 6310100"/>
                    <a:gd name="connsiteX8" fmla="*/ 10197225 w 13620364"/>
                    <a:gd name="connsiteY8" fmla="*/ 4267200 h 6310100"/>
                    <a:gd name="connsiteX9" fmla="*/ 10173779 w 13620364"/>
                    <a:gd name="connsiteY9" fmla="*/ 6307015 h 6310100"/>
                    <a:gd name="connsiteX10" fmla="*/ 0 w 13620364"/>
                    <a:gd name="connsiteY10" fmla="*/ 6310100 h 6310100"/>
                    <a:gd name="connsiteX11" fmla="*/ 0 w 13620364"/>
                    <a:gd name="connsiteY11" fmla="*/ 0 h 6310100"/>
                    <a:gd name="connsiteX0" fmla="*/ 0 w 13620364"/>
                    <a:gd name="connsiteY0" fmla="*/ 0 h 6310100"/>
                    <a:gd name="connsiteX1" fmla="*/ 4406025 w 13620364"/>
                    <a:gd name="connsiteY1" fmla="*/ 46892 h 6310100"/>
                    <a:gd name="connsiteX2" fmla="*/ 6774087 w 13620364"/>
                    <a:gd name="connsiteY2" fmla="*/ 5017476 h 6310100"/>
                    <a:gd name="connsiteX3" fmla="*/ 9235932 w 13620364"/>
                    <a:gd name="connsiteY3" fmla="*/ 23446 h 6310100"/>
                    <a:gd name="connsiteX4" fmla="*/ 12213595 w 13620364"/>
                    <a:gd name="connsiteY4" fmla="*/ 1430215 h 6310100"/>
                    <a:gd name="connsiteX5" fmla="*/ 13620364 w 13620364"/>
                    <a:gd name="connsiteY5" fmla="*/ 6310100 h 6310100"/>
                    <a:gd name="connsiteX6" fmla="*/ 10877164 w 13620364"/>
                    <a:gd name="connsiteY6" fmla="*/ 6307015 h 6310100"/>
                    <a:gd name="connsiteX7" fmla="*/ 10877165 w 13620364"/>
                    <a:gd name="connsiteY7" fmla="*/ 4103077 h 6310100"/>
                    <a:gd name="connsiteX8" fmla="*/ 10197225 w 13620364"/>
                    <a:gd name="connsiteY8" fmla="*/ 4267200 h 6310100"/>
                    <a:gd name="connsiteX9" fmla="*/ 10173779 w 13620364"/>
                    <a:gd name="connsiteY9" fmla="*/ 6307015 h 6310100"/>
                    <a:gd name="connsiteX10" fmla="*/ 0 w 13620364"/>
                    <a:gd name="connsiteY10" fmla="*/ 6310100 h 6310100"/>
                    <a:gd name="connsiteX11" fmla="*/ 0 w 13620364"/>
                    <a:gd name="connsiteY11" fmla="*/ 0 h 6310100"/>
                    <a:gd name="connsiteX0" fmla="*/ 0 w 13620364"/>
                    <a:gd name="connsiteY0" fmla="*/ 0 h 6310100"/>
                    <a:gd name="connsiteX1" fmla="*/ 4406025 w 13620364"/>
                    <a:gd name="connsiteY1" fmla="*/ 46892 h 6310100"/>
                    <a:gd name="connsiteX2" fmla="*/ 6774087 w 13620364"/>
                    <a:gd name="connsiteY2" fmla="*/ 5017476 h 6310100"/>
                    <a:gd name="connsiteX3" fmla="*/ 9235932 w 13620364"/>
                    <a:gd name="connsiteY3" fmla="*/ 23446 h 6310100"/>
                    <a:gd name="connsiteX4" fmla="*/ 12213595 w 13620364"/>
                    <a:gd name="connsiteY4" fmla="*/ 1430215 h 6310100"/>
                    <a:gd name="connsiteX5" fmla="*/ 13620364 w 13620364"/>
                    <a:gd name="connsiteY5" fmla="*/ 6310100 h 6310100"/>
                    <a:gd name="connsiteX6" fmla="*/ 10877164 w 13620364"/>
                    <a:gd name="connsiteY6" fmla="*/ 6307015 h 6310100"/>
                    <a:gd name="connsiteX7" fmla="*/ 10877165 w 13620364"/>
                    <a:gd name="connsiteY7" fmla="*/ 4103077 h 6310100"/>
                    <a:gd name="connsiteX8" fmla="*/ 10197225 w 13620364"/>
                    <a:gd name="connsiteY8" fmla="*/ 4267200 h 6310100"/>
                    <a:gd name="connsiteX9" fmla="*/ 10173779 w 13620364"/>
                    <a:gd name="connsiteY9" fmla="*/ 6307015 h 6310100"/>
                    <a:gd name="connsiteX10" fmla="*/ 0 w 13620364"/>
                    <a:gd name="connsiteY10" fmla="*/ 6310100 h 6310100"/>
                    <a:gd name="connsiteX11" fmla="*/ 0 w 13620364"/>
                    <a:gd name="connsiteY11" fmla="*/ 0 h 6310100"/>
                    <a:gd name="connsiteX0" fmla="*/ 0 w 13620364"/>
                    <a:gd name="connsiteY0" fmla="*/ 0 h 6310100"/>
                    <a:gd name="connsiteX1" fmla="*/ 4406025 w 13620364"/>
                    <a:gd name="connsiteY1" fmla="*/ 46892 h 6310100"/>
                    <a:gd name="connsiteX2" fmla="*/ 6774087 w 13620364"/>
                    <a:gd name="connsiteY2" fmla="*/ 5017476 h 6310100"/>
                    <a:gd name="connsiteX3" fmla="*/ 9235932 w 13620364"/>
                    <a:gd name="connsiteY3" fmla="*/ 23446 h 6310100"/>
                    <a:gd name="connsiteX4" fmla="*/ 12213595 w 13620364"/>
                    <a:gd name="connsiteY4" fmla="*/ 1430215 h 6310100"/>
                    <a:gd name="connsiteX5" fmla="*/ 13620364 w 13620364"/>
                    <a:gd name="connsiteY5" fmla="*/ 6310100 h 6310100"/>
                    <a:gd name="connsiteX6" fmla="*/ 10877164 w 13620364"/>
                    <a:gd name="connsiteY6" fmla="*/ 6307015 h 6310100"/>
                    <a:gd name="connsiteX7" fmla="*/ 10877165 w 13620364"/>
                    <a:gd name="connsiteY7" fmla="*/ 4103077 h 6310100"/>
                    <a:gd name="connsiteX8" fmla="*/ 10197225 w 13620364"/>
                    <a:gd name="connsiteY8" fmla="*/ 4267200 h 6310100"/>
                    <a:gd name="connsiteX9" fmla="*/ 10173779 w 13620364"/>
                    <a:gd name="connsiteY9" fmla="*/ 6307015 h 6310100"/>
                    <a:gd name="connsiteX10" fmla="*/ 0 w 13620364"/>
                    <a:gd name="connsiteY10" fmla="*/ 6310100 h 6310100"/>
                    <a:gd name="connsiteX11" fmla="*/ 0 w 13620364"/>
                    <a:gd name="connsiteY11" fmla="*/ 0 h 6310100"/>
                    <a:gd name="connsiteX0" fmla="*/ 0 w 13620364"/>
                    <a:gd name="connsiteY0" fmla="*/ 0 h 6310100"/>
                    <a:gd name="connsiteX1" fmla="*/ 4406025 w 13620364"/>
                    <a:gd name="connsiteY1" fmla="*/ 46892 h 6310100"/>
                    <a:gd name="connsiteX2" fmla="*/ 6774087 w 13620364"/>
                    <a:gd name="connsiteY2" fmla="*/ 5017476 h 6310100"/>
                    <a:gd name="connsiteX3" fmla="*/ 9235932 w 13620364"/>
                    <a:gd name="connsiteY3" fmla="*/ 23446 h 6310100"/>
                    <a:gd name="connsiteX4" fmla="*/ 12213595 w 13620364"/>
                    <a:gd name="connsiteY4" fmla="*/ 1430215 h 6310100"/>
                    <a:gd name="connsiteX5" fmla="*/ 13620364 w 13620364"/>
                    <a:gd name="connsiteY5" fmla="*/ 6310100 h 6310100"/>
                    <a:gd name="connsiteX6" fmla="*/ 10877164 w 13620364"/>
                    <a:gd name="connsiteY6" fmla="*/ 6307015 h 6310100"/>
                    <a:gd name="connsiteX7" fmla="*/ 10877165 w 13620364"/>
                    <a:gd name="connsiteY7" fmla="*/ 4103077 h 6310100"/>
                    <a:gd name="connsiteX8" fmla="*/ 10197225 w 13620364"/>
                    <a:gd name="connsiteY8" fmla="*/ 4267200 h 6310100"/>
                    <a:gd name="connsiteX9" fmla="*/ 10173779 w 13620364"/>
                    <a:gd name="connsiteY9" fmla="*/ 6307015 h 6310100"/>
                    <a:gd name="connsiteX10" fmla="*/ 0 w 13620364"/>
                    <a:gd name="connsiteY10" fmla="*/ 6310100 h 6310100"/>
                    <a:gd name="connsiteX11" fmla="*/ 0 w 13620364"/>
                    <a:gd name="connsiteY11" fmla="*/ 0 h 6310100"/>
                    <a:gd name="connsiteX0" fmla="*/ 0 w 13656942"/>
                    <a:gd name="connsiteY0" fmla="*/ 0 h 6310100"/>
                    <a:gd name="connsiteX1" fmla="*/ 4406025 w 13656942"/>
                    <a:gd name="connsiteY1" fmla="*/ 46892 h 6310100"/>
                    <a:gd name="connsiteX2" fmla="*/ 6774087 w 13656942"/>
                    <a:gd name="connsiteY2" fmla="*/ 5017476 h 6310100"/>
                    <a:gd name="connsiteX3" fmla="*/ 9235932 w 13656942"/>
                    <a:gd name="connsiteY3" fmla="*/ 23446 h 6310100"/>
                    <a:gd name="connsiteX4" fmla="*/ 12213595 w 13656942"/>
                    <a:gd name="connsiteY4" fmla="*/ 1430215 h 6310100"/>
                    <a:gd name="connsiteX5" fmla="*/ 13620364 w 13656942"/>
                    <a:gd name="connsiteY5" fmla="*/ 6310100 h 6310100"/>
                    <a:gd name="connsiteX6" fmla="*/ 10877164 w 13656942"/>
                    <a:gd name="connsiteY6" fmla="*/ 6307015 h 6310100"/>
                    <a:gd name="connsiteX7" fmla="*/ 10877165 w 13656942"/>
                    <a:gd name="connsiteY7" fmla="*/ 4103077 h 6310100"/>
                    <a:gd name="connsiteX8" fmla="*/ 10197225 w 13656942"/>
                    <a:gd name="connsiteY8" fmla="*/ 4267200 h 6310100"/>
                    <a:gd name="connsiteX9" fmla="*/ 10173779 w 13656942"/>
                    <a:gd name="connsiteY9" fmla="*/ 6307015 h 6310100"/>
                    <a:gd name="connsiteX10" fmla="*/ 0 w 13656942"/>
                    <a:gd name="connsiteY10" fmla="*/ 6310100 h 6310100"/>
                    <a:gd name="connsiteX11" fmla="*/ 0 w 13656942"/>
                    <a:gd name="connsiteY11" fmla="*/ 0 h 6310100"/>
                    <a:gd name="connsiteX0" fmla="*/ 0 w 13688189"/>
                    <a:gd name="connsiteY0" fmla="*/ 0 h 6310100"/>
                    <a:gd name="connsiteX1" fmla="*/ 4406025 w 13688189"/>
                    <a:gd name="connsiteY1" fmla="*/ 46892 h 6310100"/>
                    <a:gd name="connsiteX2" fmla="*/ 6774087 w 13688189"/>
                    <a:gd name="connsiteY2" fmla="*/ 5017476 h 6310100"/>
                    <a:gd name="connsiteX3" fmla="*/ 9235932 w 13688189"/>
                    <a:gd name="connsiteY3" fmla="*/ 23446 h 6310100"/>
                    <a:gd name="connsiteX4" fmla="*/ 12213595 w 13688189"/>
                    <a:gd name="connsiteY4" fmla="*/ 1430215 h 6310100"/>
                    <a:gd name="connsiteX5" fmla="*/ 13620364 w 13688189"/>
                    <a:gd name="connsiteY5" fmla="*/ 6310100 h 6310100"/>
                    <a:gd name="connsiteX6" fmla="*/ 10877164 w 13688189"/>
                    <a:gd name="connsiteY6" fmla="*/ 6307015 h 6310100"/>
                    <a:gd name="connsiteX7" fmla="*/ 10877165 w 13688189"/>
                    <a:gd name="connsiteY7" fmla="*/ 4103077 h 6310100"/>
                    <a:gd name="connsiteX8" fmla="*/ 10197225 w 13688189"/>
                    <a:gd name="connsiteY8" fmla="*/ 4267200 h 6310100"/>
                    <a:gd name="connsiteX9" fmla="*/ 10173779 w 13688189"/>
                    <a:gd name="connsiteY9" fmla="*/ 6307015 h 6310100"/>
                    <a:gd name="connsiteX10" fmla="*/ 0 w 13688189"/>
                    <a:gd name="connsiteY10" fmla="*/ 6310100 h 6310100"/>
                    <a:gd name="connsiteX11" fmla="*/ 0 w 13688189"/>
                    <a:gd name="connsiteY11" fmla="*/ 0 h 6310100"/>
                    <a:gd name="connsiteX0" fmla="*/ 0 w 13623187"/>
                    <a:gd name="connsiteY0" fmla="*/ 0 h 6310100"/>
                    <a:gd name="connsiteX1" fmla="*/ 4406025 w 13623187"/>
                    <a:gd name="connsiteY1" fmla="*/ 46892 h 6310100"/>
                    <a:gd name="connsiteX2" fmla="*/ 6774087 w 13623187"/>
                    <a:gd name="connsiteY2" fmla="*/ 5017476 h 6310100"/>
                    <a:gd name="connsiteX3" fmla="*/ 9235932 w 13623187"/>
                    <a:gd name="connsiteY3" fmla="*/ 23446 h 6310100"/>
                    <a:gd name="connsiteX4" fmla="*/ 12213595 w 13623187"/>
                    <a:gd name="connsiteY4" fmla="*/ 1430215 h 6310100"/>
                    <a:gd name="connsiteX5" fmla="*/ 13620364 w 13623187"/>
                    <a:gd name="connsiteY5" fmla="*/ 6310100 h 6310100"/>
                    <a:gd name="connsiteX6" fmla="*/ 10877164 w 13623187"/>
                    <a:gd name="connsiteY6" fmla="*/ 6307015 h 6310100"/>
                    <a:gd name="connsiteX7" fmla="*/ 10877165 w 13623187"/>
                    <a:gd name="connsiteY7" fmla="*/ 4103077 h 6310100"/>
                    <a:gd name="connsiteX8" fmla="*/ 10197225 w 13623187"/>
                    <a:gd name="connsiteY8" fmla="*/ 4267200 h 6310100"/>
                    <a:gd name="connsiteX9" fmla="*/ 10173779 w 13623187"/>
                    <a:gd name="connsiteY9" fmla="*/ 6307015 h 6310100"/>
                    <a:gd name="connsiteX10" fmla="*/ 0 w 13623187"/>
                    <a:gd name="connsiteY10" fmla="*/ 6310100 h 6310100"/>
                    <a:gd name="connsiteX11" fmla="*/ 0 w 13623187"/>
                    <a:gd name="connsiteY11" fmla="*/ 0 h 6310100"/>
                    <a:gd name="connsiteX0" fmla="*/ 0 w 13623187"/>
                    <a:gd name="connsiteY0" fmla="*/ 0 h 6310100"/>
                    <a:gd name="connsiteX1" fmla="*/ 4406025 w 13623187"/>
                    <a:gd name="connsiteY1" fmla="*/ 46892 h 6310100"/>
                    <a:gd name="connsiteX2" fmla="*/ 6774087 w 13623187"/>
                    <a:gd name="connsiteY2" fmla="*/ 5017476 h 6310100"/>
                    <a:gd name="connsiteX3" fmla="*/ 9235932 w 13623187"/>
                    <a:gd name="connsiteY3" fmla="*/ 23446 h 6310100"/>
                    <a:gd name="connsiteX4" fmla="*/ 12213595 w 13623187"/>
                    <a:gd name="connsiteY4" fmla="*/ 1430215 h 6310100"/>
                    <a:gd name="connsiteX5" fmla="*/ 13620364 w 13623187"/>
                    <a:gd name="connsiteY5" fmla="*/ 6310100 h 6310100"/>
                    <a:gd name="connsiteX6" fmla="*/ 10877164 w 13623187"/>
                    <a:gd name="connsiteY6" fmla="*/ 6307015 h 6310100"/>
                    <a:gd name="connsiteX7" fmla="*/ 10877165 w 13623187"/>
                    <a:gd name="connsiteY7" fmla="*/ 4103077 h 6310100"/>
                    <a:gd name="connsiteX8" fmla="*/ 10197225 w 13623187"/>
                    <a:gd name="connsiteY8" fmla="*/ 4267200 h 6310100"/>
                    <a:gd name="connsiteX9" fmla="*/ 10173779 w 13623187"/>
                    <a:gd name="connsiteY9" fmla="*/ 6307015 h 6310100"/>
                    <a:gd name="connsiteX10" fmla="*/ 2600671 w 13623187"/>
                    <a:gd name="connsiteY10" fmla="*/ 6283569 h 6310100"/>
                    <a:gd name="connsiteX11" fmla="*/ 0 w 13623187"/>
                    <a:gd name="connsiteY11" fmla="*/ 6310100 h 6310100"/>
                    <a:gd name="connsiteX12" fmla="*/ 0 w 13623187"/>
                    <a:gd name="connsiteY12" fmla="*/ 0 h 6310100"/>
                    <a:gd name="connsiteX0" fmla="*/ 0 w 13623187"/>
                    <a:gd name="connsiteY0" fmla="*/ 0 h 6310100"/>
                    <a:gd name="connsiteX1" fmla="*/ 4406025 w 13623187"/>
                    <a:gd name="connsiteY1" fmla="*/ 46892 h 6310100"/>
                    <a:gd name="connsiteX2" fmla="*/ 6774087 w 13623187"/>
                    <a:gd name="connsiteY2" fmla="*/ 5017476 h 6310100"/>
                    <a:gd name="connsiteX3" fmla="*/ 9235932 w 13623187"/>
                    <a:gd name="connsiteY3" fmla="*/ 23446 h 6310100"/>
                    <a:gd name="connsiteX4" fmla="*/ 12213595 w 13623187"/>
                    <a:gd name="connsiteY4" fmla="*/ 1430215 h 6310100"/>
                    <a:gd name="connsiteX5" fmla="*/ 13620364 w 13623187"/>
                    <a:gd name="connsiteY5" fmla="*/ 6310100 h 6310100"/>
                    <a:gd name="connsiteX6" fmla="*/ 10877164 w 13623187"/>
                    <a:gd name="connsiteY6" fmla="*/ 6307015 h 6310100"/>
                    <a:gd name="connsiteX7" fmla="*/ 10877165 w 13623187"/>
                    <a:gd name="connsiteY7" fmla="*/ 4103077 h 6310100"/>
                    <a:gd name="connsiteX8" fmla="*/ 10197225 w 13623187"/>
                    <a:gd name="connsiteY8" fmla="*/ 4267200 h 6310100"/>
                    <a:gd name="connsiteX9" fmla="*/ 10173779 w 13623187"/>
                    <a:gd name="connsiteY9" fmla="*/ 6307015 h 6310100"/>
                    <a:gd name="connsiteX10" fmla="*/ 3374394 w 13623187"/>
                    <a:gd name="connsiteY10" fmla="*/ 6283569 h 6310100"/>
                    <a:gd name="connsiteX11" fmla="*/ 2600671 w 13623187"/>
                    <a:gd name="connsiteY11" fmla="*/ 6283569 h 6310100"/>
                    <a:gd name="connsiteX12" fmla="*/ 0 w 13623187"/>
                    <a:gd name="connsiteY12" fmla="*/ 6310100 h 6310100"/>
                    <a:gd name="connsiteX13" fmla="*/ 0 w 13623187"/>
                    <a:gd name="connsiteY13" fmla="*/ 0 h 6310100"/>
                    <a:gd name="connsiteX0" fmla="*/ 0 w 13623187"/>
                    <a:gd name="connsiteY0" fmla="*/ 0 h 6310100"/>
                    <a:gd name="connsiteX1" fmla="*/ 4406025 w 13623187"/>
                    <a:gd name="connsiteY1" fmla="*/ 46892 h 6310100"/>
                    <a:gd name="connsiteX2" fmla="*/ 6774087 w 13623187"/>
                    <a:gd name="connsiteY2" fmla="*/ 5017476 h 6310100"/>
                    <a:gd name="connsiteX3" fmla="*/ 9235932 w 13623187"/>
                    <a:gd name="connsiteY3" fmla="*/ 23446 h 6310100"/>
                    <a:gd name="connsiteX4" fmla="*/ 12213595 w 13623187"/>
                    <a:gd name="connsiteY4" fmla="*/ 1430215 h 6310100"/>
                    <a:gd name="connsiteX5" fmla="*/ 13620364 w 13623187"/>
                    <a:gd name="connsiteY5" fmla="*/ 6310100 h 6310100"/>
                    <a:gd name="connsiteX6" fmla="*/ 10877164 w 13623187"/>
                    <a:gd name="connsiteY6" fmla="*/ 6307015 h 6310100"/>
                    <a:gd name="connsiteX7" fmla="*/ 10877165 w 13623187"/>
                    <a:gd name="connsiteY7" fmla="*/ 4103077 h 6310100"/>
                    <a:gd name="connsiteX8" fmla="*/ 10197225 w 13623187"/>
                    <a:gd name="connsiteY8" fmla="*/ 4267200 h 6310100"/>
                    <a:gd name="connsiteX9" fmla="*/ 10173779 w 13623187"/>
                    <a:gd name="connsiteY9" fmla="*/ 6307015 h 6310100"/>
                    <a:gd name="connsiteX10" fmla="*/ 2647564 w 13623187"/>
                    <a:gd name="connsiteY10" fmla="*/ 4220308 h 6310100"/>
                    <a:gd name="connsiteX11" fmla="*/ 2600671 w 13623187"/>
                    <a:gd name="connsiteY11" fmla="*/ 6283569 h 6310100"/>
                    <a:gd name="connsiteX12" fmla="*/ 0 w 13623187"/>
                    <a:gd name="connsiteY12" fmla="*/ 6310100 h 6310100"/>
                    <a:gd name="connsiteX13" fmla="*/ 0 w 13623187"/>
                    <a:gd name="connsiteY13" fmla="*/ 0 h 6310100"/>
                    <a:gd name="connsiteX0" fmla="*/ 0 w 13623187"/>
                    <a:gd name="connsiteY0" fmla="*/ 0 h 6310100"/>
                    <a:gd name="connsiteX1" fmla="*/ 4406025 w 13623187"/>
                    <a:gd name="connsiteY1" fmla="*/ 46892 h 6310100"/>
                    <a:gd name="connsiteX2" fmla="*/ 6774087 w 13623187"/>
                    <a:gd name="connsiteY2" fmla="*/ 5017476 h 6310100"/>
                    <a:gd name="connsiteX3" fmla="*/ 9235932 w 13623187"/>
                    <a:gd name="connsiteY3" fmla="*/ 23446 h 6310100"/>
                    <a:gd name="connsiteX4" fmla="*/ 12213595 w 13623187"/>
                    <a:gd name="connsiteY4" fmla="*/ 1430215 h 6310100"/>
                    <a:gd name="connsiteX5" fmla="*/ 13620364 w 13623187"/>
                    <a:gd name="connsiteY5" fmla="*/ 6310100 h 6310100"/>
                    <a:gd name="connsiteX6" fmla="*/ 10877164 w 13623187"/>
                    <a:gd name="connsiteY6" fmla="*/ 6307015 h 6310100"/>
                    <a:gd name="connsiteX7" fmla="*/ 10877165 w 13623187"/>
                    <a:gd name="connsiteY7" fmla="*/ 4103077 h 6310100"/>
                    <a:gd name="connsiteX8" fmla="*/ 10197225 w 13623187"/>
                    <a:gd name="connsiteY8" fmla="*/ 4267200 h 6310100"/>
                    <a:gd name="connsiteX9" fmla="*/ 10173779 w 13623187"/>
                    <a:gd name="connsiteY9" fmla="*/ 6307015 h 6310100"/>
                    <a:gd name="connsiteX10" fmla="*/ 2647564 w 13623187"/>
                    <a:gd name="connsiteY10" fmla="*/ 4220308 h 6310100"/>
                    <a:gd name="connsiteX11" fmla="*/ 2647564 w 13623187"/>
                    <a:gd name="connsiteY11" fmla="*/ 6283569 h 6310100"/>
                    <a:gd name="connsiteX12" fmla="*/ 0 w 13623187"/>
                    <a:gd name="connsiteY12" fmla="*/ 6310100 h 6310100"/>
                    <a:gd name="connsiteX13" fmla="*/ 0 w 13623187"/>
                    <a:gd name="connsiteY13" fmla="*/ 0 h 6310100"/>
                    <a:gd name="connsiteX0" fmla="*/ 0 w 13623187"/>
                    <a:gd name="connsiteY0" fmla="*/ 0 h 6310100"/>
                    <a:gd name="connsiteX1" fmla="*/ 4406025 w 13623187"/>
                    <a:gd name="connsiteY1" fmla="*/ 46892 h 6310100"/>
                    <a:gd name="connsiteX2" fmla="*/ 6774087 w 13623187"/>
                    <a:gd name="connsiteY2" fmla="*/ 5017476 h 6310100"/>
                    <a:gd name="connsiteX3" fmla="*/ 9235932 w 13623187"/>
                    <a:gd name="connsiteY3" fmla="*/ 23446 h 6310100"/>
                    <a:gd name="connsiteX4" fmla="*/ 12213595 w 13623187"/>
                    <a:gd name="connsiteY4" fmla="*/ 1430215 h 6310100"/>
                    <a:gd name="connsiteX5" fmla="*/ 13620364 w 13623187"/>
                    <a:gd name="connsiteY5" fmla="*/ 6310100 h 6310100"/>
                    <a:gd name="connsiteX6" fmla="*/ 10877164 w 13623187"/>
                    <a:gd name="connsiteY6" fmla="*/ 6307015 h 6310100"/>
                    <a:gd name="connsiteX7" fmla="*/ 10877165 w 13623187"/>
                    <a:gd name="connsiteY7" fmla="*/ 4103077 h 6310100"/>
                    <a:gd name="connsiteX8" fmla="*/ 10197225 w 13623187"/>
                    <a:gd name="connsiteY8" fmla="*/ 4267200 h 6310100"/>
                    <a:gd name="connsiteX9" fmla="*/ 10173779 w 13623187"/>
                    <a:gd name="connsiteY9" fmla="*/ 6307015 h 6310100"/>
                    <a:gd name="connsiteX10" fmla="*/ 4570148 w 13623187"/>
                    <a:gd name="connsiteY10" fmla="*/ 4759569 h 6310100"/>
                    <a:gd name="connsiteX11" fmla="*/ 2647564 w 13623187"/>
                    <a:gd name="connsiteY11" fmla="*/ 4220308 h 6310100"/>
                    <a:gd name="connsiteX12" fmla="*/ 2647564 w 13623187"/>
                    <a:gd name="connsiteY12" fmla="*/ 6283569 h 6310100"/>
                    <a:gd name="connsiteX13" fmla="*/ 0 w 13623187"/>
                    <a:gd name="connsiteY13" fmla="*/ 6310100 h 6310100"/>
                    <a:gd name="connsiteX14" fmla="*/ 0 w 13623187"/>
                    <a:gd name="connsiteY14" fmla="*/ 0 h 6310100"/>
                    <a:gd name="connsiteX0" fmla="*/ 0 w 13623187"/>
                    <a:gd name="connsiteY0" fmla="*/ 0 h 6310100"/>
                    <a:gd name="connsiteX1" fmla="*/ 4406025 w 13623187"/>
                    <a:gd name="connsiteY1" fmla="*/ 46892 h 6310100"/>
                    <a:gd name="connsiteX2" fmla="*/ 6774087 w 13623187"/>
                    <a:gd name="connsiteY2" fmla="*/ 5017476 h 6310100"/>
                    <a:gd name="connsiteX3" fmla="*/ 9235932 w 13623187"/>
                    <a:gd name="connsiteY3" fmla="*/ 23446 h 6310100"/>
                    <a:gd name="connsiteX4" fmla="*/ 12213595 w 13623187"/>
                    <a:gd name="connsiteY4" fmla="*/ 1430215 h 6310100"/>
                    <a:gd name="connsiteX5" fmla="*/ 13620364 w 13623187"/>
                    <a:gd name="connsiteY5" fmla="*/ 6310100 h 6310100"/>
                    <a:gd name="connsiteX6" fmla="*/ 10877164 w 13623187"/>
                    <a:gd name="connsiteY6" fmla="*/ 6307015 h 6310100"/>
                    <a:gd name="connsiteX7" fmla="*/ 10877165 w 13623187"/>
                    <a:gd name="connsiteY7" fmla="*/ 4103077 h 6310100"/>
                    <a:gd name="connsiteX8" fmla="*/ 10197225 w 13623187"/>
                    <a:gd name="connsiteY8" fmla="*/ 4267200 h 6310100"/>
                    <a:gd name="connsiteX9" fmla="*/ 10173779 w 13623187"/>
                    <a:gd name="connsiteY9" fmla="*/ 6307015 h 6310100"/>
                    <a:gd name="connsiteX10" fmla="*/ 3327501 w 13623187"/>
                    <a:gd name="connsiteY10" fmla="*/ 4243753 h 6310100"/>
                    <a:gd name="connsiteX11" fmla="*/ 2647564 w 13623187"/>
                    <a:gd name="connsiteY11" fmla="*/ 4220308 h 6310100"/>
                    <a:gd name="connsiteX12" fmla="*/ 2647564 w 13623187"/>
                    <a:gd name="connsiteY12" fmla="*/ 6283569 h 6310100"/>
                    <a:gd name="connsiteX13" fmla="*/ 0 w 13623187"/>
                    <a:gd name="connsiteY13" fmla="*/ 6310100 h 6310100"/>
                    <a:gd name="connsiteX14" fmla="*/ 0 w 13623187"/>
                    <a:gd name="connsiteY14" fmla="*/ 0 h 6310100"/>
                    <a:gd name="connsiteX0" fmla="*/ 0 w 13623187"/>
                    <a:gd name="connsiteY0" fmla="*/ 0 h 6310100"/>
                    <a:gd name="connsiteX1" fmla="*/ 4406025 w 13623187"/>
                    <a:gd name="connsiteY1" fmla="*/ 46892 h 6310100"/>
                    <a:gd name="connsiteX2" fmla="*/ 6774087 w 13623187"/>
                    <a:gd name="connsiteY2" fmla="*/ 5017476 h 6310100"/>
                    <a:gd name="connsiteX3" fmla="*/ 9235932 w 13623187"/>
                    <a:gd name="connsiteY3" fmla="*/ 23446 h 6310100"/>
                    <a:gd name="connsiteX4" fmla="*/ 12213595 w 13623187"/>
                    <a:gd name="connsiteY4" fmla="*/ 1430215 h 6310100"/>
                    <a:gd name="connsiteX5" fmla="*/ 13620364 w 13623187"/>
                    <a:gd name="connsiteY5" fmla="*/ 6310100 h 6310100"/>
                    <a:gd name="connsiteX6" fmla="*/ 10877164 w 13623187"/>
                    <a:gd name="connsiteY6" fmla="*/ 6307015 h 6310100"/>
                    <a:gd name="connsiteX7" fmla="*/ 10877165 w 13623187"/>
                    <a:gd name="connsiteY7" fmla="*/ 4103077 h 6310100"/>
                    <a:gd name="connsiteX8" fmla="*/ 10197225 w 13623187"/>
                    <a:gd name="connsiteY8" fmla="*/ 4267200 h 6310100"/>
                    <a:gd name="connsiteX9" fmla="*/ 10173779 w 13623187"/>
                    <a:gd name="connsiteY9" fmla="*/ 6307015 h 6310100"/>
                    <a:gd name="connsiteX10" fmla="*/ 5976918 w 13623187"/>
                    <a:gd name="connsiteY10" fmla="*/ 5040922 h 6310100"/>
                    <a:gd name="connsiteX11" fmla="*/ 3327501 w 13623187"/>
                    <a:gd name="connsiteY11" fmla="*/ 4243753 h 6310100"/>
                    <a:gd name="connsiteX12" fmla="*/ 2647564 w 13623187"/>
                    <a:gd name="connsiteY12" fmla="*/ 4220308 h 6310100"/>
                    <a:gd name="connsiteX13" fmla="*/ 2647564 w 13623187"/>
                    <a:gd name="connsiteY13" fmla="*/ 6283569 h 6310100"/>
                    <a:gd name="connsiteX14" fmla="*/ 0 w 13623187"/>
                    <a:gd name="connsiteY14" fmla="*/ 6310100 h 6310100"/>
                    <a:gd name="connsiteX15" fmla="*/ 0 w 13623187"/>
                    <a:gd name="connsiteY15" fmla="*/ 0 h 6310100"/>
                    <a:gd name="connsiteX0" fmla="*/ 0 w 13623187"/>
                    <a:gd name="connsiteY0" fmla="*/ 0 h 6310100"/>
                    <a:gd name="connsiteX1" fmla="*/ 4406025 w 13623187"/>
                    <a:gd name="connsiteY1" fmla="*/ 46892 h 6310100"/>
                    <a:gd name="connsiteX2" fmla="*/ 6774087 w 13623187"/>
                    <a:gd name="connsiteY2" fmla="*/ 5017476 h 6310100"/>
                    <a:gd name="connsiteX3" fmla="*/ 9235932 w 13623187"/>
                    <a:gd name="connsiteY3" fmla="*/ 23446 h 6310100"/>
                    <a:gd name="connsiteX4" fmla="*/ 12213595 w 13623187"/>
                    <a:gd name="connsiteY4" fmla="*/ 1430215 h 6310100"/>
                    <a:gd name="connsiteX5" fmla="*/ 13620364 w 13623187"/>
                    <a:gd name="connsiteY5" fmla="*/ 6310100 h 6310100"/>
                    <a:gd name="connsiteX6" fmla="*/ 10877164 w 13623187"/>
                    <a:gd name="connsiteY6" fmla="*/ 6307015 h 6310100"/>
                    <a:gd name="connsiteX7" fmla="*/ 10877165 w 13623187"/>
                    <a:gd name="connsiteY7" fmla="*/ 4103077 h 6310100"/>
                    <a:gd name="connsiteX8" fmla="*/ 10197225 w 13623187"/>
                    <a:gd name="connsiteY8" fmla="*/ 4267200 h 6310100"/>
                    <a:gd name="connsiteX9" fmla="*/ 10173779 w 13623187"/>
                    <a:gd name="connsiteY9" fmla="*/ 6307015 h 6310100"/>
                    <a:gd name="connsiteX10" fmla="*/ 3374395 w 13623187"/>
                    <a:gd name="connsiteY10" fmla="*/ 6236676 h 6310100"/>
                    <a:gd name="connsiteX11" fmla="*/ 3327501 w 13623187"/>
                    <a:gd name="connsiteY11" fmla="*/ 4243753 h 6310100"/>
                    <a:gd name="connsiteX12" fmla="*/ 2647564 w 13623187"/>
                    <a:gd name="connsiteY12" fmla="*/ 4220308 h 6310100"/>
                    <a:gd name="connsiteX13" fmla="*/ 2647564 w 13623187"/>
                    <a:gd name="connsiteY13" fmla="*/ 6283569 h 6310100"/>
                    <a:gd name="connsiteX14" fmla="*/ 0 w 13623187"/>
                    <a:gd name="connsiteY14" fmla="*/ 6310100 h 6310100"/>
                    <a:gd name="connsiteX15" fmla="*/ 0 w 13623187"/>
                    <a:gd name="connsiteY15" fmla="*/ 0 h 6310100"/>
                    <a:gd name="connsiteX0" fmla="*/ 0 w 13623187"/>
                    <a:gd name="connsiteY0" fmla="*/ 0 h 6353906"/>
                    <a:gd name="connsiteX1" fmla="*/ 4406025 w 13623187"/>
                    <a:gd name="connsiteY1" fmla="*/ 46892 h 6353906"/>
                    <a:gd name="connsiteX2" fmla="*/ 6774087 w 13623187"/>
                    <a:gd name="connsiteY2" fmla="*/ 5017476 h 6353906"/>
                    <a:gd name="connsiteX3" fmla="*/ 9235932 w 13623187"/>
                    <a:gd name="connsiteY3" fmla="*/ 23446 h 6353906"/>
                    <a:gd name="connsiteX4" fmla="*/ 12213595 w 13623187"/>
                    <a:gd name="connsiteY4" fmla="*/ 1430215 h 6353906"/>
                    <a:gd name="connsiteX5" fmla="*/ 13620364 w 13623187"/>
                    <a:gd name="connsiteY5" fmla="*/ 6310100 h 6353906"/>
                    <a:gd name="connsiteX6" fmla="*/ 10877164 w 13623187"/>
                    <a:gd name="connsiteY6" fmla="*/ 6307015 h 6353906"/>
                    <a:gd name="connsiteX7" fmla="*/ 10877165 w 13623187"/>
                    <a:gd name="connsiteY7" fmla="*/ 4103077 h 6353906"/>
                    <a:gd name="connsiteX8" fmla="*/ 10197225 w 13623187"/>
                    <a:gd name="connsiteY8" fmla="*/ 4267200 h 6353906"/>
                    <a:gd name="connsiteX9" fmla="*/ 10173779 w 13623187"/>
                    <a:gd name="connsiteY9" fmla="*/ 6307015 h 6353906"/>
                    <a:gd name="connsiteX10" fmla="*/ 3374395 w 13623187"/>
                    <a:gd name="connsiteY10" fmla="*/ 6353906 h 6353906"/>
                    <a:gd name="connsiteX11" fmla="*/ 3327501 w 13623187"/>
                    <a:gd name="connsiteY11" fmla="*/ 4243753 h 6353906"/>
                    <a:gd name="connsiteX12" fmla="*/ 2647564 w 13623187"/>
                    <a:gd name="connsiteY12" fmla="*/ 4220308 h 6353906"/>
                    <a:gd name="connsiteX13" fmla="*/ 2647564 w 13623187"/>
                    <a:gd name="connsiteY13" fmla="*/ 6283569 h 6353906"/>
                    <a:gd name="connsiteX14" fmla="*/ 0 w 13623187"/>
                    <a:gd name="connsiteY14" fmla="*/ 6310100 h 6353906"/>
                    <a:gd name="connsiteX15" fmla="*/ 0 w 13623187"/>
                    <a:gd name="connsiteY15" fmla="*/ 0 h 6353906"/>
                    <a:gd name="connsiteX0" fmla="*/ 0 w 13623187"/>
                    <a:gd name="connsiteY0" fmla="*/ 0 h 6377352"/>
                    <a:gd name="connsiteX1" fmla="*/ 4406025 w 13623187"/>
                    <a:gd name="connsiteY1" fmla="*/ 46892 h 6377352"/>
                    <a:gd name="connsiteX2" fmla="*/ 6774087 w 13623187"/>
                    <a:gd name="connsiteY2" fmla="*/ 5017476 h 6377352"/>
                    <a:gd name="connsiteX3" fmla="*/ 9235932 w 13623187"/>
                    <a:gd name="connsiteY3" fmla="*/ 23446 h 6377352"/>
                    <a:gd name="connsiteX4" fmla="*/ 12213595 w 13623187"/>
                    <a:gd name="connsiteY4" fmla="*/ 1430215 h 6377352"/>
                    <a:gd name="connsiteX5" fmla="*/ 13620364 w 13623187"/>
                    <a:gd name="connsiteY5" fmla="*/ 6310100 h 6377352"/>
                    <a:gd name="connsiteX6" fmla="*/ 10877164 w 13623187"/>
                    <a:gd name="connsiteY6" fmla="*/ 6307015 h 6377352"/>
                    <a:gd name="connsiteX7" fmla="*/ 10877165 w 13623187"/>
                    <a:gd name="connsiteY7" fmla="*/ 4103077 h 6377352"/>
                    <a:gd name="connsiteX8" fmla="*/ 10197225 w 13623187"/>
                    <a:gd name="connsiteY8" fmla="*/ 4267200 h 6377352"/>
                    <a:gd name="connsiteX9" fmla="*/ 10173779 w 13623187"/>
                    <a:gd name="connsiteY9" fmla="*/ 6307015 h 6377352"/>
                    <a:gd name="connsiteX10" fmla="*/ 3350949 w 13623187"/>
                    <a:gd name="connsiteY10" fmla="*/ 6377352 h 6377352"/>
                    <a:gd name="connsiteX11" fmla="*/ 3327501 w 13623187"/>
                    <a:gd name="connsiteY11" fmla="*/ 4243753 h 6377352"/>
                    <a:gd name="connsiteX12" fmla="*/ 2647564 w 13623187"/>
                    <a:gd name="connsiteY12" fmla="*/ 4220308 h 6377352"/>
                    <a:gd name="connsiteX13" fmla="*/ 2647564 w 13623187"/>
                    <a:gd name="connsiteY13" fmla="*/ 6283569 h 6377352"/>
                    <a:gd name="connsiteX14" fmla="*/ 0 w 13623187"/>
                    <a:gd name="connsiteY14" fmla="*/ 6310100 h 6377352"/>
                    <a:gd name="connsiteX15" fmla="*/ 0 w 13623187"/>
                    <a:gd name="connsiteY15" fmla="*/ 0 h 6377352"/>
                    <a:gd name="connsiteX0" fmla="*/ 0 w 13623187"/>
                    <a:gd name="connsiteY0" fmla="*/ 0 h 6330460"/>
                    <a:gd name="connsiteX1" fmla="*/ 4406025 w 13623187"/>
                    <a:gd name="connsiteY1" fmla="*/ 46892 h 6330460"/>
                    <a:gd name="connsiteX2" fmla="*/ 6774087 w 13623187"/>
                    <a:gd name="connsiteY2" fmla="*/ 5017476 h 6330460"/>
                    <a:gd name="connsiteX3" fmla="*/ 9235932 w 13623187"/>
                    <a:gd name="connsiteY3" fmla="*/ 23446 h 6330460"/>
                    <a:gd name="connsiteX4" fmla="*/ 12213595 w 13623187"/>
                    <a:gd name="connsiteY4" fmla="*/ 1430215 h 6330460"/>
                    <a:gd name="connsiteX5" fmla="*/ 13620364 w 13623187"/>
                    <a:gd name="connsiteY5" fmla="*/ 6310100 h 6330460"/>
                    <a:gd name="connsiteX6" fmla="*/ 10877164 w 13623187"/>
                    <a:gd name="connsiteY6" fmla="*/ 6307015 h 6330460"/>
                    <a:gd name="connsiteX7" fmla="*/ 10877165 w 13623187"/>
                    <a:gd name="connsiteY7" fmla="*/ 4103077 h 6330460"/>
                    <a:gd name="connsiteX8" fmla="*/ 10197225 w 13623187"/>
                    <a:gd name="connsiteY8" fmla="*/ 4267200 h 6330460"/>
                    <a:gd name="connsiteX9" fmla="*/ 10173779 w 13623187"/>
                    <a:gd name="connsiteY9" fmla="*/ 6307015 h 6330460"/>
                    <a:gd name="connsiteX10" fmla="*/ 3397841 w 13623187"/>
                    <a:gd name="connsiteY10" fmla="*/ 6330460 h 6330460"/>
                    <a:gd name="connsiteX11" fmla="*/ 3327501 w 13623187"/>
                    <a:gd name="connsiteY11" fmla="*/ 4243753 h 6330460"/>
                    <a:gd name="connsiteX12" fmla="*/ 2647564 w 13623187"/>
                    <a:gd name="connsiteY12" fmla="*/ 4220308 h 6330460"/>
                    <a:gd name="connsiteX13" fmla="*/ 2647564 w 13623187"/>
                    <a:gd name="connsiteY13" fmla="*/ 6283569 h 6330460"/>
                    <a:gd name="connsiteX14" fmla="*/ 0 w 13623187"/>
                    <a:gd name="connsiteY14" fmla="*/ 6310100 h 6330460"/>
                    <a:gd name="connsiteX15" fmla="*/ 0 w 13623187"/>
                    <a:gd name="connsiteY15" fmla="*/ 0 h 6330460"/>
                    <a:gd name="connsiteX0" fmla="*/ 0 w 13623187"/>
                    <a:gd name="connsiteY0" fmla="*/ 0 h 6330460"/>
                    <a:gd name="connsiteX1" fmla="*/ 4406025 w 13623187"/>
                    <a:gd name="connsiteY1" fmla="*/ 46892 h 6330460"/>
                    <a:gd name="connsiteX2" fmla="*/ 6774087 w 13623187"/>
                    <a:gd name="connsiteY2" fmla="*/ 5017476 h 6330460"/>
                    <a:gd name="connsiteX3" fmla="*/ 9235932 w 13623187"/>
                    <a:gd name="connsiteY3" fmla="*/ 23446 h 6330460"/>
                    <a:gd name="connsiteX4" fmla="*/ 12213595 w 13623187"/>
                    <a:gd name="connsiteY4" fmla="*/ 1430215 h 6330460"/>
                    <a:gd name="connsiteX5" fmla="*/ 13620364 w 13623187"/>
                    <a:gd name="connsiteY5" fmla="*/ 6310100 h 6330460"/>
                    <a:gd name="connsiteX6" fmla="*/ 10877164 w 13623187"/>
                    <a:gd name="connsiteY6" fmla="*/ 6307015 h 6330460"/>
                    <a:gd name="connsiteX7" fmla="*/ 10877165 w 13623187"/>
                    <a:gd name="connsiteY7" fmla="*/ 4103077 h 6330460"/>
                    <a:gd name="connsiteX8" fmla="*/ 10197225 w 13623187"/>
                    <a:gd name="connsiteY8" fmla="*/ 4267200 h 6330460"/>
                    <a:gd name="connsiteX9" fmla="*/ 10173779 w 13623187"/>
                    <a:gd name="connsiteY9" fmla="*/ 6307015 h 6330460"/>
                    <a:gd name="connsiteX10" fmla="*/ 3397841 w 13623187"/>
                    <a:gd name="connsiteY10" fmla="*/ 6330460 h 6330460"/>
                    <a:gd name="connsiteX11" fmla="*/ 3421286 w 13623187"/>
                    <a:gd name="connsiteY11" fmla="*/ 4220307 h 6330460"/>
                    <a:gd name="connsiteX12" fmla="*/ 2647564 w 13623187"/>
                    <a:gd name="connsiteY12" fmla="*/ 4220308 h 6330460"/>
                    <a:gd name="connsiteX13" fmla="*/ 2647564 w 13623187"/>
                    <a:gd name="connsiteY13" fmla="*/ 6283569 h 6330460"/>
                    <a:gd name="connsiteX14" fmla="*/ 0 w 13623187"/>
                    <a:gd name="connsiteY14" fmla="*/ 6310100 h 6330460"/>
                    <a:gd name="connsiteX15" fmla="*/ 0 w 13623187"/>
                    <a:gd name="connsiteY15" fmla="*/ 0 h 6330460"/>
                    <a:gd name="connsiteX0" fmla="*/ 0 w 13623187"/>
                    <a:gd name="connsiteY0" fmla="*/ 0 h 6330460"/>
                    <a:gd name="connsiteX1" fmla="*/ 4406025 w 13623187"/>
                    <a:gd name="connsiteY1" fmla="*/ 46892 h 6330460"/>
                    <a:gd name="connsiteX2" fmla="*/ 6774087 w 13623187"/>
                    <a:gd name="connsiteY2" fmla="*/ 5017476 h 6330460"/>
                    <a:gd name="connsiteX3" fmla="*/ 9235932 w 13623187"/>
                    <a:gd name="connsiteY3" fmla="*/ 23446 h 6330460"/>
                    <a:gd name="connsiteX4" fmla="*/ 12213595 w 13623187"/>
                    <a:gd name="connsiteY4" fmla="*/ 1430215 h 6330460"/>
                    <a:gd name="connsiteX5" fmla="*/ 13620364 w 13623187"/>
                    <a:gd name="connsiteY5" fmla="*/ 6310100 h 6330460"/>
                    <a:gd name="connsiteX6" fmla="*/ 10877164 w 13623187"/>
                    <a:gd name="connsiteY6" fmla="*/ 6307015 h 6330460"/>
                    <a:gd name="connsiteX7" fmla="*/ 10877165 w 13623187"/>
                    <a:gd name="connsiteY7" fmla="*/ 4103077 h 6330460"/>
                    <a:gd name="connsiteX8" fmla="*/ 10197225 w 13623187"/>
                    <a:gd name="connsiteY8" fmla="*/ 4267200 h 6330460"/>
                    <a:gd name="connsiteX9" fmla="*/ 10173779 w 13623187"/>
                    <a:gd name="connsiteY9" fmla="*/ 6307015 h 6330460"/>
                    <a:gd name="connsiteX10" fmla="*/ 3397841 w 13623187"/>
                    <a:gd name="connsiteY10" fmla="*/ 6330460 h 6330460"/>
                    <a:gd name="connsiteX11" fmla="*/ 3421286 w 13623187"/>
                    <a:gd name="connsiteY11" fmla="*/ 4220307 h 6330460"/>
                    <a:gd name="connsiteX12" fmla="*/ 2647564 w 13623187"/>
                    <a:gd name="connsiteY12" fmla="*/ 4220308 h 6330460"/>
                    <a:gd name="connsiteX13" fmla="*/ 2647564 w 13623187"/>
                    <a:gd name="connsiteY13" fmla="*/ 6283569 h 6330460"/>
                    <a:gd name="connsiteX14" fmla="*/ 0 w 13623187"/>
                    <a:gd name="connsiteY14" fmla="*/ 6310100 h 6330460"/>
                    <a:gd name="connsiteX15" fmla="*/ 0 w 13623187"/>
                    <a:gd name="connsiteY15" fmla="*/ 0 h 6330460"/>
                    <a:gd name="connsiteX0" fmla="*/ 0 w 13623187"/>
                    <a:gd name="connsiteY0" fmla="*/ 0 h 6330460"/>
                    <a:gd name="connsiteX1" fmla="*/ 4406025 w 13623187"/>
                    <a:gd name="connsiteY1" fmla="*/ 46892 h 6330460"/>
                    <a:gd name="connsiteX2" fmla="*/ 6774087 w 13623187"/>
                    <a:gd name="connsiteY2" fmla="*/ 5017476 h 6330460"/>
                    <a:gd name="connsiteX3" fmla="*/ 9235932 w 13623187"/>
                    <a:gd name="connsiteY3" fmla="*/ 23446 h 6330460"/>
                    <a:gd name="connsiteX4" fmla="*/ 12213595 w 13623187"/>
                    <a:gd name="connsiteY4" fmla="*/ 1430215 h 6330460"/>
                    <a:gd name="connsiteX5" fmla="*/ 13620364 w 13623187"/>
                    <a:gd name="connsiteY5" fmla="*/ 6310100 h 6330460"/>
                    <a:gd name="connsiteX6" fmla="*/ 10877164 w 13623187"/>
                    <a:gd name="connsiteY6" fmla="*/ 6307015 h 6330460"/>
                    <a:gd name="connsiteX7" fmla="*/ 10877165 w 13623187"/>
                    <a:gd name="connsiteY7" fmla="*/ 4103077 h 6330460"/>
                    <a:gd name="connsiteX8" fmla="*/ 10197225 w 13623187"/>
                    <a:gd name="connsiteY8" fmla="*/ 4267200 h 6330460"/>
                    <a:gd name="connsiteX9" fmla="*/ 10173779 w 13623187"/>
                    <a:gd name="connsiteY9" fmla="*/ 6307015 h 6330460"/>
                    <a:gd name="connsiteX10" fmla="*/ 3397841 w 13623187"/>
                    <a:gd name="connsiteY10" fmla="*/ 6330460 h 6330460"/>
                    <a:gd name="connsiteX11" fmla="*/ 3421286 w 13623187"/>
                    <a:gd name="connsiteY11" fmla="*/ 4220307 h 6330460"/>
                    <a:gd name="connsiteX12" fmla="*/ 2647564 w 13623187"/>
                    <a:gd name="connsiteY12" fmla="*/ 4220308 h 6330460"/>
                    <a:gd name="connsiteX13" fmla="*/ 2647564 w 13623187"/>
                    <a:gd name="connsiteY13" fmla="*/ 6283569 h 6330460"/>
                    <a:gd name="connsiteX14" fmla="*/ 0 w 13623187"/>
                    <a:gd name="connsiteY14" fmla="*/ 6310100 h 6330460"/>
                    <a:gd name="connsiteX15" fmla="*/ 0 w 13623187"/>
                    <a:gd name="connsiteY15" fmla="*/ 0 h 6330460"/>
                    <a:gd name="connsiteX0" fmla="*/ 0 w 13623187"/>
                    <a:gd name="connsiteY0" fmla="*/ 0 h 6330460"/>
                    <a:gd name="connsiteX1" fmla="*/ 4406025 w 13623187"/>
                    <a:gd name="connsiteY1" fmla="*/ 46892 h 6330460"/>
                    <a:gd name="connsiteX2" fmla="*/ 6774087 w 13623187"/>
                    <a:gd name="connsiteY2" fmla="*/ 5017476 h 6330460"/>
                    <a:gd name="connsiteX3" fmla="*/ 9235932 w 13623187"/>
                    <a:gd name="connsiteY3" fmla="*/ 23446 h 6330460"/>
                    <a:gd name="connsiteX4" fmla="*/ 12213595 w 13623187"/>
                    <a:gd name="connsiteY4" fmla="*/ 1430215 h 6330460"/>
                    <a:gd name="connsiteX5" fmla="*/ 13620364 w 13623187"/>
                    <a:gd name="connsiteY5" fmla="*/ 6310100 h 6330460"/>
                    <a:gd name="connsiteX6" fmla="*/ 10877164 w 13623187"/>
                    <a:gd name="connsiteY6" fmla="*/ 6307015 h 6330460"/>
                    <a:gd name="connsiteX7" fmla="*/ 10877165 w 13623187"/>
                    <a:gd name="connsiteY7" fmla="*/ 4103077 h 6330460"/>
                    <a:gd name="connsiteX8" fmla="*/ 10197225 w 13623187"/>
                    <a:gd name="connsiteY8" fmla="*/ 4267200 h 6330460"/>
                    <a:gd name="connsiteX9" fmla="*/ 10173779 w 13623187"/>
                    <a:gd name="connsiteY9" fmla="*/ 6307015 h 6330460"/>
                    <a:gd name="connsiteX10" fmla="*/ 3397841 w 13623187"/>
                    <a:gd name="connsiteY10" fmla="*/ 6330460 h 6330460"/>
                    <a:gd name="connsiteX11" fmla="*/ 3421286 w 13623187"/>
                    <a:gd name="connsiteY11" fmla="*/ 4220307 h 6330460"/>
                    <a:gd name="connsiteX12" fmla="*/ 2647564 w 13623187"/>
                    <a:gd name="connsiteY12" fmla="*/ 4220308 h 6330460"/>
                    <a:gd name="connsiteX13" fmla="*/ 2647564 w 13623187"/>
                    <a:gd name="connsiteY13" fmla="*/ 6283569 h 6330460"/>
                    <a:gd name="connsiteX14" fmla="*/ 0 w 13623187"/>
                    <a:gd name="connsiteY14" fmla="*/ 6310100 h 6330460"/>
                    <a:gd name="connsiteX15" fmla="*/ 0 w 13623187"/>
                    <a:gd name="connsiteY15" fmla="*/ 0 h 6330460"/>
                    <a:gd name="connsiteX0" fmla="*/ 0 w 13623187"/>
                    <a:gd name="connsiteY0" fmla="*/ 0 h 6330460"/>
                    <a:gd name="connsiteX1" fmla="*/ 4406025 w 13623187"/>
                    <a:gd name="connsiteY1" fmla="*/ 46892 h 6330460"/>
                    <a:gd name="connsiteX2" fmla="*/ 6774087 w 13623187"/>
                    <a:gd name="connsiteY2" fmla="*/ 5017476 h 6330460"/>
                    <a:gd name="connsiteX3" fmla="*/ 9235932 w 13623187"/>
                    <a:gd name="connsiteY3" fmla="*/ 23446 h 6330460"/>
                    <a:gd name="connsiteX4" fmla="*/ 12213595 w 13623187"/>
                    <a:gd name="connsiteY4" fmla="*/ 1430215 h 6330460"/>
                    <a:gd name="connsiteX5" fmla="*/ 13620364 w 13623187"/>
                    <a:gd name="connsiteY5" fmla="*/ 6310100 h 6330460"/>
                    <a:gd name="connsiteX6" fmla="*/ 10877164 w 13623187"/>
                    <a:gd name="connsiteY6" fmla="*/ 6307015 h 6330460"/>
                    <a:gd name="connsiteX7" fmla="*/ 10877165 w 13623187"/>
                    <a:gd name="connsiteY7" fmla="*/ 4103077 h 6330460"/>
                    <a:gd name="connsiteX8" fmla="*/ 10197225 w 13623187"/>
                    <a:gd name="connsiteY8" fmla="*/ 4267200 h 6330460"/>
                    <a:gd name="connsiteX9" fmla="*/ 10173779 w 13623187"/>
                    <a:gd name="connsiteY9" fmla="*/ 6307015 h 6330460"/>
                    <a:gd name="connsiteX10" fmla="*/ 3397841 w 13623187"/>
                    <a:gd name="connsiteY10" fmla="*/ 6330460 h 6330460"/>
                    <a:gd name="connsiteX11" fmla="*/ 3421286 w 13623187"/>
                    <a:gd name="connsiteY11" fmla="*/ 4220307 h 6330460"/>
                    <a:gd name="connsiteX12" fmla="*/ 2647564 w 13623187"/>
                    <a:gd name="connsiteY12" fmla="*/ 4220308 h 6330460"/>
                    <a:gd name="connsiteX13" fmla="*/ 2647564 w 13623187"/>
                    <a:gd name="connsiteY13" fmla="*/ 6283569 h 6330460"/>
                    <a:gd name="connsiteX14" fmla="*/ 0 w 13623187"/>
                    <a:gd name="connsiteY14" fmla="*/ 6310100 h 6330460"/>
                    <a:gd name="connsiteX15" fmla="*/ 0 w 13623187"/>
                    <a:gd name="connsiteY15" fmla="*/ 0 h 6330460"/>
                    <a:gd name="connsiteX0" fmla="*/ 914400 w 13623187"/>
                    <a:gd name="connsiteY0" fmla="*/ 1970108 h 6307645"/>
                    <a:gd name="connsiteX1" fmla="*/ 4406025 w 13623187"/>
                    <a:gd name="connsiteY1" fmla="*/ 24077 h 6307645"/>
                    <a:gd name="connsiteX2" fmla="*/ 6774087 w 13623187"/>
                    <a:gd name="connsiteY2" fmla="*/ 4994661 h 6307645"/>
                    <a:gd name="connsiteX3" fmla="*/ 9235932 w 13623187"/>
                    <a:gd name="connsiteY3" fmla="*/ 631 h 6307645"/>
                    <a:gd name="connsiteX4" fmla="*/ 12213595 w 13623187"/>
                    <a:gd name="connsiteY4" fmla="*/ 1407400 h 6307645"/>
                    <a:gd name="connsiteX5" fmla="*/ 13620364 w 13623187"/>
                    <a:gd name="connsiteY5" fmla="*/ 6287285 h 6307645"/>
                    <a:gd name="connsiteX6" fmla="*/ 10877164 w 13623187"/>
                    <a:gd name="connsiteY6" fmla="*/ 6284200 h 6307645"/>
                    <a:gd name="connsiteX7" fmla="*/ 10877165 w 13623187"/>
                    <a:gd name="connsiteY7" fmla="*/ 4080262 h 6307645"/>
                    <a:gd name="connsiteX8" fmla="*/ 10197225 w 13623187"/>
                    <a:gd name="connsiteY8" fmla="*/ 4244385 h 6307645"/>
                    <a:gd name="connsiteX9" fmla="*/ 10173779 w 13623187"/>
                    <a:gd name="connsiteY9" fmla="*/ 6284200 h 6307645"/>
                    <a:gd name="connsiteX10" fmla="*/ 3397841 w 13623187"/>
                    <a:gd name="connsiteY10" fmla="*/ 6307645 h 6307645"/>
                    <a:gd name="connsiteX11" fmla="*/ 3421286 w 13623187"/>
                    <a:gd name="connsiteY11" fmla="*/ 4197492 h 6307645"/>
                    <a:gd name="connsiteX12" fmla="*/ 2647564 w 13623187"/>
                    <a:gd name="connsiteY12" fmla="*/ 4197493 h 6307645"/>
                    <a:gd name="connsiteX13" fmla="*/ 2647564 w 13623187"/>
                    <a:gd name="connsiteY13" fmla="*/ 6260754 h 6307645"/>
                    <a:gd name="connsiteX14" fmla="*/ 0 w 13623187"/>
                    <a:gd name="connsiteY14" fmla="*/ 6287285 h 6307645"/>
                    <a:gd name="connsiteX15" fmla="*/ 914400 w 13623187"/>
                    <a:gd name="connsiteY15" fmla="*/ 1970108 h 6307645"/>
                    <a:gd name="connsiteX0" fmla="*/ 914400 w 13623187"/>
                    <a:gd name="connsiteY0" fmla="*/ 1970108 h 6307645"/>
                    <a:gd name="connsiteX1" fmla="*/ 4406025 w 13623187"/>
                    <a:gd name="connsiteY1" fmla="*/ 24077 h 6307645"/>
                    <a:gd name="connsiteX2" fmla="*/ 6774087 w 13623187"/>
                    <a:gd name="connsiteY2" fmla="*/ 4994661 h 6307645"/>
                    <a:gd name="connsiteX3" fmla="*/ 9235932 w 13623187"/>
                    <a:gd name="connsiteY3" fmla="*/ 631 h 6307645"/>
                    <a:gd name="connsiteX4" fmla="*/ 12213595 w 13623187"/>
                    <a:gd name="connsiteY4" fmla="*/ 1407400 h 6307645"/>
                    <a:gd name="connsiteX5" fmla="*/ 13620364 w 13623187"/>
                    <a:gd name="connsiteY5" fmla="*/ 6287285 h 6307645"/>
                    <a:gd name="connsiteX6" fmla="*/ 10877164 w 13623187"/>
                    <a:gd name="connsiteY6" fmla="*/ 6284200 h 6307645"/>
                    <a:gd name="connsiteX7" fmla="*/ 10877165 w 13623187"/>
                    <a:gd name="connsiteY7" fmla="*/ 4080262 h 6307645"/>
                    <a:gd name="connsiteX8" fmla="*/ 10197225 w 13623187"/>
                    <a:gd name="connsiteY8" fmla="*/ 4244385 h 6307645"/>
                    <a:gd name="connsiteX9" fmla="*/ 10173779 w 13623187"/>
                    <a:gd name="connsiteY9" fmla="*/ 6284200 h 6307645"/>
                    <a:gd name="connsiteX10" fmla="*/ 3397841 w 13623187"/>
                    <a:gd name="connsiteY10" fmla="*/ 6307645 h 6307645"/>
                    <a:gd name="connsiteX11" fmla="*/ 3421286 w 13623187"/>
                    <a:gd name="connsiteY11" fmla="*/ 4197492 h 6307645"/>
                    <a:gd name="connsiteX12" fmla="*/ 2647564 w 13623187"/>
                    <a:gd name="connsiteY12" fmla="*/ 4197493 h 6307645"/>
                    <a:gd name="connsiteX13" fmla="*/ 2647564 w 13623187"/>
                    <a:gd name="connsiteY13" fmla="*/ 6260754 h 6307645"/>
                    <a:gd name="connsiteX14" fmla="*/ 0 w 13623187"/>
                    <a:gd name="connsiteY14" fmla="*/ 6287285 h 6307645"/>
                    <a:gd name="connsiteX15" fmla="*/ 914400 w 13623187"/>
                    <a:gd name="connsiteY15" fmla="*/ 1970108 h 6307645"/>
                    <a:gd name="connsiteX0" fmla="*/ 914400 w 13623187"/>
                    <a:gd name="connsiteY0" fmla="*/ 1985552 h 6323089"/>
                    <a:gd name="connsiteX1" fmla="*/ 4406025 w 13623187"/>
                    <a:gd name="connsiteY1" fmla="*/ 39521 h 6323089"/>
                    <a:gd name="connsiteX2" fmla="*/ 6774087 w 13623187"/>
                    <a:gd name="connsiteY2" fmla="*/ 5010105 h 6323089"/>
                    <a:gd name="connsiteX3" fmla="*/ 9235932 w 13623187"/>
                    <a:gd name="connsiteY3" fmla="*/ 16075 h 6323089"/>
                    <a:gd name="connsiteX4" fmla="*/ 12213595 w 13623187"/>
                    <a:gd name="connsiteY4" fmla="*/ 1422844 h 6323089"/>
                    <a:gd name="connsiteX5" fmla="*/ 13620364 w 13623187"/>
                    <a:gd name="connsiteY5" fmla="*/ 6302729 h 6323089"/>
                    <a:gd name="connsiteX6" fmla="*/ 10877164 w 13623187"/>
                    <a:gd name="connsiteY6" fmla="*/ 6299644 h 6323089"/>
                    <a:gd name="connsiteX7" fmla="*/ 10877165 w 13623187"/>
                    <a:gd name="connsiteY7" fmla="*/ 4095706 h 6323089"/>
                    <a:gd name="connsiteX8" fmla="*/ 10197225 w 13623187"/>
                    <a:gd name="connsiteY8" fmla="*/ 4259829 h 6323089"/>
                    <a:gd name="connsiteX9" fmla="*/ 10173779 w 13623187"/>
                    <a:gd name="connsiteY9" fmla="*/ 6299644 h 6323089"/>
                    <a:gd name="connsiteX10" fmla="*/ 3397841 w 13623187"/>
                    <a:gd name="connsiteY10" fmla="*/ 6323089 h 6323089"/>
                    <a:gd name="connsiteX11" fmla="*/ 3421286 w 13623187"/>
                    <a:gd name="connsiteY11" fmla="*/ 4212936 h 6323089"/>
                    <a:gd name="connsiteX12" fmla="*/ 2647564 w 13623187"/>
                    <a:gd name="connsiteY12" fmla="*/ 4212937 h 6323089"/>
                    <a:gd name="connsiteX13" fmla="*/ 2647564 w 13623187"/>
                    <a:gd name="connsiteY13" fmla="*/ 6276198 h 6323089"/>
                    <a:gd name="connsiteX14" fmla="*/ 0 w 13623187"/>
                    <a:gd name="connsiteY14" fmla="*/ 6302729 h 6323089"/>
                    <a:gd name="connsiteX15" fmla="*/ 914400 w 13623187"/>
                    <a:gd name="connsiteY15" fmla="*/ 1985552 h 6323089"/>
                    <a:gd name="connsiteX0" fmla="*/ 937847 w 13646634"/>
                    <a:gd name="connsiteY0" fmla="*/ 1985552 h 6323089"/>
                    <a:gd name="connsiteX1" fmla="*/ 4429472 w 13646634"/>
                    <a:gd name="connsiteY1" fmla="*/ 39521 h 6323089"/>
                    <a:gd name="connsiteX2" fmla="*/ 6797534 w 13646634"/>
                    <a:gd name="connsiteY2" fmla="*/ 5010105 h 6323089"/>
                    <a:gd name="connsiteX3" fmla="*/ 9259379 w 13646634"/>
                    <a:gd name="connsiteY3" fmla="*/ 16075 h 6323089"/>
                    <a:gd name="connsiteX4" fmla="*/ 12237042 w 13646634"/>
                    <a:gd name="connsiteY4" fmla="*/ 1422844 h 6323089"/>
                    <a:gd name="connsiteX5" fmla="*/ 13643811 w 13646634"/>
                    <a:gd name="connsiteY5" fmla="*/ 6302729 h 6323089"/>
                    <a:gd name="connsiteX6" fmla="*/ 10900611 w 13646634"/>
                    <a:gd name="connsiteY6" fmla="*/ 6299644 h 6323089"/>
                    <a:gd name="connsiteX7" fmla="*/ 10900612 w 13646634"/>
                    <a:gd name="connsiteY7" fmla="*/ 4095706 h 6323089"/>
                    <a:gd name="connsiteX8" fmla="*/ 10220672 w 13646634"/>
                    <a:gd name="connsiteY8" fmla="*/ 4259829 h 6323089"/>
                    <a:gd name="connsiteX9" fmla="*/ 10197226 w 13646634"/>
                    <a:gd name="connsiteY9" fmla="*/ 6299644 h 6323089"/>
                    <a:gd name="connsiteX10" fmla="*/ 3421288 w 13646634"/>
                    <a:gd name="connsiteY10" fmla="*/ 6323089 h 6323089"/>
                    <a:gd name="connsiteX11" fmla="*/ 3444733 w 13646634"/>
                    <a:gd name="connsiteY11" fmla="*/ 4212936 h 6323089"/>
                    <a:gd name="connsiteX12" fmla="*/ 2671011 w 13646634"/>
                    <a:gd name="connsiteY12" fmla="*/ 4212937 h 6323089"/>
                    <a:gd name="connsiteX13" fmla="*/ 2671011 w 13646634"/>
                    <a:gd name="connsiteY13" fmla="*/ 6276198 h 6323089"/>
                    <a:gd name="connsiteX14" fmla="*/ 0 w 13646634"/>
                    <a:gd name="connsiteY14" fmla="*/ 6232390 h 6323089"/>
                    <a:gd name="connsiteX15" fmla="*/ 937847 w 13646634"/>
                    <a:gd name="connsiteY15" fmla="*/ 1985552 h 6323089"/>
                    <a:gd name="connsiteX0" fmla="*/ 867509 w 13576296"/>
                    <a:gd name="connsiteY0" fmla="*/ 1985552 h 6323089"/>
                    <a:gd name="connsiteX1" fmla="*/ 4359134 w 13576296"/>
                    <a:gd name="connsiteY1" fmla="*/ 39521 h 6323089"/>
                    <a:gd name="connsiteX2" fmla="*/ 6727196 w 13576296"/>
                    <a:gd name="connsiteY2" fmla="*/ 5010105 h 6323089"/>
                    <a:gd name="connsiteX3" fmla="*/ 9189041 w 13576296"/>
                    <a:gd name="connsiteY3" fmla="*/ 16075 h 6323089"/>
                    <a:gd name="connsiteX4" fmla="*/ 12166704 w 13576296"/>
                    <a:gd name="connsiteY4" fmla="*/ 1422844 h 6323089"/>
                    <a:gd name="connsiteX5" fmla="*/ 13573473 w 13576296"/>
                    <a:gd name="connsiteY5" fmla="*/ 6302729 h 6323089"/>
                    <a:gd name="connsiteX6" fmla="*/ 10830273 w 13576296"/>
                    <a:gd name="connsiteY6" fmla="*/ 6299644 h 6323089"/>
                    <a:gd name="connsiteX7" fmla="*/ 10830274 w 13576296"/>
                    <a:gd name="connsiteY7" fmla="*/ 4095706 h 6323089"/>
                    <a:gd name="connsiteX8" fmla="*/ 10150334 w 13576296"/>
                    <a:gd name="connsiteY8" fmla="*/ 4259829 h 6323089"/>
                    <a:gd name="connsiteX9" fmla="*/ 10126888 w 13576296"/>
                    <a:gd name="connsiteY9" fmla="*/ 6299644 h 6323089"/>
                    <a:gd name="connsiteX10" fmla="*/ 3350950 w 13576296"/>
                    <a:gd name="connsiteY10" fmla="*/ 6323089 h 6323089"/>
                    <a:gd name="connsiteX11" fmla="*/ 3374395 w 13576296"/>
                    <a:gd name="connsiteY11" fmla="*/ 4212936 h 6323089"/>
                    <a:gd name="connsiteX12" fmla="*/ 2600673 w 13576296"/>
                    <a:gd name="connsiteY12" fmla="*/ 4212937 h 6323089"/>
                    <a:gd name="connsiteX13" fmla="*/ 2600673 w 13576296"/>
                    <a:gd name="connsiteY13" fmla="*/ 6276198 h 6323089"/>
                    <a:gd name="connsiteX14" fmla="*/ 0 w 13576296"/>
                    <a:gd name="connsiteY14" fmla="*/ 6302729 h 6323089"/>
                    <a:gd name="connsiteX15" fmla="*/ 867509 w 13576296"/>
                    <a:gd name="connsiteY15" fmla="*/ 1985552 h 6323089"/>
                    <a:gd name="connsiteX0" fmla="*/ 875123 w 13583910"/>
                    <a:gd name="connsiteY0" fmla="*/ 1985552 h 6323089"/>
                    <a:gd name="connsiteX1" fmla="*/ 4366748 w 13583910"/>
                    <a:gd name="connsiteY1" fmla="*/ 39521 h 6323089"/>
                    <a:gd name="connsiteX2" fmla="*/ 6734810 w 13583910"/>
                    <a:gd name="connsiteY2" fmla="*/ 5010105 h 6323089"/>
                    <a:gd name="connsiteX3" fmla="*/ 9196655 w 13583910"/>
                    <a:gd name="connsiteY3" fmla="*/ 16075 h 6323089"/>
                    <a:gd name="connsiteX4" fmla="*/ 12174318 w 13583910"/>
                    <a:gd name="connsiteY4" fmla="*/ 1422844 h 6323089"/>
                    <a:gd name="connsiteX5" fmla="*/ 13581087 w 13583910"/>
                    <a:gd name="connsiteY5" fmla="*/ 6302729 h 6323089"/>
                    <a:gd name="connsiteX6" fmla="*/ 10837887 w 13583910"/>
                    <a:gd name="connsiteY6" fmla="*/ 6299644 h 6323089"/>
                    <a:gd name="connsiteX7" fmla="*/ 10837888 w 13583910"/>
                    <a:gd name="connsiteY7" fmla="*/ 4095706 h 6323089"/>
                    <a:gd name="connsiteX8" fmla="*/ 10157948 w 13583910"/>
                    <a:gd name="connsiteY8" fmla="*/ 4259829 h 6323089"/>
                    <a:gd name="connsiteX9" fmla="*/ 10134502 w 13583910"/>
                    <a:gd name="connsiteY9" fmla="*/ 6299644 h 6323089"/>
                    <a:gd name="connsiteX10" fmla="*/ 3358564 w 13583910"/>
                    <a:gd name="connsiteY10" fmla="*/ 6323089 h 6323089"/>
                    <a:gd name="connsiteX11" fmla="*/ 3382009 w 13583910"/>
                    <a:gd name="connsiteY11" fmla="*/ 4212936 h 6323089"/>
                    <a:gd name="connsiteX12" fmla="*/ 2608287 w 13583910"/>
                    <a:gd name="connsiteY12" fmla="*/ 4212937 h 6323089"/>
                    <a:gd name="connsiteX13" fmla="*/ 2608287 w 13583910"/>
                    <a:gd name="connsiteY13" fmla="*/ 6276198 h 6323089"/>
                    <a:gd name="connsiteX14" fmla="*/ 7614 w 13583910"/>
                    <a:gd name="connsiteY14" fmla="*/ 6302729 h 6323089"/>
                    <a:gd name="connsiteX15" fmla="*/ 875123 w 13583910"/>
                    <a:gd name="connsiteY15" fmla="*/ 1985552 h 6323089"/>
                    <a:gd name="connsiteX0" fmla="*/ 1154365 w 13581798"/>
                    <a:gd name="connsiteY0" fmla="*/ 1654535 h 6343764"/>
                    <a:gd name="connsiteX1" fmla="*/ 4364636 w 13581798"/>
                    <a:gd name="connsiteY1" fmla="*/ 60196 h 6343764"/>
                    <a:gd name="connsiteX2" fmla="*/ 6732698 w 13581798"/>
                    <a:gd name="connsiteY2" fmla="*/ 5030780 h 6343764"/>
                    <a:gd name="connsiteX3" fmla="*/ 9194543 w 13581798"/>
                    <a:gd name="connsiteY3" fmla="*/ 36750 h 6343764"/>
                    <a:gd name="connsiteX4" fmla="*/ 12172206 w 13581798"/>
                    <a:gd name="connsiteY4" fmla="*/ 1443519 h 6343764"/>
                    <a:gd name="connsiteX5" fmla="*/ 13578975 w 13581798"/>
                    <a:gd name="connsiteY5" fmla="*/ 6323404 h 6343764"/>
                    <a:gd name="connsiteX6" fmla="*/ 10835775 w 13581798"/>
                    <a:gd name="connsiteY6" fmla="*/ 6320319 h 6343764"/>
                    <a:gd name="connsiteX7" fmla="*/ 10835776 w 13581798"/>
                    <a:gd name="connsiteY7" fmla="*/ 4116381 h 6343764"/>
                    <a:gd name="connsiteX8" fmla="*/ 10155836 w 13581798"/>
                    <a:gd name="connsiteY8" fmla="*/ 4280504 h 6343764"/>
                    <a:gd name="connsiteX9" fmla="*/ 10132390 w 13581798"/>
                    <a:gd name="connsiteY9" fmla="*/ 6320319 h 6343764"/>
                    <a:gd name="connsiteX10" fmla="*/ 3356452 w 13581798"/>
                    <a:gd name="connsiteY10" fmla="*/ 6343764 h 6343764"/>
                    <a:gd name="connsiteX11" fmla="*/ 3379897 w 13581798"/>
                    <a:gd name="connsiteY11" fmla="*/ 4233611 h 6343764"/>
                    <a:gd name="connsiteX12" fmla="*/ 2606175 w 13581798"/>
                    <a:gd name="connsiteY12" fmla="*/ 4233612 h 6343764"/>
                    <a:gd name="connsiteX13" fmla="*/ 2606175 w 13581798"/>
                    <a:gd name="connsiteY13" fmla="*/ 6296873 h 6343764"/>
                    <a:gd name="connsiteX14" fmla="*/ 5502 w 13581798"/>
                    <a:gd name="connsiteY14" fmla="*/ 6323404 h 6343764"/>
                    <a:gd name="connsiteX15" fmla="*/ 1154365 w 13581798"/>
                    <a:gd name="connsiteY15" fmla="*/ 1654535 h 6343764"/>
                    <a:gd name="connsiteX0" fmla="*/ 1154012 w 13581445"/>
                    <a:gd name="connsiteY0" fmla="*/ 1654535 h 6343764"/>
                    <a:gd name="connsiteX1" fmla="*/ 4364283 w 13581445"/>
                    <a:gd name="connsiteY1" fmla="*/ 60196 h 6343764"/>
                    <a:gd name="connsiteX2" fmla="*/ 6732345 w 13581445"/>
                    <a:gd name="connsiteY2" fmla="*/ 5030780 h 6343764"/>
                    <a:gd name="connsiteX3" fmla="*/ 9194190 w 13581445"/>
                    <a:gd name="connsiteY3" fmla="*/ 36750 h 6343764"/>
                    <a:gd name="connsiteX4" fmla="*/ 12171853 w 13581445"/>
                    <a:gd name="connsiteY4" fmla="*/ 1443519 h 6343764"/>
                    <a:gd name="connsiteX5" fmla="*/ 13578622 w 13581445"/>
                    <a:gd name="connsiteY5" fmla="*/ 6323404 h 6343764"/>
                    <a:gd name="connsiteX6" fmla="*/ 10835422 w 13581445"/>
                    <a:gd name="connsiteY6" fmla="*/ 6320319 h 6343764"/>
                    <a:gd name="connsiteX7" fmla="*/ 10835423 w 13581445"/>
                    <a:gd name="connsiteY7" fmla="*/ 4116381 h 6343764"/>
                    <a:gd name="connsiteX8" fmla="*/ 10155483 w 13581445"/>
                    <a:gd name="connsiteY8" fmla="*/ 4280504 h 6343764"/>
                    <a:gd name="connsiteX9" fmla="*/ 10132037 w 13581445"/>
                    <a:gd name="connsiteY9" fmla="*/ 6320319 h 6343764"/>
                    <a:gd name="connsiteX10" fmla="*/ 3356099 w 13581445"/>
                    <a:gd name="connsiteY10" fmla="*/ 6343764 h 6343764"/>
                    <a:gd name="connsiteX11" fmla="*/ 3379544 w 13581445"/>
                    <a:gd name="connsiteY11" fmla="*/ 4233611 h 6343764"/>
                    <a:gd name="connsiteX12" fmla="*/ 2605822 w 13581445"/>
                    <a:gd name="connsiteY12" fmla="*/ 4233612 h 6343764"/>
                    <a:gd name="connsiteX13" fmla="*/ 2605822 w 13581445"/>
                    <a:gd name="connsiteY13" fmla="*/ 6296873 h 6343764"/>
                    <a:gd name="connsiteX14" fmla="*/ 5149 w 13581445"/>
                    <a:gd name="connsiteY14" fmla="*/ 6323404 h 6343764"/>
                    <a:gd name="connsiteX15" fmla="*/ 1154012 w 13581445"/>
                    <a:gd name="connsiteY15" fmla="*/ 1654535 h 6343764"/>
                    <a:gd name="connsiteX0" fmla="*/ 1227606 w 13655039"/>
                    <a:gd name="connsiteY0" fmla="*/ 1654535 h 6343764"/>
                    <a:gd name="connsiteX1" fmla="*/ 4437877 w 13655039"/>
                    <a:gd name="connsiteY1" fmla="*/ 60196 h 6343764"/>
                    <a:gd name="connsiteX2" fmla="*/ 6805939 w 13655039"/>
                    <a:gd name="connsiteY2" fmla="*/ 5030780 h 6343764"/>
                    <a:gd name="connsiteX3" fmla="*/ 9267784 w 13655039"/>
                    <a:gd name="connsiteY3" fmla="*/ 36750 h 6343764"/>
                    <a:gd name="connsiteX4" fmla="*/ 12245447 w 13655039"/>
                    <a:gd name="connsiteY4" fmla="*/ 1443519 h 6343764"/>
                    <a:gd name="connsiteX5" fmla="*/ 13652216 w 13655039"/>
                    <a:gd name="connsiteY5" fmla="*/ 6323404 h 6343764"/>
                    <a:gd name="connsiteX6" fmla="*/ 10909016 w 13655039"/>
                    <a:gd name="connsiteY6" fmla="*/ 6320319 h 6343764"/>
                    <a:gd name="connsiteX7" fmla="*/ 10909017 w 13655039"/>
                    <a:gd name="connsiteY7" fmla="*/ 4116381 h 6343764"/>
                    <a:gd name="connsiteX8" fmla="*/ 10229077 w 13655039"/>
                    <a:gd name="connsiteY8" fmla="*/ 4280504 h 6343764"/>
                    <a:gd name="connsiteX9" fmla="*/ 10205631 w 13655039"/>
                    <a:gd name="connsiteY9" fmla="*/ 6320319 h 6343764"/>
                    <a:gd name="connsiteX10" fmla="*/ 3429693 w 13655039"/>
                    <a:gd name="connsiteY10" fmla="*/ 6343764 h 6343764"/>
                    <a:gd name="connsiteX11" fmla="*/ 3453138 w 13655039"/>
                    <a:gd name="connsiteY11" fmla="*/ 4233611 h 6343764"/>
                    <a:gd name="connsiteX12" fmla="*/ 2679416 w 13655039"/>
                    <a:gd name="connsiteY12" fmla="*/ 4233612 h 6343764"/>
                    <a:gd name="connsiteX13" fmla="*/ 2679416 w 13655039"/>
                    <a:gd name="connsiteY13" fmla="*/ 6296873 h 6343764"/>
                    <a:gd name="connsiteX14" fmla="*/ 78743 w 13655039"/>
                    <a:gd name="connsiteY14" fmla="*/ 6323404 h 6343764"/>
                    <a:gd name="connsiteX15" fmla="*/ 1227606 w 13655039"/>
                    <a:gd name="connsiteY15" fmla="*/ 1654535 h 6343764"/>
                    <a:gd name="connsiteX0" fmla="*/ 1227606 w 13655039"/>
                    <a:gd name="connsiteY0" fmla="*/ 1626092 h 6315321"/>
                    <a:gd name="connsiteX1" fmla="*/ 4437877 w 13655039"/>
                    <a:gd name="connsiteY1" fmla="*/ 31753 h 6315321"/>
                    <a:gd name="connsiteX2" fmla="*/ 6805939 w 13655039"/>
                    <a:gd name="connsiteY2" fmla="*/ 5002337 h 6315321"/>
                    <a:gd name="connsiteX3" fmla="*/ 9267784 w 13655039"/>
                    <a:gd name="connsiteY3" fmla="*/ 8307 h 6315321"/>
                    <a:gd name="connsiteX4" fmla="*/ 12245447 w 13655039"/>
                    <a:gd name="connsiteY4" fmla="*/ 1415076 h 6315321"/>
                    <a:gd name="connsiteX5" fmla="*/ 13652216 w 13655039"/>
                    <a:gd name="connsiteY5" fmla="*/ 6294961 h 6315321"/>
                    <a:gd name="connsiteX6" fmla="*/ 10909016 w 13655039"/>
                    <a:gd name="connsiteY6" fmla="*/ 6291876 h 6315321"/>
                    <a:gd name="connsiteX7" fmla="*/ 10909017 w 13655039"/>
                    <a:gd name="connsiteY7" fmla="*/ 4087938 h 6315321"/>
                    <a:gd name="connsiteX8" fmla="*/ 10229077 w 13655039"/>
                    <a:gd name="connsiteY8" fmla="*/ 4252061 h 6315321"/>
                    <a:gd name="connsiteX9" fmla="*/ 10205631 w 13655039"/>
                    <a:gd name="connsiteY9" fmla="*/ 6291876 h 6315321"/>
                    <a:gd name="connsiteX10" fmla="*/ 3429693 w 13655039"/>
                    <a:gd name="connsiteY10" fmla="*/ 6315321 h 6315321"/>
                    <a:gd name="connsiteX11" fmla="*/ 3453138 w 13655039"/>
                    <a:gd name="connsiteY11" fmla="*/ 4205168 h 6315321"/>
                    <a:gd name="connsiteX12" fmla="*/ 2679416 w 13655039"/>
                    <a:gd name="connsiteY12" fmla="*/ 4205169 h 6315321"/>
                    <a:gd name="connsiteX13" fmla="*/ 2679416 w 13655039"/>
                    <a:gd name="connsiteY13" fmla="*/ 6268430 h 6315321"/>
                    <a:gd name="connsiteX14" fmla="*/ 78743 w 13655039"/>
                    <a:gd name="connsiteY14" fmla="*/ 6294961 h 6315321"/>
                    <a:gd name="connsiteX15" fmla="*/ 1227606 w 13655039"/>
                    <a:gd name="connsiteY15" fmla="*/ 1626092 h 6315321"/>
                    <a:gd name="connsiteX0" fmla="*/ 1227606 w 13655039"/>
                    <a:gd name="connsiteY0" fmla="*/ 1618416 h 6307645"/>
                    <a:gd name="connsiteX1" fmla="*/ 4437877 w 13655039"/>
                    <a:gd name="connsiteY1" fmla="*/ 24077 h 6307645"/>
                    <a:gd name="connsiteX2" fmla="*/ 6805939 w 13655039"/>
                    <a:gd name="connsiteY2" fmla="*/ 4994661 h 6307645"/>
                    <a:gd name="connsiteX3" fmla="*/ 9267784 w 13655039"/>
                    <a:gd name="connsiteY3" fmla="*/ 631 h 6307645"/>
                    <a:gd name="connsiteX4" fmla="*/ 12245447 w 13655039"/>
                    <a:gd name="connsiteY4" fmla="*/ 1407400 h 6307645"/>
                    <a:gd name="connsiteX5" fmla="*/ 13652216 w 13655039"/>
                    <a:gd name="connsiteY5" fmla="*/ 6287285 h 6307645"/>
                    <a:gd name="connsiteX6" fmla="*/ 10909016 w 13655039"/>
                    <a:gd name="connsiteY6" fmla="*/ 6284200 h 6307645"/>
                    <a:gd name="connsiteX7" fmla="*/ 10909017 w 13655039"/>
                    <a:gd name="connsiteY7" fmla="*/ 4080262 h 6307645"/>
                    <a:gd name="connsiteX8" fmla="*/ 10229077 w 13655039"/>
                    <a:gd name="connsiteY8" fmla="*/ 4244385 h 6307645"/>
                    <a:gd name="connsiteX9" fmla="*/ 10205631 w 13655039"/>
                    <a:gd name="connsiteY9" fmla="*/ 6284200 h 6307645"/>
                    <a:gd name="connsiteX10" fmla="*/ 3429693 w 13655039"/>
                    <a:gd name="connsiteY10" fmla="*/ 6307645 h 6307645"/>
                    <a:gd name="connsiteX11" fmla="*/ 3453138 w 13655039"/>
                    <a:gd name="connsiteY11" fmla="*/ 4197492 h 6307645"/>
                    <a:gd name="connsiteX12" fmla="*/ 2679416 w 13655039"/>
                    <a:gd name="connsiteY12" fmla="*/ 4197493 h 6307645"/>
                    <a:gd name="connsiteX13" fmla="*/ 2679416 w 13655039"/>
                    <a:gd name="connsiteY13" fmla="*/ 6260754 h 6307645"/>
                    <a:gd name="connsiteX14" fmla="*/ 78743 w 13655039"/>
                    <a:gd name="connsiteY14" fmla="*/ 6287285 h 6307645"/>
                    <a:gd name="connsiteX15" fmla="*/ 1227606 w 13655039"/>
                    <a:gd name="connsiteY15" fmla="*/ 1618416 h 6307645"/>
                    <a:gd name="connsiteX0" fmla="*/ 1235776 w 13663209"/>
                    <a:gd name="connsiteY0" fmla="*/ 1618416 h 6307645"/>
                    <a:gd name="connsiteX1" fmla="*/ 4446047 w 13663209"/>
                    <a:gd name="connsiteY1" fmla="*/ 24077 h 6307645"/>
                    <a:gd name="connsiteX2" fmla="*/ 6814109 w 13663209"/>
                    <a:gd name="connsiteY2" fmla="*/ 4994661 h 6307645"/>
                    <a:gd name="connsiteX3" fmla="*/ 9275954 w 13663209"/>
                    <a:gd name="connsiteY3" fmla="*/ 631 h 6307645"/>
                    <a:gd name="connsiteX4" fmla="*/ 12253617 w 13663209"/>
                    <a:gd name="connsiteY4" fmla="*/ 1407400 h 6307645"/>
                    <a:gd name="connsiteX5" fmla="*/ 13660386 w 13663209"/>
                    <a:gd name="connsiteY5" fmla="*/ 6287285 h 6307645"/>
                    <a:gd name="connsiteX6" fmla="*/ 10917186 w 13663209"/>
                    <a:gd name="connsiteY6" fmla="*/ 6284200 h 6307645"/>
                    <a:gd name="connsiteX7" fmla="*/ 10917187 w 13663209"/>
                    <a:gd name="connsiteY7" fmla="*/ 4080262 h 6307645"/>
                    <a:gd name="connsiteX8" fmla="*/ 10237247 w 13663209"/>
                    <a:gd name="connsiteY8" fmla="*/ 4244385 h 6307645"/>
                    <a:gd name="connsiteX9" fmla="*/ 10213801 w 13663209"/>
                    <a:gd name="connsiteY9" fmla="*/ 6284200 h 6307645"/>
                    <a:gd name="connsiteX10" fmla="*/ 3437863 w 13663209"/>
                    <a:gd name="connsiteY10" fmla="*/ 6307645 h 6307645"/>
                    <a:gd name="connsiteX11" fmla="*/ 3461308 w 13663209"/>
                    <a:gd name="connsiteY11" fmla="*/ 4197492 h 6307645"/>
                    <a:gd name="connsiteX12" fmla="*/ 2687586 w 13663209"/>
                    <a:gd name="connsiteY12" fmla="*/ 4197493 h 6307645"/>
                    <a:gd name="connsiteX13" fmla="*/ 2687586 w 13663209"/>
                    <a:gd name="connsiteY13" fmla="*/ 6260754 h 6307645"/>
                    <a:gd name="connsiteX14" fmla="*/ 86913 w 13663209"/>
                    <a:gd name="connsiteY14" fmla="*/ 6287285 h 6307645"/>
                    <a:gd name="connsiteX15" fmla="*/ 1235776 w 13663209"/>
                    <a:gd name="connsiteY15" fmla="*/ 1618416 h 6307645"/>
                    <a:gd name="connsiteX0" fmla="*/ 1235776 w 13663209"/>
                    <a:gd name="connsiteY0" fmla="*/ 1618416 h 6307645"/>
                    <a:gd name="connsiteX1" fmla="*/ 4446047 w 13663209"/>
                    <a:gd name="connsiteY1" fmla="*/ 24077 h 6307645"/>
                    <a:gd name="connsiteX2" fmla="*/ 6814109 w 13663209"/>
                    <a:gd name="connsiteY2" fmla="*/ 4994661 h 6307645"/>
                    <a:gd name="connsiteX3" fmla="*/ 9275954 w 13663209"/>
                    <a:gd name="connsiteY3" fmla="*/ 631 h 6307645"/>
                    <a:gd name="connsiteX4" fmla="*/ 12253617 w 13663209"/>
                    <a:gd name="connsiteY4" fmla="*/ 1407400 h 6307645"/>
                    <a:gd name="connsiteX5" fmla="*/ 13660386 w 13663209"/>
                    <a:gd name="connsiteY5" fmla="*/ 6287285 h 6307645"/>
                    <a:gd name="connsiteX6" fmla="*/ 10917186 w 13663209"/>
                    <a:gd name="connsiteY6" fmla="*/ 6284200 h 6307645"/>
                    <a:gd name="connsiteX7" fmla="*/ 10917187 w 13663209"/>
                    <a:gd name="connsiteY7" fmla="*/ 4080262 h 6307645"/>
                    <a:gd name="connsiteX8" fmla="*/ 10237247 w 13663209"/>
                    <a:gd name="connsiteY8" fmla="*/ 4244385 h 6307645"/>
                    <a:gd name="connsiteX9" fmla="*/ 10213801 w 13663209"/>
                    <a:gd name="connsiteY9" fmla="*/ 6284200 h 6307645"/>
                    <a:gd name="connsiteX10" fmla="*/ 3437863 w 13663209"/>
                    <a:gd name="connsiteY10" fmla="*/ 6307645 h 6307645"/>
                    <a:gd name="connsiteX11" fmla="*/ 3461308 w 13663209"/>
                    <a:gd name="connsiteY11" fmla="*/ 4197492 h 6307645"/>
                    <a:gd name="connsiteX12" fmla="*/ 2687586 w 13663209"/>
                    <a:gd name="connsiteY12" fmla="*/ 4197493 h 6307645"/>
                    <a:gd name="connsiteX13" fmla="*/ 2687586 w 13663209"/>
                    <a:gd name="connsiteY13" fmla="*/ 6260754 h 6307645"/>
                    <a:gd name="connsiteX14" fmla="*/ 86913 w 13663209"/>
                    <a:gd name="connsiteY14" fmla="*/ 6287285 h 6307645"/>
                    <a:gd name="connsiteX15" fmla="*/ 1235776 w 13663209"/>
                    <a:gd name="connsiteY15" fmla="*/ 1618416 h 6307645"/>
                    <a:gd name="connsiteX0" fmla="*/ 1235776 w 13663209"/>
                    <a:gd name="connsiteY0" fmla="*/ 1618416 h 6307645"/>
                    <a:gd name="connsiteX1" fmla="*/ 4446047 w 13663209"/>
                    <a:gd name="connsiteY1" fmla="*/ 24077 h 6307645"/>
                    <a:gd name="connsiteX2" fmla="*/ 6814109 w 13663209"/>
                    <a:gd name="connsiteY2" fmla="*/ 4994661 h 6307645"/>
                    <a:gd name="connsiteX3" fmla="*/ 9275954 w 13663209"/>
                    <a:gd name="connsiteY3" fmla="*/ 631 h 6307645"/>
                    <a:gd name="connsiteX4" fmla="*/ 12253617 w 13663209"/>
                    <a:gd name="connsiteY4" fmla="*/ 1407400 h 6307645"/>
                    <a:gd name="connsiteX5" fmla="*/ 13660386 w 13663209"/>
                    <a:gd name="connsiteY5" fmla="*/ 6287285 h 6307645"/>
                    <a:gd name="connsiteX6" fmla="*/ 10917186 w 13663209"/>
                    <a:gd name="connsiteY6" fmla="*/ 6284200 h 6307645"/>
                    <a:gd name="connsiteX7" fmla="*/ 10917187 w 13663209"/>
                    <a:gd name="connsiteY7" fmla="*/ 4080262 h 6307645"/>
                    <a:gd name="connsiteX8" fmla="*/ 10237247 w 13663209"/>
                    <a:gd name="connsiteY8" fmla="*/ 4244385 h 6307645"/>
                    <a:gd name="connsiteX9" fmla="*/ 10213801 w 13663209"/>
                    <a:gd name="connsiteY9" fmla="*/ 6284200 h 6307645"/>
                    <a:gd name="connsiteX10" fmla="*/ 3437863 w 13663209"/>
                    <a:gd name="connsiteY10" fmla="*/ 6307645 h 6307645"/>
                    <a:gd name="connsiteX11" fmla="*/ 3433981 w 13663209"/>
                    <a:gd name="connsiteY11" fmla="*/ 4197491 h 6307645"/>
                    <a:gd name="connsiteX12" fmla="*/ 2687586 w 13663209"/>
                    <a:gd name="connsiteY12" fmla="*/ 4197493 h 6307645"/>
                    <a:gd name="connsiteX13" fmla="*/ 2687586 w 13663209"/>
                    <a:gd name="connsiteY13" fmla="*/ 6260754 h 6307645"/>
                    <a:gd name="connsiteX14" fmla="*/ 86913 w 13663209"/>
                    <a:gd name="connsiteY14" fmla="*/ 6287285 h 6307645"/>
                    <a:gd name="connsiteX15" fmla="*/ 1235776 w 13663209"/>
                    <a:gd name="connsiteY15" fmla="*/ 1618416 h 6307645"/>
                    <a:gd name="connsiteX0" fmla="*/ 1235776 w 13663209"/>
                    <a:gd name="connsiteY0" fmla="*/ 1618416 h 6307645"/>
                    <a:gd name="connsiteX1" fmla="*/ 4446047 w 13663209"/>
                    <a:gd name="connsiteY1" fmla="*/ 24077 h 6307645"/>
                    <a:gd name="connsiteX2" fmla="*/ 6814109 w 13663209"/>
                    <a:gd name="connsiteY2" fmla="*/ 4994661 h 6307645"/>
                    <a:gd name="connsiteX3" fmla="*/ 9275954 w 13663209"/>
                    <a:gd name="connsiteY3" fmla="*/ 631 h 6307645"/>
                    <a:gd name="connsiteX4" fmla="*/ 12253617 w 13663209"/>
                    <a:gd name="connsiteY4" fmla="*/ 1407400 h 6307645"/>
                    <a:gd name="connsiteX5" fmla="*/ 13660386 w 13663209"/>
                    <a:gd name="connsiteY5" fmla="*/ 6287285 h 6307645"/>
                    <a:gd name="connsiteX6" fmla="*/ 10917186 w 13663209"/>
                    <a:gd name="connsiteY6" fmla="*/ 6284200 h 6307645"/>
                    <a:gd name="connsiteX7" fmla="*/ 10917187 w 13663209"/>
                    <a:gd name="connsiteY7" fmla="*/ 4080262 h 6307645"/>
                    <a:gd name="connsiteX8" fmla="*/ 10237247 w 13663209"/>
                    <a:gd name="connsiteY8" fmla="*/ 4244385 h 6307645"/>
                    <a:gd name="connsiteX9" fmla="*/ 10213801 w 13663209"/>
                    <a:gd name="connsiteY9" fmla="*/ 6284200 h 6307645"/>
                    <a:gd name="connsiteX10" fmla="*/ 3437863 w 13663209"/>
                    <a:gd name="connsiteY10" fmla="*/ 6307645 h 6307645"/>
                    <a:gd name="connsiteX11" fmla="*/ 3433981 w 13663209"/>
                    <a:gd name="connsiteY11" fmla="*/ 4197491 h 6307645"/>
                    <a:gd name="connsiteX12" fmla="*/ 2687586 w 13663209"/>
                    <a:gd name="connsiteY12" fmla="*/ 4197493 h 6307645"/>
                    <a:gd name="connsiteX13" fmla="*/ 2687586 w 13663209"/>
                    <a:gd name="connsiteY13" fmla="*/ 6274421 h 6307645"/>
                    <a:gd name="connsiteX14" fmla="*/ 86913 w 13663209"/>
                    <a:gd name="connsiteY14" fmla="*/ 6287285 h 6307645"/>
                    <a:gd name="connsiteX15" fmla="*/ 1235776 w 13663209"/>
                    <a:gd name="connsiteY15" fmla="*/ 1618416 h 6307645"/>
                    <a:gd name="connsiteX0" fmla="*/ 1235776 w 13663209"/>
                    <a:gd name="connsiteY0" fmla="*/ 1618416 h 6293981"/>
                    <a:gd name="connsiteX1" fmla="*/ 4446047 w 13663209"/>
                    <a:gd name="connsiteY1" fmla="*/ 24077 h 6293981"/>
                    <a:gd name="connsiteX2" fmla="*/ 6814109 w 13663209"/>
                    <a:gd name="connsiteY2" fmla="*/ 4994661 h 6293981"/>
                    <a:gd name="connsiteX3" fmla="*/ 9275954 w 13663209"/>
                    <a:gd name="connsiteY3" fmla="*/ 631 h 6293981"/>
                    <a:gd name="connsiteX4" fmla="*/ 12253617 w 13663209"/>
                    <a:gd name="connsiteY4" fmla="*/ 1407400 h 6293981"/>
                    <a:gd name="connsiteX5" fmla="*/ 13660386 w 13663209"/>
                    <a:gd name="connsiteY5" fmla="*/ 6287285 h 6293981"/>
                    <a:gd name="connsiteX6" fmla="*/ 10917186 w 13663209"/>
                    <a:gd name="connsiteY6" fmla="*/ 6284200 h 6293981"/>
                    <a:gd name="connsiteX7" fmla="*/ 10917187 w 13663209"/>
                    <a:gd name="connsiteY7" fmla="*/ 4080262 h 6293981"/>
                    <a:gd name="connsiteX8" fmla="*/ 10237247 w 13663209"/>
                    <a:gd name="connsiteY8" fmla="*/ 4244385 h 6293981"/>
                    <a:gd name="connsiteX9" fmla="*/ 10213801 w 13663209"/>
                    <a:gd name="connsiteY9" fmla="*/ 6284200 h 6293981"/>
                    <a:gd name="connsiteX10" fmla="*/ 3437863 w 13663209"/>
                    <a:gd name="connsiteY10" fmla="*/ 6293981 h 6293981"/>
                    <a:gd name="connsiteX11" fmla="*/ 3433981 w 13663209"/>
                    <a:gd name="connsiteY11" fmla="*/ 4197491 h 6293981"/>
                    <a:gd name="connsiteX12" fmla="*/ 2687586 w 13663209"/>
                    <a:gd name="connsiteY12" fmla="*/ 4197493 h 6293981"/>
                    <a:gd name="connsiteX13" fmla="*/ 2687586 w 13663209"/>
                    <a:gd name="connsiteY13" fmla="*/ 6274421 h 6293981"/>
                    <a:gd name="connsiteX14" fmla="*/ 86913 w 13663209"/>
                    <a:gd name="connsiteY14" fmla="*/ 6287285 h 6293981"/>
                    <a:gd name="connsiteX15" fmla="*/ 1235776 w 13663209"/>
                    <a:gd name="connsiteY15" fmla="*/ 1618416 h 6293981"/>
                    <a:gd name="connsiteX0" fmla="*/ 1235776 w 13663209"/>
                    <a:gd name="connsiteY0" fmla="*/ 1618416 h 6287284"/>
                    <a:gd name="connsiteX1" fmla="*/ 4446047 w 13663209"/>
                    <a:gd name="connsiteY1" fmla="*/ 24077 h 6287284"/>
                    <a:gd name="connsiteX2" fmla="*/ 6814109 w 13663209"/>
                    <a:gd name="connsiteY2" fmla="*/ 4994661 h 6287284"/>
                    <a:gd name="connsiteX3" fmla="*/ 9275954 w 13663209"/>
                    <a:gd name="connsiteY3" fmla="*/ 631 h 6287284"/>
                    <a:gd name="connsiteX4" fmla="*/ 12253617 w 13663209"/>
                    <a:gd name="connsiteY4" fmla="*/ 1407400 h 6287284"/>
                    <a:gd name="connsiteX5" fmla="*/ 13660386 w 13663209"/>
                    <a:gd name="connsiteY5" fmla="*/ 6287285 h 6287284"/>
                    <a:gd name="connsiteX6" fmla="*/ 10917186 w 13663209"/>
                    <a:gd name="connsiteY6" fmla="*/ 6284200 h 6287284"/>
                    <a:gd name="connsiteX7" fmla="*/ 10917187 w 13663209"/>
                    <a:gd name="connsiteY7" fmla="*/ 4080262 h 6287284"/>
                    <a:gd name="connsiteX8" fmla="*/ 10237247 w 13663209"/>
                    <a:gd name="connsiteY8" fmla="*/ 4244385 h 6287284"/>
                    <a:gd name="connsiteX9" fmla="*/ 10213801 w 13663209"/>
                    <a:gd name="connsiteY9" fmla="*/ 6284200 h 6287284"/>
                    <a:gd name="connsiteX10" fmla="*/ 3437863 w 13663209"/>
                    <a:gd name="connsiteY10" fmla="*/ 6280317 h 6287284"/>
                    <a:gd name="connsiteX11" fmla="*/ 3433981 w 13663209"/>
                    <a:gd name="connsiteY11" fmla="*/ 4197491 h 6287284"/>
                    <a:gd name="connsiteX12" fmla="*/ 2687586 w 13663209"/>
                    <a:gd name="connsiteY12" fmla="*/ 4197493 h 6287284"/>
                    <a:gd name="connsiteX13" fmla="*/ 2687586 w 13663209"/>
                    <a:gd name="connsiteY13" fmla="*/ 6274421 h 6287284"/>
                    <a:gd name="connsiteX14" fmla="*/ 86913 w 13663209"/>
                    <a:gd name="connsiteY14" fmla="*/ 6287285 h 6287284"/>
                    <a:gd name="connsiteX15" fmla="*/ 1235776 w 13663209"/>
                    <a:gd name="connsiteY15" fmla="*/ 1618416 h 6287284"/>
                    <a:gd name="connsiteX0" fmla="*/ 1235776 w 13663209"/>
                    <a:gd name="connsiteY0" fmla="*/ 1618416 h 6287284"/>
                    <a:gd name="connsiteX1" fmla="*/ 4446047 w 13663209"/>
                    <a:gd name="connsiteY1" fmla="*/ 24077 h 6287284"/>
                    <a:gd name="connsiteX2" fmla="*/ 6814109 w 13663209"/>
                    <a:gd name="connsiteY2" fmla="*/ 4994661 h 6287284"/>
                    <a:gd name="connsiteX3" fmla="*/ 9275954 w 13663209"/>
                    <a:gd name="connsiteY3" fmla="*/ 631 h 6287284"/>
                    <a:gd name="connsiteX4" fmla="*/ 12253617 w 13663209"/>
                    <a:gd name="connsiteY4" fmla="*/ 1407400 h 6287284"/>
                    <a:gd name="connsiteX5" fmla="*/ 13660386 w 13663209"/>
                    <a:gd name="connsiteY5" fmla="*/ 6287285 h 6287284"/>
                    <a:gd name="connsiteX6" fmla="*/ 10917186 w 13663209"/>
                    <a:gd name="connsiteY6" fmla="*/ 6284200 h 6287284"/>
                    <a:gd name="connsiteX7" fmla="*/ 10917187 w 13663209"/>
                    <a:gd name="connsiteY7" fmla="*/ 4080262 h 6287284"/>
                    <a:gd name="connsiteX8" fmla="*/ 10237247 w 13663209"/>
                    <a:gd name="connsiteY8" fmla="*/ 4244385 h 6287284"/>
                    <a:gd name="connsiteX9" fmla="*/ 10227468 w 13663209"/>
                    <a:gd name="connsiteY9" fmla="*/ 6284198 h 6287284"/>
                    <a:gd name="connsiteX10" fmla="*/ 3437863 w 13663209"/>
                    <a:gd name="connsiteY10" fmla="*/ 6280317 h 6287284"/>
                    <a:gd name="connsiteX11" fmla="*/ 3433981 w 13663209"/>
                    <a:gd name="connsiteY11" fmla="*/ 4197491 h 6287284"/>
                    <a:gd name="connsiteX12" fmla="*/ 2687586 w 13663209"/>
                    <a:gd name="connsiteY12" fmla="*/ 4197493 h 6287284"/>
                    <a:gd name="connsiteX13" fmla="*/ 2687586 w 13663209"/>
                    <a:gd name="connsiteY13" fmla="*/ 6274421 h 6287284"/>
                    <a:gd name="connsiteX14" fmla="*/ 86913 w 13663209"/>
                    <a:gd name="connsiteY14" fmla="*/ 6287285 h 6287284"/>
                    <a:gd name="connsiteX15" fmla="*/ 1235776 w 13663209"/>
                    <a:gd name="connsiteY15" fmla="*/ 1618416 h 6287284"/>
                    <a:gd name="connsiteX0" fmla="*/ 1235776 w 13663209"/>
                    <a:gd name="connsiteY0" fmla="*/ 1618416 h 6287284"/>
                    <a:gd name="connsiteX1" fmla="*/ 4446047 w 13663209"/>
                    <a:gd name="connsiteY1" fmla="*/ 24077 h 6287284"/>
                    <a:gd name="connsiteX2" fmla="*/ 6814109 w 13663209"/>
                    <a:gd name="connsiteY2" fmla="*/ 4994661 h 6287284"/>
                    <a:gd name="connsiteX3" fmla="*/ 9275954 w 13663209"/>
                    <a:gd name="connsiteY3" fmla="*/ 631 h 6287284"/>
                    <a:gd name="connsiteX4" fmla="*/ 12253617 w 13663209"/>
                    <a:gd name="connsiteY4" fmla="*/ 1407400 h 6287284"/>
                    <a:gd name="connsiteX5" fmla="*/ 13660386 w 13663209"/>
                    <a:gd name="connsiteY5" fmla="*/ 6287285 h 6287284"/>
                    <a:gd name="connsiteX6" fmla="*/ 10917186 w 13663209"/>
                    <a:gd name="connsiteY6" fmla="*/ 6284200 h 6287284"/>
                    <a:gd name="connsiteX7" fmla="*/ 10917187 w 13663209"/>
                    <a:gd name="connsiteY7" fmla="*/ 4080262 h 6287284"/>
                    <a:gd name="connsiteX8" fmla="*/ 10237247 w 13663209"/>
                    <a:gd name="connsiteY8" fmla="*/ 4244385 h 6287284"/>
                    <a:gd name="connsiteX9" fmla="*/ 10241132 w 13663209"/>
                    <a:gd name="connsiteY9" fmla="*/ 6270534 h 6287284"/>
                    <a:gd name="connsiteX10" fmla="*/ 3437863 w 13663209"/>
                    <a:gd name="connsiteY10" fmla="*/ 6280317 h 6287284"/>
                    <a:gd name="connsiteX11" fmla="*/ 3433981 w 13663209"/>
                    <a:gd name="connsiteY11" fmla="*/ 4197491 h 6287284"/>
                    <a:gd name="connsiteX12" fmla="*/ 2687586 w 13663209"/>
                    <a:gd name="connsiteY12" fmla="*/ 4197493 h 6287284"/>
                    <a:gd name="connsiteX13" fmla="*/ 2687586 w 13663209"/>
                    <a:gd name="connsiteY13" fmla="*/ 6274421 h 6287284"/>
                    <a:gd name="connsiteX14" fmla="*/ 86913 w 13663209"/>
                    <a:gd name="connsiteY14" fmla="*/ 6287285 h 6287284"/>
                    <a:gd name="connsiteX15" fmla="*/ 1235776 w 13663209"/>
                    <a:gd name="connsiteY15" fmla="*/ 1618416 h 6287284"/>
                    <a:gd name="connsiteX0" fmla="*/ 1235776 w 13663209"/>
                    <a:gd name="connsiteY0" fmla="*/ 1618416 h 6297862"/>
                    <a:gd name="connsiteX1" fmla="*/ 4446047 w 13663209"/>
                    <a:gd name="connsiteY1" fmla="*/ 24077 h 6297862"/>
                    <a:gd name="connsiteX2" fmla="*/ 6814109 w 13663209"/>
                    <a:gd name="connsiteY2" fmla="*/ 4994661 h 6297862"/>
                    <a:gd name="connsiteX3" fmla="*/ 9275954 w 13663209"/>
                    <a:gd name="connsiteY3" fmla="*/ 631 h 6297862"/>
                    <a:gd name="connsiteX4" fmla="*/ 12253617 w 13663209"/>
                    <a:gd name="connsiteY4" fmla="*/ 1407400 h 6297862"/>
                    <a:gd name="connsiteX5" fmla="*/ 13660386 w 13663209"/>
                    <a:gd name="connsiteY5" fmla="*/ 6287285 h 6297862"/>
                    <a:gd name="connsiteX6" fmla="*/ 10917186 w 13663209"/>
                    <a:gd name="connsiteY6" fmla="*/ 6284200 h 6297862"/>
                    <a:gd name="connsiteX7" fmla="*/ 10917187 w 13663209"/>
                    <a:gd name="connsiteY7" fmla="*/ 4080262 h 6297862"/>
                    <a:gd name="connsiteX8" fmla="*/ 10237247 w 13663209"/>
                    <a:gd name="connsiteY8" fmla="*/ 4244385 h 6297862"/>
                    <a:gd name="connsiteX9" fmla="*/ 10254796 w 13663209"/>
                    <a:gd name="connsiteY9" fmla="*/ 6297862 h 6297862"/>
                    <a:gd name="connsiteX10" fmla="*/ 3437863 w 13663209"/>
                    <a:gd name="connsiteY10" fmla="*/ 6280317 h 6297862"/>
                    <a:gd name="connsiteX11" fmla="*/ 3433981 w 13663209"/>
                    <a:gd name="connsiteY11" fmla="*/ 4197491 h 6297862"/>
                    <a:gd name="connsiteX12" fmla="*/ 2687586 w 13663209"/>
                    <a:gd name="connsiteY12" fmla="*/ 4197493 h 6297862"/>
                    <a:gd name="connsiteX13" fmla="*/ 2687586 w 13663209"/>
                    <a:gd name="connsiteY13" fmla="*/ 6274421 h 6297862"/>
                    <a:gd name="connsiteX14" fmla="*/ 86913 w 13663209"/>
                    <a:gd name="connsiteY14" fmla="*/ 6287285 h 6297862"/>
                    <a:gd name="connsiteX15" fmla="*/ 1235776 w 13663209"/>
                    <a:gd name="connsiteY15" fmla="*/ 1618416 h 6297862"/>
                    <a:gd name="connsiteX0" fmla="*/ 1235776 w 13663209"/>
                    <a:gd name="connsiteY0" fmla="*/ 1618416 h 6287284"/>
                    <a:gd name="connsiteX1" fmla="*/ 4446047 w 13663209"/>
                    <a:gd name="connsiteY1" fmla="*/ 24077 h 6287284"/>
                    <a:gd name="connsiteX2" fmla="*/ 6814109 w 13663209"/>
                    <a:gd name="connsiteY2" fmla="*/ 4994661 h 6287284"/>
                    <a:gd name="connsiteX3" fmla="*/ 9275954 w 13663209"/>
                    <a:gd name="connsiteY3" fmla="*/ 631 h 6287284"/>
                    <a:gd name="connsiteX4" fmla="*/ 12253617 w 13663209"/>
                    <a:gd name="connsiteY4" fmla="*/ 1407400 h 6287284"/>
                    <a:gd name="connsiteX5" fmla="*/ 13660386 w 13663209"/>
                    <a:gd name="connsiteY5" fmla="*/ 6287285 h 6287284"/>
                    <a:gd name="connsiteX6" fmla="*/ 10917186 w 13663209"/>
                    <a:gd name="connsiteY6" fmla="*/ 6284200 h 6287284"/>
                    <a:gd name="connsiteX7" fmla="*/ 10917187 w 13663209"/>
                    <a:gd name="connsiteY7" fmla="*/ 4080262 h 6287284"/>
                    <a:gd name="connsiteX8" fmla="*/ 10237247 w 13663209"/>
                    <a:gd name="connsiteY8" fmla="*/ 4244385 h 6287284"/>
                    <a:gd name="connsiteX9" fmla="*/ 10241132 w 13663209"/>
                    <a:gd name="connsiteY9" fmla="*/ 6270534 h 6287284"/>
                    <a:gd name="connsiteX10" fmla="*/ 3437863 w 13663209"/>
                    <a:gd name="connsiteY10" fmla="*/ 6280317 h 6287284"/>
                    <a:gd name="connsiteX11" fmla="*/ 3433981 w 13663209"/>
                    <a:gd name="connsiteY11" fmla="*/ 4197491 h 6287284"/>
                    <a:gd name="connsiteX12" fmla="*/ 2687586 w 13663209"/>
                    <a:gd name="connsiteY12" fmla="*/ 4197493 h 6287284"/>
                    <a:gd name="connsiteX13" fmla="*/ 2687586 w 13663209"/>
                    <a:gd name="connsiteY13" fmla="*/ 6274421 h 6287284"/>
                    <a:gd name="connsiteX14" fmla="*/ 86913 w 13663209"/>
                    <a:gd name="connsiteY14" fmla="*/ 6287285 h 6287284"/>
                    <a:gd name="connsiteX15" fmla="*/ 1235776 w 13663209"/>
                    <a:gd name="connsiteY15" fmla="*/ 1618416 h 6287284"/>
                    <a:gd name="connsiteX0" fmla="*/ 1235776 w 13663209"/>
                    <a:gd name="connsiteY0" fmla="*/ 1618416 h 6287284"/>
                    <a:gd name="connsiteX1" fmla="*/ 4446047 w 13663209"/>
                    <a:gd name="connsiteY1" fmla="*/ 24077 h 6287284"/>
                    <a:gd name="connsiteX2" fmla="*/ 6814109 w 13663209"/>
                    <a:gd name="connsiteY2" fmla="*/ 4994661 h 6287284"/>
                    <a:gd name="connsiteX3" fmla="*/ 9275954 w 13663209"/>
                    <a:gd name="connsiteY3" fmla="*/ 631 h 6287284"/>
                    <a:gd name="connsiteX4" fmla="*/ 12253617 w 13663209"/>
                    <a:gd name="connsiteY4" fmla="*/ 1407400 h 6287284"/>
                    <a:gd name="connsiteX5" fmla="*/ 13660386 w 13663209"/>
                    <a:gd name="connsiteY5" fmla="*/ 6287285 h 6287284"/>
                    <a:gd name="connsiteX6" fmla="*/ 10917186 w 13663209"/>
                    <a:gd name="connsiteY6" fmla="*/ 6284200 h 6287284"/>
                    <a:gd name="connsiteX7" fmla="*/ 10917187 w 13663209"/>
                    <a:gd name="connsiteY7" fmla="*/ 4080262 h 6287284"/>
                    <a:gd name="connsiteX8" fmla="*/ 10237247 w 13663209"/>
                    <a:gd name="connsiteY8" fmla="*/ 4244385 h 6287284"/>
                    <a:gd name="connsiteX9" fmla="*/ 10227468 w 13663209"/>
                    <a:gd name="connsiteY9" fmla="*/ 6284198 h 6287284"/>
                    <a:gd name="connsiteX10" fmla="*/ 3437863 w 13663209"/>
                    <a:gd name="connsiteY10" fmla="*/ 6280317 h 6287284"/>
                    <a:gd name="connsiteX11" fmla="*/ 3433981 w 13663209"/>
                    <a:gd name="connsiteY11" fmla="*/ 4197491 h 6287284"/>
                    <a:gd name="connsiteX12" fmla="*/ 2687586 w 13663209"/>
                    <a:gd name="connsiteY12" fmla="*/ 4197493 h 6287284"/>
                    <a:gd name="connsiteX13" fmla="*/ 2687586 w 13663209"/>
                    <a:gd name="connsiteY13" fmla="*/ 6274421 h 6287284"/>
                    <a:gd name="connsiteX14" fmla="*/ 86913 w 13663209"/>
                    <a:gd name="connsiteY14" fmla="*/ 6287285 h 6287284"/>
                    <a:gd name="connsiteX15" fmla="*/ 1235776 w 13663209"/>
                    <a:gd name="connsiteY15" fmla="*/ 1618416 h 6287284"/>
                    <a:gd name="connsiteX0" fmla="*/ 1235776 w 13663209"/>
                    <a:gd name="connsiteY0" fmla="*/ 1618416 h 6287284"/>
                    <a:gd name="connsiteX1" fmla="*/ 4446047 w 13663209"/>
                    <a:gd name="connsiteY1" fmla="*/ 24077 h 6287284"/>
                    <a:gd name="connsiteX2" fmla="*/ 6814109 w 13663209"/>
                    <a:gd name="connsiteY2" fmla="*/ 4994661 h 6287284"/>
                    <a:gd name="connsiteX3" fmla="*/ 9275954 w 13663209"/>
                    <a:gd name="connsiteY3" fmla="*/ 631 h 6287284"/>
                    <a:gd name="connsiteX4" fmla="*/ 12253617 w 13663209"/>
                    <a:gd name="connsiteY4" fmla="*/ 1407400 h 6287284"/>
                    <a:gd name="connsiteX5" fmla="*/ 13660386 w 13663209"/>
                    <a:gd name="connsiteY5" fmla="*/ 6287285 h 6287284"/>
                    <a:gd name="connsiteX6" fmla="*/ 10917186 w 13663209"/>
                    <a:gd name="connsiteY6" fmla="*/ 6284200 h 6287284"/>
                    <a:gd name="connsiteX7" fmla="*/ 10917187 w 13663209"/>
                    <a:gd name="connsiteY7" fmla="*/ 4080262 h 6287284"/>
                    <a:gd name="connsiteX8" fmla="*/ 10223582 w 13663209"/>
                    <a:gd name="connsiteY8" fmla="*/ 4230721 h 6287284"/>
                    <a:gd name="connsiteX9" fmla="*/ 10227468 w 13663209"/>
                    <a:gd name="connsiteY9" fmla="*/ 6284198 h 6287284"/>
                    <a:gd name="connsiteX10" fmla="*/ 3437863 w 13663209"/>
                    <a:gd name="connsiteY10" fmla="*/ 6280317 h 6287284"/>
                    <a:gd name="connsiteX11" fmla="*/ 3433981 w 13663209"/>
                    <a:gd name="connsiteY11" fmla="*/ 4197491 h 6287284"/>
                    <a:gd name="connsiteX12" fmla="*/ 2687586 w 13663209"/>
                    <a:gd name="connsiteY12" fmla="*/ 4197493 h 6287284"/>
                    <a:gd name="connsiteX13" fmla="*/ 2687586 w 13663209"/>
                    <a:gd name="connsiteY13" fmla="*/ 6274421 h 6287284"/>
                    <a:gd name="connsiteX14" fmla="*/ 86913 w 13663209"/>
                    <a:gd name="connsiteY14" fmla="*/ 6287285 h 6287284"/>
                    <a:gd name="connsiteX15" fmla="*/ 1235776 w 13663209"/>
                    <a:gd name="connsiteY15" fmla="*/ 1618416 h 6287284"/>
                    <a:gd name="connsiteX0" fmla="*/ 1235776 w 13663209"/>
                    <a:gd name="connsiteY0" fmla="*/ 1618416 h 6287284"/>
                    <a:gd name="connsiteX1" fmla="*/ 4446047 w 13663209"/>
                    <a:gd name="connsiteY1" fmla="*/ 24077 h 6287284"/>
                    <a:gd name="connsiteX2" fmla="*/ 6814109 w 13663209"/>
                    <a:gd name="connsiteY2" fmla="*/ 4994661 h 6287284"/>
                    <a:gd name="connsiteX3" fmla="*/ 9275954 w 13663209"/>
                    <a:gd name="connsiteY3" fmla="*/ 631 h 6287284"/>
                    <a:gd name="connsiteX4" fmla="*/ 12253617 w 13663209"/>
                    <a:gd name="connsiteY4" fmla="*/ 1407400 h 6287284"/>
                    <a:gd name="connsiteX5" fmla="*/ 13660386 w 13663209"/>
                    <a:gd name="connsiteY5" fmla="*/ 6287285 h 6287284"/>
                    <a:gd name="connsiteX6" fmla="*/ 10917186 w 13663209"/>
                    <a:gd name="connsiteY6" fmla="*/ 6284200 h 6287284"/>
                    <a:gd name="connsiteX7" fmla="*/ 10917187 w 13663209"/>
                    <a:gd name="connsiteY7" fmla="*/ 4080262 h 6287284"/>
                    <a:gd name="connsiteX8" fmla="*/ 10223582 w 13663209"/>
                    <a:gd name="connsiteY8" fmla="*/ 4230721 h 6287284"/>
                    <a:gd name="connsiteX9" fmla="*/ 10227468 w 13663209"/>
                    <a:gd name="connsiteY9" fmla="*/ 6284198 h 6287284"/>
                    <a:gd name="connsiteX10" fmla="*/ 3437863 w 13663209"/>
                    <a:gd name="connsiteY10" fmla="*/ 6280317 h 6287284"/>
                    <a:gd name="connsiteX11" fmla="*/ 3433981 w 13663209"/>
                    <a:gd name="connsiteY11" fmla="*/ 4197491 h 6287284"/>
                    <a:gd name="connsiteX12" fmla="*/ 2687586 w 13663209"/>
                    <a:gd name="connsiteY12" fmla="*/ 4197493 h 6287284"/>
                    <a:gd name="connsiteX13" fmla="*/ 2687586 w 13663209"/>
                    <a:gd name="connsiteY13" fmla="*/ 6274421 h 6287284"/>
                    <a:gd name="connsiteX14" fmla="*/ 86913 w 13663209"/>
                    <a:gd name="connsiteY14" fmla="*/ 6287285 h 6287284"/>
                    <a:gd name="connsiteX15" fmla="*/ 1235776 w 13663209"/>
                    <a:gd name="connsiteY15" fmla="*/ 1618416 h 62872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663209" h="6287284">
                      <a:moveTo>
                        <a:pt x="1235776" y="1618416"/>
                      </a:moveTo>
                      <a:cubicBezTo>
                        <a:pt x="2071405" y="758724"/>
                        <a:pt x="3727649" y="-30631"/>
                        <a:pt x="4446047" y="24077"/>
                      </a:cubicBezTo>
                      <a:lnTo>
                        <a:pt x="6814109" y="4994661"/>
                      </a:lnTo>
                      <a:lnTo>
                        <a:pt x="9275954" y="631"/>
                      </a:lnTo>
                      <a:cubicBezTo>
                        <a:pt x="9705800" y="-22816"/>
                        <a:pt x="11401739" y="610230"/>
                        <a:pt x="12253617" y="1407400"/>
                      </a:cubicBezTo>
                      <a:cubicBezTo>
                        <a:pt x="13590047" y="2776120"/>
                        <a:pt x="13683833" y="5176472"/>
                        <a:pt x="13660386" y="6287285"/>
                      </a:cubicBezTo>
                      <a:lnTo>
                        <a:pt x="10917186" y="6284200"/>
                      </a:lnTo>
                      <a:cubicBezTo>
                        <a:pt x="10917186" y="5549554"/>
                        <a:pt x="10917187" y="4814908"/>
                        <a:pt x="10917187" y="4080262"/>
                      </a:cubicBezTo>
                      <a:cubicBezTo>
                        <a:pt x="10901555" y="3759831"/>
                        <a:pt x="10256759" y="3449182"/>
                        <a:pt x="10223582" y="4230721"/>
                      </a:cubicBezTo>
                      <a:cubicBezTo>
                        <a:pt x="10220322" y="4910659"/>
                        <a:pt x="10230728" y="5604260"/>
                        <a:pt x="10227468" y="6284198"/>
                      </a:cubicBezTo>
                      <a:lnTo>
                        <a:pt x="3437863" y="6280317"/>
                      </a:lnTo>
                      <a:cubicBezTo>
                        <a:pt x="3432014" y="5535940"/>
                        <a:pt x="3426166" y="4900875"/>
                        <a:pt x="3433981" y="4197491"/>
                      </a:cubicBezTo>
                      <a:cubicBezTo>
                        <a:pt x="3340197" y="3540999"/>
                        <a:pt x="2617248" y="3869247"/>
                        <a:pt x="2687586" y="4197493"/>
                      </a:cubicBezTo>
                      <a:lnTo>
                        <a:pt x="2687586" y="6274421"/>
                      </a:lnTo>
                      <a:lnTo>
                        <a:pt x="86913" y="6287285"/>
                      </a:lnTo>
                      <a:cubicBezTo>
                        <a:pt x="-327301" y="3183549"/>
                        <a:pt x="852822" y="2189967"/>
                        <a:pt x="1235776" y="1618416"/>
                      </a:cubicBez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  <p:sp>
              <p:nvSpPr>
                <p:cNvPr id="310" name="Freeform 14"/>
                <p:cNvSpPr>
                  <a:spLocks/>
                </p:cNvSpPr>
                <p:nvPr/>
              </p:nvSpPr>
              <p:spPr bwMode="auto">
                <a:xfrm>
                  <a:off x="3828198" y="4385784"/>
                  <a:ext cx="1081196" cy="1133975"/>
                </a:xfrm>
                <a:custGeom>
                  <a:avLst/>
                  <a:gdLst>
                    <a:gd name="T0" fmla="*/ 7 w 7"/>
                    <a:gd name="T1" fmla="*/ 2 h 7"/>
                    <a:gd name="T2" fmla="*/ 7 w 7"/>
                    <a:gd name="T3" fmla="*/ 2 h 7"/>
                    <a:gd name="T4" fmla="*/ 7 w 7"/>
                    <a:gd name="T5" fmla="*/ 4 h 7"/>
                    <a:gd name="T6" fmla="*/ 4 w 7"/>
                    <a:gd name="T7" fmla="*/ 7 h 7"/>
                    <a:gd name="T8" fmla="*/ 2 w 7"/>
                    <a:gd name="T9" fmla="*/ 7 h 7"/>
                    <a:gd name="T10" fmla="*/ 2 w 7"/>
                    <a:gd name="T11" fmla="*/ 5 h 7"/>
                    <a:gd name="T12" fmla="*/ 0 w 7"/>
                    <a:gd name="T13" fmla="*/ 2 h 7"/>
                    <a:gd name="T14" fmla="*/ 0 w 7"/>
                    <a:gd name="T15" fmla="*/ 2 h 7"/>
                    <a:gd name="T16" fmla="*/ 0 w 7"/>
                    <a:gd name="T17" fmla="*/ 0 h 7"/>
                    <a:gd name="T18" fmla="*/ 7 w 7"/>
                    <a:gd name="T19" fmla="*/ 2 h 7"/>
                    <a:gd name="connsiteX0" fmla="*/ 10000 w 10000"/>
                    <a:gd name="connsiteY0" fmla="*/ 2857 h 10000"/>
                    <a:gd name="connsiteX1" fmla="*/ 10000 w 10000"/>
                    <a:gd name="connsiteY1" fmla="*/ 2857 h 10000"/>
                    <a:gd name="connsiteX2" fmla="*/ 10000 w 10000"/>
                    <a:gd name="connsiteY2" fmla="*/ 5714 h 10000"/>
                    <a:gd name="connsiteX3" fmla="*/ 5714 w 10000"/>
                    <a:gd name="connsiteY3" fmla="*/ 10000 h 10000"/>
                    <a:gd name="connsiteX4" fmla="*/ 2857 w 10000"/>
                    <a:gd name="connsiteY4" fmla="*/ 10000 h 10000"/>
                    <a:gd name="connsiteX5" fmla="*/ 2857 w 10000"/>
                    <a:gd name="connsiteY5" fmla="*/ 7143 h 10000"/>
                    <a:gd name="connsiteX6" fmla="*/ 0 w 10000"/>
                    <a:gd name="connsiteY6" fmla="*/ 2857 h 10000"/>
                    <a:gd name="connsiteX7" fmla="*/ 0 w 10000"/>
                    <a:gd name="connsiteY7" fmla="*/ 0 h 10000"/>
                    <a:gd name="connsiteX8" fmla="*/ 10000 w 10000"/>
                    <a:gd name="connsiteY8" fmla="*/ 2857 h 10000"/>
                    <a:gd name="connsiteX0" fmla="*/ 10495 w 10495"/>
                    <a:gd name="connsiteY0" fmla="*/ 2857 h 10000"/>
                    <a:gd name="connsiteX1" fmla="*/ 10495 w 10495"/>
                    <a:gd name="connsiteY1" fmla="*/ 2857 h 10000"/>
                    <a:gd name="connsiteX2" fmla="*/ 10495 w 10495"/>
                    <a:gd name="connsiteY2" fmla="*/ 5714 h 10000"/>
                    <a:gd name="connsiteX3" fmla="*/ 6209 w 10495"/>
                    <a:gd name="connsiteY3" fmla="*/ 10000 h 10000"/>
                    <a:gd name="connsiteX4" fmla="*/ 3352 w 10495"/>
                    <a:gd name="connsiteY4" fmla="*/ 10000 h 10000"/>
                    <a:gd name="connsiteX5" fmla="*/ 3352 w 10495"/>
                    <a:gd name="connsiteY5" fmla="*/ 7143 h 10000"/>
                    <a:gd name="connsiteX6" fmla="*/ 495 w 10495"/>
                    <a:gd name="connsiteY6" fmla="*/ 2857 h 10000"/>
                    <a:gd name="connsiteX7" fmla="*/ 495 w 10495"/>
                    <a:gd name="connsiteY7" fmla="*/ 0 h 10000"/>
                    <a:gd name="connsiteX8" fmla="*/ 10495 w 10495"/>
                    <a:gd name="connsiteY8" fmla="*/ 2857 h 10000"/>
                    <a:gd name="connsiteX0" fmla="*/ 10746 w 10746"/>
                    <a:gd name="connsiteY0" fmla="*/ 2857 h 10000"/>
                    <a:gd name="connsiteX1" fmla="*/ 10746 w 10746"/>
                    <a:gd name="connsiteY1" fmla="*/ 2857 h 10000"/>
                    <a:gd name="connsiteX2" fmla="*/ 10746 w 10746"/>
                    <a:gd name="connsiteY2" fmla="*/ 5714 h 10000"/>
                    <a:gd name="connsiteX3" fmla="*/ 6460 w 10746"/>
                    <a:gd name="connsiteY3" fmla="*/ 10000 h 10000"/>
                    <a:gd name="connsiteX4" fmla="*/ 3603 w 10746"/>
                    <a:gd name="connsiteY4" fmla="*/ 10000 h 10000"/>
                    <a:gd name="connsiteX5" fmla="*/ 3603 w 10746"/>
                    <a:gd name="connsiteY5" fmla="*/ 7143 h 10000"/>
                    <a:gd name="connsiteX6" fmla="*/ 746 w 10746"/>
                    <a:gd name="connsiteY6" fmla="*/ 2857 h 10000"/>
                    <a:gd name="connsiteX7" fmla="*/ 746 w 10746"/>
                    <a:gd name="connsiteY7" fmla="*/ 0 h 10000"/>
                    <a:gd name="connsiteX8" fmla="*/ 10746 w 10746"/>
                    <a:gd name="connsiteY8" fmla="*/ 2857 h 10000"/>
                    <a:gd name="connsiteX0" fmla="*/ 10746 w 10746"/>
                    <a:gd name="connsiteY0" fmla="*/ 2998 h 10141"/>
                    <a:gd name="connsiteX1" fmla="*/ 10746 w 10746"/>
                    <a:gd name="connsiteY1" fmla="*/ 2998 h 10141"/>
                    <a:gd name="connsiteX2" fmla="*/ 10746 w 10746"/>
                    <a:gd name="connsiteY2" fmla="*/ 5855 h 10141"/>
                    <a:gd name="connsiteX3" fmla="*/ 6460 w 10746"/>
                    <a:gd name="connsiteY3" fmla="*/ 10141 h 10141"/>
                    <a:gd name="connsiteX4" fmla="*/ 3603 w 10746"/>
                    <a:gd name="connsiteY4" fmla="*/ 10141 h 10141"/>
                    <a:gd name="connsiteX5" fmla="*/ 3603 w 10746"/>
                    <a:gd name="connsiteY5" fmla="*/ 7284 h 10141"/>
                    <a:gd name="connsiteX6" fmla="*/ 746 w 10746"/>
                    <a:gd name="connsiteY6" fmla="*/ 2998 h 10141"/>
                    <a:gd name="connsiteX7" fmla="*/ 746 w 10746"/>
                    <a:gd name="connsiteY7" fmla="*/ 141 h 10141"/>
                    <a:gd name="connsiteX8" fmla="*/ 10746 w 10746"/>
                    <a:gd name="connsiteY8" fmla="*/ 2998 h 10141"/>
                    <a:gd name="connsiteX0" fmla="*/ 746 w 10746"/>
                    <a:gd name="connsiteY0" fmla="*/ 0 h 10000"/>
                    <a:gd name="connsiteX1" fmla="*/ 10746 w 10746"/>
                    <a:gd name="connsiteY1" fmla="*/ 2857 h 10000"/>
                    <a:gd name="connsiteX2" fmla="*/ 10746 w 10746"/>
                    <a:gd name="connsiteY2" fmla="*/ 5714 h 10000"/>
                    <a:gd name="connsiteX3" fmla="*/ 6460 w 10746"/>
                    <a:gd name="connsiteY3" fmla="*/ 10000 h 10000"/>
                    <a:gd name="connsiteX4" fmla="*/ 3603 w 10746"/>
                    <a:gd name="connsiteY4" fmla="*/ 10000 h 10000"/>
                    <a:gd name="connsiteX5" fmla="*/ 3603 w 10746"/>
                    <a:gd name="connsiteY5" fmla="*/ 7143 h 10000"/>
                    <a:gd name="connsiteX6" fmla="*/ 746 w 10746"/>
                    <a:gd name="connsiteY6" fmla="*/ 2857 h 10000"/>
                    <a:gd name="connsiteX7" fmla="*/ 746 w 10746"/>
                    <a:gd name="connsiteY7" fmla="*/ 0 h 10000"/>
                    <a:gd name="connsiteX0" fmla="*/ 746 w 10746"/>
                    <a:gd name="connsiteY0" fmla="*/ 0 h 10000"/>
                    <a:gd name="connsiteX1" fmla="*/ 10746 w 10746"/>
                    <a:gd name="connsiteY1" fmla="*/ 2857 h 10000"/>
                    <a:gd name="connsiteX2" fmla="*/ 10746 w 10746"/>
                    <a:gd name="connsiteY2" fmla="*/ 5714 h 10000"/>
                    <a:gd name="connsiteX3" fmla="*/ 6460 w 10746"/>
                    <a:gd name="connsiteY3" fmla="*/ 10000 h 10000"/>
                    <a:gd name="connsiteX4" fmla="*/ 3603 w 10746"/>
                    <a:gd name="connsiteY4" fmla="*/ 10000 h 10000"/>
                    <a:gd name="connsiteX5" fmla="*/ 3603 w 10746"/>
                    <a:gd name="connsiteY5" fmla="*/ 7143 h 10000"/>
                    <a:gd name="connsiteX6" fmla="*/ 746 w 10746"/>
                    <a:gd name="connsiteY6" fmla="*/ 2857 h 10000"/>
                    <a:gd name="connsiteX7" fmla="*/ 746 w 10746"/>
                    <a:gd name="connsiteY7" fmla="*/ 0 h 10000"/>
                    <a:gd name="connsiteX0" fmla="*/ 746 w 10746"/>
                    <a:gd name="connsiteY0" fmla="*/ 173 h 10173"/>
                    <a:gd name="connsiteX1" fmla="*/ 10746 w 10746"/>
                    <a:gd name="connsiteY1" fmla="*/ 3030 h 10173"/>
                    <a:gd name="connsiteX2" fmla="*/ 10746 w 10746"/>
                    <a:gd name="connsiteY2" fmla="*/ 5887 h 10173"/>
                    <a:gd name="connsiteX3" fmla="*/ 6460 w 10746"/>
                    <a:gd name="connsiteY3" fmla="*/ 10173 h 10173"/>
                    <a:gd name="connsiteX4" fmla="*/ 3603 w 10746"/>
                    <a:gd name="connsiteY4" fmla="*/ 10173 h 10173"/>
                    <a:gd name="connsiteX5" fmla="*/ 3603 w 10746"/>
                    <a:gd name="connsiteY5" fmla="*/ 7316 h 10173"/>
                    <a:gd name="connsiteX6" fmla="*/ 746 w 10746"/>
                    <a:gd name="connsiteY6" fmla="*/ 3030 h 10173"/>
                    <a:gd name="connsiteX7" fmla="*/ 746 w 10746"/>
                    <a:gd name="connsiteY7" fmla="*/ 173 h 10173"/>
                    <a:gd name="connsiteX0" fmla="*/ 746 w 11186"/>
                    <a:gd name="connsiteY0" fmla="*/ 173 h 10173"/>
                    <a:gd name="connsiteX1" fmla="*/ 10746 w 11186"/>
                    <a:gd name="connsiteY1" fmla="*/ 3030 h 10173"/>
                    <a:gd name="connsiteX2" fmla="*/ 10746 w 11186"/>
                    <a:gd name="connsiteY2" fmla="*/ 5887 h 10173"/>
                    <a:gd name="connsiteX3" fmla="*/ 6460 w 11186"/>
                    <a:gd name="connsiteY3" fmla="*/ 10173 h 10173"/>
                    <a:gd name="connsiteX4" fmla="*/ 3603 w 11186"/>
                    <a:gd name="connsiteY4" fmla="*/ 10173 h 10173"/>
                    <a:gd name="connsiteX5" fmla="*/ 3603 w 11186"/>
                    <a:gd name="connsiteY5" fmla="*/ 7316 h 10173"/>
                    <a:gd name="connsiteX6" fmla="*/ 746 w 11186"/>
                    <a:gd name="connsiteY6" fmla="*/ 3030 h 10173"/>
                    <a:gd name="connsiteX7" fmla="*/ 746 w 11186"/>
                    <a:gd name="connsiteY7" fmla="*/ 173 h 10173"/>
                    <a:gd name="connsiteX0" fmla="*/ 746 w 11634"/>
                    <a:gd name="connsiteY0" fmla="*/ 173 h 10173"/>
                    <a:gd name="connsiteX1" fmla="*/ 10746 w 11634"/>
                    <a:gd name="connsiteY1" fmla="*/ 3030 h 10173"/>
                    <a:gd name="connsiteX2" fmla="*/ 10746 w 11634"/>
                    <a:gd name="connsiteY2" fmla="*/ 5887 h 10173"/>
                    <a:gd name="connsiteX3" fmla="*/ 6460 w 11634"/>
                    <a:gd name="connsiteY3" fmla="*/ 10173 h 10173"/>
                    <a:gd name="connsiteX4" fmla="*/ 3603 w 11634"/>
                    <a:gd name="connsiteY4" fmla="*/ 10173 h 10173"/>
                    <a:gd name="connsiteX5" fmla="*/ 3603 w 11634"/>
                    <a:gd name="connsiteY5" fmla="*/ 7316 h 10173"/>
                    <a:gd name="connsiteX6" fmla="*/ 746 w 11634"/>
                    <a:gd name="connsiteY6" fmla="*/ 3030 h 10173"/>
                    <a:gd name="connsiteX7" fmla="*/ 746 w 11634"/>
                    <a:gd name="connsiteY7" fmla="*/ 173 h 10173"/>
                    <a:gd name="connsiteX0" fmla="*/ 746 w 11634"/>
                    <a:gd name="connsiteY0" fmla="*/ 173 h 10173"/>
                    <a:gd name="connsiteX1" fmla="*/ 10746 w 11634"/>
                    <a:gd name="connsiteY1" fmla="*/ 3030 h 10173"/>
                    <a:gd name="connsiteX2" fmla="*/ 10746 w 11634"/>
                    <a:gd name="connsiteY2" fmla="*/ 5887 h 10173"/>
                    <a:gd name="connsiteX3" fmla="*/ 6460 w 11634"/>
                    <a:gd name="connsiteY3" fmla="*/ 10173 h 10173"/>
                    <a:gd name="connsiteX4" fmla="*/ 3603 w 11634"/>
                    <a:gd name="connsiteY4" fmla="*/ 10173 h 10173"/>
                    <a:gd name="connsiteX5" fmla="*/ 746 w 11634"/>
                    <a:gd name="connsiteY5" fmla="*/ 3030 h 10173"/>
                    <a:gd name="connsiteX6" fmla="*/ 746 w 11634"/>
                    <a:gd name="connsiteY6" fmla="*/ 173 h 10173"/>
                    <a:gd name="connsiteX0" fmla="*/ 746 w 11634"/>
                    <a:gd name="connsiteY0" fmla="*/ 173 h 10173"/>
                    <a:gd name="connsiteX1" fmla="*/ 10746 w 11634"/>
                    <a:gd name="connsiteY1" fmla="*/ 3030 h 10173"/>
                    <a:gd name="connsiteX2" fmla="*/ 10746 w 11634"/>
                    <a:gd name="connsiteY2" fmla="*/ 5887 h 10173"/>
                    <a:gd name="connsiteX3" fmla="*/ 6460 w 11634"/>
                    <a:gd name="connsiteY3" fmla="*/ 10173 h 10173"/>
                    <a:gd name="connsiteX4" fmla="*/ 3603 w 11634"/>
                    <a:gd name="connsiteY4" fmla="*/ 10173 h 10173"/>
                    <a:gd name="connsiteX5" fmla="*/ 746 w 11634"/>
                    <a:gd name="connsiteY5" fmla="*/ 3030 h 10173"/>
                    <a:gd name="connsiteX6" fmla="*/ 746 w 11634"/>
                    <a:gd name="connsiteY6" fmla="*/ 173 h 10173"/>
                    <a:gd name="connsiteX0" fmla="*/ 746 w 11634"/>
                    <a:gd name="connsiteY0" fmla="*/ 173 h 10173"/>
                    <a:gd name="connsiteX1" fmla="*/ 10746 w 11634"/>
                    <a:gd name="connsiteY1" fmla="*/ 3030 h 10173"/>
                    <a:gd name="connsiteX2" fmla="*/ 10746 w 11634"/>
                    <a:gd name="connsiteY2" fmla="*/ 5887 h 10173"/>
                    <a:gd name="connsiteX3" fmla="*/ 6460 w 11634"/>
                    <a:gd name="connsiteY3" fmla="*/ 10173 h 10173"/>
                    <a:gd name="connsiteX4" fmla="*/ 3603 w 11634"/>
                    <a:gd name="connsiteY4" fmla="*/ 10173 h 10173"/>
                    <a:gd name="connsiteX5" fmla="*/ 746 w 11634"/>
                    <a:gd name="connsiteY5" fmla="*/ 3030 h 10173"/>
                    <a:gd name="connsiteX6" fmla="*/ 746 w 11634"/>
                    <a:gd name="connsiteY6" fmla="*/ 173 h 10173"/>
                    <a:gd name="connsiteX0" fmla="*/ 746 w 11634"/>
                    <a:gd name="connsiteY0" fmla="*/ 173 h 10173"/>
                    <a:gd name="connsiteX1" fmla="*/ 10746 w 11634"/>
                    <a:gd name="connsiteY1" fmla="*/ 3030 h 10173"/>
                    <a:gd name="connsiteX2" fmla="*/ 10746 w 11634"/>
                    <a:gd name="connsiteY2" fmla="*/ 5887 h 10173"/>
                    <a:gd name="connsiteX3" fmla="*/ 6460 w 11634"/>
                    <a:gd name="connsiteY3" fmla="*/ 10173 h 10173"/>
                    <a:gd name="connsiteX4" fmla="*/ 5090 w 11634"/>
                    <a:gd name="connsiteY4" fmla="*/ 10049 h 10173"/>
                    <a:gd name="connsiteX5" fmla="*/ 746 w 11634"/>
                    <a:gd name="connsiteY5" fmla="*/ 3030 h 10173"/>
                    <a:gd name="connsiteX6" fmla="*/ 746 w 11634"/>
                    <a:gd name="connsiteY6" fmla="*/ 173 h 10173"/>
                    <a:gd name="connsiteX0" fmla="*/ 746 w 11634"/>
                    <a:gd name="connsiteY0" fmla="*/ 173 h 10173"/>
                    <a:gd name="connsiteX1" fmla="*/ 10746 w 11634"/>
                    <a:gd name="connsiteY1" fmla="*/ 3030 h 10173"/>
                    <a:gd name="connsiteX2" fmla="*/ 10746 w 11634"/>
                    <a:gd name="connsiteY2" fmla="*/ 5887 h 10173"/>
                    <a:gd name="connsiteX3" fmla="*/ 6460 w 11634"/>
                    <a:gd name="connsiteY3" fmla="*/ 10173 h 10173"/>
                    <a:gd name="connsiteX4" fmla="*/ 5090 w 11634"/>
                    <a:gd name="connsiteY4" fmla="*/ 10049 h 10173"/>
                    <a:gd name="connsiteX5" fmla="*/ 746 w 11634"/>
                    <a:gd name="connsiteY5" fmla="*/ 3030 h 10173"/>
                    <a:gd name="connsiteX6" fmla="*/ 746 w 11634"/>
                    <a:gd name="connsiteY6" fmla="*/ 173 h 10173"/>
                    <a:gd name="connsiteX0" fmla="*/ 746 w 11634"/>
                    <a:gd name="connsiteY0" fmla="*/ 173 h 10173"/>
                    <a:gd name="connsiteX1" fmla="*/ 10746 w 11634"/>
                    <a:gd name="connsiteY1" fmla="*/ 3030 h 10173"/>
                    <a:gd name="connsiteX2" fmla="*/ 10746 w 11634"/>
                    <a:gd name="connsiteY2" fmla="*/ 5887 h 10173"/>
                    <a:gd name="connsiteX3" fmla="*/ 6460 w 11634"/>
                    <a:gd name="connsiteY3" fmla="*/ 10173 h 10173"/>
                    <a:gd name="connsiteX4" fmla="*/ 5090 w 11634"/>
                    <a:gd name="connsiteY4" fmla="*/ 10049 h 10173"/>
                    <a:gd name="connsiteX5" fmla="*/ 746 w 11634"/>
                    <a:gd name="connsiteY5" fmla="*/ 3030 h 10173"/>
                    <a:gd name="connsiteX6" fmla="*/ 746 w 11634"/>
                    <a:gd name="connsiteY6" fmla="*/ 173 h 10173"/>
                    <a:gd name="connsiteX0" fmla="*/ 746 w 11781"/>
                    <a:gd name="connsiteY0" fmla="*/ 278 h 10278"/>
                    <a:gd name="connsiteX1" fmla="*/ 10994 w 11781"/>
                    <a:gd name="connsiteY1" fmla="*/ 2143 h 10278"/>
                    <a:gd name="connsiteX2" fmla="*/ 10746 w 11781"/>
                    <a:gd name="connsiteY2" fmla="*/ 5992 h 10278"/>
                    <a:gd name="connsiteX3" fmla="*/ 6460 w 11781"/>
                    <a:gd name="connsiteY3" fmla="*/ 10278 h 10278"/>
                    <a:gd name="connsiteX4" fmla="*/ 5090 w 11781"/>
                    <a:gd name="connsiteY4" fmla="*/ 10154 h 10278"/>
                    <a:gd name="connsiteX5" fmla="*/ 746 w 11781"/>
                    <a:gd name="connsiteY5" fmla="*/ 3135 h 10278"/>
                    <a:gd name="connsiteX6" fmla="*/ 746 w 11781"/>
                    <a:gd name="connsiteY6" fmla="*/ 278 h 10278"/>
                    <a:gd name="connsiteX0" fmla="*/ 746 w 11625"/>
                    <a:gd name="connsiteY0" fmla="*/ 278 h 10278"/>
                    <a:gd name="connsiteX1" fmla="*/ 10994 w 11625"/>
                    <a:gd name="connsiteY1" fmla="*/ 2143 h 10278"/>
                    <a:gd name="connsiteX2" fmla="*/ 10746 w 11625"/>
                    <a:gd name="connsiteY2" fmla="*/ 5992 h 10278"/>
                    <a:gd name="connsiteX3" fmla="*/ 6460 w 11625"/>
                    <a:gd name="connsiteY3" fmla="*/ 10278 h 10278"/>
                    <a:gd name="connsiteX4" fmla="*/ 5090 w 11625"/>
                    <a:gd name="connsiteY4" fmla="*/ 10154 h 10278"/>
                    <a:gd name="connsiteX5" fmla="*/ 746 w 11625"/>
                    <a:gd name="connsiteY5" fmla="*/ 3135 h 10278"/>
                    <a:gd name="connsiteX6" fmla="*/ 746 w 11625"/>
                    <a:gd name="connsiteY6" fmla="*/ 278 h 10278"/>
                    <a:gd name="connsiteX0" fmla="*/ 746 w 11625"/>
                    <a:gd name="connsiteY0" fmla="*/ 278 h 10526"/>
                    <a:gd name="connsiteX1" fmla="*/ 10994 w 11625"/>
                    <a:gd name="connsiteY1" fmla="*/ 2143 h 10526"/>
                    <a:gd name="connsiteX2" fmla="*/ 10746 w 11625"/>
                    <a:gd name="connsiteY2" fmla="*/ 5992 h 10526"/>
                    <a:gd name="connsiteX3" fmla="*/ 5964 w 11625"/>
                    <a:gd name="connsiteY3" fmla="*/ 10526 h 10526"/>
                    <a:gd name="connsiteX4" fmla="*/ 5090 w 11625"/>
                    <a:gd name="connsiteY4" fmla="*/ 10154 h 10526"/>
                    <a:gd name="connsiteX5" fmla="*/ 746 w 11625"/>
                    <a:gd name="connsiteY5" fmla="*/ 3135 h 10526"/>
                    <a:gd name="connsiteX6" fmla="*/ 746 w 11625"/>
                    <a:gd name="connsiteY6" fmla="*/ 278 h 10526"/>
                    <a:gd name="connsiteX0" fmla="*/ 746 w 11625"/>
                    <a:gd name="connsiteY0" fmla="*/ 278 h 10526"/>
                    <a:gd name="connsiteX1" fmla="*/ 10994 w 11625"/>
                    <a:gd name="connsiteY1" fmla="*/ 2143 h 10526"/>
                    <a:gd name="connsiteX2" fmla="*/ 10746 w 11625"/>
                    <a:gd name="connsiteY2" fmla="*/ 5992 h 10526"/>
                    <a:gd name="connsiteX3" fmla="*/ 5964 w 11625"/>
                    <a:gd name="connsiteY3" fmla="*/ 10526 h 10526"/>
                    <a:gd name="connsiteX4" fmla="*/ 5090 w 11625"/>
                    <a:gd name="connsiteY4" fmla="*/ 10154 h 10526"/>
                    <a:gd name="connsiteX5" fmla="*/ 746 w 11625"/>
                    <a:gd name="connsiteY5" fmla="*/ 3135 h 10526"/>
                    <a:gd name="connsiteX6" fmla="*/ 746 w 11625"/>
                    <a:gd name="connsiteY6" fmla="*/ 278 h 10526"/>
                    <a:gd name="connsiteX0" fmla="*/ 3086 w 13965"/>
                    <a:gd name="connsiteY0" fmla="*/ 278 h 10526"/>
                    <a:gd name="connsiteX1" fmla="*/ 13334 w 13965"/>
                    <a:gd name="connsiteY1" fmla="*/ 2143 h 10526"/>
                    <a:gd name="connsiteX2" fmla="*/ 13086 w 13965"/>
                    <a:gd name="connsiteY2" fmla="*/ 5992 h 10526"/>
                    <a:gd name="connsiteX3" fmla="*/ 8304 w 13965"/>
                    <a:gd name="connsiteY3" fmla="*/ 10526 h 10526"/>
                    <a:gd name="connsiteX4" fmla="*/ 7430 w 13965"/>
                    <a:gd name="connsiteY4" fmla="*/ 10154 h 10526"/>
                    <a:gd name="connsiteX5" fmla="*/ 239 w 13965"/>
                    <a:gd name="connsiteY5" fmla="*/ 4287 h 10526"/>
                    <a:gd name="connsiteX6" fmla="*/ 3086 w 13965"/>
                    <a:gd name="connsiteY6" fmla="*/ 278 h 10526"/>
                    <a:gd name="connsiteX0" fmla="*/ 3600 w 13937"/>
                    <a:gd name="connsiteY0" fmla="*/ 135 h 12078"/>
                    <a:gd name="connsiteX1" fmla="*/ 13306 w 13937"/>
                    <a:gd name="connsiteY1" fmla="*/ 3695 h 12078"/>
                    <a:gd name="connsiteX2" fmla="*/ 13058 w 13937"/>
                    <a:gd name="connsiteY2" fmla="*/ 7544 h 12078"/>
                    <a:gd name="connsiteX3" fmla="*/ 8276 w 13937"/>
                    <a:gd name="connsiteY3" fmla="*/ 12078 h 12078"/>
                    <a:gd name="connsiteX4" fmla="*/ 7402 w 13937"/>
                    <a:gd name="connsiteY4" fmla="*/ 11706 h 12078"/>
                    <a:gd name="connsiteX5" fmla="*/ 211 w 13937"/>
                    <a:gd name="connsiteY5" fmla="*/ 5839 h 12078"/>
                    <a:gd name="connsiteX6" fmla="*/ 3600 w 13937"/>
                    <a:gd name="connsiteY6" fmla="*/ 135 h 12078"/>
                    <a:gd name="connsiteX0" fmla="*/ 3600 w 14355"/>
                    <a:gd name="connsiteY0" fmla="*/ 392 h 12335"/>
                    <a:gd name="connsiteX1" fmla="*/ 13916 w 14355"/>
                    <a:gd name="connsiteY1" fmla="*/ 1715 h 12335"/>
                    <a:gd name="connsiteX2" fmla="*/ 13058 w 14355"/>
                    <a:gd name="connsiteY2" fmla="*/ 7801 h 12335"/>
                    <a:gd name="connsiteX3" fmla="*/ 8276 w 14355"/>
                    <a:gd name="connsiteY3" fmla="*/ 12335 h 12335"/>
                    <a:gd name="connsiteX4" fmla="*/ 7402 w 14355"/>
                    <a:gd name="connsiteY4" fmla="*/ 11963 h 12335"/>
                    <a:gd name="connsiteX5" fmla="*/ 211 w 14355"/>
                    <a:gd name="connsiteY5" fmla="*/ 6096 h 12335"/>
                    <a:gd name="connsiteX6" fmla="*/ 3600 w 14355"/>
                    <a:gd name="connsiteY6" fmla="*/ 392 h 12335"/>
                    <a:gd name="connsiteX0" fmla="*/ 3600 w 14355"/>
                    <a:gd name="connsiteY0" fmla="*/ 392 h 14607"/>
                    <a:gd name="connsiteX1" fmla="*/ 13916 w 14355"/>
                    <a:gd name="connsiteY1" fmla="*/ 1715 h 14607"/>
                    <a:gd name="connsiteX2" fmla="*/ 13058 w 14355"/>
                    <a:gd name="connsiteY2" fmla="*/ 7801 h 14607"/>
                    <a:gd name="connsiteX3" fmla="*/ 8276 w 14355"/>
                    <a:gd name="connsiteY3" fmla="*/ 12335 h 14607"/>
                    <a:gd name="connsiteX4" fmla="*/ 5911 w 14355"/>
                    <a:gd name="connsiteY4" fmla="*/ 14607 h 14607"/>
                    <a:gd name="connsiteX5" fmla="*/ 211 w 14355"/>
                    <a:gd name="connsiteY5" fmla="*/ 6096 h 14607"/>
                    <a:gd name="connsiteX6" fmla="*/ 3600 w 14355"/>
                    <a:gd name="connsiteY6" fmla="*/ 392 h 14607"/>
                    <a:gd name="connsiteX0" fmla="*/ 3600 w 14355"/>
                    <a:gd name="connsiteY0" fmla="*/ 392 h 14607"/>
                    <a:gd name="connsiteX1" fmla="*/ 13916 w 14355"/>
                    <a:gd name="connsiteY1" fmla="*/ 1715 h 14607"/>
                    <a:gd name="connsiteX2" fmla="*/ 13058 w 14355"/>
                    <a:gd name="connsiteY2" fmla="*/ 7801 h 14607"/>
                    <a:gd name="connsiteX3" fmla="*/ 9971 w 14355"/>
                    <a:gd name="connsiteY3" fmla="*/ 13148 h 14607"/>
                    <a:gd name="connsiteX4" fmla="*/ 5911 w 14355"/>
                    <a:gd name="connsiteY4" fmla="*/ 14607 h 14607"/>
                    <a:gd name="connsiteX5" fmla="*/ 211 w 14355"/>
                    <a:gd name="connsiteY5" fmla="*/ 6096 h 14607"/>
                    <a:gd name="connsiteX6" fmla="*/ 3600 w 14355"/>
                    <a:gd name="connsiteY6" fmla="*/ 392 h 14607"/>
                    <a:gd name="connsiteX0" fmla="*/ 3600 w 14355"/>
                    <a:gd name="connsiteY0" fmla="*/ 392 h 13658"/>
                    <a:gd name="connsiteX1" fmla="*/ 13916 w 14355"/>
                    <a:gd name="connsiteY1" fmla="*/ 1715 h 13658"/>
                    <a:gd name="connsiteX2" fmla="*/ 13058 w 14355"/>
                    <a:gd name="connsiteY2" fmla="*/ 7801 h 13658"/>
                    <a:gd name="connsiteX3" fmla="*/ 9971 w 14355"/>
                    <a:gd name="connsiteY3" fmla="*/ 13148 h 13658"/>
                    <a:gd name="connsiteX4" fmla="*/ 5504 w 14355"/>
                    <a:gd name="connsiteY4" fmla="*/ 13658 h 13658"/>
                    <a:gd name="connsiteX5" fmla="*/ 211 w 14355"/>
                    <a:gd name="connsiteY5" fmla="*/ 6096 h 13658"/>
                    <a:gd name="connsiteX6" fmla="*/ 3600 w 14355"/>
                    <a:gd name="connsiteY6" fmla="*/ 392 h 13658"/>
                    <a:gd name="connsiteX0" fmla="*/ 3600 w 14355"/>
                    <a:gd name="connsiteY0" fmla="*/ 392 h 14551"/>
                    <a:gd name="connsiteX1" fmla="*/ 13916 w 14355"/>
                    <a:gd name="connsiteY1" fmla="*/ 1715 h 14551"/>
                    <a:gd name="connsiteX2" fmla="*/ 13058 w 14355"/>
                    <a:gd name="connsiteY2" fmla="*/ 7801 h 14551"/>
                    <a:gd name="connsiteX3" fmla="*/ 9971 w 14355"/>
                    <a:gd name="connsiteY3" fmla="*/ 13148 h 14551"/>
                    <a:gd name="connsiteX4" fmla="*/ 5504 w 14355"/>
                    <a:gd name="connsiteY4" fmla="*/ 13658 h 14551"/>
                    <a:gd name="connsiteX5" fmla="*/ 211 w 14355"/>
                    <a:gd name="connsiteY5" fmla="*/ 6096 h 14551"/>
                    <a:gd name="connsiteX6" fmla="*/ 3600 w 14355"/>
                    <a:gd name="connsiteY6" fmla="*/ 392 h 14551"/>
                    <a:gd name="connsiteX0" fmla="*/ 3600 w 14355"/>
                    <a:gd name="connsiteY0" fmla="*/ 392 h 14908"/>
                    <a:gd name="connsiteX1" fmla="*/ 13916 w 14355"/>
                    <a:gd name="connsiteY1" fmla="*/ 1715 h 14908"/>
                    <a:gd name="connsiteX2" fmla="*/ 13058 w 14355"/>
                    <a:gd name="connsiteY2" fmla="*/ 7801 h 14908"/>
                    <a:gd name="connsiteX3" fmla="*/ 9971 w 14355"/>
                    <a:gd name="connsiteY3" fmla="*/ 13148 h 14908"/>
                    <a:gd name="connsiteX4" fmla="*/ 5504 w 14355"/>
                    <a:gd name="connsiteY4" fmla="*/ 13658 h 14908"/>
                    <a:gd name="connsiteX5" fmla="*/ 211 w 14355"/>
                    <a:gd name="connsiteY5" fmla="*/ 6096 h 14908"/>
                    <a:gd name="connsiteX6" fmla="*/ 3600 w 14355"/>
                    <a:gd name="connsiteY6" fmla="*/ 392 h 14908"/>
                    <a:gd name="connsiteX0" fmla="*/ 3600 w 14355"/>
                    <a:gd name="connsiteY0" fmla="*/ 392 h 14908"/>
                    <a:gd name="connsiteX1" fmla="*/ 13916 w 14355"/>
                    <a:gd name="connsiteY1" fmla="*/ 1715 h 14908"/>
                    <a:gd name="connsiteX2" fmla="*/ 13058 w 14355"/>
                    <a:gd name="connsiteY2" fmla="*/ 7801 h 14908"/>
                    <a:gd name="connsiteX3" fmla="*/ 9971 w 14355"/>
                    <a:gd name="connsiteY3" fmla="*/ 13148 h 14908"/>
                    <a:gd name="connsiteX4" fmla="*/ 5504 w 14355"/>
                    <a:gd name="connsiteY4" fmla="*/ 13658 h 14908"/>
                    <a:gd name="connsiteX5" fmla="*/ 211 w 14355"/>
                    <a:gd name="connsiteY5" fmla="*/ 6096 h 14908"/>
                    <a:gd name="connsiteX6" fmla="*/ 3600 w 14355"/>
                    <a:gd name="connsiteY6" fmla="*/ 392 h 14908"/>
                    <a:gd name="connsiteX0" fmla="*/ 3600 w 14605"/>
                    <a:gd name="connsiteY0" fmla="*/ 392 h 14908"/>
                    <a:gd name="connsiteX1" fmla="*/ 13916 w 14605"/>
                    <a:gd name="connsiteY1" fmla="*/ 1715 h 14908"/>
                    <a:gd name="connsiteX2" fmla="*/ 13804 w 14605"/>
                    <a:gd name="connsiteY2" fmla="*/ 7462 h 14908"/>
                    <a:gd name="connsiteX3" fmla="*/ 9971 w 14605"/>
                    <a:gd name="connsiteY3" fmla="*/ 13148 h 14908"/>
                    <a:gd name="connsiteX4" fmla="*/ 5504 w 14605"/>
                    <a:gd name="connsiteY4" fmla="*/ 13658 h 14908"/>
                    <a:gd name="connsiteX5" fmla="*/ 211 w 14605"/>
                    <a:gd name="connsiteY5" fmla="*/ 6096 h 14908"/>
                    <a:gd name="connsiteX6" fmla="*/ 3600 w 14605"/>
                    <a:gd name="connsiteY6" fmla="*/ 392 h 14908"/>
                    <a:gd name="connsiteX0" fmla="*/ 3600 w 14605"/>
                    <a:gd name="connsiteY0" fmla="*/ 784 h 15300"/>
                    <a:gd name="connsiteX1" fmla="*/ 13916 w 14605"/>
                    <a:gd name="connsiteY1" fmla="*/ 2107 h 15300"/>
                    <a:gd name="connsiteX2" fmla="*/ 13804 w 14605"/>
                    <a:gd name="connsiteY2" fmla="*/ 7854 h 15300"/>
                    <a:gd name="connsiteX3" fmla="*/ 9971 w 14605"/>
                    <a:gd name="connsiteY3" fmla="*/ 13540 h 15300"/>
                    <a:gd name="connsiteX4" fmla="*/ 5504 w 14605"/>
                    <a:gd name="connsiteY4" fmla="*/ 14050 h 15300"/>
                    <a:gd name="connsiteX5" fmla="*/ 211 w 14605"/>
                    <a:gd name="connsiteY5" fmla="*/ 6488 h 15300"/>
                    <a:gd name="connsiteX6" fmla="*/ 3600 w 14605"/>
                    <a:gd name="connsiteY6" fmla="*/ 784 h 15300"/>
                    <a:gd name="connsiteX0" fmla="*/ 3600 w 14630"/>
                    <a:gd name="connsiteY0" fmla="*/ 784 h 15300"/>
                    <a:gd name="connsiteX1" fmla="*/ 13916 w 14630"/>
                    <a:gd name="connsiteY1" fmla="*/ 2107 h 15300"/>
                    <a:gd name="connsiteX2" fmla="*/ 13804 w 14630"/>
                    <a:gd name="connsiteY2" fmla="*/ 7854 h 15300"/>
                    <a:gd name="connsiteX3" fmla="*/ 9971 w 14630"/>
                    <a:gd name="connsiteY3" fmla="*/ 13540 h 15300"/>
                    <a:gd name="connsiteX4" fmla="*/ 5504 w 14630"/>
                    <a:gd name="connsiteY4" fmla="*/ 14050 h 15300"/>
                    <a:gd name="connsiteX5" fmla="*/ 211 w 14630"/>
                    <a:gd name="connsiteY5" fmla="*/ 6488 h 15300"/>
                    <a:gd name="connsiteX6" fmla="*/ 3600 w 14630"/>
                    <a:gd name="connsiteY6" fmla="*/ 784 h 15300"/>
                    <a:gd name="connsiteX0" fmla="*/ 3738 w 14768"/>
                    <a:gd name="connsiteY0" fmla="*/ 784 h 15300"/>
                    <a:gd name="connsiteX1" fmla="*/ 14054 w 14768"/>
                    <a:gd name="connsiteY1" fmla="*/ 2107 h 15300"/>
                    <a:gd name="connsiteX2" fmla="*/ 13942 w 14768"/>
                    <a:gd name="connsiteY2" fmla="*/ 7854 h 15300"/>
                    <a:gd name="connsiteX3" fmla="*/ 10109 w 14768"/>
                    <a:gd name="connsiteY3" fmla="*/ 13540 h 15300"/>
                    <a:gd name="connsiteX4" fmla="*/ 5642 w 14768"/>
                    <a:gd name="connsiteY4" fmla="*/ 14050 h 15300"/>
                    <a:gd name="connsiteX5" fmla="*/ 349 w 14768"/>
                    <a:gd name="connsiteY5" fmla="*/ 6488 h 15300"/>
                    <a:gd name="connsiteX6" fmla="*/ 3738 w 14768"/>
                    <a:gd name="connsiteY6" fmla="*/ 784 h 15300"/>
                    <a:gd name="connsiteX0" fmla="*/ 3738 w 14768"/>
                    <a:gd name="connsiteY0" fmla="*/ 784 h 15300"/>
                    <a:gd name="connsiteX1" fmla="*/ 14054 w 14768"/>
                    <a:gd name="connsiteY1" fmla="*/ 2107 h 15300"/>
                    <a:gd name="connsiteX2" fmla="*/ 13942 w 14768"/>
                    <a:gd name="connsiteY2" fmla="*/ 7854 h 15300"/>
                    <a:gd name="connsiteX3" fmla="*/ 10109 w 14768"/>
                    <a:gd name="connsiteY3" fmla="*/ 13540 h 15300"/>
                    <a:gd name="connsiteX4" fmla="*/ 5642 w 14768"/>
                    <a:gd name="connsiteY4" fmla="*/ 14050 h 15300"/>
                    <a:gd name="connsiteX5" fmla="*/ 349 w 14768"/>
                    <a:gd name="connsiteY5" fmla="*/ 6488 h 15300"/>
                    <a:gd name="connsiteX6" fmla="*/ 3738 w 14768"/>
                    <a:gd name="connsiteY6" fmla="*/ 784 h 15300"/>
                    <a:gd name="connsiteX0" fmla="*/ 3738 w 14768"/>
                    <a:gd name="connsiteY0" fmla="*/ 784 h 15300"/>
                    <a:gd name="connsiteX1" fmla="*/ 14054 w 14768"/>
                    <a:gd name="connsiteY1" fmla="*/ 2107 h 15300"/>
                    <a:gd name="connsiteX2" fmla="*/ 13942 w 14768"/>
                    <a:gd name="connsiteY2" fmla="*/ 7854 h 15300"/>
                    <a:gd name="connsiteX3" fmla="*/ 10109 w 14768"/>
                    <a:gd name="connsiteY3" fmla="*/ 13540 h 15300"/>
                    <a:gd name="connsiteX4" fmla="*/ 5642 w 14768"/>
                    <a:gd name="connsiteY4" fmla="*/ 14050 h 15300"/>
                    <a:gd name="connsiteX5" fmla="*/ 349 w 14768"/>
                    <a:gd name="connsiteY5" fmla="*/ 6488 h 15300"/>
                    <a:gd name="connsiteX6" fmla="*/ 3738 w 14768"/>
                    <a:gd name="connsiteY6" fmla="*/ 784 h 15300"/>
                    <a:gd name="connsiteX0" fmla="*/ 3558 w 14588"/>
                    <a:gd name="connsiteY0" fmla="*/ 784 h 15300"/>
                    <a:gd name="connsiteX1" fmla="*/ 13874 w 14588"/>
                    <a:gd name="connsiteY1" fmla="*/ 2107 h 15300"/>
                    <a:gd name="connsiteX2" fmla="*/ 13762 w 14588"/>
                    <a:gd name="connsiteY2" fmla="*/ 7854 h 15300"/>
                    <a:gd name="connsiteX3" fmla="*/ 9929 w 14588"/>
                    <a:gd name="connsiteY3" fmla="*/ 13540 h 15300"/>
                    <a:gd name="connsiteX4" fmla="*/ 5462 w 14588"/>
                    <a:gd name="connsiteY4" fmla="*/ 14050 h 15300"/>
                    <a:gd name="connsiteX5" fmla="*/ 169 w 14588"/>
                    <a:gd name="connsiteY5" fmla="*/ 6488 h 15300"/>
                    <a:gd name="connsiteX6" fmla="*/ 3558 w 14588"/>
                    <a:gd name="connsiteY6" fmla="*/ 784 h 15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588" h="15300">
                      <a:moveTo>
                        <a:pt x="3558" y="784"/>
                      </a:moveTo>
                      <a:cubicBezTo>
                        <a:pt x="5225" y="40"/>
                        <a:pt x="11719" y="-1001"/>
                        <a:pt x="13874" y="2107"/>
                      </a:cubicBezTo>
                      <a:cubicBezTo>
                        <a:pt x="14865" y="3679"/>
                        <a:pt x="14822" y="5908"/>
                        <a:pt x="13762" y="7854"/>
                      </a:cubicBezTo>
                      <a:cubicBezTo>
                        <a:pt x="12733" y="9636"/>
                        <a:pt x="11771" y="11283"/>
                        <a:pt x="9929" y="13540"/>
                      </a:cubicBezTo>
                      <a:cubicBezTo>
                        <a:pt x="8915" y="15201"/>
                        <a:pt x="6070" y="16253"/>
                        <a:pt x="5462" y="14050"/>
                      </a:cubicBezTo>
                      <a:cubicBezTo>
                        <a:pt x="4113" y="9698"/>
                        <a:pt x="1951" y="9841"/>
                        <a:pt x="169" y="6488"/>
                      </a:cubicBezTo>
                      <a:cubicBezTo>
                        <a:pt x="-471" y="3888"/>
                        <a:pt x="724" y="2189"/>
                        <a:pt x="3558" y="784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11" name="Diamond 100"/>
                <p:cNvSpPr/>
                <p:nvPr/>
              </p:nvSpPr>
              <p:spPr>
                <a:xfrm>
                  <a:off x="3637128" y="5289038"/>
                  <a:ext cx="1453487" cy="2961033"/>
                </a:xfrm>
                <a:custGeom>
                  <a:avLst/>
                  <a:gdLst>
                    <a:gd name="connsiteX0" fmla="*/ 0 w 1255594"/>
                    <a:gd name="connsiteY0" fmla="*/ 1330657 h 2661314"/>
                    <a:gd name="connsiteX1" fmla="*/ 627797 w 1255594"/>
                    <a:gd name="connsiteY1" fmla="*/ 0 h 2661314"/>
                    <a:gd name="connsiteX2" fmla="*/ 1255594 w 1255594"/>
                    <a:gd name="connsiteY2" fmla="*/ 1330657 h 2661314"/>
                    <a:gd name="connsiteX3" fmla="*/ 627797 w 1255594"/>
                    <a:gd name="connsiteY3" fmla="*/ 2661314 h 2661314"/>
                    <a:gd name="connsiteX4" fmla="*/ 0 w 1255594"/>
                    <a:gd name="connsiteY4" fmla="*/ 1330657 h 2661314"/>
                    <a:gd name="connsiteX0" fmla="*/ 0 w 1439839"/>
                    <a:gd name="connsiteY0" fmla="*/ 1330657 h 2661314"/>
                    <a:gd name="connsiteX1" fmla="*/ 627797 w 1439839"/>
                    <a:gd name="connsiteY1" fmla="*/ 0 h 2661314"/>
                    <a:gd name="connsiteX2" fmla="*/ 1439839 w 1439839"/>
                    <a:gd name="connsiteY2" fmla="*/ 1235122 h 2661314"/>
                    <a:gd name="connsiteX3" fmla="*/ 627797 w 1439839"/>
                    <a:gd name="connsiteY3" fmla="*/ 2661314 h 2661314"/>
                    <a:gd name="connsiteX4" fmla="*/ 0 w 1439839"/>
                    <a:gd name="connsiteY4" fmla="*/ 1330657 h 2661314"/>
                    <a:gd name="connsiteX0" fmla="*/ 0 w 1453487"/>
                    <a:gd name="connsiteY0" fmla="*/ 1241947 h 2661314"/>
                    <a:gd name="connsiteX1" fmla="*/ 641445 w 1453487"/>
                    <a:gd name="connsiteY1" fmla="*/ 0 h 2661314"/>
                    <a:gd name="connsiteX2" fmla="*/ 1453487 w 1453487"/>
                    <a:gd name="connsiteY2" fmla="*/ 1235122 h 2661314"/>
                    <a:gd name="connsiteX3" fmla="*/ 641445 w 1453487"/>
                    <a:gd name="connsiteY3" fmla="*/ 2661314 h 2661314"/>
                    <a:gd name="connsiteX4" fmla="*/ 0 w 1453487"/>
                    <a:gd name="connsiteY4" fmla="*/ 1241947 h 2661314"/>
                    <a:gd name="connsiteX0" fmla="*/ 0 w 1453487"/>
                    <a:gd name="connsiteY0" fmla="*/ 1241947 h 2661314"/>
                    <a:gd name="connsiteX1" fmla="*/ 641445 w 1453487"/>
                    <a:gd name="connsiteY1" fmla="*/ 0 h 2661314"/>
                    <a:gd name="connsiteX2" fmla="*/ 887105 w 1453487"/>
                    <a:gd name="connsiteY2" fmla="*/ 368490 h 2661314"/>
                    <a:gd name="connsiteX3" fmla="*/ 1453487 w 1453487"/>
                    <a:gd name="connsiteY3" fmla="*/ 1235122 h 2661314"/>
                    <a:gd name="connsiteX4" fmla="*/ 641445 w 1453487"/>
                    <a:gd name="connsiteY4" fmla="*/ 2661314 h 2661314"/>
                    <a:gd name="connsiteX5" fmla="*/ 0 w 1453487"/>
                    <a:gd name="connsiteY5" fmla="*/ 1241947 h 2661314"/>
                    <a:gd name="connsiteX0" fmla="*/ 0 w 1453487"/>
                    <a:gd name="connsiteY0" fmla="*/ 1514901 h 2934268"/>
                    <a:gd name="connsiteX1" fmla="*/ 641445 w 1453487"/>
                    <a:gd name="connsiteY1" fmla="*/ 272954 h 2934268"/>
                    <a:gd name="connsiteX2" fmla="*/ 1173708 w 1453487"/>
                    <a:gd name="connsiteY2" fmla="*/ 0 h 2934268"/>
                    <a:gd name="connsiteX3" fmla="*/ 1453487 w 1453487"/>
                    <a:gd name="connsiteY3" fmla="*/ 1508076 h 2934268"/>
                    <a:gd name="connsiteX4" fmla="*/ 641445 w 1453487"/>
                    <a:gd name="connsiteY4" fmla="*/ 2934268 h 2934268"/>
                    <a:gd name="connsiteX5" fmla="*/ 0 w 1453487"/>
                    <a:gd name="connsiteY5" fmla="*/ 1514901 h 2934268"/>
                    <a:gd name="connsiteX0" fmla="*/ 0 w 1453487"/>
                    <a:gd name="connsiteY0" fmla="*/ 1514901 h 2934268"/>
                    <a:gd name="connsiteX1" fmla="*/ 334371 w 1453487"/>
                    <a:gd name="connsiteY1" fmla="*/ 859808 h 2934268"/>
                    <a:gd name="connsiteX2" fmla="*/ 641445 w 1453487"/>
                    <a:gd name="connsiteY2" fmla="*/ 272954 h 2934268"/>
                    <a:gd name="connsiteX3" fmla="*/ 1173708 w 1453487"/>
                    <a:gd name="connsiteY3" fmla="*/ 0 h 2934268"/>
                    <a:gd name="connsiteX4" fmla="*/ 1453487 w 1453487"/>
                    <a:gd name="connsiteY4" fmla="*/ 1508076 h 2934268"/>
                    <a:gd name="connsiteX5" fmla="*/ 641445 w 1453487"/>
                    <a:gd name="connsiteY5" fmla="*/ 2934268 h 2934268"/>
                    <a:gd name="connsiteX6" fmla="*/ 0 w 1453487"/>
                    <a:gd name="connsiteY6" fmla="*/ 1514901 h 2934268"/>
                    <a:gd name="connsiteX0" fmla="*/ 0 w 1453487"/>
                    <a:gd name="connsiteY0" fmla="*/ 1521726 h 2941093"/>
                    <a:gd name="connsiteX1" fmla="*/ 361667 w 1453487"/>
                    <a:gd name="connsiteY1" fmla="*/ 0 h 2941093"/>
                    <a:gd name="connsiteX2" fmla="*/ 641445 w 1453487"/>
                    <a:gd name="connsiteY2" fmla="*/ 279779 h 2941093"/>
                    <a:gd name="connsiteX3" fmla="*/ 1173708 w 1453487"/>
                    <a:gd name="connsiteY3" fmla="*/ 6825 h 2941093"/>
                    <a:gd name="connsiteX4" fmla="*/ 1453487 w 1453487"/>
                    <a:gd name="connsiteY4" fmla="*/ 1514901 h 2941093"/>
                    <a:gd name="connsiteX5" fmla="*/ 641445 w 1453487"/>
                    <a:gd name="connsiteY5" fmla="*/ 2941093 h 2941093"/>
                    <a:gd name="connsiteX6" fmla="*/ 0 w 1453487"/>
                    <a:gd name="connsiteY6" fmla="*/ 1521726 h 2941093"/>
                    <a:gd name="connsiteX0" fmla="*/ 0 w 1453487"/>
                    <a:gd name="connsiteY0" fmla="*/ 1521726 h 2941093"/>
                    <a:gd name="connsiteX1" fmla="*/ 361667 w 1453487"/>
                    <a:gd name="connsiteY1" fmla="*/ 0 h 2941093"/>
                    <a:gd name="connsiteX2" fmla="*/ 552735 w 1453487"/>
                    <a:gd name="connsiteY2" fmla="*/ 252483 h 2941093"/>
                    <a:gd name="connsiteX3" fmla="*/ 1173708 w 1453487"/>
                    <a:gd name="connsiteY3" fmla="*/ 6825 h 2941093"/>
                    <a:gd name="connsiteX4" fmla="*/ 1453487 w 1453487"/>
                    <a:gd name="connsiteY4" fmla="*/ 1514901 h 2941093"/>
                    <a:gd name="connsiteX5" fmla="*/ 641445 w 1453487"/>
                    <a:gd name="connsiteY5" fmla="*/ 2941093 h 2941093"/>
                    <a:gd name="connsiteX6" fmla="*/ 0 w 1453487"/>
                    <a:gd name="connsiteY6" fmla="*/ 1521726 h 2941093"/>
                    <a:gd name="connsiteX0" fmla="*/ 0 w 1453487"/>
                    <a:gd name="connsiteY0" fmla="*/ 1521726 h 2941093"/>
                    <a:gd name="connsiteX1" fmla="*/ 361667 w 1453487"/>
                    <a:gd name="connsiteY1" fmla="*/ 0 h 2941093"/>
                    <a:gd name="connsiteX2" fmla="*/ 552735 w 1453487"/>
                    <a:gd name="connsiteY2" fmla="*/ 252483 h 2941093"/>
                    <a:gd name="connsiteX3" fmla="*/ 846162 w 1453487"/>
                    <a:gd name="connsiteY3" fmla="*/ 143303 h 2941093"/>
                    <a:gd name="connsiteX4" fmla="*/ 1173708 w 1453487"/>
                    <a:gd name="connsiteY4" fmla="*/ 6825 h 2941093"/>
                    <a:gd name="connsiteX5" fmla="*/ 1453487 w 1453487"/>
                    <a:gd name="connsiteY5" fmla="*/ 1514901 h 2941093"/>
                    <a:gd name="connsiteX6" fmla="*/ 641445 w 1453487"/>
                    <a:gd name="connsiteY6" fmla="*/ 2941093 h 2941093"/>
                    <a:gd name="connsiteX7" fmla="*/ 0 w 1453487"/>
                    <a:gd name="connsiteY7" fmla="*/ 1521726 h 2941093"/>
                    <a:gd name="connsiteX0" fmla="*/ 0 w 1453487"/>
                    <a:gd name="connsiteY0" fmla="*/ 1521726 h 2941093"/>
                    <a:gd name="connsiteX1" fmla="*/ 361667 w 1453487"/>
                    <a:gd name="connsiteY1" fmla="*/ 0 h 2941093"/>
                    <a:gd name="connsiteX2" fmla="*/ 552735 w 1453487"/>
                    <a:gd name="connsiteY2" fmla="*/ 252483 h 2941093"/>
                    <a:gd name="connsiteX3" fmla="*/ 1003112 w 1453487"/>
                    <a:gd name="connsiteY3" fmla="*/ 266133 h 2941093"/>
                    <a:gd name="connsiteX4" fmla="*/ 1173708 w 1453487"/>
                    <a:gd name="connsiteY4" fmla="*/ 6825 h 2941093"/>
                    <a:gd name="connsiteX5" fmla="*/ 1453487 w 1453487"/>
                    <a:gd name="connsiteY5" fmla="*/ 1514901 h 2941093"/>
                    <a:gd name="connsiteX6" fmla="*/ 641445 w 1453487"/>
                    <a:gd name="connsiteY6" fmla="*/ 2941093 h 2941093"/>
                    <a:gd name="connsiteX7" fmla="*/ 0 w 1453487"/>
                    <a:gd name="connsiteY7" fmla="*/ 1521726 h 2941093"/>
                    <a:gd name="connsiteX0" fmla="*/ 0 w 1453487"/>
                    <a:gd name="connsiteY0" fmla="*/ 1521726 h 2941093"/>
                    <a:gd name="connsiteX1" fmla="*/ 361667 w 1453487"/>
                    <a:gd name="connsiteY1" fmla="*/ 0 h 2941093"/>
                    <a:gd name="connsiteX2" fmla="*/ 552735 w 1453487"/>
                    <a:gd name="connsiteY2" fmla="*/ 252483 h 2941093"/>
                    <a:gd name="connsiteX3" fmla="*/ 1000263 w 1453487"/>
                    <a:gd name="connsiteY3" fmla="*/ 260435 h 2941093"/>
                    <a:gd name="connsiteX4" fmla="*/ 1173708 w 1453487"/>
                    <a:gd name="connsiteY4" fmla="*/ 6825 h 2941093"/>
                    <a:gd name="connsiteX5" fmla="*/ 1453487 w 1453487"/>
                    <a:gd name="connsiteY5" fmla="*/ 1514901 h 2941093"/>
                    <a:gd name="connsiteX6" fmla="*/ 641445 w 1453487"/>
                    <a:gd name="connsiteY6" fmla="*/ 2941093 h 2941093"/>
                    <a:gd name="connsiteX7" fmla="*/ 0 w 1453487"/>
                    <a:gd name="connsiteY7" fmla="*/ 1521726 h 2941093"/>
                    <a:gd name="connsiteX0" fmla="*/ 0 w 1453487"/>
                    <a:gd name="connsiteY0" fmla="*/ 1521726 h 2941093"/>
                    <a:gd name="connsiteX1" fmla="*/ 361667 w 1453487"/>
                    <a:gd name="connsiteY1" fmla="*/ 0 h 2941093"/>
                    <a:gd name="connsiteX2" fmla="*/ 549886 w 1453487"/>
                    <a:gd name="connsiteY2" fmla="*/ 252483 h 2941093"/>
                    <a:gd name="connsiteX3" fmla="*/ 1000263 w 1453487"/>
                    <a:gd name="connsiteY3" fmla="*/ 260435 h 2941093"/>
                    <a:gd name="connsiteX4" fmla="*/ 1173708 w 1453487"/>
                    <a:gd name="connsiteY4" fmla="*/ 6825 h 2941093"/>
                    <a:gd name="connsiteX5" fmla="*/ 1453487 w 1453487"/>
                    <a:gd name="connsiteY5" fmla="*/ 1514901 h 2941093"/>
                    <a:gd name="connsiteX6" fmla="*/ 641445 w 1453487"/>
                    <a:gd name="connsiteY6" fmla="*/ 2941093 h 2941093"/>
                    <a:gd name="connsiteX7" fmla="*/ 0 w 1453487"/>
                    <a:gd name="connsiteY7" fmla="*/ 1521726 h 2941093"/>
                    <a:gd name="connsiteX0" fmla="*/ 0 w 1453487"/>
                    <a:gd name="connsiteY0" fmla="*/ 1521726 h 2941093"/>
                    <a:gd name="connsiteX1" fmla="*/ 361667 w 1453487"/>
                    <a:gd name="connsiteY1" fmla="*/ 0 h 2941093"/>
                    <a:gd name="connsiteX2" fmla="*/ 549886 w 1453487"/>
                    <a:gd name="connsiteY2" fmla="*/ 252483 h 2941093"/>
                    <a:gd name="connsiteX3" fmla="*/ 997414 w 1453487"/>
                    <a:gd name="connsiteY3" fmla="*/ 257587 h 2941093"/>
                    <a:gd name="connsiteX4" fmla="*/ 1173708 w 1453487"/>
                    <a:gd name="connsiteY4" fmla="*/ 6825 h 2941093"/>
                    <a:gd name="connsiteX5" fmla="*/ 1453487 w 1453487"/>
                    <a:gd name="connsiteY5" fmla="*/ 1514901 h 2941093"/>
                    <a:gd name="connsiteX6" fmla="*/ 641445 w 1453487"/>
                    <a:gd name="connsiteY6" fmla="*/ 2941093 h 2941093"/>
                    <a:gd name="connsiteX7" fmla="*/ 0 w 1453487"/>
                    <a:gd name="connsiteY7" fmla="*/ 1521726 h 2941093"/>
                    <a:gd name="connsiteX0" fmla="*/ 0 w 1453487"/>
                    <a:gd name="connsiteY0" fmla="*/ 1521726 h 2941093"/>
                    <a:gd name="connsiteX1" fmla="*/ 361667 w 1453487"/>
                    <a:gd name="connsiteY1" fmla="*/ 0 h 2941093"/>
                    <a:gd name="connsiteX2" fmla="*/ 549886 w 1453487"/>
                    <a:gd name="connsiteY2" fmla="*/ 252483 h 2941093"/>
                    <a:gd name="connsiteX3" fmla="*/ 997414 w 1453487"/>
                    <a:gd name="connsiteY3" fmla="*/ 251890 h 2941093"/>
                    <a:gd name="connsiteX4" fmla="*/ 1173708 w 1453487"/>
                    <a:gd name="connsiteY4" fmla="*/ 6825 h 2941093"/>
                    <a:gd name="connsiteX5" fmla="*/ 1453487 w 1453487"/>
                    <a:gd name="connsiteY5" fmla="*/ 1514901 h 2941093"/>
                    <a:gd name="connsiteX6" fmla="*/ 641445 w 1453487"/>
                    <a:gd name="connsiteY6" fmla="*/ 2941093 h 2941093"/>
                    <a:gd name="connsiteX7" fmla="*/ 0 w 1453487"/>
                    <a:gd name="connsiteY7" fmla="*/ 1521726 h 2941093"/>
                    <a:gd name="connsiteX0" fmla="*/ 0 w 1453487"/>
                    <a:gd name="connsiteY0" fmla="*/ 1541666 h 2961033"/>
                    <a:gd name="connsiteX1" fmla="*/ 364516 w 1453487"/>
                    <a:gd name="connsiteY1" fmla="*/ 0 h 2961033"/>
                    <a:gd name="connsiteX2" fmla="*/ 549886 w 1453487"/>
                    <a:gd name="connsiteY2" fmla="*/ 272423 h 2961033"/>
                    <a:gd name="connsiteX3" fmla="*/ 997414 w 1453487"/>
                    <a:gd name="connsiteY3" fmla="*/ 271830 h 2961033"/>
                    <a:gd name="connsiteX4" fmla="*/ 1173708 w 1453487"/>
                    <a:gd name="connsiteY4" fmla="*/ 26765 h 2961033"/>
                    <a:gd name="connsiteX5" fmla="*/ 1453487 w 1453487"/>
                    <a:gd name="connsiteY5" fmla="*/ 1534841 h 2961033"/>
                    <a:gd name="connsiteX6" fmla="*/ 641445 w 1453487"/>
                    <a:gd name="connsiteY6" fmla="*/ 2961033 h 2961033"/>
                    <a:gd name="connsiteX7" fmla="*/ 0 w 1453487"/>
                    <a:gd name="connsiteY7" fmla="*/ 1541666 h 2961033"/>
                    <a:gd name="connsiteX0" fmla="*/ 0 w 1453487"/>
                    <a:gd name="connsiteY0" fmla="*/ 1541666 h 2961033"/>
                    <a:gd name="connsiteX1" fmla="*/ 364516 w 1453487"/>
                    <a:gd name="connsiteY1" fmla="*/ 0 h 2961033"/>
                    <a:gd name="connsiteX2" fmla="*/ 547038 w 1453487"/>
                    <a:gd name="connsiteY2" fmla="*/ 269574 h 2961033"/>
                    <a:gd name="connsiteX3" fmla="*/ 997414 w 1453487"/>
                    <a:gd name="connsiteY3" fmla="*/ 271830 h 2961033"/>
                    <a:gd name="connsiteX4" fmla="*/ 1173708 w 1453487"/>
                    <a:gd name="connsiteY4" fmla="*/ 26765 h 2961033"/>
                    <a:gd name="connsiteX5" fmla="*/ 1453487 w 1453487"/>
                    <a:gd name="connsiteY5" fmla="*/ 1534841 h 2961033"/>
                    <a:gd name="connsiteX6" fmla="*/ 641445 w 1453487"/>
                    <a:gd name="connsiteY6" fmla="*/ 2961033 h 2961033"/>
                    <a:gd name="connsiteX7" fmla="*/ 0 w 1453487"/>
                    <a:gd name="connsiteY7" fmla="*/ 1541666 h 2961033"/>
                    <a:gd name="connsiteX0" fmla="*/ 0 w 1453487"/>
                    <a:gd name="connsiteY0" fmla="*/ 1541666 h 2961033"/>
                    <a:gd name="connsiteX1" fmla="*/ 364516 w 1453487"/>
                    <a:gd name="connsiteY1" fmla="*/ 0 h 2961033"/>
                    <a:gd name="connsiteX2" fmla="*/ 547038 w 1453487"/>
                    <a:gd name="connsiteY2" fmla="*/ 269574 h 2961033"/>
                    <a:gd name="connsiteX3" fmla="*/ 1000263 w 1453487"/>
                    <a:gd name="connsiteY3" fmla="*/ 268982 h 2961033"/>
                    <a:gd name="connsiteX4" fmla="*/ 1173708 w 1453487"/>
                    <a:gd name="connsiteY4" fmla="*/ 26765 h 2961033"/>
                    <a:gd name="connsiteX5" fmla="*/ 1453487 w 1453487"/>
                    <a:gd name="connsiteY5" fmla="*/ 1534841 h 2961033"/>
                    <a:gd name="connsiteX6" fmla="*/ 641445 w 1453487"/>
                    <a:gd name="connsiteY6" fmla="*/ 2961033 h 2961033"/>
                    <a:gd name="connsiteX7" fmla="*/ 0 w 1453487"/>
                    <a:gd name="connsiteY7" fmla="*/ 1541666 h 2961033"/>
                    <a:gd name="connsiteX0" fmla="*/ 0 w 1453487"/>
                    <a:gd name="connsiteY0" fmla="*/ 1541666 h 2961033"/>
                    <a:gd name="connsiteX1" fmla="*/ 364516 w 1453487"/>
                    <a:gd name="connsiteY1" fmla="*/ 0 h 2961033"/>
                    <a:gd name="connsiteX2" fmla="*/ 547038 w 1453487"/>
                    <a:gd name="connsiteY2" fmla="*/ 269574 h 2961033"/>
                    <a:gd name="connsiteX3" fmla="*/ 994566 w 1453487"/>
                    <a:gd name="connsiteY3" fmla="*/ 271831 h 2961033"/>
                    <a:gd name="connsiteX4" fmla="*/ 1173708 w 1453487"/>
                    <a:gd name="connsiteY4" fmla="*/ 26765 h 2961033"/>
                    <a:gd name="connsiteX5" fmla="*/ 1453487 w 1453487"/>
                    <a:gd name="connsiteY5" fmla="*/ 1534841 h 2961033"/>
                    <a:gd name="connsiteX6" fmla="*/ 641445 w 1453487"/>
                    <a:gd name="connsiteY6" fmla="*/ 2961033 h 2961033"/>
                    <a:gd name="connsiteX7" fmla="*/ 0 w 1453487"/>
                    <a:gd name="connsiteY7" fmla="*/ 1541666 h 2961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53487" h="2961033">
                      <a:moveTo>
                        <a:pt x="0" y="1541666"/>
                      </a:moveTo>
                      <a:lnTo>
                        <a:pt x="364516" y="0"/>
                      </a:lnTo>
                      <a:lnTo>
                        <a:pt x="547038" y="269574"/>
                      </a:lnTo>
                      <a:lnTo>
                        <a:pt x="994566" y="271831"/>
                      </a:lnTo>
                      <a:lnTo>
                        <a:pt x="1173708" y="26765"/>
                      </a:lnTo>
                      <a:lnTo>
                        <a:pt x="1453487" y="1534841"/>
                      </a:lnTo>
                      <a:lnTo>
                        <a:pt x="641445" y="2961033"/>
                      </a:lnTo>
                      <a:lnTo>
                        <a:pt x="0" y="1541666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p:grpSp>
          <p:grpSp>
            <p:nvGrpSpPr>
              <p:cNvPr id="298" name="Group 297"/>
              <p:cNvGrpSpPr/>
              <p:nvPr/>
            </p:nvGrpSpPr>
            <p:grpSpPr>
              <a:xfrm>
                <a:off x="5334893" y="2671935"/>
                <a:ext cx="276817" cy="298495"/>
                <a:chOff x="-7791742" y="-2283273"/>
                <a:chExt cx="8816598" cy="9507034"/>
              </a:xfrm>
              <a:solidFill>
                <a:srgbClr val="4A5862"/>
              </a:solidFill>
            </p:grpSpPr>
            <p:sp>
              <p:nvSpPr>
                <p:cNvPr id="304" name="Freeform 303"/>
                <p:cNvSpPr/>
                <p:nvPr/>
              </p:nvSpPr>
              <p:spPr>
                <a:xfrm>
                  <a:off x="-5241118" y="-2283273"/>
                  <a:ext cx="4888752" cy="5307884"/>
                </a:xfrm>
                <a:custGeom>
                  <a:avLst/>
                  <a:gdLst>
                    <a:gd name="connsiteX0" fmla="*/ 3409950 w 6825423"/>
                    <a:gd name="connsiteY0" fmla="*/ 0 h 7410594"/>
                    <a:gd name="connsiteX1" fmla="*/ 6229951 w 6825423"/>
                    <a:gd name="connsiteY1" fmla="*/ 2516401 h 7410594"/>
                    <a:gd name="connsiteX2" fmla="*/ 6238704 w 6825423"/>
                    <a:gd name="connsiteY2" fmla="*/ 2557692 h 7410594"/>
                    <a:gd name="connsiteX3" fmla="*/ 6296533 w 6825423"/>
                    <a:gd name="connsiteY3" fmla="*/ 2595147 h 7410594"/>
                    <a:gd name="connsiteX4" fmla="*/ 6674736 w 6825423"/>
                    <a:gd name="connsiteY4" fmla="*/ 2949584 h 7410594"/>
                    <a:gd name="connsiteX5" fmla="*/ 6674736 w 6825423"/>
                    <a:gd name="connsiteY5" fmla="*/ 4422766 h 7410594"/>
                    <a:gd name="connsiteX6" fmla="*/ 6134530 w 6825423"/>
                    <a:gd name="connsiteY6" fmla="*/ 4903781 h 7410594"/>
                    <a:gd name="connsiteX7" fmla="*/ 6097506 w 6825423"/>
                    <a:gd name="connsiteY7" fmla="*/ 4909551 h 7410594"/>
                    <a:gd name="connsiteX8" fmla="*/ 6054756 w 6825423"/>
                    <a:gd name="connsiteY8" fmla="*/ 5016817 h 7410594"/>
                    <a:gd name="connsiteX9" fmla="*/ 3352800 w 6825423"/>
                    <a:gd name="connsiteY9" fmla="*/ 7410450 h 7410594"/>
                    <a:gd name="connsiteX10" fmla="*/ 799523 w 6825423"/>
                    <a:gd name="connsiteY10" fmla="*/ 5059710 h 7410594"/>
                    <a:gd name="connsiteX11" fmla="*/ 738130 w 6825423"/>
                    <a:gd name="connsiteY11" fmla="*/ 4892092 h 7410594"/>
                    <a:gd name="connsiteX12" fmla="*/ 690893 w 6825423"/>
                    <a:gd name="connsiteY12" fmla="*/ 4884731 h 7410594"/>
                    <a:gd name="connsiteX13" fmla="*/ 150687 w 6825423"/>
                    <a:gd name="connsiteY13" fmla="*/ 4403716 h 7410594"/>
                    <a:gd name="connsiteX14" fmla="*/ 150687 w 6825423"/>
                    <a:gd name="connsiteY14" fmla="*/ 2930534 h 7410594"/>
                    <a:gd name="connsiteX15" fmla="*/ 436548 w 6825423"/>
                    <a:gd name="connsiteY15" fmla="*/ 2646152 h 7410594"/>
                    <a:gd name="connsiteX16" fmla="*/ 522375 w 6825423"/>
                    <a:gd name="connsiteY16" fmla="*/ 2581039 h 7410594"/>
                    <a:gd name="connsiteX17" fmla="*/ 543969 w 6825423"/>
                    <a:gd name="connsiteY17" fmla="*/ 2473931 h 7410594"/>
                    <a:gd name="connsiteX18" fmla="*/ 3409950 w 6825423"/>
                    <a:gd name="connsiteY18" fmla="*/ 0 h 74105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6825423" h="7410594">
                      <a:moveTo>
                        <a:pt x="3409950" y="0"/>
                      </a:moveTo>
                      <a:cubicBezTo>
                        <a:pt x="4734941" y="0"/>
                        <a:pt x="5856099" y="1058526"/>
                        <a:pt x="6229951" y="2516401"/>
                      </a:cubicBezTo>
                      <a:lnTo>
                        <a:pt x="6238704" y="2557692"/>
                      </a:lnTo>
                      <a:lnTo>
                        <a:pt x="6296533" y="2595147"/>
                      </a:lnTo>
                      <a:cubicBezTo>
                        <a:pt x="6416937" y="2679806"/>
                        <a:pt x="6549956" y="2799961"/>
                        <a:pt x="6674736" y="2949584"/>
                      </a:cubicBezTo>
                      <a:cubicBezTo>
                        <a:pt x="6821179" y="3212045"/>
                        <a:pt x="6923689" y="3855505"/>
                        <a:pt x="6674736" y="4422766"/>
                      </a:cubicBezTo>
                      <a:cubicBezTo>
                        <a:pt x="6575328" y="4635424"/>
                        <a:pt x="6329416" y="4856355"/>
                        <a:pt x="6134530" y="4903781"/>
                      </a:cubicBezTo>
                      <a:lnTo>
                        <a:pt x="6097506" y="4909551"/>
                      </a:lnTo>
                      <a:lnTo>
                        <a:pt x="6054756" y="5016817"/>
                      </a:lnTo>
                      <a:cubicBezTo>
                        <a:pt x="5478809" y="6376352"/>
                        <a:pt x="4218682" y="7424738"/>
                        <a:pt x="3352800" y="7410450"/>
                      </a:cubicBezTo>
                      <a:cubicBezTo>
                        <a:pt x="2486918" y="7396163"/>
                        <a:pt x="1360736" y="6426399"/>
                        <a:pt x="799523" y="5059710"/>
                      </a:cubicBezTo>
                      <a:lnTo>
                        <a:pt x="738130" y="4892092"/>
                      </a:lnTo>
                      <a:lnTo>
                        <a:pt x="690893" y="4884731"/>
                      </a:lnTo>
                      <a:cubicBezTo>
                        <a:pt x="496007" y="4837305"/>
                        <a:pt x="250095" y="4616374"/>
                        <a:pt x="150687" y="4403716"/>
                      </a:cubicBezTo>
                      <a:cubicBezTo>
                        <a:pt x="-98266" y="3836455"/>
                        <a:pt x="4244" y="3192995"/>
                        <a:pt x="150687" y="2930534"/>
                      </a:cubicBezTo>
                      <a:cubicBezTo>
                        <a:pt x="244273" y="2818317"/>
                        <a:pt x="342492" y="2722675"/>
                        <a:pt x="436548" y="2646152"/>
                      </a:cubicBezTo>
                      <a:lnTo>
                        <a:pt x="522375" y="2581039"/>
                      </a:lnTo>
                      <a:lnTo>
                        <a:pt x="543969" y="2473931"/>
                      </a:lnTo>
                      <a:cubicBezTo>
                        <a:pt x="882058" y="983022"/>
                        <a:pt x="2084958" y="0"/>
                        <a:pt x="3409950" y="0"/>
                      </a:cubicBez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  <p:sp>
              <p:nvSpPr>
                <p:cNvPr id="305" name="Rectangle 92"/>
                <p:cNvSpPr/>
                <p:nvPr/>
              </p:nvSpPr>
              <p:spPr>
                <a:xfrm>
                  <a:off x="-7791742" y="2783937"/>
                  <a:ext cx="8816598" cy="4439824"/>
                </a:xfrm>
                <a:custGeom>
                  <a:avLst/>
                  <a:gdLst>
                    <a:gd name="connsiteX0" fmla="*/ 0 w 13620364"/>
                    <a:gd name="connsiteY0" fmla="*/ 0 h 6310100"/>
                    <a:gd name="connsiteX1" fmla="*/ 13620364 w 13620364"/>
                    <a:gd name="connsiteY1" fmla="*/ 0 h 6310100"/>
                    <a:gd name="connsiteX2" fmla="*/ 13620364 w 13620364"/>
                    <a:gd name="connsiteY2" fmla="*/ 6310100 h 6310100"/>
                    <a:gd name="connsiteX3" fmla="*/ 0 w 13620364"/>
                    <a:gd name="connsiteY3" fmla="*/ 6310100 h 6310100"/>
                    <a:gd name="connsiteX4" fmla="*/ 0 w 13620364"/>
                    <a:gd name="connsiteY4" fmla="*/ 0 h 6310100"/>
                    <a:gd name="connsiteX0" fmla="*/ 0 w 13620364"/>
                    <a:gd name="connsiteY0" fmla="*/ 1 h 6310101"/>
                    <a:gd name="connsiteX1" fmla="*/ 6914764 w 13620364"/>
                    <a:gd name="connsiteY1" fmla="*/ 0 h 6310101"/>
                    <a:gd name="connsiteX2" fmla="*/ 13620364 w 13620364"/>
                    <a:gd name="connsiteY2" fmla="*/ 1 h 6310101"/>
                    <a:gd name="connsiteX3" fmla="*/ 13620364 w 13620364"/>
                    <a:gd name="connsiteY3" fmla="*/ 6310101 h 6310101"/>
                    <a:gd name="connsiteX4" fmla="*/ 0 w 13620364"/>
                    <a:gd name="connsiteY4" fmla="*/ 6310101 h 6310101"/>
                    <a:gd name="connsiteX5" fmla="*/ 0 w 13620364"/>
                    <a:gd name="connsiteY5" fmla="*/ 1 h 6310101"/>
                    <a:gd name="connsiteX0" fmla="*/ 0 w 13620364"/>
                    <a:gd name="connsiteY0" fmla="*/ 0 h 6310100"/>
                    <a:gd name="connsiteX1" fmla="*/ 6774087 w 13620364"/>
                    <a:gd name="connsiteY1" fmla="*/ 5017476 h 6310100"/>
                    <a:gd name="connsiteX2" fmla="*/ 13620364 w 13620364"/>
                    <a:gd name="connsiteY2" fmla="*/ 0 h 6310100"/>
                    <a:gd name="connsiteX3" fmla="*/ 13620364 w 13620364"/>
                    <a:gd name="connsiteY3" fmla="*/ 6310100 h 6310100"/>
                    <a:gd name="connsiteX4" fmla="*/ 0 w 13620364"/>
                    <a:gd name="connsiteY4" fmla="*/ 6310100 h 6310100"/>
                    <a:gd name="connsiteX5" fmla="*/ 0 w 13620364"/>
                    <a:gd name="connsiteY5" fmla="*/ 0 h 6310100"/>
                    <a:gd name="connsiteX0" fmla="*/ 0 w 13620364"/>
                    <a:gd name="connsiteY0" fmla="*/ 0 h 6310100"/>
                    <a:gd name="connsiteX1" fmla="*/ 6774087 w 13620364"/>
                    <a:gd name="connsiteY1" fmla="*/ 5017476 h 6310100"/>
                    <a:gd name="connsiteX2" fmla="*/ 10994394 w 13620364"/>
                    <a:gd name="connsiteY2" fmla="*/ 1852246 h 6310100"/>
                    <a:gd name="connsiteX3" fmla="*/ 13620364 w 13620364"/>
                    <a:gd name="connsiteY3" fmla="*/ 0 h 6310100"/>
                    <a:gd name="connsiteX4" fmla="*/ 13620364 w 13620364"/>
                    <a:gd name="connsiteY4" fmla="*/ 6310100 h 6310100"/>
                    <a:gd name="connsiteX5" fmla="*/ 0 w 13620364"/>
                    <a:gd name="connsiteY5" fmla="*/ 6310100 h 6310100"/>
                    <a:gd name="connsiteX6" fmla="*/ 0 w 13620364"/>
                    <a:gd name="connsiteY6" fmla="*/ 0 h 6310100"/>
                    <a:gd name="connsiteX0" fmla="*/ 0 w 13620364"/>
                    <a:gd name="connsiteY0" fmla="*/ 0 h 6310100"/>
                    <a:gd name="connsiteX1" fmla="*/ 6774087 w 13620364"/>
                    <a:gd name="connsiteY1" fmla="*/ 5017476 h 6310100"/>
                    <a:gd name="connsiteX2" fmla="*/ 9235932 w 13620364"/>
                    <a:gd name="connsiteY2" fmla="*/ 23446 h 6310100"/>
                    <a:gd name="connsiteX3" fmla="*/ 13620364 w 13620364"/>
                    <a:gd name="connsiteY3" fmla="*/ 0 h 6310100"/>
                    <a:gd name="connsiteX4" fmla="*/ 13620364 w 13620364"/>
                    <a:gd name="connsiteY4" fmla="*/ 6310100 h 6310100"/>
                    <a:gd name="connsiteX5" fmla="*/ 0 w 13620364"/>
                    <a:gd name="connsiteY5" fmla="*/ 6310100 h 6310100"/>
                    <a:gd name="connsiteX6" fmla="*/ 0 w 13620364"/>
                    <a:gd name="connsiteY6" fmla="*/ 0 h 6310100"/>
                    <a:gd name="connsiteX0" fmla="*/ 0 w 13620364"/>
                    <a:gd name="connsiteY0" fmla="*/ 0 h 6310100"/>
                    <a:gd name="connsiteX1" fmla="*/ 2108302 w 13620364"/>
                    <a:gd name="connsiteY1" fmla="*/ 1547446 h 6310100"/>
                    <a:gd name="connsiteX2" fmla="*/ 6774087 w 13620364"/>
                    <a:gd name="connsiteY2" fmla="*/ 5017476 h 6310100"/>
                    <a:gd name="connsiteX3" fmla="*/ 9235932 w 13620364"/>
                    <a:gd name="connsiteY3" fmla="*/ 23446 h 6310100"/>
                    <a:gd name="connsiteX4" fmla="*/ 13620364 w 13620364"/>
                    <a:gd name="connsiteY4" fmla="*/ 0 h 6310100"/>
                    <a:gd name="connsiteX5" fmla="*/ 13620364 w 13620364"/>
                    <a:gd name="connsiteY5" fmla="*/ 6310100 h 6310100"/>
                    <a:gd name="connsiteX6" fmla="*/ 0 w 13620364"/>
                    <a:gd name="connsiteY6" fmla="*/ 6310100 h 6310100"/>
                    <a:gd name="connsiteX7" fmla="*/ 0 w 13620364"/>
                    <a:gd name="connsiteY7" fmla="*/ 0 h 6310100"/>
                    <a:gd name="connsiteX0" fmla="*/ 0 w 13620364"/>
                    <a:gd name="connsiteY0" fmla="*/ 0 h 6310100"/>
                    <a:gd name="connsiteX1" fmla="*/ 4406025 w 13620364"/>
                    <a:gd name="connsiteY1" fmla="*/ 46892 h 6310100"/>
                    <a:gd name="connsiteX2" fmla="*/ 6774087 w 13620364"/>
                    <a:gd name="connsiteY2" fmla="*/ 5017476 h 6310100"/>
                    <a:gd name="connsiteX3" fmla="*/ 9235932 w 13620364"/>
                    <a:gd name="connsiteY3" fmla="*/ 23446 h 6310100"/>
                    <a:gd name="connsiteX4" fmla="*/ 13620364 w 13620364"/>
                    <a:gd name="connsiteY4" fmla="*/ 0 h 6310100"/>
                    <a:gd name="connsiteX5" fmla="*/ 13620364 w 13620364"/>
                    <a:gd name="connsiteY5" fmla="*/ 6310100 h 6310100"/>
                    <a:gd name="connsiteX6" fmla="*/ 0 w 13620364"/>
                    <a:gd name="connsiteY6" fmla="*/ 6310100 h 6310100"/>
                    <a:gd name="connsiteX7" fmla="*/ 0 w 13620364"/>
                    <a:gd name="connsiteY7" fmla="*/ 0 h 6310100"/>
                    <a:gd name="connsiteX0" fmla="*/ 0 w 13620364"/>
                    <a:gd name="connsiteY0" fmla="*/ 0 h 6310100"/>
                    <a:gd name="connsiteX1" fmla="*/ 4406025 w 13620364"/>
                    <a:gd name="connsiteY1" fmla="*/ 46892 h 6310100"/>
                    <a:gd name="connsiteX2" fmla="*/ 6774087 w 13620364"/>
                    <a:gd name="connsiteY2" fmla="*/ 5017476 h 6310100"/>
                    <a:gd name="connsiteX3" fmla="*/ 9235932 w 13620364"/>
                    <a:gd name="connsiteY3" fmla="*/ 23446 h 6310100"/>
                    <a:gd name="connsiteX4" fmla="*/ 13620364 w 13620364"/>
                    <a:gd name="connsiteY4" fmla="*/ 0 h 6310100"/>
                    <a:gd name="connsiteX5" fmla="*/ 13620364 w 13620364"/>
                    <a:gd name="connsiteY5" fmla="*/ 6310100 h 6310100"/>
                    <a:gd name="connsiteX6" fmla="*/ 10830271 w 13620364"/>
                    <a:gd name="connsiteY6" fmla="*/ 6307015 h 6310100"/>
                    <a:gd name="connsiteX7" fmla="*/ 0 w 13620364"/>
                    <a:gd name="connsiteY7" fmla="*/ 6310100 h 6310100"/>
                    <a:gd name="connsiteX8" fmla="*/ 0 w 13620364"/>
                    <a:gd name="connsiteY8" fmla="*/ 0 h 6310100"/>
                    <a:gd name="connsiteX0" fmla="*/ 0 w 13620364"/>
                    <a:gd name="connsiteY0" fmla="*/ 0 h 6310100"/>
                    <a:gd name="connsiteX1" fmla="*/ 4406025 w 13620364"/>
                    <a:gd name="connsiteY1" fmla="*/ 46892 h 6310100"/>
                    <a:gd name="connsiteX2" fmla="*/ 6774087 w 13620364"/>
                    <a:gd name="connsiteY2" fmla="*/ 5017476 h 6310100"/>
                    <a:gd name="connsiteX3" fmla="*/ 9235932 w 13620364"/>
                    <a:gd name="connsiteY3" fmla="*/ 23446 h 6310100"/>
                    <a:gd name="connsiteX4" fmla="*/ 13620364 w 13620364"/>
                    <a:gd name="connsiteY4" fmla="*/ 0 h 6310100"/>
                    <a:gd name="connsiteX5" fmla="*/ 13620364 w 13620364"/>
                    <a:gd name="connsiteY5" fmla="*/ 6310100 h 6310100"/>
                    <a:gd name="connsiteX6" fmla="*/ 10830271 w 13620364"/>
                    <a:gd name="connsiteY6" fmla="*/ 6307015 h 6310100"/>
                    <a:gd name="connsiteX7" fmla="*/ 9681410 w 13620364"/>
                    <a:gd name="connsiteY7" fmla="*/ 6283569 h 6310100"/>
                    <a:gd name="connsiteX8" fmla="*/ 0 w 13620364"/>
                    <a:gd name="connsiteY8" fmla="*/ 6310100 h 6310100"/>
                    <a:gd name="connsiteX9" fmla="*/ 0 w 13620364"/>
                    <a:gd name="connsiteY9" fmla="*/ 0 h 6310100"/>
                    <a:gd name="connsiteX0" fmla="*/ 0 w 13620364"/>
                    <a:gd name="connsiteY0" fmla="*/ 0 h 6330461"/>
                    <a:gd name="connsiteX1" fmla="*/ 4406025 w 13620364"/>
                    <a:gd name="connsiteY1" fmla="*/ 46892 h 6330461"/>
                    <a:gd name="connsiteX2" fmla="*/ 6774087 w 13620364"/>
                    <a:gd name="connsiteY2" fmla="*/ 5017476 h 6330461"/>
                    <a:gd name="connsiteX3" fmla="*/ 9235932 w 13620364"/>
                    <a:gd name="connsiteY3" fmla="*/ 23446 h 6330461"/>
                    <a:gd name="connsiteX4" fmla="*/ 13620364 w 13620364"/>
                    <a:gd name="connsiteY4" fmla="*/ 0 h 6330461"/>
                    <a:gd name="connsiteX5" fmla="*/ 13620364 w 13620364"/>
                    <a:gd name="connsiteY5" fmla="*/ 6310100 h 6330461"/>
                    <a:gd name="connsiteX6" fmla="*/ 10830271 w 13620364"/>
                    <a:gd name="connsiteY6" fmla="*/ 6307015 h 6330461"/>
                    <a:gd name="connsiteX7" fmla="*/ 10220671 w 13620364"/>
                    <a:gd name="connsiteY7" fmla="*/ 6330461 h 6330461"/>
                    <a:gd name="connsiteX8" fmla="*/ 0 w 13620364"/>
                    <a:gd name="connsiteY8" fmla="*/ 6310100 h 6330461"/>
                    <a:gd name="connsiteX9" fmla="*/ 0 w 13620364"/>
                    <a:gd name="connsiteY9" fmla="*/ 0 h 6330461"/>
                    <a:gd name="connsiteX0" fmla="*/ 0 w 13620364"/>
                    <a:gd name="connsiteY0" fmla="*/ 0 h 6310100"/>
                    <a:gd name="connsiteX1" fmla="*/ 4406025 w 13620364"/>
                    <a:gd name="connsiteY1" fmla="*/ 46892 h 6310100"/>
                    <a:gd name="connsiteX2" fmla="*/ 6774087 w 13620364"/>
                    <a:gd name="connsiteY2" fmla="*/ 5017476 h 6310100"/>
                    <a:gd name="connsiteX3" fmla="*/ 9235932 w 13620364"/>
                    <a:gd name="connsiteY3" fmla="*/ 23446 h 6310100"/>
                    <a:gd name="connsiteX4" fmla="*/ 13620364 w 13620364"/>
                    <a:gd name="connsiteY4" fmla="*/ 0 h 6310100"/>
                    <a:gd name="connsiteX5" fmla="*/ 13620364 w 13620364"/>
                    <a:gd name="connsiteY5" fmla="*/ 6310100 h 6310100"/>
                    <a:gd name="connsiteX6" fmla="*/ 10830271 w 13620364"/>
                    <a:gd name="connsiteY6" fmla="*/ 6307015 h 6310100"/>
                    <a:gd name="connsiteX7" fmla="*/ 7594702 w 13620364"/>
                    <a:gd name="connsiteY7" fmla="*/ 6213230 h 6310100"/>
                    <a:gd name="connsiteX8" fmla="*/ 0 w 13620364"/>
                    <a:gd name="connsiteY8" fmla="*/ 6310100 h 6310100"/>
                    <a:gd name="connsiteX9" fmla="*/ 0 w 13620364"/>
                    <a:gd name="connsiteY9" fmla="*/ 0 h 6310100"/>
                    <a:gd name="connsiteX0" fmla="*/ 0 w 13620364"/>
                    <a:gd name="connsiteY0" fmla="*/ 0 h 6310100"/>
                    <a:gd name="connsiteX1" fmla="*/ 4406025 w 13620364"/>
                    <a:gd name="connsiteY1" fmla="*/ 46892 h 6310100"/>
                    <a:gd name="connsiteX2" fmla="*/ 6774087 w 13620364"/>
                    <a:gd name="connsiteY2" fmla="*/ 5017476 h 6310100"/>
                    <a:gd name="connsiteX3" fmla="*/ 9235932 w 13620364"/>
                    <a:gd name="connsiteY3" fmla="*/ 23446 h 6310100"/>
                    <a:gd name="connsiteX4" fmla="*/ 13620364 w 13620364"/>
                    <a:gd name="connsiteY4" fmla="*/ 0 h 6310100"/>
                    <a:gd name="connsiteX5" fmla="*/ 13620364 w 13620364"/>
                    <a:gd name="connsiteY5" fmla="*/ 6310100 h 6310100"/>
                    <a:gd name="connsiteX6" fmla="*/ 10830271 w 13620364"/>
                    <a:gd name="connsiteY6" fmla="*/ 6307015 h 6310100"/>
                    <a:gd name="connsiteX7" fmla="*/ 10384794 w 13620364"/>
                    <a:gd name="connsiteY7" fmla="*/ 6283569 h 6310100"/>
                    <a:gd name="connsiteX8" fmla="*/ 7594702 w 13620364"/>
                    <a:gd name="connsiteY8" fmla="*/ 6213230 h 6310100"/>
                    <a:gd name="connsiteX9" fmla="*/ 0 w 13620364"/>
                    <a:gd name="connsiteY9" fmla="*/ 6310100 h 6310100"/>
                    <a:gd name="connsiteX10" fmla="*/ 0 w 13620364"/>
                    <a:gd name="connsiteY10" fmla="*/ 0 h 6310100"/>
                    <a:gd name="connsiteX0" fmla="*/ 0 w 13620364"/>
                    <a:gd name="connsiteY0" fmla="*/ 0 h 6310100"/>
                    <a:gd name="connsiteX1" fmla="*/ 4406025 w 13620364"/>
                    <a:gd name="connsiteY1" fmla="*/ 46892 h 6310100"/>
                    <a:gd name="connsiteX2" fmla="*/ 6774087 w 13620364"/>
                    <a:gd name="connsiteY2" fmla="*/ 5017476 h 6310100"/>
                    <a:gd name="connsiteX3" fmla="*/ 9235932 w 13620364"/>
                    <a:gd name="connsiteY3" fmla="*/ 23446 h 6310100"/>
                    <a:gd name="connsiteX4" fmla="*/ 13620364 w 13620364"/>
                    <a:gd name="connsiteY4" fmla="*/ 0 h 6310100"/>
                    <a:gd name="connsiteX5" fmla="*/ 13620364 w 13620364"/>
                    <a:gd name="connsiteY5" fmla="*/ 6310100 h 6310100"/>
                    <a:gd name="connsiteX6" fmla="*/ 10830271 w 13620364"/>
                    <a:gd name="connsiteY6" fmla="*/ 6307015 h 6310100"/>
                    <a:gd name="connsiteX7" fmla="*/ 10877164 w 13620364"/>
                    <a:gd name="connsiteY7" fmla="*/ 4032738 h 6310100"/>
                    <a:gd name="connsiteX8" fmla="*/ 7594702 w 13620364"/>
                    <a:gd name="connsiteY8" fmla="*/ 6213230 h 6310100"/>
                    <a:gd name="connsiteX9" fmla="*/ 0 w 13620364"/>
                    <a:gd name="connsiteY9" fmla="*/ 6310100 h 6310100"/>
                    <a:gd name="connsiteX10" fmla="*/ 0 w 13620364"/>
                    <a:gd name="connsiteY10" fmla="*/ 0 h 6310100"/>
                    <a:gd name="connsiteX0" fmla="*/ 0 w 13620364"/>
                    <a:gd name="connsiteY0" fmla="*/ 0 h 6310100"/>
                    <a:gd name="connsiteX1" fmla="*/ 4406025 w 13620364"/>
                    <a:gd name="connsiteY1" fmla="*/ 46892 h 6310100"/>
                    <a:gd name="connsiteX2" fmla="*/ 6774087 w 13620364"/>
                    <a:gd name="connsiteY2" fmla="*/ 5017476 h 6310100"/>
                    <a:gd name="connsiteX3" fmla="*/ 9235932 w 13620364"/>
                    <a:gd name="connsiteY3" fmla="*/ 23446 h 6310100"/>
                    <a:gd name="connsiteX4" fmla="*/ 13620364 w 13620364"/>
                    <a:gd name="connsiteY4" fmla="*/ 0 h 6310100"/>
                    <a:gd name="connsiteX5" fmla="*/ 13620364 w 13620364"/>
                    <a:gd name="connsiteY5" fmla="*/ 6310100 h 6310100"/>
                    <a:gd name="connsiteX6" fmla="*/ 10830271 w 13620364"/>
                    <a:gd name="connsiteY6" fmla="*/ 6307015 h 6310100"/>
                    <a:gd name="connsiteX7" fmla="*/ 10783380 w 13620364"/>
                    <a:gd name="connsiteY7" fmla="*/ 4056184 h 6310100"/>
                    <a:gd name="connsiteX8" fmla="*/ 7594702 w 13620364"/>
                    <a:gd name="connsiteY8" fmla="*/ 6213230 h 6310100"/>
                    <a:gd name="connsiteX9" fmla="*/ 0 w 13620364"/>
                    <a:gd name="connsiteY9" fmla="*/ 6310100 h 6310100"/>
                    <a:gd name="connsiteX10" fmla="*/ 0 w 13620364"/>
                    <a:gd name="connsiteY10" fmla="*/ 0 h 6310100"/>
                    <a:gd name="connsiteX0" fmla="*/ 0 w 13620364"/>
                    <a:gd name="connsiteY0" fmla="*/ 0 h 6310100"/>
                    <a:gd name="connsiteX1" fmla="*/ 4406025 w 13620364"/>
                    <a:gd name="connsiteY1" fmla="*/ 46892 h 6310100"/>
                    <a:gd name="connsiteX2" fmla="*/ 6774087 w 13620364"/>
                    <a:gd name="connsiteY2" fmla="*/ 5017476 h 6310100"/>
                    <a:gd name="connsiteX3" fmla="*/ 9235932 w 13620364"/>
                    <a:gd name="connsiteY3" fmla="*/ 23446 h 6310100"/>
                    <a:gd name="connsiteX4" fmla="*/ 13620364 w 13620364"/>
                    <a:gd name="connsiteY4" fmla="*/ 0 h 6310100"/>
                    <a:gd name="connsiteX5" fmla="*/ 13620364 w 13620364"/>
                    <a:gd name="connsiteY5" fmla="*/ 6310100 h 6310100"/>
                    <a:gd name="connsiteX6" fmla="*/ 10830271 w 13620364"/>
                    <a:gd name="connsiteY6" fmla="*/ 6307015 h 6310100"/>
                    <a:gd name="connsiteX7" fmla="*/ 10877165 w 13620364"/>
                    <a:gd name="connsiteY7" fmla="*/ 4103077 h 6310100"/>
                    <a:gd name="connsiteX8" fmla="*/ 7594702 w 13620364"/>
                    <a:gd name="connsiteY8" fmla="*/ 6213230 h 6310100"/>
                    <a:gd name="connsiteX9" fmla="*/ 0 w 13620364"/>
                    <a:gd name="connsiteY9" fmla="*/ 6310100 h 6310100"/>
                    <a:gd name="connsiteX10" fmla="*/ 0 w 13620364"/>
                    <a:gd name="connsiteY10" fmla="*/ 0 h 6310100"/>
                    <a:gd name="connsiteX0" fmla="*/ 0 w 13620364"/>
                    <a:gd name="connsiteY0" fmla="*/ 0 h 6310100"/>
                    <a:gd name="connsiteX1" fmla="*/ 4406025 w 13620364"/>
                    <a:gd name="connsiteY1" fmla="*/ 46892 h 6310100"/>
                    <a:gd name="connsiteX2" fmla="*/ 6774087 w 13620364"/>
                    <a:gd name="connsiteY2" fmla="*/ 5017476 h 6310100"/>
                    <a:gd name="connsiteX3" fmla="*/ 9235932 w 13620364"/>
                    <a:gd name="connsiteY3" fmla="*/ 23446 h 6310100"/>
                    <a:gd name="connsiteX4" fmla="*/ 13620364 w 13620364"/>
                    <a:gd name="connsiteY4" fmla="*/ 0 h 6310100"/>
                    <a:gd name="connsiteX5" fmla="*/ 13620364 w 13620364"/>
                    <a:gd name="connsiteY5" fmla="*/ 6310100 h 6310100"/>
                    <a:gd name="connsiteX6" fmla="*/ 10830271 w 13620364"/>
                    <a:gd name="connsiteY6" fmla="*/ 6307015 h 6310100"/>
                    <a:gd name="connsiteX7" fmla="*/ 10877165 w 13620364"/>
                    <a:gd name="connsiteY7" fmla="*/ 4103077 h 6310100"/>
                    <a:gd name="connsiteX8" fmla="*/ 8931133 w 13620364"/>
                    <a:gd name="connsiteY8" fmla="*/ 5322276 h 6310100"/>
                    <a:gd name="connsiteX9" fmla="*/ 7594702 w 13620364"/>
                    <a:gd name="connsiteY9" fmla="*/ 6213230 h 6310100"/>
                    <a:gd name="connsiteX10" fmla="*/ 0 w 13620364"/>
                    <a:gd name="connsiteY10" fmla="*/ 6310100 h 6310100"/>
                    <a:gd name="connsiteX11" fmla="*/ 0 w 13620364"/>
                    <a:gd name="connsiteY11" fmla="*/ 0 h 6310100"/>
                    <a:gd name="connsiteX0" fmla="*/ 0 w 13620364"/>
                    <a:gd name="connsiteY0" fmla="*/ 0 h 6310100"/>
                    <a:gd name="connsiteX1" fmla="*/ 4406025 w 13620364"/>
                    <a:gd name="connsiteY1" fmla="*/ 46892 h 6310100"/>
                    <a:gd name="connsiteX2" fmla="*/ 6774087 w 13620364"/>
                    <a:gd name="connsiteY2" fmla="*/ 5017476 h 6310100"/>
                    <a:gd name="connsiteX3" fmla="*/ 9235932 w 13620364"/>
                    <a:gd name="connsiteY3" fmla="*/ 23446 h 6310100"/>
                    <a:gd name="connsiteX4" fmla="*/ 13620364 w 13620364"/>
                    <a:gd name="connsiteY4" fmla="*/ 0 h 6310100"/>
                    <a:gd name="connsiteX5" fmla="*/ 13620364 w 13620364"/>
                    <a:gd name="connsiteY5" fmla="*/ 6310100 h 6310100"/>
                    <a:gd name="connsiteX6" fmla="*/ 10830271 w 13620364"/>
                    <a:gd name="connsiteY6" fmla="*/ 6307015 h 6310100"/>
                    <a:gd name="connsiteX7" fmla="*/ 10877165 w 13620364"/>
                    <a:gd name="connsiteY7" fmla="*/ 4103077 h 6310100"/>
                    <a:gd name="connsiteX8" fmla="*/ 10197225 w 13620364"/>
                    <a:gd name="connsiteY8" fmla="*/ 4267200 h 6310100"/>
                    <a:gd name="connsiteX9" fmla="*/ 7594702 w 13620364"/>
                    <a:gd name="connsiteY9" fmla="*/ 6213230 h 6310100"/>
                    <a:gd name="connsiteX10" fmla="*/ 0 w 13620364"/>
                    <a:gd name="connsiteY10" fmla="*/ 6310100 h 6310100"/>
                    <a:gd name="connsiteX11" fmla="*/ 0 w 13620364"/>
                    <a:gd name="connsiteY11" fmla="*/ 0 h 6310100"/>
                    <a:gd name="connsiteX0" fmla="*/ 0 w 13620364"/>
                    <a:gd name="connsiteY0" fmla="*/ 0 h 6310100"/>
                    <a:gd name="connsiteX1" fmla="*/ 4406025 w 13620364"/>
                    <a:gd name="connsiteY1" fmla="*/ 46892 h 6310100"/>
                    <a:gd name="connsiteX2" fmla="*/ 6774087 w 13620364"/>
                    <a:gd name="connsiteY2" fmla="*/ 5017476 h 6310100"/>
                    <a:gd name="connsiteX3" fmla="*/ 9235932 w 13620364"/>
                    <a:gd name="connsiteY3" fmla="*/ 23446 h 6310100"/>
                    <a:gd name="connsiteX4" fmla="*/ 13620364 w 13620364"/>
                    <a:gd name="connsiteY4" fmla="*/ 0 h 6310100"/>
                    <a:gd name="connsiteX5" fmla="*/ 13620364 w 13620364"/>
                    <a:gd name="connsiteY5" fmla="*/ 6310100 h 6310100"/>
                    <a:gd name="connsiteX6" fmla="*/ 10830271 w 13620364"/>
                    <a:gd name="connsiteY6" fmla="*/ 6307015 h 6310100"/>
                    <a:gd name="connsiteX7" fmla="*/ 10877165 w 13620364"/>
                    <a:gd name="connsiteY7" fmla="*/ 4103077 h 6310100"/>
                    <a:gd name="connsiteX8" fmla="*/ 10197225 w 13620364"/>
                    <a:gd name="connsiteY8" fmla="*/ 4267200 h 6310100"/>
                    <a:gd name="connsiteX9" fmla="*/ 10173779 w 13620364"/>
                    <a:gd name="connsiteY9" fmla="*/ 6307015 h 6310100"/>
                    <a:gd name="connsiteX10" fmla="*/ 0 w 13620364"/>
                    <a:gd name="connsiteY10" fmla="*/ 6310100 h 6310100"/>
                    <a:gd name="connsiteX11" fmla="*/ 0 w 13620364"/>
                    <a:gd name="connsiteY11" fmla="*/ 0 h 6310100"/>
                    <a:gd name="connsiteX0" fmla="*/ 0 w 13620364"/>
                    <a:gd name="connsiteY0" fmla="*/ 0 h 6310100"/>
                    <a:gd name="connsiteX1" fmla="*/ 4406025 w 13620364"/>
                    <a:gd name="connsiteY1" fmla="*/ 46892 h 6310100"/>
                    <a:gd name="connsiteX2" fmla="*/ 6774087 w 13620364"/>
                    <a:gd name="connsiteY2" fmla="*/ 5017476 h 6310100"/>
                    <a:gd name="connsiteX3" fmla="*/ 9235932 w 13620364"/>
                    <a:gd name="connsiteY3" fmla="*/ 23446 h 6310100"/>
                    <a:gd name="connsiteX4" fmla="*/ 13620364 w 13620364"/>
                    <a:gd name="connsiteY4" fmla="*/ 0 h 6310100"/>
                    <a:gd name="connsiteX5" fmla="*/ 13620364 w 13620364"/>
                    <a:gd name="connsiteY5" fmla="*/ 6310100 h 6310100"/>
                    <a:gd name="connsiteX6" fmla="*/ 10877164 w 13620364"/>
                    <a:gd name="connsiteY6" fmla="*/ 6307015 h 6310100"/>
                    <a:gd name="connsiteX7" fmla="*/ 10877165 w 13620364"/>
                    <a:gd name="connsiteY7" fmla="*/ 4103077 h 6310100"/>
                    <a:gd name="connsiteX8" fmla="*/ 10197225 w 13620364"/>
                    <a:gd name="connsiteY8" fmla="*/ 4267200 h 6310100"/>
                    <a:gd name="connsiteX9" fmla="*/ 10173779 w 13620364"/>
                    <a:gd name="connsiteY9" fmla="*/ 6307015 h 6310100"/>
                    <a:gd name="connsiteX10" fmla="*/ 0 w 13620364"/>
                    <a:gd name="connsiteY10" fmla="*/ 6310100 h 6310100"/>
                    <a:gd name="connsiteX11" fmla="*/ 0 w 13620364"/>
                    <a:gd name="connsiteY11" fmla="*/ 0 h 6310100"/>
                    <a:gd name="connsiteX0" fmla="*/ 0 w 13620364"/>
                    <a:gd name="connsiteY0" fmla="*/ 0 h 6310100"/>
                    <a:gd name="connsiteX1" fmla="*/ 4406025 w 13620364"/>
                    <a:gd name="connsiteY1" fmla="*/ 46892 h 6310100"/>
                    <a:gd name="connsiteX2" fmla="*/ 6774087 w 13620364"/>
                    <a:gd name="connsiteY2" fmla="*/ 5017476 h 6310100"/>
                    <a:gd name="connsiteX3" fmla="*/ 9235932 w 13620364"/>
                    <a:gd name="connsiteY3" fmla="*/ 23446 h 6310100"/>
                    <a:gd name="connsiteX4" fmla="*/ 13620364 w 13620364"/>
                    <a:gd name="connsiteY4" fmla="*/ 0 h 6310100"/>
                    <a:gd name="connsiteX5" fmla="*/ 13620364 w 13620364"/>
                    <a:gd name="connsiteY5" fmla="*/ 6310100 h 6310100"/>
                    <a:gd name="connsiteX6" fmla="*/ 10877164 w 13620364"/>
                    <a:gd name="connsiteY6" fmla="*/ 6307015 h 6310100"/>
                    <a:gd name="connsiteX7" fmla="*/ 10877165 w 13620364"/>
                    <a:gd name="connsiteY7" fmla="*/ 4103077 h 6310100"/>
                    <a:gd name="connsiteX8" fmla="*/ 10197225 w 13620364"/>
                    <a:gd name="connsiteY8" fmla="*/ 4267200 h 6310100"/>
                    <a:gd name="connsiteX9" fmla="*/ 10173779 w 13620364"/>
                    <a:gd name="connsiteY9" fmla="*/ 6307015 h 6310100"/>
                    <a:gd name="connsiteX10" fmla="*/ 0 w 13620364"/>
                    <a:gd name="connsiteY10" fmla="*/ 6310100 h 6310100"/>
                    <a:gd name="connsiteX11" fmla="*/ 0 w 13620364"/>
                    <a:gd name="connsiteY11" fmla="*/ 0 h 6310100"/>
                    <a:gd name="connsiteX0" fmla="*/ 0 w 13620364"/>
                    <a:gd name="connsiteY0" fmla="*/ 0 h 6310100"/>
                    <a:gd name="connsiteX1" fmla="*/ 4406025 w 13620364"/>
                    <a:gd name="connsiteY1" fmla="*/ 46892 h 6310100"/>
                    <a:gd name="connsiteX2" fmla="*/ 6774087 w 13620364"/>
                    <a:gd name="connsiteY2" fmla="*/ 5017476 h 6310100"/>
                    <a:gd name="connsiteX3" fmla="*/ 9235932 w 13620364"/>
                    <a:gd name="connsiteY3" fmla="*/ 23446 h 6310100"/>
                    <a:gd name="connsiteX4" fmla="*/ 13620364 w 13620364"/>
                    <a:gd name="connsiteY4" fmla="*/ 0 h 6310100"/>
                    <a:gd name="connsiteX5" fmla="*/ 13620364 w 13620364"/>
                    <a:gd name="connsiteY5" fmla="*/ 6310100 h 6310100"/>
                    <a:gd name="connsiteX6" fmla="*/ 10877164 w 13620364"/>
                    <a:gd name="connsiteY6" fmla="*/ 6307015 h 6310100"/>
                    <a:gd name="connsiteX7" fmla="*/ 10877165 w 13620364"/>
                    <a:gd name="connsiteY7" fmla="*/ 4103077 h 6310100"/>
                    <a:gd name="connsiteX8" fmla="*/ 10197225 w 13620364"/>
                    <a:gd name="connsiteY8" fmla="*/ 4267200 h 6310100"/>
                    <a:gd name="connsiteX9" fmla="*/ 10173779 w 13620364"/>
                    <a:gd name="connsiteY9" fmla="*/ 6307015 h 6310100"/>
                    <a:gd name="connsiteX10" fmla="*/ 0 w 13620364"/>
                    <a:gd name="connsiteY10" fmla="*/ 6310100 h 6310100"/>
                    <a:gd name="connsiteX11" fmla="*/ 0 w 13620364"/>
                    <a:gd name="connsiteY11" fmla="*/ 0 h 6310100"/>
                    <a:gd name="connsiteX0" fmla="*/ 0 w 13620364"/>
                    <a:gd name="connsiteY0" fmla="*/ 0 h 6310100"/>
                    <a:gd name="connsiteX1" fmla="*/ 4406025 w 13620364"/>
                    <a:gd name="connsiteY1" fmla="*/ 46892 h 6310100"/>
                    <a:gd name="connsiteX2" fmla="*/ 6774087 w 13620364"/>
                    <a:gd name="connsiteY2" fmla="*/ 5017476 h 6310100"/>
                    <a:gd name="connsiteX3" fmla="*/ 9235932 w 13620364"/>
                    <a:gd name="connsiteY3" fmla="*/ 23446 h 6310100"/>
                    <a:gd name="connsiteX4" fmla="*/ 13620364 w 13620364"/>
                    <a:gd name="connsiteY4" fmla="*/ 0 h 6310100"/>
                    <a:gd name="connsiteX5" fmla="*/ 13620364 w 13620364"/>
                    <a:gd name="connsiteY5" fmla="*/ 6310100 h 6310100"/>
                    <a:gd name="connsiteX6" fmla="*/ 10877164 w 13620364"/>
                    <a:gd name="connsiteY6" fmla="*/ 6307015 h 6310100"/>
                    <a:gd name="connsiteX7" fmla="*/ 10877165 w 13620364"/>
                    <a:gd name="connsiteY7" fmla="*/ 4103077 h 6310100"/>
                    <a:gd name="connsiteX8" fmla="*/ 10197225 w 13620364"/>
                    <a:gd name="connsiteY8" fmla="*/ 4267200 h 6310100"/>
                    <a:gd name="connsiteX9" fmla="*/ 10173779 w 13620364"/>
                    <a:gd name="connsiteY9" fmla="*/ 6307015 h 6310100"/>
                    <a:gd name="connsiteX10" fmla="*/ 0 w 13620364"/>
                    <a:gd name="connsiteY10" fmla="*/ 6310100 h 6310100"/>
                    <a:gd name="connsiteX11" fmla="*/ 0 w 13620364"/>
                    <a:gd name="connsiteY11" fmla="*/ 0 h 6310100"/>
                    <a:gd name="connsiteX0" fmla="*/ 0 w 13620364"/>
                    <a:gd name="connsiteY0" fmla="*/ 0 h 6310100"/>
                    <a:gd name="connsiteX1" fmla="*/ 4406025 w 13620364"/>
                    <a:gd name="connsiteY1" fmla="*/ 46892 h 6310100"/>
                    <a:gd name="connsiteX2" fmla="*/ 6774087 w 13620364"/>
                    <a:gd name="connsiteY2" fmla="*/ 5017476 h 6310100"/>
                    <a:gd name="connsiteX3" fmla="*/ 9235932 w 13620364"/>
                    <a:gd name="connsiteY3" fmla="*/ 23446 h 6310100"/>
                    <a:gd name="connsiteX4" fmla="*/ 13620364 w 13620364"/>
                    <a:gd name="connsiteY4" fmla="*/ 0 h 6310100"/>
                    <a:gd name="connsiteX5" fmla="*/ 13620364 w 13620364"/>
                    <a:gd name="connsiteY5" fmla="*/ 6310100 h 6310100"/>
                    <a:gd name="connsiteX6" fmla="*/ 10877164 w 13620364"/>
                    <a:gd name="connsiteY6" fmla="*/ 6307015 h 6310100"/>
                    <a:gd name="connsiteX7" fmla="*/ 10877165 w 13620364"/>
                    <a:gd name="connsiteY7" fmla="*/ 4103077 h 6310100"/>
                    <a:gd name="connsiteX8" fmla="*/ 10197225 w 13620364"/>
                    <a:gd name="connsiteY8" fmla="*/ 4267200 h 6310100"/>
                    <a:gd name="connsiteX9" fmla="*/ 10173779 w 13620364"/>
                    <a:gd name="connsiteY9" fmla="*/ 6307015 h 6310100"/>
                    <a:gd name="connsiteX10" fmla="*/ 0 w 13620364"/>
                    <a:gd name="connsiteY10" fmla="*/ 6310100 h 6310100"/>
                    <a:gd name="connsiteX11" fmla="*/ 0 w 13620364"/>
                    <a:gd name="connsiteY11" fmla="*/ 0 h 6310100"/>
                    <a:gd name="connsiteX0" fmla="*/ 0 w 13620364"/>
                    <a:gd name="connsiteY0" fmla="*/ 0 h 6310100"/>
                    <a:gd name="connsiteX1" fmla="*/ 4406025 w 13620364"/>
                    <a:gd name="connsiteY1" fmla="*/ 46892 h 6310100"/>
                    <a:gd name="connsiteX2" fmla="*/ 6774087 w 13620364"/>
                    <a:gd name="connsiteY2" fmla="*/ 5017476 h 6310100"/>
                    <a:gd name="connsiteX3" fmla="*/ 9235932 w 13620364"/>
                    <a:gd name="connsiteY3" fmla="*/ 23446 h 6310100"/>
                    <a:gd name="connsiteX4" fmla="*/ 12213595 w 13620364"/>
                    <a:gd name="connsiteY4" fmla="*/ 1430215 h 6310100"/>
                    <a:gd name="connsiteX5" fmla="*/ 13620364 w 13620364"/>
                    <a:gd name="connsiteY5" fmla="*/ 6310100 h 6310100"/>
                    <a:gd name="connsiteX6" fmla="*/ 10877164 w 13620364"/>
                    <a:gd name="connsiteY6" fmla="*/ 6307015 h 6310100"/>
                    <a:gd name="connsiteX7" fmla="*/ 10877165 w 13620364"/>
                    <a:gd name="connsiteY7" fmla="*/ 4103077 h 6310100"/>
                    <a:gd name="connsiteX8" fmla="*/ 10197225 w 13620364"/>
                    <a:gd name="connsiteY8" fmla="*/ 4267200 h 6310100"/>
                    <a:gd name="connsiteX9" fmla="*/ 10173779 w 13620364"/>
                    <a:gd name="connsiteY9" fmla="*/ 6307015 h 6310100"/>
                    <a:gd name="connsiteX10" fmla="*/ 0 w 13620364"/>
                    <a:gd name="connsiteY10" fmla="*/ 6310100 h 6310100"/>
                    <a:gd name="connsiteX11" fmla="*/ 0 w 13620364"/>
                    <a:gd name="connsiteY11" fmla="*/ 0 h 6310100"/>
                    <a:gd name="connsiteX0" fmla="*/ 0 w 13620364"/>
                    <a:gd name="connsiteY0" fmla="*/ 0 h 6310100"/>
                    <a:gd name="connsiteX1" fmla="*/ 4406025 w 13620364"/>
                    <a:gd name="connsiteY1" fmla="*/ 46892 h 6310100"/>
                    <a:gd name="connsiteX2" fmla="*/ 6774087 w 13620364"/>
                    <a:gd name="connsiteY2" fmla="*/ 5017476 h 6310100"/>
                    <a:gd name="connsiteX3" fmla="*/ 9235932 w 13620364"/>
                    <a:gd name="connsiteY3" fmla="*/ 23446 h 6310100"/>
                    <a:gd name="connsiteX4" fmla="*/ 12213595 w 13620364"/>
                    <a:gd name="connsiteY4" fmla="*/ 1430215 h 6310100"/>
                    <a:gd name="connsiteX5" fmla="*/ 13620364 w 13620364"/>
                    <a:gd name="connsiteY5" fmla="*/ 6310100 h 6310100"/>
                    <a:gd name="connsiteX6" fmla="*/ 10877164 w 13620364"/>
                    <a:gd name="connsiteY6" fmla="*/ 6307015 h 6310100"/>
                    <a:gd name="connsiteX7" fmla="*/ 10877165 w 13620364"/>
                    <a:gd name="connsiteY7" fmla="*/ 4103077 h 6310100"/>
                    <a:gd name="connsiteX8" fmla="*/ 10197225 w 13620364"/>
                    <a:gd name="connsiteY8" fmla="*/ 4267200 h 6310100"/>
                    <a:gd name="connsiteX9" fmla="*/ 10173779 w 13620364"/>
                    <a:gd name="connsiteY9" fmla="*/ 6307015 h 6310100"/>
                    <a:gd name="connsiteX10" fmla="*/ 0 w 13620364"/>
                    <a:gd name="connsiteY10" fmla="*/ 6310100 h 6310100"/>
                    <a:gd name="connsiteX11" fmla="*/ 0 w 13620364"/>
                    <a:gd name="connsiteY11" fmla="*/ 0 h 6310100"/>
                    <a:gd name="connsiteX0" fmla="*/ 0 w 13620364"/>
                    <a:gd name="connsiteY0" fmla="*/ 0 h 6310100"/>
                    <a:gd name="connsiteX1" fmla="*/ 4406025 w 13620364"/>
                    <a:gd name="connsiteY1" fmla="*/ 46892 h 6310100"/>
                    <a:gd name="connsiteX2" fmla="*/ 6774087 w 13620364"/>
                    <a:gd name="connsiteY2" fmla="*/ 5017476 h 6310100"/>
                    <a:gd name="connsiteX3" fmla="*/ 9235932 w 13620364"/>
                    <a:gd name="connsiteY3" fmla="*/ 23446 h 6310100"/>
                    <a:gd name="connsiteX4" fmla="*/ 12213595 w 13620364"/>
                    <a:gd name="connsiteY4" fmla="*/ 1430215 h 6310100"/>
                    <a:gd name="connsiteX5" fmla="*/ 13620364 w 13620364"/>
                    <a:gd name="connsiteY5" fmla="*/ 6310100 h 6310100"/>
                    <a:gd name="connsiteX6" fmla="*/ 10877164 w 13620364"/>
                    <a:gd name="connsiteY6" fmla="*/ 6307015 h 6310100"/>
                    <a:gd name="connsiteX7" fmla="*/ 10877165 w 13620364"/>
                    <a:gd name="connsiteY7" fmla="*/ 4103077 h 6310100"/>
                    <a:gd name="connsiteX8" fmla="*/ 10197225 w 13620364"/>
                    <a:gd name="connsiteY8" fmla="*/ 4267200 h 6310100"/>
                    <a:gd name="connsiteX9" fmla="*/ 10173779 w 13620364"/>
                    <a:gd name="connsiteY9" fmla="*/ 6307015 h 6310100"/>
                    <a:gd name="connsiteX10" fmla="*/ 0 w 13620364"/>
                    <a:gd name="connsiteY10" fmla="*/ 6310100 h 6310100"/>
                    <a:gd name="connsiteX11" fmla="*/ 0 w 13620364"/>
                    <a:gd name="connsiteY11" fmla="*/ 0 h 6310100"/>
                    <a:gd name="connsiteX0" fmla="*/ 0 w 13620364"/>
                    <a:gd name="connsiteY0" fmla="*/ 0 h 6310100"/>
                    <a:gd name="connsiteX1" fmla="*/ 4406025 w 13620364"/>
                    <a:gd name="connsiteY1" fmla="*/ 46892 h 6310100"/>
                    <a:gd name="connsiteX2" fmla="*/ 6774087 w 13620364"/>
                    <a:gd name="connsiteY2" fmla="*/ 5017476 h 6310100"/>
                    <a:gd name="connsiteX3" fmla="*/ 9235932 w 13620364"/>
                    <a:gd name="connsiteY3" fmla="*/ 23446 h 6310100"/>
                    <a:gd name="connsiteX4" fmla="*/ 12213595 w 13620364"/>
                    <a:gd name="connsiteY4" fmla="*/ 1430215 h 6310100"/>
                    <a:gd name="connsiteX5" fmla="*/ 13620364 w 13620364"/>
                    <a:gd name="connsiteY5" fmla="*/ 6310100 h 6310100"/>
                    <a:gd name="connsiteX6" fmla="*/ 10877164 w 13620364"/>
                    <a:gd name="connsiteY6" fmla="*/ 6307015 h 6310100"/>
                    <a:gd name="connsiteX7" fmla="*/ 10877165 w 13620364"/>
                    <a:gd name="connsiteY7" fmla="*/ 4103077 h 6310100"/>
                    <a:gd name="connsiteX8" fmla="*/ 10197225 w 13620364"/>
                    <a:gd name="connsiteY8" fmla="*/ 4267200 h 6310100"/>
                    <a:gd name="connsiteX9" fmla="*/ 10173779 w 13620364"/>
                    <a:gd name="connsiteY9" fmla="*/ 6307015 h 6310100"/>
                    <a:gd name="connsiteX10" fmla="*/ 0 w 13620364"/>
                    <a:gd name="connsiteY10" fmla="*/ 6310100 h 6310100"/>
                    <a:gd name="connsiteX11" fmla="*/ 0 w 13620364"/>
                    <a:gd name="connsiteY11" fmla="*/ 0 h 6310100"/>
                    <a:gd name="connsiteX0" fmla="*/ 0 w 13620364"/>
                    <a:gd name="connsiteY0" fmla="*/ 0 h 6310100"/>
                    <a:gd name="connsiteX1" fmla="*/ 4406025 w 13620364"/>
                    <a:gd name="connsiteY1" fmla="*/ 46892 h 6310100"/>
                    <a:gd name="connsiteX2" fmla="*/ 6774087 w 13620364"/>
                    <a:gd name="connsiteY2" fmla="*/ 5017476 h 6310100"/>
                    <a:gd name="connsiteX3" fmla="*/ 9235932 w 13620364"/>
                    <a:gd name="connsiteY3" fmla="*/ 23446 h 6310100"/>
                    <a:gd name="connsiteX4" fmla="*/ 12213595 w 13620364"/>
                    <a:gd name="connsiteY4" fmla="*/ 1430215 h 6310100"/>
                    <a:gd name="connsiteX5" fmla="*/ 13620364 w 13620364"/>
                    <a:gd name="connsiteY5" fmla="*/ 6310100 h 6310100"/>
                    <a:gd name="connsiteX6" fmla="*/ 10877164 w 13620364"/>
                    <a:gd name="connsiteY6" fmla="*/ 6307015 h 6310100"/>
                    <a:gd name="connsiteX7" fmla="*/ 10877165 w 13620364"/>
                    <a:gd name="connsiteY7" fmla="*/ 4103077 h 6310100"/>
                    <a:gd name="connsiteX8" fmla="*/ 10197225 w 13620364"/>
                    <a:gd name="connsiteY8" fmla="*/ 4267200 h 6310100"/>
                    <a:gd name="connsiteX9" fmla="*/ 10173779 w 13620364"/>
                    <a:gd name="connsiteY9" fmla="*/ 6307015 h 6310100"/>
                    <a:gd name="connsiteX10" fmla="*/ 0 w 13620364"/>
                    <a:gd name="connsiteY10" fmla="*/ 6310100 h 6310100"/>
                    <a:gd name="connsiteX11" fmla="*/ 0 w 13620364"/>
                    <a:gd name="connsiteY11" fmla="*/ 0 h 6310100"/>
                    <a:gd name="connsiteX0" fmla="*/ 0 w 13620364"/>
                    <a:gd name="connsiteY0" fmla="*/ 0 h 6310100"/>
                    <a:gd name="connsiteX1" fmla="*/ 4406025 w 13620364"/>
                    <a:gd name="connsiteY1" fmla="*/ 46892 h 6310100"/>
                    <a:gd name="connsiteX2" fmla="*/ 6774087 w 13620364"/>
                    <a:gd name="connsiteY2" fmla="*/ 5017476 h 6310100"/>
                    <a:gd name="connsiteX3" fmla="*/ 9235932 w 13620364"/>
                    <a:gd name="connsiteY3" fmla="*/ 23446 h 6310100"/>
                    <a:gd name="connsiteX4" fmla="*/ 12213595 w 13620364"/>
                    <a:gd name="connsiteY4" fmla="*/ 1430215 h 6310100"/>
                    <a:gd name="connsiteX5" fmla="*/ 13620364 w 13620364"/>
                    <a:gd name="connsiteY5" fmla="*/ 6310100 h 6310100"/>
                    <a:gd name="connsiteX6" fmla="*/ 10877164 w 13620364"/>
                    <a:gd name="connsiteY6" fmla="*/ 6307015 h 6310100"/>
                    <a:gd name="connsiteX7" fmla="*/ 10877165 w 13620364"/>
                    <a:gd name="connsiteY7" fmla="*/ 4103077 h 6310100"/>
                    <a:gd name="connsiteX8" fmla="*/ 10197225 w 13620364"/>
                    <a:gd name="connsiteY8" fmla="*/ 4267200 h 6310100"/>
                    <a:gd name="connsiteX9" fmla="*/ 10173779 w 13620364"/>
                    <a:gd name="connsiteY9" fmla="*/ 6307015 h 6310100"/>
                    <a:gd name="connsiteX10" fmla="*/ 0 w 13620364"/>
                    <a:gd name="connsiteY10" fmla="*/ 6310100 h 6310100"/>
                    <a:gd name="connsiteX11" fmla="*/ 0 w 13620364"/>
                    <a:gd name="connsiteY11" fmla="*/ 0 h 6310100"/>
                    <a:gd name="connsiteX0" fmla="*/ 0 w 13656942"/>
                    <a:gd name="connsiteY0" fmla="*/ 0 h 6310100"/>
                    <a:gd name="connsiteX1" fmla="*/ 4406025 w 13656942"/>
                    <a:gd name="connsiteY1" fmla="*/ 46892 h 6310100"/>
                    <a:gd name="connsiteX2" fmla="*/ 6774087 w 13656942"/>
                    <a:gd name="connsiteY2" fmla="*/ 5017476 h 6310100"/>
                    <a:gd name="connsiteX3" fmla="*/ 9235932 w 13656942"/>
                    <a:gd name="connsiteY3" fmla="*/ 23446 h 6310100"/>
                    <a:gd name="connsiteX4" fmla="*/ 12213595 w 13656942"/>
                    <a:gd name="connsiteY4" fmla="*/ 1430215 h 6310100"/>
                    <a:gd name="connsiteX5" fmla="*/ 13620364 w 13656942"/>
                    <a:gd name="connsiteY5" fmla="*/ 6310100 h 6310100"/>
                    <a:gd name="connsiteX6" fmla="*/ 10877164 w 13656942"/>
                    <a:gd name="connsiteY6" fmla="*/ 6307015 h 6310100"/>
                    <a:gd name="connsiteX7" fmla="*/ 10877165 w 13656942"/>
                    <a:gd name="connsiteY7" fmla="*/ 4103077 h 6310100"/>
                    <a:gd name="connsiteX8" fmla="*/ 10197225 w 13656942"/>
                    <a:gd name="connsiteY8" fmla="*/ 4267200 h 6310100"/>
                    <a:gd name="connsiteX9" fmla="*/ 10173779 w 13656942"/>
                    <a:gd name="connsiteY9" fmla="*/ 6307015 h 6310100"/>
                    <a:gd name="connsiteX10" fmla="*/ 0 w 13656942"/>
                    <a:gd name="connsiteY10" fmla="*/ 6310100 h 6310100"/>
                    <a:gd name="connsiteX11" fmla="*/ 0 w 13656942"/>
                    <a:gd name="connsiteY11" fmla="*/ 0 h 6310100"/>
                    <a:gd name="connsiteX0" fmla="*/ 0 w 13688189"/>
                    <a:gd name="connsiteY0" fmla="*/ 0 h 6310100"/>
                    <a:gd name="connsiteX1" fmla="*/ 4406025 w 13688189"/>
                    <a:gd name="connsiteY1" fmla="*/ 46892 h 6310100"/>
                    <a:gd name="connsiteX2" fmla="*/ 6774087 w 13688189"/>
                    <a:gd name="connsiteY2" fmla="*/ 5017476 h 6310100"/>
                    <a:gd name="connsiteX3" fmla="*/ 9235932 w 13688189"/>
                    <a:gd name="connsiteY3" fmla="*/ 23446 h 6310100"/>
                    <a:gd name="connsiteX4" fmla="*/ 12213595 w 13688189"/>
                    <a:gd name="connsiteY4" fmla="*/ 1430215 h 6310100"/>
                    <a:gd name="connsiteX5" fmla="*/ 13620364 w 13688189"/>
                    <a:gd name="connsiteY5" fmla="*/ 6310100 h 6310100"/>
                    <a:gd name="connsiteX6" fmla="*/ 10877164 w 13688189"/>
                    <a:gd name="connsiteY6" fmla="*/ 6307015 h 6310100"/>
                    <a:gd name="connsiteX7" fmla="*/ 10877165 w 13688189"/>
                    <a:gd name="connsiteY7" fmla="*/ 4103077 h 6310100"/>
                    <a:gd name="connsiteX8" fmla="*/ 10197225 w 13688189"/>
                    <a:gd name="connsiteY8" fmla="*/ 4267200 h 6310100"/>
                    <a:gd name="connsiteX9" fmla="*/ 10173779 w 13688189"/>
                    <a:gd name="connsiteY9" fmla="*/ 6307015 h 6310100"/>
                    <a:gd name="connsiteX10" fmla="*/ 0 w 13688189"/>
                    <a:gd name="connsiteY10" fmla="*/ 6310100 h 6310100"/>
                    <a:gd name="connsiteX11" fmla="*/ 0 w 13688189"/>
                    <a:gd name="connsiteY11" fmla="*/ 0 h 6310100"/>
                    <a:gd name="connsiteX0" fmla="*/ 0 w 13623187"/>
                    <a:gd name="connsiteY0" fmla="*/ 0 h 6310100"/>
                    <a:gd name="connsiteX1" fmla="*/ 4406025 w 13623187"/>
                    <a:gd name="connsiteY1" fmla="*/ 46892 h 6310100"/>
                    <a:gd name="connsiteX2" fmla="*/ 6774087 w 13623187"/>
                    <a:gd name="connsiteY2" fmla="*/ 5017476 h 6310100"/>
                    <a:gd name="connsiteX3" fmla="*/ 9235932 w 13623187"/>
                    <a:gd name="connsiteY3" fmla="*/ 23446 h 6310100"/>
                    <a:gd name="connsiteX4" fmla="*/ 12213595 w 13623187"/>
                    <a:gd name="connsiteY4" fmla="*/ 1430215 h 6310100"/>
                    <a:gd name="connsiteX5" fmla="*/ 13620364 w 13623187"/>
                    <a:gd name="connsiteY5" fmla="*/ 6310100 h 6310100"/>
                    <a:gd name="connsiteX6" fmla="*/ 10877164 w 13623187"/>
                    <a:gd name="connsiteY6" fmla="*/ 6307015 h 6310100"/>
                    <a:gd name="connsiteX7" fmla="*/ 10877165 w 13623187"/>
                    <a:gd name="connsiteY7" fmla="*/ 4103077 h 6310100"/>
                    <a:gd name="connsiteX8" fmla="*/ 10197225 w 13623187"/>
                    <a:gd name="connsiteY8" fmla="*/ 4267200 h 6310100"/>
                    <a:gd name="connsiteX9" fmla="*/ 10173779 w 13623187"/>
                    <a:gd name="connsiteY9" fmla="*/ 6307015 h 6310100"/>
                    <a:gd name="connsiteX10" fmla="*/ 0 w 13623187"/>
                    <a:gd name="connsiteY10" fmla="*/ 6310100 h 6310100"/>
                    <a:gd name="connsiteX11" fmla="*/ 0 w 13623187"/>
                    <a:gd name="connsiteY11" fmla="*/ 0 h 6310100"/>
                    <a:gd name="connsiteX0" fmla="*/ 0 w 13623187"/>
                    <a:gd name="connsiteY0" fmla="*/ 0 h 6310100"/>
                    <a:gd name="connsiteX1" fmla="*/ 4406025 w 13623187"/>
                    <a:gd name="connsiteY1" fmla="*/ 46892 h 6310100"/>
                    <a:gd name="connsiteX2" fmla="*/ 6774087 w 13623187"/>
                    <a:gd name="connsiteY2" fmla="*/ 5017476 h 6310100"/>
                    <a:gd name="connsiteX3" fmla="*/ 9235932 w 13623187"/>
                    <a:gd name="connsiteY3" fmla="*/ 23446 h 6310100"/>
                    <a:gd name="connsiteX4" fmla="*/ 12213595 w 13623187"/>
                    <a:gd name="connsiteY4" fmla="*/ 1430215 h 6310100"/>
                    <a:gd name="connsiteX5" fmla="*/ 13620364 w 13623187"/>
                    <a:gd name="connsiteY5" fmla="*/ 6310100 h 6310100"/>
                    <a:gd name="connsiteX6" fmla="*/ 10877164 w 13623187"/>
                    <a:gd name="connsiteY6" fmla="*/ 6307015 h 6310100"/>
                    <a:gd name="connsiteX7" fmla="*/ 10877165 w 13623187"/>
                    <a:gd name="connsiteY7" fmla="*/ 4103077 h 6310100"/>
                    <a:gd name="connsiteX8" fmla="*/ 10197225 w 13623187"/>
                    <a:gd name="connsiteY8" fmla="*/ 4267200 h 6310100"/>
                    <a:gd name="connsiteX9" fmla="*/ 10173779 w 13623187"/>
                    <a:gd name="connsiteY9" fmla="*/ 6307015 h 6310100"/>
                    <a:gd name="connsiteX10" fmla="*/ 2600671 w 13623187"/>
                    <a:gd name="connsiteY10" fmla="*/ 6283569 h 6310100"/>
                    <a:gd name="connsiteX11" fmla="*/ 0 w 13623187"/>
                    <a:gd name="connsiteY11" fmla="*/ 6310100 h 6310100"/>
                    <a:gd name="connsiteX12" fmla="*/ 0 w 13623187"/>
                    <a:gd name="connsiteY12" fmla="*/ 0 h 6310100"/>
                    <a:gd name="connsiteX0" fmla="*/ 0 w 13623187"/>
                    <a:gd name="connsiteY0" fmla="*/ 0 h 6310100"/>
                    <a:gd name="connsiteX1" fmla="*/ 4406025 w 13623187"/>
                    <a:gd name="connsiteY1" fmla="*/ 46892 h 6310100"/>
                    <a:gd name="connsiteX2" fmla="*/ 6774087 w 13623187"/>
                    <a:gd name="connsiteY2" fmla="*/ 5017476 h 6310100"/>
                    <a:gd name="connsiteX3" fmla="*/ 9235932 w 13623187"/>
                    <a:gd name="connsiteY3" fmla="*/ 23446 h 6310100"/>
                    <a:gd name="connsiteX4" fmla="*/ 12213595 w 13623187"/>
                    <a:gd name="connsiteY4" fmla="*/ 1430215 h 6310100"/>
                    <a:gd name="connsiteX5" fmla="*/ 13620364 w 13623187"/>
                    <a:gd name="connsiteY5" fmla="*/ 6310100 h 6310100"/>
                    <a:gd name="connsiteX6" fmla="*/ 10877164 w 13623187"/>
                    <a:gd name="connsiteY6" fmla="*/ 6307015 h 6310100"/>
                    <a:gd name="connsiteX7" fmla="*/ 10877165 w 13623187"/>
                    <a:gd name="connsiteY7" fmla="*/ 4103077 h 6310100"/>
                    <a:gd name="connsiteX8" fmla="*/ 10197225 w 13623187"/>
                    <a:gd name="connsiteY8" fmla="*/ 4267200 h 6310100"/>
                    <a:gd name="connsiteX9" fmla="*/ 10173779 w 13623187"/>
                    <a:gd name="connsiteY9" fmla="*/ 6307015 h 6310100"/>
                    <a:gd name="connsiteX10" fmla="*/ 3374394 w 13623187"/>
                    <a:gd name="connsiteY10" fmla="*/ 6283569 h 6310100"/>
                    <a:gd name="connsiteX11" fmla="*/ 2600671 w 13623187"/>
                    <a:gd name="connsiteY11" fmla="*/ 6283569 h 6310100"/>
                    <a:gd name="connsiteX12" fmla="*/ 0 w 13623187"/>
                    <a:gd name="connsiteY12" fmla="*/ 6310100 h 6310100"/>
                    <a:gd name="connsiteX13" fmla="*/ 0 w 13623187"/>
                    <a:gd name="connsiteY13" fmla="*/ 0 h 6310100"/>
                    <a:gd name="connsiteX0" fmla="*/ 0 w 13623187"/>
                    <a:gd name="connsiteY0" fmla="*/ 0 h 6310100"/>
                    <a:gd name="connsiteX1" fmla="*/ 4406025 w 13623187"/>
                    <a:gd name="connsiteY1" fmla="*/ 46892 h 6310100"/>
                    <a:gd name="connsiteX2" fmla="*/ 6774087 w 13623187"/>
                    <a:gd name="connsiteY2" fmla="*/ 5017476 h 6310100"/>
                    <a:gd name="connsiteX3" fmla="*/ 9235932 w 13623187"/>
                    <a:gd name="connsiteY3" fmla="*/ 23446 h 6310100"/>
                    <a:gd name="connsiteX4" fmla="*/ 12213595 w 13623187"/>
                    <a:gd name="connsiteY4" fmla="*/ 1430215 h 6310100"/>
                    <a:gd name="connsiteX5" fmla="*/ 13620364 w 13623187"/>
                    <a:gd name="connsiteY5" fmla="*/ 6310100 h 6310100"/>
                    <a:gd name="connsiteX6" fmla="*/ 10877164 w 13623187"/>
                    <a:gd name="connsiteY6" fmla="*/ 6307015 h 6310100"/>
                    <a:gd name="connsiteX7" fmla="*/ 10877165 w 13623187"/>
                    <a:gd name="connsiteY7" fmla="*/ 4103077 h 6310100"/>
                    <a:gd name="connsiteX8" fmla="*/ 10197225 w 13623187"/>
                    <a:gd name="connsiteY8" fmla="*/ 4267200 h 6310100"/>
                    <a:gd name="connsiteX9" fmla="*/ 10173779 w 13623187"/>
                    <a:gd name="connsiteY9" fmla="*/ 6307015 h 6310100"/>
                    <a:gd name="connsiteX10" fmla="*/ 2647564 w 13623187"/>
                    <a:gd name="connsiteY10" fmla="*/ 4220308 h 6310100"/>
                    <a:gd name="connsiteX11" fmla="*/ 2600671 w 13623187"/>
                    <a:gd name="connsiteY11" fmla="*/ 6283569 h 6310100"/>
                    <a:gd name="connsiteX12" fmla="*/ 0 w 13623187"/>
                    <a:gd name="connsiteY12" fmla="*/ 6310100 h 6310100"/>
                    <a:gd name="connsiteX13" fmla="*/ 0 w 13623187"/>
                    <a:gd name="connsiteY13" fmla="*/ 0 h 6310100"/>
                    <a:gd name="connsiteX0" fmla="*/ 0 w 13623187"/>
                    <a:gd name="connsiteY0" fmla="*/ 0 h 6310100"/>
                    <a:gd name="connsiteX1" fmla="*/ 4406025 w 13623187"/>
                    <a:gd name="connsiteY1" fmla="*/ 46892 h 6310100"/>
                    <a:gd name="connsiteX2" fmla="*/ 6774087 w 13623187"/>
                    <a:gd name="connsiteY2" fmla="*/ 5017476 h 6310100"/>
                    <a:gd name="connsiteX3" fmla="*/ 9235932 w 13623187"/>
                    <a:gd name="connsiteY3" fmla="*/ 23446 h 6310100"/>
                    <a:gd name="connsiteX4" fmla="*/ 12213595 w 13623187"/>
                    <a:gd name="connsiteY4" fmla="*/ 1430215 h 6310100"/>
                    <a:gd name="connsiteX5" fmla="*/ 13620364 w 13623187"/>
                    <a:gd name="connsiteY5" fmla="*/ 6310100 h 6310100"/>
                    <a:gd name="connsiteX6" fmla="*/ 10877164 w 13623187"/>
                    <a:gd name="connsiteY6" fmla="*/ 6307015 h 6310100"/>
                    <a:gd name="connsiteX7" fmla="*/ 10877165 w 13623187"/>
                    <a:gd name="connsiteY7" fmla="*/ 4103077 h 6310100"/>
                    <a:gd name="connsiteX8" fmla="*/ 10197225 w 13623187"/>
                    <a:gd name="connsiteY8" fmla="*/ 4267200 h 6310100"/>
                    <a:gd name="connsiteX9" fmla="*/ 10173779 w 13623187"/>
                    <a:gd name="connsiteY9" fmla="*/ 6307015 h 6310100"/>
                    <a:gd name="connsiteX10" fmla="*/ 2647564 w 13623187"/>
                    <a:gd name="connsiteY10" fmla="*/ 4220308 h 6310100"/>
                    <a:gd name="connsiteX11" fmla="*/ 2647564 w 13623187"/>
                    <a:gd name="connsiteY11" fmla="*/ 6283569 h 6310100"/>
                    <a:gd name="connsiteX12" fmla="*/ 0 w 13623187"/>
                    <a:gd name="connsiteY12" fmla="*/ 6310100 h 6310100"/>
                    <a:gd name="connsiteX13" fmla="*/ 0 w 13623187"/>
                    <a:gd name="connsiteY13" fmla="*/ 0 h 6310100"/>
                    <a:gd name="connsiteX0" fmla="*/ 0 w 13623187"/>
                    <a:gd name="connsiteY0" fmla="*/ 0 h 6310100"/>
                    <a:gd name="connsiteX1" fmla="*/ 4406025 w 13623187"/>
                    <a:gd name="connsiteY1" fmla="*/ 46892 h 6310100"/>
                    <a:gd name="connsiteX2" fmla="*/ 6774087 w 13623187"/>
                    <a:gd name="connsiteY2" fmla="*/ 5017476 h 6310100"/>
                    <a:gd name="connsiteX3" fmla="*/ 9235932 w 13623187"/>
                    <a:gd name="connsiteY3" fmla="*/ 23446 h 6310100"/>
                    <a:gd name="connsiteX4" fmla="*/ 12213595 w 13623187"/>
                    <a:gd name="connsiteY4" fmla="*/ 1430215 h 6310100"/>
                    <a:gd name="connsiteX5" fmla="*/ 13620364 w 13623187"/>
                    <a:gd name="connsiteY5" fmla="*/ 6310100 h 6310100"/>
                    <a:gd name="connsiteX6" fmla="*/ 10877164 w 13623187"/>
                    <a:gd name="connsiteY6" fmla="*/ 6307015 h 6310100"/>
                    <a:gd name="connsiteX7" fmla="*/ 10877165 w 13623187"/>
                    <a:gd name="connsiteY7" fmla="*/ 4103077 h 6310100"/>
                    <a:gd name="connsiteX8" fmla="*/ 10197225 w 13623187"/>
                    <a:gd name="connsiteY8" fmla="*/ 4267200 h 6310100"/>
                    <a:gd name="connsiteX9" fmla="*/ 10173779 w 13623187"/>
                    <a:gd name="connsiteY9" fmla="*/ 6307015 h 6310100"/>
                    <a:gd name="connsiteX10" fmla="*/ 4570148 w 13623187"/>
                    <a:gd name="connsiteY10" fmla="*/ 4759569 h 6310100"/>
                    <a:gd name="connsiteX11" fmla="*/ 2647564 w 13623187"/>
                    <a:gd name="connsiteY11" fmla="*/ 4220308 h 6310100"/>
                    <a:gd name="connsiteX12" fmla="*/ 2647564 w 13623187"/>
                    <a:gd name="connsiteY12" fmla="*/ 6283569 h 6310100"/>
                    <a:gd name="connsiteX13" fmla="*/ 0 w 13623187"/>
                    <a:gd name="connsiteY13" fmla="*/ 6310100 h 6310100"/>
                    <a:gd name="connsiteX14" fmla="*/ 0 w 13623187"/>
                    <a:gd name="connsiteY14" fmla="*/ 0 h 6310100"/>
                    <a:gd name="connsiteX0" fmla="*/ 0 w 13623187"/>
                    <a:gd name="connsiteY0" fmla="*/ 0 h 6310100"/>
                    <a:gd name="connsiteX1" fmla="*/ 4406025 w 13623187"/>
                    <a:gd name="connsiteY1" fmla="*/ 46892 h 6310100"/>
                    <a:gd name="connsiteX2" fmla="*/ 6774087 w 13623187"/>
                    <a:gd name="connsiteY2" fmla="*/ 5017476 h 6310100"/>
                    <a:gd name="connsiteX3" fmla="*/ 9235932 w 13623187"/>
                    <a:gd name="connsiteY3" fmla="*/ 23446 h 6310100"/>
                    <a:gd name="connsiteX4" fmla="*/ 12213595 w 13623187"/>
                    <a:gd name="connsiteY4" fmla="*/ 1430215 h 6310100"/>
                    <a:gd name="connsiteX5" fmla="*/ 13620364 w 13623187"/>
                    <a:gd name="connsiteY5" fmla="*/ 6310100 h 6310100"/>
                    <a:gd name="connsiteX6" fmla="*/ 10877164 w 13623187"/>
                    <a:gd name="connsiteY6" fmla="*/ 6307015 h 6310100"/>
                    <a:gd name="connsiteX7" fmla="*/ 10877165 w 13623187"/>
                    <a:gd name="connsiteY7" fmla="*/ 4103077 h 6310100"/>
                    <a:gd name="connsiteX8" fmla="*/ 10197225 w 13623187"/>
                    <a:gd name="connsiteY8" fmla="*/ 4267200 h 6310100"/>
                    <a:gd name="connsiteX9" fmla="*/ 10173779 w 13623187"/>
                    <a:gd name="connsiteY9" fmla="*/ 6307015 h 6310100"/>
                    <a:gd name="connsiteX10" fmla="*/ 3327501 w 13623187"/>
                    <a:gd name="connsiteY10" fmla="*/ 4243753 h 6310100"/>
                    <a:gd name="connsiteX11" fmla="*/ 2647564 w 13623187"/>
                    <a:gd name="connsiteY11" fmla="*/ 4220308 h 6310100"/>
                    <a:gd name="connsiteX12" fmla="*/ 2647564 w 13623187"/>
                    <a:gd name="connsiteY12" fmla="*/ 6283569 h 6310100"/>
                    <a:gd name="connsiteX13" fmla="*/ 0 w 13623187"/>
                    <a:gd name="connsiteY13" fmla="*/ 6310100 h 6310100"/>
                    <a:gd name="connsiteX14" fmla="*/ 0 w 13623187"/>
                    <a:gd name="connsiteY14" fmla="*/ 0 h 6310100"/>
                    <a:gd name="connsiteX0" fmla="*/ 0 w 13623187"/>
                    <a:gd name="connsiteY0" fmla="*/ 0 h 6310100"/>
                    <a:gd name="connsiteX1" fmla="*/ 4406025 w 13623187"/>
                    <a:gd name="connsiteY1" fmla="*/ 46892 h 6310100"/>
                    <a:gd name="connsiteX2" fmla="*/ 6774087 w 13623187"/>
                    <a:gd name="connsiteY2" fmla="*/ 5017476 h 6310100"/>
                    <a:gd name="connsiteX3" fmla="*/ 9235932 w 13623187"/>
                    <a:gd name="connsiteY3" fmla="*/ 23446 h 6310100"/>
                    <a:gd name="connsiteX4" fmla="*/ 12213595 w 13623187"/>
                    <a:gd name="connsiteY4" fmla="*/ 1430215 h 6310100"/>
                    <a:gd name="connsiteX5" fmla="*/ 13620364 w 13623187"/>
                    <a:gd name="connsiteY5" fmla="*/ 6310100 h 6310100"/>
                    <a:gd name="connsiteX6" fmla="*/ 10877164 w 13623187"/>
                    <a:gd name="connsiteY6" fmla="*/ 6307015 h 6310100"/>
                    <a:gd name="connsiteX7" fmla="*/ 10877165 w 13623187"/>
                    <a:gd name="connsiteY7" fmla="*/ 4103077 h 6310100"/>
                    <a:gd name="connsiteX8" fmla="*/ 10197225 w 13623187"/>
                    <a:gd name="connsiteY8" fmla="*/ 4267200 h 6310100"/>
                    <a:gd name="connsiteX9" fmla="*/ 10173779 w 13623187"/>
                    <a:gd name="connsiteY9" fmla="*/ 6307015 h 6310100"/>
                    <a:gd name="connsiteX10" fmla="*/ 5976918 w 13623187"/>
                    <a:gd name="connsiteY10" fmla="*/ 5040922 h 6310100"/>
                    <a:gd name="connsiteX11" fmla="*/ 3327501 w 13623187"/>
                    <a:gd name="connsiteY11" fmla="*/ 4243753 h 6310100"/>
                    <a:gd name="connsiteX12" fmla="*/ 2647564 w 13623187"/>
                    <a:gd name="connsiteY12" fmla="*/ 4220308 h 6310100"/>
                    <a:gd name="connsiteX13" fmla="*/ 2647564 w 13623187"/>
                    <a:gd name="connsiteY13" fmla="*/ 6283569 h 6310100"/>
                    <a:gd name="connsiteX14" fmla="*/ 0 w 13623187"/>
                    <a:gd name="connsiteY14" fmla="*/ 6310100 h 6310100"/>
                    <a:gd name="connsiteX15" fmla="*/ 0 w 13623187"/>
                    <a:gd name="connsiteY15" fmla="*/ 0 h 6310100"/>
                    <a:gd name="connsiteX0" fmla="*/ 0 w 13623187"/>
                    <a:gd name="connsiteY0" fmla="*/ 0 h 6310100"/>
                    <a:gd name="connsiteX1" fmla="*/ 4406025 w 13623187"/>
                    <a:gd name="connsiteY1" fmla="*/ 46892 h 6310100"/>
                    <a:gd name="connsiteX2" fmla="*/ 6774087 w 13623187"/>
                    <a:gd name="connsiteY2" fmla="*/ 5017476 h 6310100"/>
                    <a:gd name="connsiteX3" fmla="*/ 9235932 w 13623187"/>
                    <a:gd name="connsiteY3" fmla="*/ 23446 h 6310100"/>
                    <a:gd name="connsiteX4" fmla="*/ 12213595 w 13623187"/>
                    <a:gd name="connsiteY4" fmla="*/ 1430215 h 6310100"/>
                    <a:gd name="connsiteX5" fmla="*/ 13620364 w 13623187"/>
                    <a:gd name="connsiteY5" fmla="*/ 6310100 h 6310100"/>
                    <a:gd name="connsiteX6" fmla="*/ 10877164 w 13623187"/>
                    <a:gd name="connsiteY6" fmla="*/ 6307015 h 6310100"/>
                    <a:gd name="connsiteX7" fmla="*/ 10877165 w 13623187"/>
                    <a:gd name="connsiteY7" fmla="*/ 4103077 h 6310100"/>
                    <a:gd name="connsiteX8" fmla="*/ 10197225 w 13623187"/>
                    <a:gd name="connsiteY8" fmla="*/ 4267200 h 6310100"/>
                    <a:gd name="connsiteX9" fmla="*/ 10173779 w 13623187"/>
                    <a:gd name="connsiteY9" fmla="*/ 6307015 h 6310100"/>
                    <a:gd name="connsiteX10" fmla="*/ 3374395 w 13623187"/>
                    <a:gd name="connsiteY10" fmla="*/ 6236676 h 6310100"/>
                    <a:gd name="connsiteX11" fmla="*/ 3327501 w 13623187"/>
                    <a:gd name="connsiteY11" fmla="*/ 4243753 h 6310100"/>
                    <a:gd name="connsiteX12" fmla="*/ 2647564 w 13623187"/>
                    <a:gd name="connsiteY12" fmla="*/ 4220308 h 6310100"/>
                    <a:gd name="connsiteX13" fmla="*/ 2647564 w 13623187"/>
                    <a:gd name="connsiteY13" fmla="*/ 6283569 h 6310100"/>
                    <a:gd name="connsiteX14" fmla="*/ 0 w 13623187"/>
                    <a:gd name="connsiteY14" fmla="*/ 6310100 h 6310100"/>
                    <a:gd name="connsiteX15" fmla="*/ 0 w 13623187"/>
                    <a:gd name="connsiteY15" fmla="*/ 0 h 6310100"/>
                    <a:gd name="connsiteX0" fmla="*/ 0 w 13623187"/>
                    <a:gd name="connsiteY0" fmla="*/ 0 h 6353906"/>
                    <a:gd name="connsiteX1" fmla="*/ 4406025 w 13623187"/>
                    <a:gd name="connsiteY1" fmla="*/ 46892 h 6353906"/>
                    <a:gd name="connsiteX2" fmla="*/ 6774087 w 13623187"/>
                    <a:gd name="connsiteY2" fmla="*/ 5017476 h 6353906"/>
                    <a:gd name="connsiteX3" fmla="*/ 9235932 w 13623187"/>
                    <a:gd name="connsiteY3" fmla="*/ 23446 h 6353906"/>
                    <a:gd name="connsiteX4" fmla="*/ 12213595 w 13623187"/>
                    <a:gd name="connsiteY4" fmla="*/ 1430215 h 6353906"/>
                    <a:gd name="connsiteX5" fmla="*/ 13620364 w 13623187"/>
                    <a:gd name="connsiteY5" fmla="*/ 6310100 h 6353906"/>
                    <a:gd name="connsiteX6" fmla="*/ 10877164 w 13623187"/>
                    <a:gd name="connsiteY6" fmla="*/ 6307015 h 6353906"/>
                    <a:gd name="connsiteX7" fmla="*/ 10877165 w 13623187"/>
                    <a:gd name="connsiteY7" fmla="*/ 4103077 h 6353906"/>
                    <a:gd name="connsiteX8" fmla="*/ 10197225 w 13623187"/>
                    <a:gd name="connsiteY8" fmla="*/ 4267200 h 6353906"/>
                    <a:gd name="connsiteX9" fmla="*/ 10173779 w 13623187"/>
                    <a:gd name="connsiteY9" fmla="*/ 6307015 h 6353906"/>
                    <a:gd name="connsiteX10" fmla="*/ 3374395 w 13623187"/>
                    <a:gd name="connsiteY10" fmla="*/ 6353906 h 6353906"/>
                    <a:gd name="connsiteX11" fmla="*/ 3327501 w 13623187"/>
                    <a:gd name="connsiteY11" fmla="*/ 4243753 h 6353906"/>
                    <a:gd name="connsiteX12" fmla="*/ 2647564 w 13623187"/>
                    <a:gd name="connsiteY12" fmla="*/ 4220308 h 6353906"/>
                    <a:gd name="connsiteX13" fmla="*/ 2647564 w 13623187"/>
                    <a:gd name="connsiteY13" fmla="*/ 6283569 h 6353906"/>
                    <a:gd name="connsiteX14" fmla="*/ 0 w 13623187"/>
                    <a:gd name="connsiteY14" fmla="*/ 6310100 h 6353906"/>
                    <a:gd name="connsiteX15" fmla="*/ 0 w 13623187"/>
                    <a:gd name="connsiteY15" fmla="*/ 0 h 6353906"/>
                    <a:gd name="connsiteX0" fmla="*/ 0 w 13623187"/>
                    <a:gd name="connsiteY0" fmla="*/ 0 h 6377352"/>
                    <a:gd name="connsiteX1" fmla="*/ 4406025 w 13623187"/>
                    <a:gd name="connsiteY1" fmla="*/ 46892 h 6377352"/>
                    <a:gd name="connsiteX2" fmla="*/ 6774087 w 13623187"/>
                    <a:gd name="connsiteY2" fmla="*/ 5017476 h 6377352"/>
                    <a:gd name="connsiteX3" fmla="*/ 9235932 w 13623187"/>
                    <a:gd name="connsiteY3" fmla="*/ 23446 h 6377352"/>
                    <a:gd name="connsiteX4" fmla="*/ 12213595 w 13623187"/>
                    <a:gd name="connsiteY4" fmla="*/ 1430215 h 6377352"/>
                    <a:gd name="connsiteX5" fmla="*/ 13620364 w 13623187"/>
                    <a:gd name="connsiteY5" fmla="*/ 6310100 h 6377352"/>
                    <a:gd name="connsiteX6" fmla="*/ 10877164 w 13623187"/>
                    <a:gd name="connsiteY6" fmla="*/ 6307015 h 6377352"/>
                    <a:gd name="connsiteX7" fmla="*/ 10877165 w 13623187"/>
                    <a:gd name="connsiteY7" fmla="*/ 4103077 h 6377352"/>
                    <a:gd name="connsiteX8" fmla="*/ 10197225 w 13623187"/>
                    <a:gd name="connsiteY8" fmla="*/ 4267200 h 6377352"/>
                    <a:gd name="connsiteX9" fmla="*/ 10173779 w 13623187"/>
                    <a:gd name="connsiteY9" fmla="*/ 6307015 h 6377352"/>
                    <a:gd name="connsiteX10" fmla="*/ 3350949 w 13623187"/>
                    <a:gd name="connsiteY10" fmla="*/ 6377352 h 6377352"/>
                    <a:gd name="connsiteX11" fmla="*/ 3327501 w 13623187"/>
                    <a:gd name="connsiteY11" fmla="*/ 4243753 h 6377352"/>
                    <a:gd name="connsiteX12" fmla="*/ 2647564 w 13623187"/>
                    <a:gd name="connsiteY12" fmla="*/ 4220308 h 6377352"/>
                    <a:gd name="connsiteX13" fmla="*/ 2647564 w 13623187"/>
                    <a:gd name="connsiteY13" fmla="*/ 6283569 h 6377352"/>
                    <a:gd name="connsiteX14" fmla="*/ 0 w 13623187"/>
                    <a:gd name="connsiteY14" fmla="*/ 6310100 h 6377352"/>
                    <a:gd name="connsiteX15" fmla="*/ 0 w 13623187"/>
                    <a:gd name="connsiteY15" fmla="*/ 0 h 6377352"/>
                    <a:gd name="connsiteX0" fmla="*/ 0 w 13623187"/>
                    <a:gd name="connsiteY0" fmla="*/ 0 h 6330460"/>
                    <a:gd name="connsiteX1" fmla="*/ 4406025 w 13623187"/>
                    <a:gd name="connsiteY1" fmla="*/ 46892 h 6330460"/>
                    <a:gd name="connsiteX2" fmla="*/ 6774087 w 13623187"/>
                    <a:gd name="connsiteY2" fmla="*/ 5017476 h 6330460"/>
                    <a:gd name="connsiteX3" fmla="*/ 9235932 w 13623187"/>
                    <a:gd name="connsiteY3" fmla="*/ 23446 h 6330460"/>
                    <a:gd name="connsiteX4" fmla="*/ 12213595 w 13623187"/>
                    <a:gd name="connsiteY4" fmla="*/ 1430215 h 6330460"/>
                    <a:gd name="connsiteX5" fmla="*/ 13620364 w 13623187"/>
                    <a:gd name="connsiteY5" fmla="*/ 6310100 h 6330460"/>
                    <a:gd name="connsiteX6" fmla="*/ 10877164 w 13623187"/>
                    <a:gd name="connsiteY6" fmla="*/ 6307015 h 6330460"/>
                    <a:gd name="connsiteX7" fmla="*/ 10877165 w 13623187"/>
                    <a:gd name="connsiteY7" fmla="*/ 4103077 h 6330460"/>
                    <a:gd name="connsiteX8" fmla="*/ 10197225 w 13623187"/>
                    <a:gd name="connsiteY8" fmla="*/ 4267200 h 6330460"/>
                    <a:gd name="connsiteX9" fmla="*/ 10173779 w 13623187"/>
                    <a:gd name="connsiteY9" fmla="*/ 6307015 h 6330460"/>
                    <a:gd name="connsiteX10" fmla="*/ 3397841 w 13623187"/>
                    <a:gd name="connsiteY10" fmla="*/ 6330460 h 6330460"/>
                    <a:gd name="connsiteX11" fmla="*/ 3327501 w 13623187"/>
                    <a:gd name="connsiteY11" fmla="*/ 4243753 h 6330460"/>
                    <a:gd name="connsiteX12" fmla="*/ 2647564 w 13623187"/>
                    <a:gd name="connsiteY12" fmla="*/ 4220308 h 6330460"/>
                    <a:gd name="connsiteX13" fmla="*/ 2647564 w 13623187"/>
                    <a:gd name="connsiteY13" fmla="*/ 6283569 h 6330460"/>
                    <a:gd name="connsiteX14" fmla="*/ 0 w 13623187"/>
                    <a:gd name="connsiteY14" fmla="*/ 6310100 h 6330460"/>
                    <a:gd name="connsiteX15" fmla="*/ 0 w 13623187"/>
                    <a:gd name="connsiteY15" fmla="*/ 0 h 6330460"/>
                    <a:gd name="connsiteX0" fmla="*/ 0 w 13623187"/>
                    <a:gd name="connsiteY0" fmla="*/ 0 h 6330460"/>
                    <a:gd name="connsiteX1" fmla="*/ 4406025 w 13623187"/>
                    <a:gd name="connsiteY1" fmla="*/ 46892 h 6330460"/>
                    <a:gd name="connsiteX2" fmla="*/ 6774087 w 13623187"/>
                    <a:gd name="connsiteY2" fmla="*/ 5017476 h 6330460"/>
                    <a:gd name="connsiteX3" fmla="*/ 9235932 w 13623187"/>
                    <a:gd name="connsiteY3" fmla="*/ 23446 h 6330460"/>
                    <a:gd name="connsiteX4" fmla="*/ 12213595 w 13623187"/>
                    <a:gd name="connsiteY4" fmla="*/ 1430215 h 6330460"/>
                    <a:gd name="connsiteX5" fmla="*/ 13620364 w 13623187"/>
                    <a:gd name="connsiteY5" fmla="*/ 6310100 h 6330460"/>
                    <a:gd name="connsiteX6" fmla="*/ 10877164 w 13623187"/>
                    <a:gd name="connsiteY6" fmla="*/ 6307015 h 6330460"/>
                    <a:gd name="connsiteX7" fmla="*/ 10877165 w 13623187"/>
                    <a:gd name="connsiteY7" fmla="*/ 4103077 h 6330460"/>
                    <a:gd name="connsiteX8" fmla="*/ 10197225 w 13623187"/>
                    <a:gd name="connsiteY8" fmla="*/ 4267200 h 6330460"/>
                    <a:gd name="connsiteX9" fmla="*/ 10173779 w 13623187"/>
                    <a:gd name="connsiteY9" fmla="*/ 6307015 h 6330460"/>
                    <a:gd name="connsiteX10" fmla="*/ 3397841 w 13623187"/>
                    <a:gd name="connsiteY10" fmla="*/ 6330460 h 6330460"/>
                    <a:gd name="connsiteX11" fmla="*/ 3421286 w 13623187"/>
                    <a:gd name="connsiteY11" fmla="*/ 4220307 h 6330460"/>
                    <a:gd name="connsiteX12" fmla="*/ 2647564 w 13623187"/>
                    <a:gd name="connsiteY12" fmla="*/ 4220308 h 6330460"/>
                    <a:gd name="connsiteX13" fmla="*/ 2647564 w 13623187"/>
                    <a:gd name="connsiteY13" fmla="*/ 6283569 h 6330460"/>
                    <a:gd name="connsiteX14" fmla="*/ 0 w 13623187"/>
                    <a:gd name="connsiteY14" fmla="*/ 6310100 h 6330460"/>
                    <a:gd name="connsiteX15" fmla="*/ 0 w 13623187"/>
                    <a:gd name="connsiteY15" fmla="*/ 0 h 6330460"/>
                    <a:gd name="connsiteX0" fmla="*/ 0 w 13623187"/>
                    <a:gd name="connsiteY0" fmla="*/ 0 h 6330460"/>
                    <a:gd name="connsiteX1" fmla="*/ 4406025 w 13623187"/>
                    <a:gd name="connsiteY1" fmla="*/ 46892 h 6330460"/>
                    <a:gd name="connsiteX2" fmla="*/ 6774087 w 13623187"/>
                    <a:gd name="connsiteY2" fmla="*/ 5017476 h 6330460"/>
                    <a:gd name="connsiteX3" fmla="*/ 9235932 w 13623187"/>
                    <a:gd name="connsiteY3" fmla="*/ 23446 h 6330460"/>
                    <a:gd name="connsiteX4" fmla="*/ 12213595 w 13623187"/>
                    <a:gd name="connsiteY4" fmla="*/ 1430215 h 6330460"/>
                    <a:gd name="connsiteX5" fmla="*/ 13620364 w 13623187"/>
                    <a:gd name="connsiteY5" fmla="*/ 6310100 h 6330460"/>
                    <a:gd name="connsiteX6" fmla="*/ 10877164 w 13623187"/>
                    <a:gd name="connsiteY6" fmla="*/ 6307015 h 6330460"/>
                    <a:gd name="connsiteX7" fmla="*/ 10877165 w 13623187"/>
                    <a:gd name="connsiteY7" fmla="*/ 4103077 h 6330460"/>
                    <a:gd name="connsiteX8" fmla="*/ 10197225 w 13623187"/>
                    <a:gd name="connsiteY8" fmla="*/ 4267200 h 6330460"/>
                    <a:gd name="connsiteX9" fmla="*/ 10173779 w 13623187"/>
                    <a:gd name="connsiteY9" fmla="*/ 6307015 h 6330460"/>
                    <a:gd name="connsiteX10" fmla="*/ 3397841 w 13623187"/>
                    <a:gd name="connsiteY10" fmla="*/ 6330460 h 6330460"/>
                    <a:gd name="connsiteX11" fmla="*/ 3421286 w 13623187"/>
                    <a:gd name="connsiteY11" fmla="*/ 4220307 h 6330460"/>
                    <a:gd name="connsiteX12" fmla="*/ 2647564 w 13623187"/>
                    <a:gd name="connsiteY12" fmla="*/ 4220308 h 6330460"/>
                    <a:gd name="connsiteX13" fmla="*/ 2647564 w 13623187"/>
                    <a:gd name="connsiteY13" fmla="*/ 6283569 h 6330460"/>
                    <a:gd name="connsiteX14" fmla="*/ 0 w 13623187"/>
                    <a:gd name="connsiteY14" fmla="*/ 6310100 h 6330460"/>
                    <a:gd name="connsiteX15" fmla="*/ 0 w 13623187"/>
                    <a:gd name="connsiteY15" fmla="*/ 0 h 6330460"/>
                    <a:gd name="connsiteX0" fmla="*/ 0 w 13623187"/>
                    <a:gd name="connsiteY0" fmla="*/ 0 h 6330460"/>
                    <a:gd name="connsiteX1" fmla="*/ 4406025 w 13623187"/>
                    <a:gd name="connsiteY1" fmla="*/ 46892 h 6330460"/>
                    <a:gd name="connsiteX2" fmla="*/ 6774087 w 13623187"/>
                    <a:gd name="connsiteY2" fmla="*/ 5017476 h 6330460"/>
                    <a:gd name="connsiteX3" fmla="*/ 9235932 w 13623187"/>
                    <a:gd name="connsiteY3" fmla="*/ 23446 h 6330460"/>
                    <a:gd name="connsiteX4" fmla="*/ 12213595 w 13623187"/>
                    <a:gd name="connsiteY4" fmla="*/ 1430215 h 6330460"/>
                    <a:gd name="connsiteX5" fmla="*/ 13620364 w 13623187"/>
                    <a:gd name="connsiteY5" fmla="*/ 6310100 h 6330460"/>
                    <a:gd name="connsiteX6" fmla="*/ 10877164 w 13623187"/>
                    <a:gd name="connsiteY6" fmla="*/ 6307015 h 6330460"/>
                    <a:gd name="connsiteX7" fmla="*/ 10877165 w 13623187"/>
                    <a:gd name="connsiteY7" fmla="*/ 4103077 h 6330460"/>
                    <a:gd name="connsiteX8" fmla="*/ 10197225 w 13623187"/>
                    <a:gd name="connsiteY8" fmla="*/ 4267200 h 6330460"/>
                    <a:gd name="connsiteX9" fmla="*/ 10173779 w 13623187"/>
                    <a:gd name="connsiteY9" fmla="*/ 6307015 h 6330460"/>
                    <a:gd name="connsiteX10" fmla="*/ 3397841 w 13623187"/>
                    <a:gd name="connsiteY10" fmla="*/ 6330460 h 6330460"/>
                    <a:gd name="connsiteX11" fmla="*/ 3421286 w 13623187"/>
                    <a:gd name="connsiteY11" fmla="*/ 4220307 h 6330460"/>
                    <a:gd name="connsiteX12" fmla="*/ 2647564 w 13623187"/>
                    <a:gd name="connsiteY12" fmla="*/ 4220308 h 6330460"/>
                    <a:gd name="connsiteX13" fmla="*/ 2647564 w 13623187"/>
                    <a:gd name="connsiteY13" fmla="*/ 6283569 h 6330460"/>
                    <a:gd name="connsiteX14" fmla="*/ 0 w 13623187"/>
                    <a:gd name="connsiteY14" fmla="*/ 6310100 h 6330460"/>
                    <a:gd name="connsiteX15" fmla="*/ 0 w 13623187"/>
                    <a:gd name="connsiteY15" fmla="*/ 0 h 6330460"/>
                    <a:gd name="connsiteX0" fmla="*/ 0 w 13623187"/>
                    <a:gd name="connsiteY0" fmla="*/ 0 h 6330460"/>
                    <a:gd name="connsiteX1" fmla="*/ 4406025 w 13623187"/>
                    <a:gd name="connsiteY1" fmla="*/ 46892 h 6330460"/>
                    <a:gd name="connsiteX2" fmla="*/ 6774087 w 13623187"/>
                    <a:gd name="connsiteY2" fmla="*/ 5017476 h 6330460"/>
                    <a:gd name="connsiteX3" fmla="*/ 9235932 w 13623187"/>
                    <a:gd name="connsiteY3" fmla="*/ 23446 h 6330460"/>
                    <a:gd name="connsiteX4" fmla="*/ 12213595 w 13623187"/>
                    <a:gd name="connsiteY4" fmla="*/ 1430215 h 6330460"/>
                    <a:gd name="connsiteX5" fmla="*/ 13620364 w 13623187"/>
                    <a:gd name="connsiteY5" fmla="*/ 6310100 h 6330460"/>
                    <a:gd name="connsiteX6" fmla="*/ 10877164 w 13623187"/>
                    <a:gd name="connsiteY6" fmla="*/ 6307015 h 6330460"/>
                    <a:gd name="connsiteX7" fmla="*/ 10877165 w 13623187"/>
                    <a:gd name="connsiteY7" fmla="*/ 4103077 h 6330460"/>
                    <a:gd name="connsiteX8" fmla="*/ 10197225 w 13623187"/>
                    <a:gd name="connsiteY8" fmla="*/ 4267200 h 6330460"/>
                    <a:gd name="connsiteX9" fmla="*/ 10173779 w 13623187"/>
                    <a:gd name="connsiteY9" fmla="*/ 6307015 h 6330460"/>
                    <a:gd name="connsiteX10" fmla="*/ 3397841 w 13623187"/>
                    <a:gd name="connsiteY10" fmla="*/ 6330460 h 6330460"/>
                    <a:gd name="connsiteX11" fmla="*/ 3421286 w 13623187"/>
                    <a:gd name="connsiteY11" fmla="*/ 4220307 h 6330460"/>
                    <a:gd name="connsiteX12" fmla="*/ 2647564 w 13623187"/>
                    <a:gd name="connsiteY12" fmla="*/ 4220308 h 6330460"/>
                    <a:gd name="connsiteX13" fmla="*/ 2647564 w 13623187"/>
                    <a:gd name="connsiteY13" fmla="*/ 6283569 h 6330460"/>
                    <a:gd name="connsiteX14" fmla="*/ 0 w 13623187"/>
                    <a:gd name="connsiteY14" fmla="*/ 6310100 h 6330460"/>
                    <a:gd name="connsiteX15" fmla="*/ 0 w 13623187"/>
                    <a:gd name="connsiteY15" fmla="*/ 0 h 6330460"/>
                    <a:gd name="connsiteX0" fmla="*/ 0 w 13623187"/>
                    <a:gd name="connsiteY0" fmla="*/ 0 h 6330460"/>
                    <a:gd name="connsiteX1" fmla="*/ 4406025 w 13623187"/>
                    <a:gd name="connsiteY1" fmla="*/ 46892 h 6330460"/>
                    <a:gd name="connsiteX2" fmla="*/ 6774087 w 13623187"/>
                    <a:gd name="connsiteY2" fmla="*/ 5017476 h 6330460"/>
                    <a:gd name="connsiteX3" fmla="*/ 9235932 w 13623187"/>
                    <a:gd name="connsiteY3" fmla="*/ 23446 h 6330460"/>
                    <a:gd name="connsiteX4" fmla="*/ 12213595 w 13623187"/>
                    <a:gd name="connsiteY4" fmla="*/ 1430215 h 6330460"/>
                    <a:gd name="connsiteX5" fmla="*/ 13620364 w 13623187"/>
                    <a:gd name="connsiteY5" fmla="*/ 6310100 h 6330460"/>
                    <a:gd name="connsiteX6" fmla="*/ 10877164 w 13623187"/>
                    <a:gd name="connsiteY6" fmla="*/ 6307015 h 6330460"/>
                    <a:gd name="connsiteX7" fmla="*/ 10877165 w 13623187"/>
                    <a:gd name="connsiteY7" fmla="*/ 4103077 h 6330460"/>
                    <a:gd name="connsiteX8" fmla="*/ 10197225 w 13623187"/>
                    <a:gd name="connsiteY8" fmla="*/ 4267200 h 6330460"/>
                    <a:gd name="connsiteX9" fmla="*/ 10173779 w 13623187"/>
                    <a:gd name="connsiteY9" fmla="*/ 6307015 h 6330460"/>
                    <a:gd name="connsiteX10" fmla="*/ 3397841 w 13623187"/>
                    <a:gd name="connsiteY10" fmla="*/ 6330460 h 6330460"/>
                    <a:gd name="connsiteX11" fmla="*/ 3421286 w 13623187"/>
                    <a:gd name="connsiteY11" fmla="*/ 4220307 h 6330460"/>
                    <a:gd name="connsiteX12" fmla="*/ 2647564 w 13623187"/>
                    <a:gd name="connsiteY12" fmla="*/ 4220308 h 6330460"/>
                    <a:gd name="connsiteX13" fmla="*/ 2647564 w 13623187"/>
                    <a:gd name="connsiteY13" fmla="*/ 6283569 h 6330460"/>
                    <a:gd name="connsiteX14" fmla="*/ 0 w 13623187"/>
                    <a:gd name="connsiteY14" fmla="*/ 6310100 h 6330460"/>
                    <a:gd name="connsiteX15" fmla="*/ 0 w 13623187"/>
                    <a:gd name="connsiteY15" fmla="*/ 0 h 6330460"/>
                    <a:gd name="connsiteX0" fmla="*/ 914400 w 13623187"/>
                    <a:gd name="connsiteY0" fmla="*/ 1970108 h 6307645"/>
                    <a:gd name="connsiteX1" fmla="*/ 4406025 w 13623187"/>
                    <a:gd name="connsiteY1" fmla="*/ 24077 h 6307645"/>
                    <a:gd name="connsiteX2" fmla="*/ 6774087 w 13623187"/>
                    <a:gd name="connsiteY2" fmla="*/ 4994661 h 6307645"/>
                    <a:gd name="connsiteX3" fmla="*/ 9235932 w 13623187"/>
                    <a:gd name="connsiteY3" fmla="*/ 631 h 6307645"/>
                    <a:gd name="connsiteX4" fmla="*/ 12213595 w 13623187"/>
                    <a:gd name="connsiteY4" fmla="*/ 1407400 h 6307645"/>
                    <a:gd name="connsiteX5" fmla="*/ 13620364 w 13623187"/>
                    <a:gd name="connsiteY5" fmla="*/ 6287285 h 6307645"/>
                    <a:gd name="connsiteX6" fmla="*/ 10877164 w 13623187"/>
                    <a:gd name="connsiteY6" fmla="*/ 6284200 h 6307645"/>
                    <a:gd name="connsiteX7" fmla="*/ 10877165 w 13623187"/>
                    <a:gd name="connsiteY7" fmla="*/ 4080262 h 6307645"/>
                    <a:gd name="connsiteX8" fmla="*/ 10197225 w 13623187"/>
                    <a:gd name="connsiteY8" fmla="*/ 4244385 h 6307645"/>
                    <a:gd name="connsiteX9" fmla="*/ 10173779 w 13623187"/>
                    <a:gd name="connsiteY9" fmla="*/ 6284200 h 6307645"/>
                    <a:gd name="connsiteX10" fmla="*/ 3397841 w 13623187"/>
                    <a:gd name="connsiteY10" fmla="*/ 6307645 h 6307645"/>
                    <a:gd name="connsiteX11" fmla="*/ 3421286 w 13623187"/>
                    <a:gd name="connsiteY11" fmla="*/ 4197492 h 6307645"/>
                    <a:gd name="connsiteX12" fmla="*/ 2647564 w 13623187"/>
                    <a:gd name="connsiteY12" fmla="*/ 4197493 h 6307645"/>
                    <a:gd name="connsiteX13" fmla="*/ 2647564 w 13623187"/>
                    <a:gd name="connsiteY13" fmla="*/ 6260754 h 6307645"/>
                    <a:gd name="connsiteX14" fmla="*/ 0 w 13623187"/>
                    <a:gd name="connsiteY14" fmla="*/ 6287285 h 6307645"/>
                    <a:gd name="connsiteX15" fmla="*/ 914400 w 13623187"/>
                    <a:gd name="connsiteY15" fmla="*/ 1970108 h 6307645"/>
                    <a:gd name="connsiteX0" fmla="*/ 914400 w 13623187"/>
                    <a:gd name="connsiteY0" fmla="*/ 1970108 h 6307645"/>
                    <a:gd name="connsiteX1" fmla="*/ 4406025 w 13623187"/>
                    <a:gd name="connsiteY1" fmla="*/ 24077 h 6307645"/>
                    <a:gd name="connsiteX2" fmla="*/ 6774087 w 13623187"/>
                    <a:gd name="connsiteY2" fmla="*/ 4994661 h 6307645"/>
                    <a:gd name="connsiteX3" fmla="*/ 9235932 w 13623187"/>
                    <a:gd name="connsiteY3" fmla="*/ 631 h 6307645"/>
                    <a:gd name="connsiteX4" fmla="*/ 12213595 w 13623187"/>
                    <a:gd name="connsiteY4" fmla="*/ 1407400 h 6307645"/>
                    <a:gd name="connsiteX5" fmla="*/ 13620364 w 13623187"/>
                    <a:gd name="connsiteY5" fmla="*/ 6287285 h 6307645"/>
                    <a:gd name="connsiteX6" fmla="*/ 10877164 w 13623187"/>
                    <a:gd name="connsiteY6" fmla="*/ 6284200 h 6307645"/>
                    <a:gd name="connsiteX7" fmla="*/ 10877165 w 13623187"/>
                    <a:gd name="connsiteY7" fmla="*/ 4080262 h 6307645"/>
                    <a:gd name="connsiteX8" fmla="*/ 10197225 w 13623187"/>
                    <a:gd name="connsiteY8" fmla="*/ 4244385 h 6307645"/>
                    <a:gd name="connsiteX9" fmla="*/ 10173779 w 13623187"/>
                    <a:gd name="connsiteY9" fmla="*/ 6284200 h 6307645"/>
                    <a:gd name="connsiteX10" fmla="*/ 3397841 w 13623187"/>
                    <a:gd name="connsiteY10" fmla="*/ 6307645 h 6307645"/>
                    <a:gd name="connsiteX11" fmla="*/ 3421286 w 13623187"/>
                    <a:gd name="connsiteY11" fmla="*/ 4197492 h 6307645"/>
                    <a:gd name="connsiteX12" fmla="*/ 2647564 w 13623187"/>
                    <a:gd name="connsiteY12" fmla="*/ 4197493 h 6307645"/>
                    <a:gd name="connsiteX13" fmla="*/ 2647564 w 13623187"/>
                    <a:gd name="connsiteY13" fmla="*/ 6260754 h 6307645"/>
                    <a:gd name="connsiteX14" fmla="*/ 0 w 13623187"/>
                    <a:gd name="connsiteY14" fmla="*/ 6287285 h 6307645"/>
                    <a:gd name="connsiteX15" fmla="*/ 914400 w 13623187"/>
                    <a:gd name="connsiteY15" fmla="*/ 1970108 h 6307645"/>
                    <a:gd name="connsiteX0" fmla="*/ 914400 w 13623187"/>
                    <a:gd name="connsiteY0" fmla="*/ 1985552 h 6323089"/>
                    <a:gd name="connsiteX1" fmla="*/ 4406025 w 13623187"/>
                    <a:gd name="connsiteY1" fmla="*/ 39521 h 6323089"/>
                    <a:gd name="connsiteX2" fmla="*/ 6774087 w 13623187"/>
                    <a:gd name="connsiteY2" fmla="*/ 5010105 h 6323089"/>
                    <a:gd name="connsiteX3" fmla="*/ 9235932 w 13623187"/>
                    <a:gd name="connsiteY3" fmla="*/ 16075 h 6323089"/>
                    <a:gd name="connsiteX4" fmla="*/ 12213595 w 13623187"/>
                    <a:gd name="connsiteY4" fmla="*/ 1422844 h 6323089"/>
                    <a:gd name="connsiteX5" fmla="*/ 13620364 w 13623187"/>
                    <a:gd name="connsiteY5" fmla="*/ 6302729 h 6323089"/>
                    <a:gd name="connsiteX6" fmla="*/ 10877164 w 13623187"/>
                    <a:gd name="connsiteY6" fmla="*/ 6299644 h 6323089"/>
                    <a:gd name="connsiteX7" fmla="*/ 10877165 w 13623187"/>
                    <a:gd name="connsiteY7" fmla="*/ 4095706 h 6323089"/>
                    <a:gd name="connsiteX8" fmla="*/ 10197225 w 13623187"/>
                    <a:gd name="connsiteY8" fmla="*/ 4259829 h 6323089"/>
                    <a:gd name="connsiteX9" fmla="*/ 10173779 w 13623187"/>
                    <a:gd name="connsiteY9" fmla="*/ 6299644 h 6323089"/>
                    <a:gd name="connsiteX10" fmla="*/ 3397841 w 13623187"/>
                    <a:gd name="connsiteY10" fmla="*/ 6323089 h 6323089"/>
                    <a:gd name="connsiteX11" fmla="*/ 3421286 w 13623187"/>
                    <a:gd name="connsiteY11" fmla="*/ 4212936 h 6323089"/>
                    <a:gd name="connsiteX12" fmla="*/ 2647564 w 13623187"/>
                    <a:gd name="connsiteY12" fmla="*/ 4212937 h 6323089"/>
                    <a:gd name="connsiteX13" fmla="*/ 2647564 w 13623187"/>
                    <a:gd name="connsiteY13" fmla="*/ 6276198 h 6323089"/>
                    <a:gd name="connsiteX14" fmla="*/ 0 w 13623187"/>
                    <a:gd name="connsiteY14" fmla="*/ 6302729 h 6323089"/>
                    <a:gd name="connsiteX15" fmla="*/ 914400 w 13623187"/>
                    <a:gd name="connsiteY15" fmla="*/ 1985552 h 6323089"/>
                    <a:gd name="connsiteX0" fmla="*/ 937847 w 13646634"/>
                    <a:gd name="connsiteY0" fmla="*/ 1985552 h 6323089"/>
                    <a:gd name="connsiteX1" fmla="*/ 4429472 w 13646634"/>
                    <a:gd name="connsiteY1" fmla="*/ 39521 h 6323089"/>
                    <a:gd name="connsiteX2" fmla="*/ 6797534 w 13646634"/>
                    <a:gd name="connsiteY2" fmla="*/ 5010105 h 6323089"/>
                    <a:gd name="connsiteX3" fmla="*/ 9259379 w 13646634"/>
                    <a:gd name="connsiteY3" fmla="*/ 16075 h 6323089"/>
                    <a:gd name="connsiteX4" fmla="*/ 12237042 w 13646634"/>
                    <a:gd name="connsiteY4" fmla="*/ 1422844 h 6323089"/>
                    <a:gd name="connsiteX5" fmla="*/ 13643811 w 13646634"/>
                    <a:gd name="connsiteY5" fmla="*/ 6302729 h 6323089"/>
                    <a:gd name="connsiteX6" fmla="*/ 10900611 w 13646634"/>
                    <a:gd name="connsiteY6" fmla="*/ 6299644 h 6323089"/>
                    <a:gd name="connsiteX7" fmla="*/ 10900612 w 13646634"/>
                    <a:gd name="connsiteY7" fmla="*/ 4095706 h 6323089"/>
                    <a:gd name="connsiteX8" fmla="*/ 10220672 w 13646634"/>
                    <a:gd name="connsiteY8" fmla="*/ 4259829 h 6323089"/>
                    <a:gd name="connsiteX9" fmla="*/ 10197226 w 13646634"/>
                    <a:gd name="connsiteY9" fmla="*/ 6299644 h 6323089"/>
                    <a:gd name="connsiteX10" fmla="*/ 3421288 w 13646634"/>
                    <a:gd name="connsiteY10" fmla="*/ 6323089 h 6323089"/>
                    <a:gd name="connsiteX11" fmla="*/ 3444733 w 13646634"/>
                    <a:gd name="connsiteY11" fmla="*/ 4212936 h 6323089"/>
                    <a:gd name="connsiteX12" fmla="*/ 2671011 w 13646634"/>
                    <a:gd name="connsiteY12" fmla="*/ 4212937 h 6323089"/>
                    <a:gd name="connsiteX13" fmla="*/ 2671011 w 13646634"/>
                    <a:gd name="connsiteY13" fmla="*/ 6276198 h 6323089"/>
                    <a:gd name="connsiteX14" fmla="*/ 0 w 13646634"/>
                    <a:gd name="connsiteY14" fmla="*/ 6232390 h 6323089"/>
                    <a:gd name="connsiteX15" fmla="*/ 937847 w 13646634"/>
                    <a:gd name="connsiteY15" fmla="*/ 1985552 h 6323089"/>
                    <a:gd name="connsiteX0" fmla="*/ 867509 w 13576296"/>
                    <a:gd name="connsiteY0" fmla="*/ 1985552 h 6323089"/>
                    <a:gd name="connsiteX1" fmla="*/ 4359134 w 13576296"/>
                    <a:gd name="connsiteY1" fmla="*/ 39521 h 6323089"/>
                    <a:gd name="connsiteX2" fmla="*/ 6727196 w 13576296"/>
                    <a:gd name="connsiteY2" fmla="*/ 5010105 h 6323089"/>
                    <a:gd name="connsiteX3" fmla="*/ 9189041 w 13576296"/>
                    <a:gd name="connsiteY3" fmla="*/ 16075 h 6323089"/>
                    <a:gd name="connsiteX4" fmla="*/ 12166704 w 13576296"/>
                    <a:gd name="connsiteY4" fmla="*/ 1422844 h 6323089"/>
                    <a:gd name="connsiteX5" fmla="*/ 13573473 w 13576296"/>
                    <a:gd name="connsiteY5" fmla="*/ 6302729 h 6323089"/>
                    <a:gd name="connsiteX6" fmla="*/ 10830273 w 13576296"/>
                    <a:gd name="connsiteY6" fmla="*/ 6299644 h 6323089"/>
                    <a:gd name="connsiteX7" fmla="*/ 10830274 w 13576296"/>
                    <a:gd name="connsiteY7" fmla="*/ 4095706 h 6323089"/>
                    <a:gd name="connsiteX8" fmla="*/ 10150334 w 13576296"/>
                    <a:gd name="connsiteY8" fmla="*/ 4259829 h 6323089"/>
                    <a:gd name="connsiteX9" fmla="*/ 10126888 w 13576296"/>
                    <a:gd name="connsiteY9" fmla="*/ 6299644 h 6323089"/>
                    <a:gd name="connsiteX10" fmla="*/ 3350950 w 13576296"/>
                    <a:gd name="connsiteY10" fmla="*/ 6323089 h 6323089"/>
                    <a:gd name="connsiteX11" fmla="*/ 3374395 w 13576296"/>
                    <a:gd name="connsiteY11" fmla="*/ 4212936 h 6323089"/>
                    <a:gd name="connsiteX12" fmla="*/ 2600673 w 13576296"/>
                    <a:gd name="connsiteY12" fmla="*/ 4212937 h 6323089"/>
                    <a:gd name="connsiteX13" fmla="*/ 2600673 w 13576296"/>
                    <a:gd name="connsiteY13" fmla="*/ 6276198 h 6323089"/>
                    <a:gd name="connsiteX14" fmla="*/ 0 w 13576296"/>
                    <a:gd name="connsiteY14" fmla="*/ 6302729 h 6323089"/>
                    <a:gd name="connsiteX15" fmla="*/ 867509 w 13576296"/>
                    <a:gd name="connsiteY15" fmla="*/ 1985552 h 6323089"/>
                    <a:gd name="connsiteX0" fmla="*/ 875123 w 13583910"/>
                    <a:gd name="connsiteY0" fmla="*/ 1985552 h 6323089"/>
                    <a:gd name="connsiteX1" fmla="*/ 4366748 w 13583910"/>
                    <a:gd name="connsiteY1" fmla="*/ 39521 h 6323089"/>
                    <a:gd name="connsiteX2" fmla="*/ 6734810 w 13583910"/>
                    <a:gd name="connsiteY2" fmla="*/ 5010105 h 6323089"/>
                    <a:gd name="connsiteX3" fmla="*/ 9196655 w 13583910"/>
                    <a:gd name="connsiteY3" fmla="*/ 16075 h 6323089"/>
                    <a:gd name="connsiteX4" fmla="*/ 12174318 w 13583910"/>
                    <a:gd name="connsiteY4" fmla="*/ 1422844 h 6323089"/>
                    <a:gd name="connsiteX5" fmla="*/ 13581087 w 13583910"/>
                    <a:gd name="connsiteY5" fmla="*/ 6302729 h 6323089"/>
                    <a:gd name="connsiteX6" fmla="*/ 10837887 w 13583910"/>
                    <a:gd name="connsiteY6" fmla="*/ 6299644 h 6323089"/>
                    <a:gd name="connsiteX7" fmla="*/ 10837888 w 13583910"/>
                    <a:gd name="connsiteY7" fmla="*/ 4095706 h 6323089"/>
                    <a:gd name="connsiteX8" fmla="*/ 10157948 w 13583910"/>
                    <a:gd name="connsiteY8" fmla="*/ 4259829 h 6323089"/>
                    <a:gd name="connsiteX9" fmla="*/ 10134502 w 13583910"/>
                    <a:gd name="connsiteY9" fmla="*/ 6299644 h 6323089"/>
                    <a:gd name="connsiteX10" fmla="*/ 3358564 w 13583910"/>
                    <a:gd name="connsiteY10" fmla="*/ 6323089 h 6323089"/>
                    <a:gd name="connsiteX11" fmla="*/ 3382009 w 13583910"/>
                    <a:gd name="connsiteY11" fmla="*/ 4212936 h 6323089"/>
                    <a:gd name="connsiteX12" fmla="*/ 2608287 w 13583910"/>
                    <a:gd name="connsiteY12" fmla="*/ 4212937 h 6323089"/>
                    <a:gd name="connsiteX13" fmla="*/ 2608287 w 13583910"/>
                    <a:gd name="connsiteY13" fmla="*/ 6276198 h 6323089"/>
                    <a:gd name="connsiteX14" fmla="*/ 7614 w 13583910"/>
                    <a:gd name="connsiteY14" fmla="*/ 6302729 h 6323089"/>
                    <a:gd name="connsiteX15" fmla="*/ 875123 w 13583910"/>
                    <a:gd name="connsiteY15" fmla="*/ 1985552 h 6323089"/>
                    <a:gd name="connsiteX0" fmla="*/ 1154365 w 13581798"/>
                    <a:gd name="connsiteY0" fmla="*/ 1654535 h 6343764"/>
                    <a:gd name="connsiteX1" fmla="*/ 4364636 w 13581798"/>
                    <a:gd name="connsiteY1" fmla="*/ 60196 h 6343764"/>
                    <a:gd name="connsiteX2" fmla="*/ 6732698 w 13581798"/>
                    <a:gd name="connsiteY2" fmla="*/ 5030780 h 6343764"/>
                    <a:gd name="connsiteX3" fmla="*/ 9194543 w 13581798"/>
                    <a:gd name="connsiteY3" fmla="*/ 36750 h 6343764"/>
                    <a:gd name="connsiteX4" fmla="*/ 12172206 w 13581798"/>
                    <a:gd name="connsiteY4" fmla="*/ 1443519 h 6343764"/>
                    <a:gd name="connsiteX5" fmla="*/ 13578975 w 13581798"/>
                    <a:gd name="connsiteY5" fmla="*/ 6323404 h 6343764"/>
                    <a:gd name="connsiteX6" fmla="*/ 10835775 w 13581798"/>
                    <a:gd name="connsiteY6" fmla="*/ 6320319 h 6343764"/>
                    <a:gd name="connsiteX7" fmla="*/ 10835776 w 13581798"/>
                    <a:gd name="connsiteY7" fmla="*/ 4116381 h 6343764"/>
                    <a:gd name="connsiteX8" fmla="*/ 10155836 w 13581798"/>
                    <a:gd name="connsiteY8" fmla="*/ 4280504 h 6343764"/>
                    <a:gd name="connsiteX9" fmla="*/ 10132390 w 13581798"/>
                    <a:gd name="connsiteY9" fmla="*/ 6320319 h 6343764"/>
                    <a:gd name="connsiteX10" fmla="*/ 3356452 w 13581798"/>
                    <a:gd name="connsiteY10" fmla="*/ 6343764 h 6343764"/>
                    <a:gd name="connsiteX11" fmla="*/ 3379897 w 13581798"/>
                    <a:gd name="connsiteY11" fmla="*/ 4233611 h 6343764"/>
                    <a:gd name="connsiteX12" fmla="*/ 2606175 w 13581798"/>
                    <a:gd name="connsiteY12" fmla="*/ 4233612 h 6343764"/>
                    <a:gd name="connsiteX13" fmla="*/ 2606175 w 13581798"/>
                    <a:gd name="connsiteY13" fmla="*/ 6296873 h 6343764"/>
                    <a:gd name="connsiteX14" fmla="*/ 5502 w 13581798"/>
                    <a:gd name="connsiteY14" fmla="*/ 6323404 h 6343764"/>
                    <a:gd name="connsiteX15" fmla="*/ 1154365 w 13581798"/>
                    <a:gd name="connsiteY15" fmla="*/ 1654535 h 6343764"/>
                    <a:gd name="connsiteX0" fmla="*/ 1154012 w 13581445"/>
                    <a:gd name="connsiteY0" fmla="*/ 1654535 h 6343764"/>
                    <a:gd name="connsiteX1" fmla="*/ 4364283 w 13581445"/>
                    <a:gd name="connsiteY1" fmla="*/ 60196 h 6343764"/>
                    <a:gd name="connsiteX2" fmla="*/ 6732345 w 13581445"/>
                    <a:gd name="connsiteY2" fmla="*/ 5030780 h 6343764"/>
                    <a:gd name="connsiteX3" fmla="*/ 9194190 w 13581445"/>
                    <a:gd name="connsiteY3" fmla="*/ 36750 h 6343764"/>
                    <a:gd name="connsiteX4" fmla="*/ 12171853 w 13581445"/>
                    <a:gd name="connsiteY4" fmla="*/ 1443519 h 6343764"/>
                    <a:gd name="connsiteX5" fmla="*/ 13578622 w 13581445"/>
                    <a:gd name="connsiteY5" fmla="*/ 6323404 h 6343764"/>
                    <a:gd name="connsiteX6" fmla="*/ 10835422 w 13581445"/>
                    <a:gd name="connsiteY6" fmla="*/ 6320319 h 6343764"/>
                    <a:gd name="connsiteX7" fmla="*/ 10835423 w 13581445"/>
                    <a:gd name="connsiteY7" fmla="*/ 4116381 h 6343764"/>
                    <a:gd name="connsiteX8" fmla="*/ 10155483 w 13581445"/>
                    <a:gd name="connsiteY8" fmla="*/ 4280504 h 6343764"/>
                    <a:gd name="connsiteX9" fmla="*/ 10132037 w 13581445"/>
                    <a:gd name="connsiteY9" fmla="*/ 6320319 h 6343764"/>
                    <a:gd name="connsiteX10" fmla="*/ 3356099 w 13581445"/>
                    <a:gd name="connsiteY10" fmla="*/ 6343764 h 6343764"/>
                    <a:gd name="connsiteX11" fmla="*/ 3379544 w 13581445"/>
                    <a:gd name="connsiteY11" fmla="*/ 4233611 h 6343764"/>
                    <a:gd name="connsiteX12" fmla="*/ 2605822 w 13581445"/>
                    <a:gd name="connsiteY12" fmla="*/ 4233612 h 6343764"/>
                    <a:gd name="connsiteX13" fmla="*/ 2605822 w 13581445"/>
                    <a:gd name="connsiteY13" fmla="*/ 6296873 h 6343764"/>
                    <a:gd name="connsiteX14" fmla="*/ 5149 w 13581445"/>
                    <a:gd name="connsiteY14" fmla="*/ 6323404 h 6343764"/>
                    <a:gd name="connsiteX15" fmla="*/ 1154012 w 13581445"/>
                    <a:gd name="connsiteY15" fmla="*/ 1654535 h 6343764"/>
                    <a:gd name="connsiteX0" fmla="*/ 1227606 w 13655039"/>
                    <a:gd name="connsiteY0" fmla="*/ 1654535 h 6343764"/>
                    <a:gd name="connsiteX1" fmla="*/ 4437877 w 13655039"/>
                    <a:gd name="connsiteY1" fmla="*/ 60196 h 6343764"/>
                    <a:gd name="connsiteX2" fmla="*/ 6805939 w 13655039"/>
                    <a:gd name="connsiteY2" fmla="*/ 5030780 h 6343764"/>
                    <a:gd name="connsiteX3" fmla="*/ 9267784 w 13655039"/>
                    <a:gd name="connsiteY3" fmla="*/ 36750 h 6343764"/>
                    <a:gd name="connsiteX4" fmla="*/ 12245447 w 13655039"/>
                    <a:gd name="connsiteY4" fmla="*/ 1443519 h 6343764"/>
                    <a:gd name="connsiteX5" fmla="*/ 13652216 w 13655039"/>
                    <a:gd name="connsiteY5" fmla="*/ 6323404 h 6343764"/>
                    <a:gd name="connsiteX6" fmla="*/ 10909016 w 13655039"/>
                    <a:gd name="connsiteY6" fmla="*/ 6320319 h 6343764"/>
                    <a:gd name="connsiteX7" fmla="*/ 10909017 w 13655039"/>
                    <a:gd name="connsiteY7" fmla="*/ 4116381 h 6343764"/>
                    <a:gd name="connsiteX8" fmla="*/ 10229077 w 13655039"/>
                    <a:gd name="connsiteY8" fmla="*/ 4280504 h 6343764"/>
                    <a:gd name="connsiteX9" fmla="*/ 10205631 w 13655039"/>
                    <a:gd name="connsiteY9" fmla="*/ 6320319 h 6343764"/>
                    <a:gd name="connsiteX10" fmla="*/ 3429693 w 13655039"/>
                    <a:gd name="connsiteY10" fmla="*/ 6343764 h 6343764"/>
                    <a:gd name="connsiteX11" fmla="*/ 3453138 w 13655039"/>
                    <a:gd name="connsiteY11" fmla="*/ 4233611 h 6343764"/>
                    <a:gd name="connsiteX12" fmla="*/ 2679416 w 13655039"/>
                    <a:gd name="connsiteY12" fmla="*/ 4233612 h 6343764"/>
                    <a:gd name="connsiteX13" fmla="*/ 2679416 w 13655039"/>
                    <a:gd name="connsiteY13" fmla="*/ 6296873 h 6343764"/>
                    <a:gd name="connsiteX14" fmla="*/ 78743 w 13655039"/>
                    <a:gd name="connsiteY14" fmla="*/ 6323404 h 6343764"/>
                    <a:gd name="connsiteX15" fmla="*/ 1227606 w 13655039"/>
                    <a:gd name="connsiteY15" fmla="*/ 1654535 h 6343764"/>
                    <a:gd name="connsiteX0" fmla="*/ 1227606 w 13655039"/>
                    <a:gd name="connsiteY0" fmla="*/ 1626092 h 6315321"/>
                    <a:gd name="connsiteX1" fmla="*/ 4437877 w 13655039"/>
                    <a:gd name="connsiteY1" fmla="*/ 31753 h 6315321"/>
                    <a:gd name="connsiteX2" fmla="*/ 6805939 w 13655039"/>
                    <a:gd name="connsiteY2" fmla="*/ 5002337 h 6315321"/>
                    <a:gd name="connsiteX3" fmla="*/ 9267784 w 13655039"/>
                    <a:gd name="connsiteY3" fmla="*/ 8307 h 6315321"/>
                    <a:gd name="connsiteX4" fmla="*/ 12245447 w 13655039"/>
                    <a:gd name="connsiteY4" fmla="*/ 1415076 h 6315321"/>
                    <a:gd name="connsiteX5" fmla="*/ 13652216 w 13655039"/>
                    <a:gd name="connsiteY5" fmla="*/ 6294961 h 6315321"/>
                    <a:gd name="connsiteX6" fmla="*/ 10909016 w 13655039"/>
                    <a:gd name="connsiteY6" fmla="*/ 6291876 h 6315321"/>
                    <a:gd name="connsiteX7" fmla="*/ 10909017 w 13655039"/>
                    <a:gd name="connsiteY7" fmla="*/ 4087938 h 6315321"/>
                    <a:gd name="connsiteX8" fmla="*/ 10229077 w 13655039"/>
                    <a:gd name="connsiteY8" fmla="*/ 4252061 h 6315321"/>
                    <a:gd name="connsiteX9" fmla="*/ 10205631 w 13655039"/>
                    <a:gd name="connsiteY9" fmla="*/ 6291876 h 6315321"/>
                    <a:gd name="connsiteX10" fmla="*/ 3429693 w 13655039"/>
                    <a:gd name="connsiteY10" fmla="*/ 6315321 h 6315321"/>
                    <a:gd name="connsiteX11" fmla="*/ 3453138 w 13655039"/>
                    <a:gd name="connsiteY11" fmla="*/ 4205168 h 6315321"/>
                    <a:gd name="connsiteX12" fmla="*/ 2679416 w 13655039"/>
                    <a:gd name="connsiteY12" fmla="*/ 4205169 h 6315321"/>
                    <a:gd name="connsiteX13" fmla="*/ 2679416 w 13655039"/>
                    <a:gd name="connsiteY13" fmla="*/ 6268430 h 6315321"/>
                    <a:gd name="connsiteX14" fmla="*/ 78743 w 13655039"/>
                    <a:gd name="connsiteY14" fmla="*/ 6294961 h 6315321"/>
                    <a:gd name="connsiteX15" fmla="*/ 1227606 w 13655039"/>
                    <a:gd name="connsiteY15" fmla="*/ 1626092 h 6315321"/>
                    <a:gd name="connsiteX0" fmla="*/ 1227606 w 13655039"/>
                    <a:gd name="connsiteY0" fmla="*/ 1618416 h 6307645"/>
                    <a:gd name="connsiteX1" fmla="*/ 4437877 w 13655039"/>
                    <a:gd name="connsiteY1" fmla="*/ 24077 h 6307645"/>
                    <a:gd name="connsiteX2" fmla="*/ 6805939 w 13655039"/>
                    <a:gd name="connsiteY2" fmla="*/ 4994661 h 6307645"/>
                    <a:gd name="connsiteX3" fmla="*/ 9267784 w 13655039"/>
                    <a:gd name="connsiteY3" fmla="*/ 631 h 6307645"/>
                    <a:gd name="connsiteX4" fmla="*/ 12245447 w 13655039"/>
                    <a:gd name="connsiteY4" fmla="*/ 1407400 h 6307645"/>
                    <a:gd name="connsiteX5" fmla="*/ 13652216 w 13655039"/>
                    <a:gd name="connsiteY5" fmla="*/ 6287285 h 6307645"/>
                    <a:gd name="connsiteX6" fmla="*/ 10909016 w 13655039"/>
                    <a:gd name="connsiteY6" fmla="*/ 6284200 h 6307645"/>
                    <a:gd name="connsiteX7" fmla="*/ 10909017 w 13655039"/>
                    <a:gd name="connsiteY7" fmla="*/ 4080262 h 6307645"/>
                    <a:gd name="connsiteX8" fmla="*/ 10229077 w 13655039"/>
                    <a:gd name="connsiteY8" fmla="*/ 4244385 h 6307645"/>
                    <a:gd name="connsiteX9" fmla="*/ 10205631 w 13655039"/>
                    <a:gd name="connsiteY9" fmla="*/ 6284200 h 6307645"/>
                    <a:gd name="connsiteX10" fmla="*/ 3429693 w 13655039"/>
                    <a:gd name="connsiteY10" fmla="*/ 6307645 h 6307645"/>
                    <a:gd name="connsiteX11" fmla="*/ 3453138 w 13655039"/>
                    <a:gd name="connsiteY11" fmla="*/ 4197492 h 6307645"/>
                    <a:gd name="connsiteX12" fmla="*/ 2679416 w 13655039"/>
                    <a:gd name="connsiteY12" fmla="*/ 4197493 h 6307645"/>
                    <a:gd name="connsiteX13" fmla="*/ 2679416 w 13655039"/>
                    <a:gd name="connsiteY13" fmla="*/ 6260754 h 6307645"/>
                    <a:gd name="connsiteX14" fmla="*/ 78743 w 13655039"/>
                    <a:gd name="connsiteY14" fmla="*/ 6287285 h 6307645"/>
                    <a:gd name="connsiteX15" fmla="*/ 1227606 w 13655039"/>
                    <a:gd name="connsiteY15" fmla="*/ 1618416 h 6307645"/>
                    <a:gd name="connsiteX0" fmla="*/ 1235776 w 13663209"/>
                    <a:gd name="connsiteY0" fmla="*/ 1618416 h 6307645"/>
                    <a:gd name="connsiteX1" fmla="*/ 4446047 w 13663209"/>
                    <a:gd name="connsiteY1" fmla="*/ 24077 h 6307645"/>
                    <a:gd name="connsiteX2" fmla="*/ 6814109 w 13663209"/>
                    <a:gd name="connsiteY2" fmla="*/ 4994661 h 6307645"/>
                    <a:gd name="connsiteX3" fmla="*/ 9275954 w 13663209"/>
                    <a:gd name="connsiteY3" fmla="*/ 631 h 6307645"/>
                    <a:gd name="connsiteX4" fmla="*/ 12253617 w 13663209"/>
                    <a:gd name="connsiteY4" fmla="*/ 1407400 h 6307645"/>
                    <a:gd name="connsiteX5" fmla="*/ 13660386 w 13663209"/>
                    <a:gd name="connsiteY5" fmla="*/ 6287285 h 6307645"/>
                    <a:gd name="connsiteX6" fmla="*/ 10917186 w 13663209"/>
                    <a:gd name="connsiteY6" fmla="*/ 6284200 h 6307645"/>
                    <a:gd name="connsiteX7" fmla="*/ 10917187 w 13663209"/>
                    <a:gd name="connsiteY7" fmla="*/ 4080262 h 6307645"/>
                    <a:gd name="connsiteX8" fmla="*/ 10237247 w 13663209"/>
                    <a:gd name="connsiteY8" fmla="*/ 4244385 h 6307645"/>
                    <a:gd name="connsiteX9" fmla="*/ 10213801 w 13663209"/>
                    <a:gd name="connsiteY9" fmla="*/ 6284200 h 6307645"/>
                    <a:gd name="connsiteX10" fmla="*/ 3437863 w 13663209"/>
                    <a:gd name="connsiteY10" fmla="*/ 6307645 h 6307645"/>
                    <a:gd name="connsiteX11" fmla="*/ 3461308 w 13663209"/>
                    <a:gd name="connsiteY11" fmla="*/ 4197492 h 6307645"/>
                    <a:gd name="connsiteX12" fmla="*/ 2687586 w 13663209"/>
                    <a:gd name="connsiteY12" fmla="*/ 4197493 h 6307645"/>
                    <a:gd name="connsiteX13" fmla="*/ 2687586 w 13663209"/>
                    <a:gd name="connsiteY13" fmla="*/ 6260754 h 6307645"/>
                    <a:gd name="connsiteX14" fmla="*/ 86913 w 13663209"/>
                    <a:gd name="connsiteY14" fmla="*/ 6287285 h 6307645"/>
                    <a:gd name="connsiteX15" fmla="*/ 1235776 w 13663209"/>
                    <a:gd name="connsiteY15" fmla="*/ 1618416 h 6307645"/>
                    <a:gd name="connsiteX0" fmla="*/ 1235776 w 13663209"/>
                    <a:gd name="connsiteY0" fmla="*/ 1618416 h 6307645"/>
                    <a:gd name="connsiteX1" fmla="*/ 4446047 w 13663209"/>
                    <a:gd name="connsiteY1" fmla="*/ 24077 h 6307645"/>
                    <a:gd name="connsiteX2" fmla="*/ 6814109 w 13663209"/>
                    <a:gd name="connsiteY2" fmla="*/ 4994661 h 6307645"/>
                    <a:gd name="connsiteX3" fmla="*/ 9275954 w 13663209"/>
                    <a:gd name="connsiteY3" fmla="*/ 631 h 6307645"/>
                    <a:gd name="connsiteX4" fmla="*/ 12253617 w 13663209"/>
                    <a:gd name="connsiteY4" fmla="*/ 1407400 h 6307645"/>
                    <a:gd name="connsiteX5" fmla="*/ 13660386 w 13663209"/>
                    <a:gd name="connsiteY5" fmla="*/ 6287285 h 6307645"/>
                    <a:gd name="connsiteX6" fmla="*/ 10917186 w 13663209"/>
                    <a:gd name="connsiteY6" fmla="*/ 6284200 h 6307645"/>
                    <a:gd name="connsiteX7" fmla="*/ 10917187 w 13663209"/>
                    <a:gd name="connsiteY7" fmla="*/ 4080262 h 6307645"/>
                    <a:gd name="connsiteX8" fmla="*/ 10237247 w 13663209"/>
                    <a:gd name="connsiteY8" fmla="*/ 4244385 h 6307645"/>
                    <a:gd name="connsiteX9" fmla="*/ 10213801 w 13663209"/>
                    <a:gd name="connsiteY9" fmla="*/ 6284200 h 6307645"/>
                    <a:gd name="connsiteX10" fmla="*/ 7333287 w 13663209"/>
                    <a:gd name="connsiteY10" fmla="*/ 6263952 h 6307645"/>
                    <a:gd name="connsiteX11" fmla="*/ 3437863 w 13663209"/>
                    <a:gd name="connsiteY11" fmla="*/ 6307645 h 6307645"/>
                    <a:gd name="connsiteX12" fmla="*/ 3461308 w 13663209"/>
                    <a:gd name="connsiteY12" fmla="*/ 4197492 h 6307645"/>
                    <a:gd name="connsiteX13" fmla="*/ 2687586 w 13663209"/>
                    <a:gd name="connsiteY13" fmla="*/ 4197493 h 6307645"/>
                    <a:gd name="connsiteX14" fmla="*/ 2687586 w 13663209"/>
                    <a:gd name="connsiteY14" fmla="*/ 6260754 h 6307645"/>
                    <a:gd name="connsiteX15" fmla="*/ 86913 w 13663209"/>
                    <a:gd name="connsiteY15" fmla="*/ 6287285 h 6307645"/>
                    <a:gd name="connsiteX16" fmla="*/ 1235776 w 13663209"/>
                    <a:gd name="connsiteY16" fmla="*/ 1618416 h 6307645"/>
                    <a:gd name="connsiteX0" fmla="*/ 1235776 w 13663209"/>
                    <a:gd name="connsiteY0" fmla="*/ 1618416 h 6307645"/>
                    <a:gd name="connsiteX1" fmla="*/ 4446047 w 13663209"/>
                    <a:gd name="connsiteY1" fmla="*/ 24077 h 6307645"/>
                    <a:gd name="connsiteX2" fmla="*/ 6814109 w 13663209"/>
                    <a:gd name="connsiteY2" fmla="*/ 4994661 h 6307645"/>
                    <a:gd name="connsiteX3" fmla="*/ 9275954 w 13663209"/>
                    <a:gd name="connsiteY3" fmla="*/ 631 h 6307645"/>
                    <a:gd name="connsiteX4" fmla="*/ 12253617 w 13663209"/>
                    <a:gd name="connsiteY4" fmla="*/ 1407400 h 6307645"/>
                    <a:gd name="connsiteX5" fmla="*/ 13660386 w 13663209"/>
                    <a:gd name="connsiteY5" fmla="*/ 6287285 h 6307645"/>
                    <a:gd name="connsiteX6" fmla="*/ 10917186 w 13663209"/>
                    <a:gd name="connsiteY6" fmla="*/ 6284200 h 6307645"/>
                    <a:gd name="connsiteX7" fmla="*/ 10917187 w 13663209"/>
                    <a:gd name="connsiteY7" fmla="*/ 4080262 h 6307645"/>
                    <a:gd name="connsiteX8" fmla="*/ 10237247 w 13663209"/>
                    <a:gd name="connsiteY8" fmla="*/ 4244385 h 6307645"/>
                    <a:gd name="connsiteX9" fmla="*/ 7333287 w 13663209"/>
                    <a:gd name="connsiteY9" fmla="*/ 6263952 h 6307645"/>
                    <a:gd name="connsiteX10" fmla="*/ 3437863 w 13663209"/>
                    <a:gd name="connsiteY10" fmla="*/ 6307645 h 6307645"/>
                    <a:gd name="connsiteX11" fmla="*/ 3461308 w 13663209"/>
                    <a:gd name="connsiteY11" fmla="*/ 4197492 h 6307645"/>
                    <a:gd name="connsiteX12" fmla="*/ 2687586 w 13663209"/>
                    <a:gd name="connsiteY12" fmla="*/ 4197493 h 6307645"/>
                    <a:gd name="connsiteX13" fmla="*/ 2687586 w 13663209"/>
                    <a:gd name="connsiteY13" fmla="*/ 6260754 h 6307645"/>
                    <a:gd name="connsiteX14" fmla="*/ 86913 w 13663209"/>
                    <a:gd name="connsiteY14" fmla="*/ 6287285 h 6307645"/>
                    <a:gd name="connsiteX15" fmla="*/ 1235776 w 13663209"/>
                    <a:gd name="connsiteY15" fmla="*/ 1618416 h 6307645"/>
                    <a:gd name="connsiteX0" fmla="*/ 1235776 w 13663209"/>
                    <a:gd name="connsiteY0" fmla="*/ 1618416 h 6307645"/>
                    <a:gd name="connsiteX1" fmla="*/ 4446047 w 13663209"/>
                    <a:gd name="connsiteY1" fmla="*/ 24077 h 6307645"/>
                    <a:gd name="connsiteX2" fmla="*/ 6814109 w 13663209"/>
                    <a:gd name="connsiteY2" fmla="*/ 4994661 h 6307645"/>
                    <a:gd name="connsiteX3" fmla="*/ 9275954 w 13663209"/>
                    <a:gd name="connsiteY3" fmla="*/ 631 h 6307645"/>
                    <a:gd name="connsiteX4" fmla="*/ 12253617 w 13663209"/>
                    <a:gd name="connsiteY4" fmla="*/ 1407400 h 6307645"/>
                    <a:gd name="connsiteX5" fmla="*/ 13660386 w 13663209"/>
                    <a:gd name="connsiteY5" fmla="*/ 6287285 h 6307645"/>
                    <a:gd name="connsiteX6" fmla="*/ 10917186 w 13663209"/>
                    <a:gd name="connsiteY6" fmla="*/ 6284200 h 6307645"/>
                    <a:gd name="connsiteX7" fmla="*/ 10917187 w 13663209"/>
                    <a:gd name="connsiteY7" fmla="*/ 4080262 h 6307645"/>
                    <a:gd name="connsiteX8" fmla="*/ 7333287 w 13663209"/>
                    <a:gd name="connsiteY8" fmla="*/ 6263952 h 6307645"/>
                    <a:gd name="connsiteX9" fmla="*/ 3437863 w 13663209"/>
                    <a:gd name="connsiteY9" fmla="*/ 6307645 h 6307645"/>
                    <a:gd name="connsiteX10" fmla="*/ 3461308 w 13663209"/>
                    <a:gd name="connsiteY10" fmla="*/ 4197492 h 6307645"/>
                    <a:gd name="connsiteX11" fmla="*/ 2687586 w 13663209"/>
                    <a:gd name="connsiteY11" fmla="*/ 4197493 h 6307645"/>
                    <a:gd name="connsiteX12" fmla="*/ 2687586 w 13663209"/>
                    <a:gd name="connsiteY12" fmla="*/ 6260754 h 6307645"/>
                    <a:gd name="connsiteX13" fmla="*/ 86913 w 13663209"/>
                    <a:gd name="connsiteY13" fmla="*/ 6287285 h 6307645"/>
                    <a:gd name="connsiteX14" fmla="*/ 1235776 w 13663209"/>
                    <a:gd name="connsiteY14" fmla="*/ 1618416 h 6307645"/>
                    <a:gd name="connsiteX0" fmla="*/ 1235776 w 13663209"/>
                    <a:gd name="connsiteY0" fmla="*/ 1618416 h 6307645"/>
                    <a:gd name="connsiteX1" fmla="*/ 4446047 w 13663209"/>
                    <a:gd name="connsiteY1" fmla="*/ 24077 h 6307645"/>
                    <a:gd name="connsiteX2" fmla="*/ 6814109 w 13663209"/>
                    <a:gd name="connsiteY2" fmla="*/ 4994661 h 6307645"/>
                    <a:gd name="connsiteX3" fmla="*/ 9275954 w 13663209"/>
                    <a:gd name="connsiteY3" fmla="*/ 631 h 6307645"/>
                    <a:gd name="connsiteX4" fmla="*/ 12253617 w 13663209"/>
                    <a:gd name="connsiteY4" fmla="*/ 1407400 h 6307645"/>
                    <a:gd name="connsiteX5" fmla="*/ 13660386 w 13663209"/>
                    <a:gd name="connsiteY5" fmla="*/ 6287285 h 6307645"/>
                    <a:gd name="connsiteX6" fmla="*/ 10917186 w 13663209"/>
                    <a:gd name="connsiteY6" fmla="*/ 6284200 h 6307645"/>
                    <a:gd name="connsiteX7" fmla="*/ 7333287 w 13663209"/>
                    <a:gd name="connsiteY7" fmla="*/ 6263952 h 6307645"/>
                    <a:gd name="connsiteX8" fmla="*/ 3437863 w 13663209"/>
                    <a:gd name="connsiteY8" fmla="*/ 6307645 h 6307645"/>
                    <a:gd name="connsiteX9" fmla="*/ 3461308 w 13663209"/>
                    <a:gd name="connsiteY9" fmla="*/ 4197492 h 6307645"/>
                    <a:gd name="connsiteX10" fmla="*/ 2687586 w 13663209"/>
                    <a:gd name="connsiteY10" fmla="*/ 4197493 h 6307645"/>
                    <a:gd name="connsiteX11" fmla="*/ 2687586 w 13663209"/>
                    <a:gd name="connsiteY11" fmla="*/ 6260754 h 6307645"/>
                    <a:gd name="connsiteX12" fmla="*/ 86913 w 13663209"/>
                    <a:gd name="connsiteY12" fmla="*/ 6287285 h 6307645"/>
                    <a:gd name="connsiteX13" fmla="*/ 1235776 w 13663209"/>
                    <a:gd name="connsiteY13" fmla="*/ 1618416 h 6307645"/>
                    <a:gd name="connsiteX0" fmla="*/ 1235776 w 13663209"/>
                    <a:gd name="connsiteY0" fmla="*/ 1618416 h 6307645"/>
                    <a:gd name="connsiteX1" fmla="*/ 4446047 w 13663209"/>
                    <a:gd name="connsiteY1" fmla="*/ 24077 h 6307645"/>
                    <a:gd name="connsiteX2" fmla="*/ 6814109 w 13663209"/>
                    <a:gd name="connsiteY2" fmla="*/ 4994661 h 6307645"/>
                    <a:gd name="connsiteX3" fmla="*/ 9275954 w 13663209"/>
                    <a:gd name="connsiteY3" fmla="*/ 631 h 6307645"/>
                    <a:gd name="connsiteX4" fmla="*/ 12253617 w 13663209"/>
                    <a:gd name="connsiteY4" fmla="*/ 1407400 h 6307645"/>
                    <a:gd name="connsiteX5" fmla="*/ 13660386 w 13663209"/>
                    <a:gd name="connsiteY5" fmla="*/ 6287285 h 6307645"/>
                    <a:gd name="connsiteX6" fmla="*/ 7333287 w 13663209"/>
                    <a:gd name="connsiteY6" fmla="*/ 6263952 h 6307645"/>
                    <a:gd name="connsiteX7" fmla="*/ 3437863 w 13663209"/>
                    <a:gd name="connsiteY7" fmla="*/ 6307645 h 6307645"/>
                    <a:gd name="connsiteX8" fmla="*/ 3461308 w 13663209"/>
                    <a:gd name="connsiteY8" fmla="*/ 4197492 h 6307645"/>
                    <a:gd name="connsiteX9" fmla="*/ 2687586 w 13663209"/>
                    <a:gd name="connsiteY9" fmla="*/ 4197493 h 6307645"/>
                    <a:gd name="connsiteX10" fmla="*/ 2687586 w 13663209"/>
                    <a:gd name="connsiteY10" fmla="*/ 6260754 h 6307645"/>
                    <a:gd name="connsiteX11" fmla="*/ 86913 w 13663209"/>
                    <a:gd name="connsiteY11" fmla="*/ 6287285 h 6307645"/>
                    <a:gd name="connsiteX12" fmla="*/ 1235776 w 13663209"/>
                    <a:gd name="connsiteY12" fmla="*/ 1618416 h 6307645"/>
                    <a:gd name="connsiteX0" fmla="*/ 1235776 w 12253617"/>
                    <a:gd name="connsiteY0" fmla="*/ 1618416 h 6307645"/>
                    <a:gd name="connsiteX1" fmla="*/ 4446047 w 12253617"/>
                    <a:gd name="connsiteY1" fmla="*/ 24077 h 6307645"/>
                    <a:gd name="connsiteX2" fmla="*/ 6814109 w 12253617"/>
                    <a:gd name="connsiteY2" fmla="*/ 4994661 h 6307645"/>
                    <a:gd name="connsiteX3" fmla="*/ 9275954 w 12253617"/>
                    <a:gd name="connsiteY3" fmla="*/ 631 h 6307645"/>
                    <a:gd name="connsiteX4" fmla="*/ 12253617 w 12253617"/>
                    <a:gd name="connsiteY4" fmla="*/ 1407400 h 6307645"/>
                    <a:gd name="connsiteX5" fmla="*/ 7333287 w 12253617"/>
                    <a:gd name="connsiteY5" fmla="*/ 6263952 h 6307645"/>
                    <a:gd name="connsiteX6" fmla="*/ 3437863 w 12253617"/>
                    <a:gd name="connsiteY6" fmla="*/ 6307645 h 6307645"/>
                    <a:gd name="connsiteX7" fmla="*/ 3461308 w 12253617"/>
                    <a:gd name="connsiteY7" fmla="*/ 4197492 h 6307645"/>
                    <a:gd name="connsiteX8" fmla="*/ 2687586 w 12253617"/>
                    <a:gd name="connsiteY8" fmla="*/ 4197493 h 6307645"/>
                    <a:gd name="connsiteX9" fmla="*/ 2687586 w 12253617"/>
                    <a:gd name="connsiteY9" fmla="*/ 6260754 h 6307645"/>
                    <a:gd name="connsiteX10" fmla="*/ 86913 w 12253617"/>
                    <a:gd name="connsiteY10" fmla="*/ 6287285 h 6307645"/>
                    <a:gd name="connsiteX11" fmla="*/ 1235776 w 12253617"/>
                    <a:gd name="connsiteY11" fmla="*/ 1618416 h 6307645"/>
                    <a:gd name="connsiteX0" fmla="*/ 1235776 w 12253617"/>
                    <a:gd name="connsiteY0" fmla="*/ 1618416 h 6307645"/>
                    <a:gd name="connsiteX1" fmla="*/ 4446047 w 12253617"/>
                    <a:gd name="connsiteY1" fmla="*/ 24077 h 6307645"/>
                    <a:gd name="connsiteX2" fmla="*/ 6814109 w 12253617"/>
                    <a:gd name="connsiteY2" fmla="*/ 4994661 h 6307645"/>
                    <a:gd name="connsiteX3" fmla="*/ 9275954 w 12253617"/>
                    <a:gd name="connsiteY3" fmla="*/ 631 h 6307645"/>
                    <a:gd name="connsiteX4" fmla="*/ 12253617 w 12253617"/>
                    <a:gd name="connsiteY4" fmla="*/ 1407400 h 6307645"/>
                    <a:gd name="connsiteX5" fmla="*/ 7418397 w 12253617"/>
                    <a:gd name="connsiteY5" fmla="*/ 6307645 h 6307645"/>
                    <a:gd name="connsiteX6" fmla="*/ 3437863 w 12253617"/>
                    <a:gd name="connsiteY6" fmla="*/ 6307645 h 6307645"/>
                    <a:gd name="connsiteX7" fmla="*/ 3461308 w 12253617"/>
                    <a:gd name="connsiteY7" fmla="*/ 4197492 h 6307645"/>
                    <a:gd name="connsiteX8" fmla="*/ 2687586 w 12253617"/>
                    <a:gd name="connsiteY8" fmla="*/ 4197493 h 6307645"/>
                    <a:gd name="connsiteX9" fmla="*/ 2687586 w 12253617"/>
                    <a:gd name="connsiteY9" fmla="*/ 6260754 h 6307645"/>
                    <a:gd name="connsiteX10" fmla="*/ 86913 w 12253617"/>
                    <a:gd name="connsiteY10" fmla="*/ 6287285 h 6307645"/>
                    <a:gd name="connsiteX11" fmla="*/ 1235776 w 12253617"/>
                    <a:gd name="connsiteY11" fmla="*/ 1618416 h 6307645"/>
                    <a:gd name="connsiteX0" fmla="*/ 1235776 w 12253617"/>
                    <a:gd name="connsiteY0" fmla="*/ 1618416 h 6307645"/>
                    <a:gd name="connsiteX1" fmla="*/ 4446047 w 12253617"/>
                    <a:gd name="connsiteY1" fmla="*/ 24077 h 6307645"/>
                    <a:gd name="connsiteX2" fmla="*/ 6814109 w 12253617"/>
                    <a:gd name="connsiteY2" fmla="*/ 4994661 h 6307645"/>
                    <a:gd name="connsiteX3" fmla="*/ 9275954 w 12253617"/>
                    <a:gd name="connsiteY3" fmla="*/ 631 h 6307645"/>
                    <a:gd name="connsiteX4" fmla="*/ 12253617 w 12253617"/>
                    <a:gd name="connsiteY4" fmla="*/ 1407400 h 6307645"/>
                    <a:gd name="connsiteX5" fmla="*/ 7418397 w 12253617"/>
                    <a:gd name="connsiteY5" fmla="*/ 6307645 h 6307645"/>
                    <a:gd name="connsiteX6" fmla="*/ 3437863 w 12253617"/>
                    <a:gd name="connsiteY6" fmla="*/ 6307645 h 6307645"/>
                    <a:gd name="connsiteX7" fmla="*/ 3461308 w 12253617"/>
                    <a:gd name="connsiteY7" fmla="*/ 4197492 h 6307645"/>
                    <a:gd name="connsiteX8" fmla="*/ 2687586 w 12253617"/>
                    <a:gd name="connsiteY8" fmla="*/ 4197493 h 6307645"/>
                    <a:gd name="connsiteX9" fmla="*/ 2687586 w 12253617"/>
                    <a:gd name="connsiteY9" fmla="*/ 6260754 h 6307645"/>
                    <a:gd name="connsiteX10" fmla="*/ 86913 w 12253617"/>
                    <a:gd name="connsiteY10" fmla="*/ 6287285 h 6307645"/>
                    <a:gd name="connsiteX11" fmla="*/ 1235776 w 12253617"/>
                    <a:gd name="connsiteY11" fmla="*/ 1618416 h 6307645"/>
                    <a:gd name="connsiteX0" fmla="*/ 1235776 w 12253617"/>
                    <a:gd name="connsiteY0" fmla="*/ 1627152 h 6316381"/>
                    <a:gd name="connsiteX1" fmla="*/ 4446047 w 12253617"/>
                    <a:gd name="connsiteY1" fmla="*/ 32813 h 6316381"/>
                    <a:gd name="connsiteX2" fmla="*/ 6814109 w 12253617"/>
                    <a:gd name="connsiteY2" fmla="*/ 5003397 h 6316381"/>
                    <a:gd name="connsiteX3" fmla="*/ 9275954 w 12253617"/>
                    <a:gd name="connsiteY3" fmla="*/ 9367 h 6316381"/>
                    <a:gd name="connsiteX4" fmla="*/ 12253617 w 12253617"/>
                    <a:gd name="connsiteY4" fmla="*/ 1416136 h 6316381"/>
                    <a:gd name="connsiteX5" fmla="*/ 7418397 w 12253617"/>
                    <a:gd name="connsiteY5" fmla="*/ 6316381 h 6316381"/>
                    <a:gd name="connsiteX6" fmla="*/ 3437863 w 12253617"/>
                    <a:gd name="connsiteY6" fmla="*/ 6316381 h 6316381"/>
                    <a:gd name="connsiteX7" fmla="*/ 3461308 w 12253617"/>
                    <a:gd name="connsiteY7" fmla="*/ 4206228 h 6316381"/>
                    <a:gd name="connsiteX8" fmla="*/ 2687586 w 12253617"/>
                    <a:gd name="connsiteY8" fmla="*/ 4206229 h 6316381"/>
                    <a:gd name="connsiteX9" fmla="*/ 2687586 w 12253617"/>
                    <a:gd name="connsiteY9" fmla="*/ 6269490 h 6316381"/>
                    <a:gd name="connsiteX10" fmla="*/ 86913 w 12253617"/>
                    <a:gd name="connsiteY10" fmla="*/ 6296021 h 6316381"/>
                    <a:gd name="connsiteX11" fmla="*/ 1235776 w 12253617"/>
                    <a:gd name="connsiteY11" fmla="*/ 1627152 h 6316381"/>
                    <a:gd name="connsiteX0" fmla="*/ 1235776 w 12253617"/>
                    <a:gd name="connsiteY0" fmla="*/ 1619906 h 6309135"/>
                    <a:gd name="connsiteX1" fmla="*/ 4446047 w 12253617"/>
                    <a:gd name="connsiteY1" fmla="*/ 25567 h 6309135"/>
                    <a:gd name="connsiteX2" fmla="*/ 6814109 w 12253617"/>
                    <a:gd name="connsiteY2" fmla="*/ 4996151 h 6309135"/>
                    <a:gd name="connsiteX3" fmla="*/ 9275954 w 12253617"/>
                    <a:gd name="connsiteY3" fmla="*/ 2121 h 6309135"/>
                    <a:gd name="connsiteX4" fmla="*/ 12253617 w 12253617"/>
                    <a:gd name="connsiteY4" fmla="*/ 1408890 h 6309135"/>
                    <a:gd name="connsiteX5" fmla="*/ 7418397 w 12253617"/>
                    <a:gd name="connsiteY5" fmla="*/ 6309135 h 6309135"/>
                    <a:gd name="connsiteX6" fmla="*/ 3437863 w 12253617"/>
                    <a:gd name="connsiteY6" fmla="*/ 6309135 h 6309135"/>
                    <a:gd name="connsiteX7" fmla="*/ 3461308 w 12253617"/>
                    <a:gd name="connsiteY7" fmla="*/ 4198982 h 6309135"/>
                    <a:gd name="connsiteX8" fmla="*/ 2687586 w 12253617"/>
                    <a:gd name="connsiteY8" fmla="*/ 4198983 h 6309135"/>
                    <a:gd name="connsiteX9" fmla="*/ 2687586 w 12253617"/>
                    <a:gd name="connsiteY9" fmla="*/ 6262244 h 6309135"/>
                    <a:gd name="connsiteX10" fmla="*/ 86913 w 12253617"/>
                    <a:gd name="connsiteY10" fmla="*/ 6288775 h 6309135"/>
                    <a:gd name="connsiteX11" fmla="*/ 1235776 w 12253617"/>
                    <a:gd name="connsiteY11" fmla="*/ 1619906 h 6309135"/>
                    <a:gd name="connsiteX0" fmla="*/ 1235776 w 12253617"/>
                    <a:gd name="connsiteY0" fmla="*/ 1619905 h 6309134"/>
                    <a:gd name="connsiteX1" fmla="*/ 4446047 w 12253617"/>
                    <a:gd name="connsiteY1" fmla="*/ 25566 h 6309134"/>
                    <a:gd name="connsiteX2" fmla="*/ 6814109 w 12253617"/>
                    <a:gd name="connsiteY2" fmla="*/ 4996150 h 6309134"/>
                    <a:gd name="connsiteX3" fmla="*/ 9275954 w 12253617"/>
                    <a:gd name="connsiteY3" fmla="*/ 2120 h 6309134"/>
                    <a:gd name="connsiteX4" fmla="*/ 12253617 w 12253617"/>
                    <a:gd name="connsiteY4" fmla="*/ 1408889 h 6309134"/>
                    <a:gd name="connsiteX5" fmla="*/ 7418397 w 12253617"/>
                    <a:gd name="connsiteY5" fmla="*/ 6309134 h 6309134"/>
                    <a:gd name="connsiteX6" fmla="*/ 3437863 w 12253617"/>
                    <a:gd name="connsiteY6" fmla="*/ 6309134 h 6309134"/>
                    <a:gd name="connsiteX7" fmla="*/ 3461308 w 12253617"/>
                    <a:gd name="connsiteY7" fmla="*/ 4198981 h 6309134"/>
                    <a:gd name="connsiteX8" fmla="*/ 2687586 w 12253617"/>
                    <a:gd name="connsiteY8" fmla="*/ 4198982 h 6309134"/>
                    <a:gd name="connsiteX9" fmla="*/ 2687586 w 12253617"/>
                    <a:gd name="connsiteY9" fmla="*/ 6262243 h 6309134"/>
                    <a:gd name="connsiteX10" fmla="*/ 86913 w 12253617"/>
                    <a:gd name="connsiteY10" fmla="*/ 6288774 h 6309134"/>
                    <a:gd name="connsiteX11" fmla="*/ 1235776 w 12253617"/>
                    <a:gd name="connsiteY11" fmla="*/ 1619905 h 6309134"/>
                    <a:gd name="connsiteX0" fmla="*/ 1235776 w 12168508"/>
                    <a:gd name="connsiteY0" fmla="*/ 1620410 h 6309639"/>
                    <a:gd name="connsiteX1" fmla="*/ 4446047 w 12168508"/>
                    <a:gd name="connsiteY1" fmla="*/ 26071 h 6309639"/>
                    <a:gd name="connsiteX2" fmla="*/ 6814109 w 12168508"/>
                    <a:gd name="connsiteY2" fmla="*/ 4996655 h 6309639"/>
                    <a:gd name="connsiteX3" fmla="*/ 9275954 w 12168508"/>
                    <a:gd name="connsiteY3" fmla="*/ 2625 h 6309639"/>
                    <a:gd name="connsiteX4" fmla="*/ 12168508 w 12168508"/>
                    <a:gd name="connsiteY4" fmla="*/ 1365701 h 6309639"/>
                    <a:gd name="connsiteX5" fmla="*/ 7418397 w 12168508"/>
                    <a:gd name="connsiteY5" fmla="*/ 6309639 h 6309639"/>
                    <a:gd name="connsiteX6" fmla="*/ 3437863 w 12168508"/>
                    <a:gd name="connsiteY6" fmla="*/ 6309639 h 6309639"/>
                    <a:gd name="connsiteX7" fmla="*/ 3461308 w 12168508"/>
                    <a:gd name="connsiteY7" fmla="*/ 4199486 h 6309639"/>
                    <a:gd name="connsiteX8" fmla="*/ 2687586 w 12168508"/>
                    <a:gd name="connsiteY8" fmla="*/ 4199487 h 6309639"/>
                    <a:gd name="connsiteX9" fmla="*/ 2687586 w 12168508"/>
                    <a:gd name="connsiteY9" fmla="*/ 6262748 h 6309639"/>
                    <a:gd name="connsiteX10" fmla="*/ 86913 w 12168508"/>
                    <a:gd name="connsiteY10" fmla="*/ 6289279 h 6309639"/>
                    <a:gd name="connsiteX11" fmla="*/ 1235776 w 12168508"/>
                    <a:gd name="connsiteY11" fmla="*/ 1620410 h 6309639"/>
                    <a:gd name="connsiteX0" fmla="*/ 1235776 w 12168508"/>
                    <a:gd name="connsiteY0" fmla="*/ 1620410 h 6309639"/>
                    <a:gd name="connsiteX1" fmla="*/ 4446047 w 12168508"/>
                    <a:gd name="connsiteY1" fmla="*/ 26071 h 6309639"/>
                    <a:gd name="connsiteX2" fmla="*/ 6814109 w 12168508"/>
                    <a:gd name="connsiteY2" fmla="*/ 4996655 h 6309639"/>
                    <a:gd name="connsiteX3" fmla="*/ 9275954 w 12168508"/>
                    <a:gd name="connsiteY3" fmla="*/ 2625 h 6309639"/>
                    <a:gd name="connsiteX4" fmla="*/ 12168508 w 12168508"/>
                    <a:gd name="connsiteY4" fmla="*/ 1365701 h 6309639"/>
                    <a:gd name="connsiteX5" fmla="*/ 7418397 w 12168508"/>
                    <a:gd name="connsiteY5" fmla="*/ 6309639 h 6309639"/>
                    <a:gd name="connsiteX6" fmla="*/ 3437863 w 12168508"/>
                    <a:gd name="connsiteY6" fmla="*/ 6309639 h 6309639"/>
                    <a:gd name="connsiteX7" fmla="*/ 3461308 w 12168508"/>
                    <a:gd name="connsiteY7" fmla="*/ 4199486 h 6309639"/>
                    <a:gd name="connsiteX8" fmla="*/ 2687586 w 12168508"/>
                    <a:gd name="connsiteY8" fmla="*/ 4199487 h 6309639"/>
                    <a:gd name="connsiteX9" fmla="*/ 2687586 w 12168508"/>
                    <a:gd name="connsiteY9" fmla="*/ 6262748 h 6309639"/>
                    <a:gd name="connsiteX10" fmla="*/ 86913 w 12168508"/>
                    <a:gd name="connsiteY10" fmla="*/ 6289279 h 6309639"/>
                    <a:gd name="connsiteX11" fmla="*/ 1235776 w 12168508"/>
                    <a:gd name="connsiteY11" fmla="*/ 1620410 h 6309639"/>
                    <a:gd name="connsiteX0" fmla="*/ 1235776 w 12168508"/>
                    <a:gd name="connsiteY0" fmla="*/ 1617805 h 6307034"/>
                    <a:gd name="connsiteX1" fmla="*/ 4446047 w 12168508"/>
                    <a:gd name="connsiteY1" fmla="*/ 23466 h 6307034"/>
                    <a:gd name="connsiteX2" fmla="*/ 6814109 w 12168508"/>
                    <a:gd name="connsiteY2" fmla="*/ 4994050 h 6307034"/>
                    <a:gd name="connsiteX3" fmla="*/ 9275954 w 12168508"/>
                    <a:gd name="connsiteY3" fmla="*/ 20 h 6307034"/>
                    <a:gd name="connsiteX4" fmla="*/ 12168508 w 12168508"/>
                    <a:gd name="connsiteY4" fmla="*/ 1363096 h 6307034"/>
                    <a:gd name="connsiteX5" fmla="*/ 7418397 w 12168508"/>
                    <a:gd name="connsiteY5" fmla="*/ 6307034 h 6307034"/>
                    <a:gd name="connsiteX6" fmla="*/ 3437863 w 12168508"/>
                    <a:gd name="connsiteY6" fmla="*/ 6307034 h 6307034"/>
                    <a:gd name="connsiteX7" fmla="*/ 3461308 w 12168508"/>
                    <a:gd name="connsiteY7" fmla="*/ 4196881 h 6307034"/>
                    <a:gd name="connsiteX8" fmla="*/ 2687586 w 12168508"/>
                    <a:gd name="connsiteY8" fmla="*/ 4196882 h 6307034"/>
                    <a:gd name="connsiteX9" fmla="*/ 2687586 w 12168508"/>
                    <a:gd name="connsiteY9" fmla="*/ 6260143 h 6307034"/>
                    <a:gd name="connsiteX10" fmla="*/ 86913 w 12168508"/>
                    <a:gd name="connsiteY10" fmla="*/ 6286674 h 6307034"/>
                    <a:gd name="connsiteX11" fmla="*/ 1235776 w 12168508"/>
                    <a:gd name="connsiteY11" fmla="*/ 1617805 h 6307034"/>
                    <a:gd name="connsiteX0" fmla="*/ 1376894 w 12309626"/>
                    <a:gd name="connsiteY0" fmla="*/ 1617805 h 6307034"/>
                    <a:gd name="connsiteX1" fmla="*/ 4587165 w 12309626"/>
                    <a:gd name="connsiteY1" fmla="*/ 23466 h 6307034"/>
                    <a:gd name="connsiteX2" fmla="*/ 6955227 w 12309626"/>
                    <a:gd name="connsiteY2" fmla="*/ 4994050 h 6307034"/>
                    <a:gd name="connsiteX3" fmla="*/ 9417072 w 12309626"/>
                    <a:gd name="connsiteY3" fmla="*/ 20 h 6307034"/>
                    <a:gd name="connsiteX4" fmla="*/ 12309626 w 12309626"/>
                    <a:gd name="connsiteY4" fmla="*/ 1363096 h 6307034"/>
                    <a:gd name="connsiteX5" fmla="*/ 7559515 w 12309626"/>
                    <a:gd name="connsiteY5" fmla="*/ 6307034 h 6307034"/>
                    <a:gd name="connsiteX6" fmla="*/ 3578981 w 12309626"/>
                    <a:gd name="connsiteY6" fmla="*/ 6307034 h 6307034"/>
                    <a:gd name="connsiteX7" fmla="*/ 3602426 w 12309626"/>
                    <a:gd name="connsiteY7" fmla="*/ 4196881 h 6307034"/>
                    <a:gd name="connsiteX8" fmla="*/ 2828704 w 12309626"/>
                    <a:gd name="connsiteY8" fmla="*/ 4196882 h 6307034"/>
                    <a:gd name="connsiteX9" fmla="*/ 2828704 w 12309626"/>
                    <a:gd name="connsiteY9" fmla="*/ 6260143 h 6307034"/>
                    <a:gd name="connsiteX10" fmla="*/ 79090 w 12309626"/>
                    <a:gd name="connsiteY10" fmla="*/ 6221134 h 6307034"/>
                    <a:gd name="connsiteX11" fmla="*/ 1376894 w 12309626"/>
                    <a:gd name="connsiteY11" fmla="*/ 1617805 h 6307034"/>
                    <a:gd name="connsiteX0" fmla="*/ 1417460 w 12350192"/>
                    <a:gd name="connsiteY0" fmla="*/ 1617805 h 6307034"/>
                    <a:gd name="connsiteX1" fmla="*/ 4627731 w 12350192"/>
                    <a:gd name="connsiteY1" fmla="*/ 23466 h 6307034"/>
                    <a:gd name="connsiteX2" fmla="*/ 6995793 w 12350192"/>
                    <a:gd name="connsiteY2" fmla="*/ 4994050 h 6307034"/>
                    <a:gd name="connsiteX3" fmla="*/ 9457638 w 12350192"/>
                    <a:gd name="connsiteY3" fmla="*/ 20 h 6307034"/>
                    <a:gd name="connsiteX4" fmla="*/ 12350192 w 12350192"/>
                    <a:gd name="connsiteY4" fmla="*/ 1363096 h 6307034"/>
                    <a:gd name="connsiteX5" fmla="*/ 7600081 w 12350192"/>
                    <a:gd name="connsiteY5" fmla="*/ 6307034 h 6307034"/>
                    <a:gd name="connsiteX6" fmla="*/ 3619547 w 12350192"/>
                    <a:gd name="connsiteY6" fmla="*/ 6307034 h 6307034"/>
                    <a:gd name="connsiteX7" fmla="*/ 3642992 w 12350192"/>
                    <a:gd name="connsiteY7" fmla="*/ 4196881 h 6307034"/>
                    <a:gd name="connsiteX8" fmla="*/ 2869270 w 12350192"/>
                    <a:gd name="connsiteY8" fmla="*/ 4196882 h 6307034"/>
                    <a:gd name="connsiteX9" fmla="*/ 2869270 w 12350192"/>
                    <a:gd name="connsiteY9" fmla="*/ 6260143 h 6307034"/>
                    <a:gd name="connsiteX10" fmla="*/ 77102 w 12350192"/>
                    <a:gd name="connsiteY10" fmla="*/ 6286674 h 6307034"/>
                    <a:gd name="connsiteX11" fmla="*/ 1417460 w 12350192"/>
                    <a:gd name="connsiteY11" fmla="*/ 1617805 h 6307034"/>
                    <a:gd name="connsiteX0" fmla="*/ 1417460 w 12350192"/>
                    <a:gd name="connsiteY0" fmla="*/ 1617805 h 6307034"/>
                    <a:gd name="connsiteX1" fmla="*/ 4627731 w 12350192"/>
                    <a:gd name="connsiteY1" fmla="*/ 23466 h 6307034"/>
                    <a:gd name="connsiteX2" fmla="*/ 6995793 w 12350192"/>
                    <a:gd name="connsiteY2" fmla="*/ 4994050 h 6307034"/>
                    <a:gd name="connsiteX3" fmla="*/ 9457638 w 12350192"/>
                    <a:gd name="connsiteY3" fmla="*/ 20 h 6307034"/>
                    <a:gd name="connsiteX4" fmla="*/ 12350192 w 12350192"/>
                    <a:gd name="connsiteY4" fmla="*/ 1363096 h 6307034"/>
                    <a:gd name="connsiteX5" fmla="*/ 7600081 w 12350192"/>
                    <a:gd name="connsiteY5" fmla="*/ 6307034 h 6307034"/>
                    <a:gd name="connsiteX6" fmla="*/ 3619547 w 12350192"/>
                    <a:gd name="connsiteY6" fmla="*/ 6307034 h 6307034"/>
                    <a:gd name="connsiteX7" fmla="*/ 3642992 w 12350192"/>
                    <a:gd name="connsiteY7" fmla="*/ 4196881 h 6307034"/>
                    <a:gd name="connsiteX8" fmla="*/ 2869270 w 12350192"/>
                    <a:gd name="connsiteY8" fmla="*/ 4196882 h 6307034"/>
                    <a:gd name="connsiteX9" fmla="*/ 2953259 w 12350192"/>
                    <a:gd name="connsiteY9" fmla="*/ 6265891 h 6307034"/>
                    <a:gd name="connsiteX10" fmla="*/ 77102 w 12350192"/>
                    <a:gd name="connsiteY10" fmla="*/ 6286674 h 6307034"/>
                    <a:gd name="connsiteX11" fmla="*/ 1417460 w 12350192"/>
                    <a:gd name="connsiteY11" fmla="*/ 1617805 h 6307034"/>
                    <a:gd name="connsiteX0" fmla="*/ 1417460 w 12350192"/>
                    <a:gd name="connsiteY0" fmla="*/ 1617805 h 6307034"/>
                    <a:gd name="connsiteX1" fmla="*/ 4627731 w 12350192"/>
                    <a:gd name="connsiteY1" fmla="*/ 23466 h 6307034"/>
                    <a:gd name="connsiteX2" fmla="*/ 6995793 w 12350192"/>
                    <a:gd name="connsiteY2" fmla="*/ 4994050 h 6307034"/>
                    <a:gd name="connsiteX3" fmla="*/ 9457638 w 12350192"/>
                    <a:gd name="connsiteY3" fmla="*/ 20 h 6307034"/>
                    <a:gd name="connsiteX4" fmla="*/ 12350192 w 12350192"/>
                    <a:gd name="connsiteY4" fmla="*/ 1363096 h 6307034"/>
                    <a:gd name="connsiteX5" fmla="*/ 7600081 w 12350192"/>
                    <a:gd name="connsiteY5" fmla="*/ 6307034 h 6307034"/>
                    <a:gd name="connsiteX6" fmla="*/ 3619547 w 12350192"/>
                    <a:gd name="connsiteY6" fmla="*/ 6307034 h 6307034"/>
                    <a:gd name="connsiteX7" fmla="*/ 3642992 w 12350192"/>
                    <a:gd name="connsiteY7" fmla="*/ 4196881 h 6307034"/>
                    <a:gd name="connsiteX8" fmla="*/ 2869270 w 12350192"/>
                    <a:gd name="connsiteY8" fmla="*/ 4196882 h 6307034"/>
                    <a:gd name="connsiteX9" fmla="*/ 2953259 w 12350192"/>
                    <a:gd name="connsiteY9" fmla="*/ 6254393 h 6307034"/>
                    <a:gd name="connsiteX10" fmla="*/ 77102 w 12350192"/>
                    <a:gd name="connsiteY10" fmla="*/ 6286674 h 6307034"/>
                    <a:gd name="connsiteX11" fmla="*/ 1417460 w 12350192"/>
                    <a:gd name="connsiteY11" fmla="*/ 1617805 h 6307034"/>
                    <a:gd name="connsiteX0" fmla="*/ 1432418 w 12365150"/>
                    <a:gd name="connsiteY0" fmla="*/ 1617805 h 6307034"/>
                    <a:gd name="connsiteX1" fmla="*/ 4642689 w 12365150"/>
                    <a:gd name="connsiteY1" fmla="*/ 23466 h 6307034"/>
                    <a:gd name="connsiteX2" fmla="*/ 7010751 w 12365150"/>
                    <a:gd name="connsiteY2" fmla="*/ 4994050 h 6307034"/>
                    <a:gd name="connsiteX3" fmla="*/ 9472596 w 12365150"/>
                    <a:gd name="connsiteY3" fmla="*/ 20 h 6307034"/>
                    <a:gd name="connsiteX4" fmla="*/ 12365150 w 12365150"/>
                    <a:gd name="connsiteY4" fmla="*/ 1363096 h 6307034"/>
                    <a:gd name="connsiteX5" fmla="*/ 7615039 w 12365150"/>
                    <a:gd name="connsiteY5" fmla="*/ 6307034 h 6307034"/>
                    <a:gd name="connsiteX6" fmla="*/ 3634505 w 12365150"/>
                    <a:gd name="connsiteY6" fmla="*/ 6307034 h 6307034"/>
                    <a:gd name="connsiteX7" fmla="*/ 3657950 w 12365150"/>
                    <a:gd name="connsiteY7" fmla="*/ 4196881 h 6307034"/>
                    <a:gd name="connsiteX8" fmla="*/ 2884228 w 12365150"/>
                    <a:gd name="connsiteY8" fmla="*/ 4196882 h 6307034"/>
                    <a:gd name="connsiteX9" fmla="*/ 2968217 w 12365150"/>
                    <a:gd name="connsiteY9" fmla="*/ 6254393 h 6307034"/>
                    <a:gd name="connsiteX10" fmla="*/ 76395 w 12365150"/>
                    <a:gd name="connsiteY10" fmla="*/ 6278632 h 6307034"/>
                    <a:gd name="connsiteX11" fmla="*/ 1432418 w 12365150"/>
                    <a:gd name="connsiteY11" fmla="*/ 1617805 h 6307034"/>
                    <a:gd name="connsiteX0" fmla="*/ 1428679 w 12361411"/>
                    <a:gd name="connsiteY0" fmla="*/ 1617805 h 6307034"/>
                    <a:gd name="connsiteX1" fmla="*/ 4638950 w 12361411"/>
                    <a:gd name="connsiteY1" fmla="*/ 23466 h 6307034"/>
                    <a:gd name="connsiteX2" fmla="*/ 7007012 w 12361411"/>
                    <a:gd name="connsiteY2" fmla="*/ 4994050 h 6307034"/>
                    <a:gd name="connsiteX3" fmla="*/ 9468857 w 12361411"/>
                    <a:gd name="connsiteY3" fmla="*/ 20 h 6307034"/>
                    <a:gd name="connsiteX4" fmla="*/ 12361411 w 12361411"/>
                    <a:gd name="connsiteY4" fmla="*/ 1363096 h 6307034"/>
                    <a:gd name="connsiteX5" fmla="*/ 7611300 w 12361411"/>
                    <a:gd name="connsiteY5" fmla="*/ 6307034 h 6307034"/>
                    <a:gd name="connsiteX6" fmla="*/ 3630766 w 12361411"/>
                    <a:gd name="connsiteY6" fmla="*/ 6307034 h 6307034"/>
                    <a:gd name="connsiteX7" fmla="*/ 3654211 w 12361411"/>
                    <a:gd name="connsiteY7" fmla="*/ 4196881 h 6307034"/>
                    <a:gd name="connsiteX8" fmla="*/ 2880489 w 12361411"/>
                    <a:gd name="connsiteY8" fmla="*/ 4196882 h 6307034"/>
                    <a:gd name="connsiteX9" fmla="*/ 2964478 w 12361411"/>
                    <a:gd name="connsiteY9" fmla="*/ 6254393 h 6307034"/>
                    <a:gd name="connsiteX10" fmla="*/ 76572 w 12361411"/>
                    <a:gd name="connsiteY10" fmla="*/ 6270590 h 6307034"/>
                    <a:gd name="connsiteX11" fmla="*/ 1428679 w 12361411"/>
                    <a:gd name="connsiteY11" fmla="*/ 1617805 h 6307034"/>
                    <a:gd name="connsiteX0" fmla="*/ 1447387 w 12380119"/>
                    <a:gd name="connsiteY0" fmla="*/ 1617805 h 6307034"/>
                    <a:gd name="connsiteX1" fmla="*/ 4657658 w 12380119"/>
                    <a:gd name="connsiteY1" fmla="*/ 23466 h 6307034"/>
                    <a:gd name="connsiteX2" fmla="*/ 7025720 w 12380119"/>
                    <a:gd name="connsiteY2" fmla="*/ 4994050 h 6307034"/>
                    <a:gd name="connsiteX3" fmla="*/ 9487565 w 12380119"/>
                    <a:gd name="connsiteY3" fmla="*/ 20 h 6307034"/>
                    <a:gd name="connsiteX4" fmla="*/ 12380119 w 12380119"/>
                    <a:gd name="connsiteY4" fmla="*/ 1363096 h 6307034"/>
                    <a:gd name="connsiteX5" fmla="*/ 7630008 w 12380119"/>
                    <a:gd name="connsiteY5" fmla="*/ 6307034 h 6307034"/>
                    <a:gd name="connsiteX6" fmla="*/ 3649474 w 12380119"/>
                    <a:gd name="connsiteY6" fmla="*/ 6307034 h 6307034"/>
                    <a:gd name="connsiteX7" fmla="*/ 3672919 w 12380119"/>
                    <a:gd name="connsiteY7" fmla="*/ 4196881 h 6307034"/>
                    <a:gd name="connsiteX8" fmla="*/ 2899197 w 12380119"/>
                    <a:gd name="connsiteY8" fmla="*/ 4196882 h 6307034"/>
                    <a:gd name="connsiteX9" fmla="*/ 2983186 w 12380119"/>
                    <a:gd name="connsiteY9" fmla="*/ 6254393 h 6307034"/>
                    <a:gd name="connsiteX10" fmla="*/ 75700 w 12380119"/>
                    <a:gd name="connsiteY10" fmla="*/ 6266569 h 6307034"/>
                    <a:gd name="connsiteX11" fmla="*/ 1447387 w 12380119"/>
                    <a:gd name="connsiteY11" fmla="*/ 1617805 h 6307034"/>
                    <a:gd name="connsiteX0" fmla="*/ 1447388 w 12380120"/>
                    <a:gd name="connsiteY0" fmla="*/ 1617805 h 6307034"/>
                    <a:gd name="connsiteX1" fmla="*/ 4657659 w 12380120"/>
                    <a:gd name="connsiteY1" fmla="*/ 23466 h 6307034"/>
                    <a:gd name="connsiteX2" fmla="*/ 7025721 w 12380120"/>
                    <a:gd name="connsiteY2" fmla="*/ 4994050 h 6307034"/>
                    <a:gd name="connsiteX3" fmla="*/ 9487566 w 12380120"/>
                    <a:gd name="connsiteY3" fmla="*/ 20 h 6307034"/>
                    <a:gd name="connsiteX4" fmla="*/ 12380120 w 12380120"/>
                    <a:gd name="connsiteY4" fmla="*/ 1363096 h 6307034"/>
                    <a:gd name="connsiteX5" fmla="*/ 7630009 w 12380120"/>
                    <a:gd name="connsiteY5" fmla="*/ 6307034 h 6307034"/>
                    <a:gd name="connsiteX6" fmla="*/ 3649475 w 12380120"/>
                    <a:gd name="connsiteY6" fmla="*/ 6307034 h 6307034"/>
                    <a:gd name="connsiteX7" fmla="*/ 3672920 w 12380120"/>
                    <a:gd name="connsiteY7" fmla="*/ 4196881 h 6307034"/>
                    <a:gd name="connsiteX8" fmla="*/ 2899198 w 12380120"/>
                    <a:gd name="connsiteY8" fmla="*/ 4196882 h 6307034"/>
                    <a:gd name="connsiteX9" fmla="*/ 2979271 w 12380120"/>
                    <a:gd name="connsiteY9" fmla="*/ 6258414 h 6307034"/>
                    <a:gd name="connsiteX10" fmla="*/ 75701 w 12380120"/>
                    <a:gd name="connsiteY10" fmla="*/ 6266569 h 6307034"/>
                    <a:gd name="connsiteX11" fmla="*/ 1447388 w 12380120"/>
                    <a:gd name="connsiteY11" fmla="*/ 1617805 h 6307034"/>
                    <a:gd name="connsiteX0" fmla="*/ 1447388 w 12380120"/>
                    <a:gd name="connsiteY0" fmla="*/ 1617805 h 6307034"/>
                    <a:gd name="connsiteX1" fmla="*/ 4657659 w 12380120"/>
                    <a:gd name="connsiteY1" fmla="*/ 23466 h 6307034"/>
                    <a:gd name="connsiteX2" fmla="*/ 7025721 w 12380120"/>
                    <a:gd name="connsiteY2" fmla="*/ 4994050 h 6307034"/>
                    <a:gd name="connsiteX3" fmla="*/ 9487566 w 12380120"/>
                    <a:gd name="connsiteY3" fmla="*/ 20 h 6307034"/>
                    <a:gd name="connsiteX4" fmla="*/ 12380120 w 12380120"/>
                    <a:gd name="connsiteY4" fmla="*/ 1363096 h 6307034"/>
                    <a:gd name="connsiteX5" fmla="*/ 7630009 w 12380120"/>
                    <a:gd name="connsiteY5" fmla="*/ 6307034 h 6307034"/>
                    <a:gd name="connsiteX6" fmla="*/ 3649475 w 12380120"/>
                    <a:gd name="connsiteY6" fmla="*/ 6307034 h 6307034"/>
                    <a:gd name="connsiteX7" fmla="*/ 3672920 w 12380120"/>
                    <a:gd name="connsiteY7" fmla="*/ 4196881 h 6307034"/>
                    <a:gd name="connsiteX8" fmla="*/ 2899198 w 12380120"/>
                    <a:gd name="connsiteY8" fmla="*/ 4196882 h 6307034"/>
                    <a:gd name="connsiteX9" fmla="*/ 2994936 w 12380120"/>
                    <a:gd name="connsiteY9" fmla="*/ 6246351 h 6307034"/>
                    <a:gd name="connsiteX10" fmla="*/ 75701 w 12380120"/>
                    <a:gd name="connsiteY10" fmla="*/ 6266569 h 6307034"/>
                    <a:gd name="connsiteX11" fmla="*/ 1447388 w 12380120"/>
                    <a:gd name="connsiteY11" fmla="*/ 1617805 h 6307034"/>
                    <a:gd name="connsiteX0" fmla="*/ 1447388 w 12380120"/>
                    <a:gd name="connsiteY0" fmla="*/ 1617805 h 6307034"/>
                    <a:gd name="connsiteX1" fmla="*/ 4657659 w 12380120"/>
                    <a:gd name="connsiteY1" fmla="*/ 23466 h 6307034"/>
                    <a:gd name="connsiteX2" fmla="*/ 7025721 w 12380120"/>
                    <a:gd name="connsiteY2" fmla="*/ 4994050 h 6307034"/>
                    <a:gd name="connsiteX3" fmla="*/ 9487566 w 12380120"/>
                    <a:gd name="connsiteY3" fmla="*/ 20 h 6307034"/>
                    <a:gd name="connsiteX4" fmla="*/ 12380120 w 12380120"/>
                    <a:gd name="connsiteY4" fmla="*/ 1363096 h 6307034"/>
                    <a:gd name="connsiteX5" fmla="*/ 7630009 w 12380120"/>
                    <a:gd name="connsiteY5" fmla="*/ 6307034 h 6307034"/>
                    <a:gd name="connsiteX6" fmla="*/ 3649475 w 12380120"/>
                    <a:gd name="connsiteY6" fmla="*/ 6307034 h 6307034"/>
                    <a:gd name="connsiteX7" fmla="*/ 3672920 w 12380120"/>
                    <a:gd name="connsiteY7" fmla="*/ 4196881 h 6307034"/>
                    <a:gd name="connsiteX8" fmla="*/ 2899198 w 12380120"/>
                    <a:gd name="connsiteY8" fmla="*/ 4196882 h 6307034"/>
                    <a:gd name="connsiteX9" fmla="*/ 2994936 w 12380120"/>
                    <a:gd name="connsiteY9" fmla="*/ 6246351 h 6307034"/>
                    <a:gd name="connsiteX10" fmla="*/ 75701 w 12380120"/>
                    <a:gd name="connsiteY10" fmla="*/ 6254506 h 6307034"/>
                    <a:gd name="connsiteX11" fmla="*/ 1447388 w 12380120"/>
                    <a:gd name="connsiteY11" fmla="*/ 1617805 h 6307034"/>
                    <a:gd name="connsiteX0" fmla="*/ 1376277 w 12309009"/>
                    <a:gd name="connsiteY0" fmla="*/ 1617805 h 6307034"/>
                    <a:gd name="connsiteX1" fmla="*/ 4586548 w 12309009"/>
                    <a:gd name="connsiteY1" fmla="*/ 23466 h 6307034"/>
                    <a:gd name="connsiteX2" fmla="*/ 6954610 w 12309009"/>
                    <a:gd name="connsiteY2" fmla="*/ 4994050 h 6307034"/>
                    <a:gd name="connsiteX3" fmla="*/ 9416455 w 12309009"/>
                    <a:gd name="connsiteY3" fmla="*/ 20 h 6307034"/>
                    <a:gd name="connsiteX4" fmla="*/ 12309009 w 12309009"/>
                    <a:gd name="connsiteY4" fmla="*/ 1363096 h 6307034"/>
                    <a:gd name="connsiteX5" fmla="*/ 7558898 w 12309009"/>
                    <a:gd name="connsiteY5" fmla="*/ 6307034 h 6307034"/>
                    <a:gd name="connsiteX6" fmla="*/ 3578364 w 12309009"/>
                    <a:gd name="connsiteY6" fmla="*/ 6307034 h 6307034"/>
                    <a:gd name="connsiteX7" fmla="*/ 3601809 w 12309009"/>
                    <a:gd name="connsiteY7" fmla="*/ 4196881 h 6307034"/>
                    <a:gd name="connsiteX8" fmla="*/ 2828087 w 12309009"/>
                    <a:gd name="connsiteY8" fmla="*/ 4196882 h 6307034"/>
                    <a:gd name="connsiteX9" fmla="*/ 2923825 w 12309009"/>
                    <a:gd name="connsiteY9" fmla="*/ 6246351 h 6307034"/>
                    <a:gd name="connsiteX10" fmla="*/ 4590 w 12309009"/>
                    <a:gd name="connsiteY10" fmla="*/ 6254506 h 6307034"/>
                    <a:gd name="connsiteX11" fmla="*/ 1376277 w 12309009"/>
                    <a:gd name="connsiteY11" fmla="*/ 1617805 h 6307034"/>
                    <a:gd name="connsiteX0" fmla="*/ 1313499 w 12309276"/>
                    <a:gd name="connsiteY0" fmla="*/ 1585441 h 6307034"/>
                    <a:gd name="connsiteX1" fmla="*/ 4586815 w 12309276"/>
                    <a:gd name="connsiteY1" fmla="*/ 23466 h 6307034"/>
                    <a:gd name="connsiteX2" fmla="*/ 6954877 w 12309276"/>
                    <a:gd name="connsiteY2" fmla="*/ 4994050 h 6307034"/>
                    <a:gd name="connsiteX3" fmla="*/ 9416722 w 12309276"/>
                    <a:gd name="connsiteY3" fmla="*/ 20 h 6307034"/>
                    <a:gd name="connsiteX4" fmla="*/ 12309276 w 12309276"/>
                    <a:gd name="connsiteY4" fmla="*/ 1363096 h 6307034"/>
                    <a:gd name="connsiteX5" fmla="*/ 7559165 w 12309276"/>
                    <a:gd name="connsiteY5" fmla="*/ 6307034 h 6307034"/>
                    <a:gd name="connsiteX6" fmla="*/ 3578631 w 12309276"/>
                    <a:gd name="connsiteY6" fmla="*/ 6307034 h 6307034"/>
                    <a:gd name="connsiteX7" fmla="*/ 3602076 w 12309276"/>
                    <a:gd name="connsiteY7" fmla="*/ 4196881 h 6307034"/>
                    <a:gd name="connsiteX8" fmla="*/ 2828354 w 12309276"/>
                    <a:gd name="connsiteY8" fmla="*/ 4196882 h 6307034"/>
                    <a:gd name="connsiteX9" fmla="*/ 2924092 w 12309276"/>
                    <a:gd name="connsiteY9" fmla="*/ 6246351 h 6307034"/>
                    <a:gd name="connsiteX10" fmla="*/ 4857 w 12309276"/>
                    <a:gd name="connsiteY10" fmla="*/ 6254506 h 6307034"/>
                    <a:gd name="connsiteX11" fmla="*/ 1313499 w 12309276"/>
                    <a:gd name="connsiteY11" fmla="*/ 1585441 h 6307034"/>
                    <a:gd name="connsiteX0" fmla="*/ 1313499 w 12309276"/>
                    <a:gd name="connsiteY0" fmla="*/ 1645429 h 6367022"/>
                    <a:gd name="connsiteX1" fmla="*/ 4397685 w 12309276"/>
                    <a:gd name="connsiteY1" fmla="*/ 2541 h 6367022"/>
                    <a:gd name="connsiteX2" fmla="*/ 6954877 w 12309276"/>
                    <a:gd name="connsiteY2" fmla="*/ 5054038 h 6367022"/>
                    <a:gd name="connsiteX3" fmla="*/ 9416722 w 12309276"/>
                    <a:gd name="connsiteY3" fmla="*/ 60008 h 6367022"/>
                    <a:gd name="connsiteX4" fmla="*/ 12309276 w 12309276"/>
                    <a:gd name="connsiteY4" fmla="*/ 1423084 h 6367022"/>
                    <a:gd name="connsiteX5" fmla="*/ 7559165 w 12309276"/>
                    <a:gd name="connsiteY5" fmla="*/ 6367022 h 6367022"/>
                    <a:gd name="connsiteX6" fmla="*/ 3578631 w 12309276"/>
                    <a:gd name="connsiteY6" fmla="*/ 6367022 h 6367022"/>
                    <a:gd name="connsiteX7" fmla="*/ 3602076 w 12309276"/>
                    <a:gd name="connsiteY7" fmla="*/ 4256869 h 6367022"/>
                    <a:gd name="connsiteX8" fmla="*/ 2828354 w 12309276"/>
                    <a:gd name="connsiteY8" fmla="*/ 4256870 h 6367022"/>
                    <a:gd name="connsiteX9" fmla="*/ 2924092 w 12309276"/>
                    <a:gd name="connsiteY9" fmla="*/ 6306339 h 6367022"/>
                    <a:gd name="connsiteX10" fmla="*/ 4857 w 12309276"/>
                    <a:gd name="connsiteY10" fmla="*/ 6314494 h 6367022"/>
                    <a:gd name="connsiteX11" fmla="*/ 1313499 w 12309276"/>
                    <a:gd name="connsiteY11" fmla="*/ 1645429 h 6367022"/>
                    <a:gd name="connsiteX0" fmla="*/ 1313499 w 12309276"/>
                    <a:gd name="connsiteY0" fmla="*/ 1642887 h 6364480"/>
                    <a:gd name="connsiteX1" fmla="*/ 4397685 w 12309276"/>
                    <a:gd name="connsiteY1" fmla="*/ -1 h 6364480"/>
                    <a:gd name="connsiteX2" fmla="*/ 6954877 w 12309276"/>
                    <a:gd name="connsiteY2" fmla="*/ 5051496 h 6364480"/>
                    <a:gd name="connsiteX3" fmla="*/ 9416722 w 12309276"/>
                    <a:gd name="connsiteY3" fmla="*/ 57466 h 6364480"/>
                    <a:gd name="connsiteX4" fmla="*/ 12309276 w 12309276"/>
                    <a:gd name="connsiteY4" fmla="*/ 1420542 h 6364480"/>
                    <a:gd name="connsiteX5" fmla="*/ 7559165 w 12309276"/>
                    <a:gd name="connsiteY5" fmla="*/ 6364480 h 6364480"/>
                    <a:gd name="connsiteX6" fmla="*/ 3578631 w 12309276"/>
                    <a:gd name="connsiteY6" fmla="*/ 6364480 h 6364480"/>
                    <a:gd name="connsiteX7" fmla="*/ 3602076 w 12309276"/>
                    <a:gd name="connsiteY7" fmla="*/ 4254327 h 6364480"/>
                    <a:gd name="connsiteX8" fmla="*/ 2828354 w 12309276"/>
                    <a:gd name="connsiteY8" fmla="*/ 4254328 h 6364480"/>
                    <a:gd name="connsiteX9" fmla="*/ 2924092 w 12309276"/>
                    <a:gd name="connsiteY9" fmla="*/ 6303797 h 6364480"/>
                    <a:gd name="connsiteX10" fmla="*/ 4857 w 12309276"/>
                    <a:gd name="connsiteY10" fmla="*/ 6311952 h 6364480"/>
                    <a:gd name="connsiteX11" fmla="*/ 1313499 w 12309276"/>
                    <a:gd name="connsiteY11" fmla="*/ 1642887 h 6364480"/>
                    <a:gd name="connsiteX0" fmla="*/ 1313499 w 12309276"/>
                    <a:gd name="connsiteY0" fmla="*/ 1642888 h 6364481"/>
                    <a:gd name="connsiteX1" fmla="*/ 4397685 w 12309276"/>
                    <a:gd name="connsiteY1" fmla="*/ 0 h 6364481"/>
                    <a:gd name="connsiteX2" fmla="*/ 7002161 w 12309276"/>
                    <a:gd name="connsiteY2" fmla="*/ 5067681 h 6364481"/>
                    <a:gd name="connsiteX3" fmla="*/ 9416722 w 12309276"/>
                    <a:gd name="connsiteY3" fmla="*/ 57467 h 6364481"/>
                    <a:gd name="connsiteX4" fmla="*/ 12309276 w 12309276"/>
                    <a:gd name="connsiteY4" fmla="*/ 1420543 h 6364481"/>
                    <a:gd name="connsiteX5" fmla="*/ 7559165 w 12309276"/>
                    <a:gd name="connsiteY5" fmla="*/ 6364481 h 6364481"/>
                    <a:gd name="connsiteX6" fmla="*/ 3578631 w 12309276"/>
                    <a:gd name="connsiteY6" fmla="*/ 6364481 h 6364481"/>
                    <a:gd name="connsiteX7" fmla="*/ 3602076 w 12309276"/>
                    <a:gd name="connsiteY7" fmla="*/ 4254328 h 6364481"/>
                    <a:gd name="connsiteX8" fmla="*/ 2828354 w 12309276"/>
                    <a:gd name="connsiteY8" fmla="*/ 4254329 h 6364481"/>
                    <a:gd name="connsiteX9" fmla="*/ 2924092 w 12309276"/>
                    <a:gd name="connsiteY9" fmla="*/ 6303798 h 6364481"/>
                    <a:gd name="connsiteX10" fmla="*/ 4857 w 12309276"/>
                    <a:gd name="connsiteY10" fmla="*/ 6311953 h 6364481"/>
                    <a:gd name="connsiteX11" fmla="*/ 1313499 w 12309276"/>
                    <a:gd name="connsiteY11" fmla="*/ 1642888 h 6364481"/>
                    <a:gd name="connsiteX0" fmla="*/ 1313499 w 12309276"/>
                    <a:gd name="connsiteY0" fmla="*/ 1642888 h 6364481"/>
                    <a:gd name="connsiteX1" fmla="*/ 4397685 w 12309276"/>
                    <a:gd name="connsiteY1" fmla="*/ 0 h 6364481"/>
                    <a:gd name="connsiteX2" fmla="*/ 7002161 w 12309276"/>
                    <a:gd name="connsiteY2" fmla="*/ 5067681 h 6364481"/>
                    <a:gd name="connsiteX3" fmla="*/ 9416722 w 12309276"/>
                    <a:gd name="connsiteY3" fmla="*/ 57467 h 6364481"/>
                    <a:gd name="connsiteX4" fmla="*/ 12309276 w 12309276"/>
                    <a:gd name="connsiteY4" fmla="*/ 1420543 h 6364481"/>
                    <a:gd name="connsiteX5" fmla="*/ 7559165 w 12309276"/>
                    <a:gd name="connsiteY5" fmla="*/ 6364481 h 6364481"/>
                    <a:gd name="connsiteX6" fmla="*/ 3578631 w 12309276"/>
                    <a:gd name="connsiteY6" fmla="*/ 6364481 h 6364481"/>
                    <a:gd name="connsiteX7" fmla="*/ 3602076 w 12309276"/>
                    <a:gd name="connsiteY7" fmla="*/ 4254328 h 6364481"/>
                    <a:gd name="connsiteX8" fmla="*/ 2828354 w 12309276"/>
                    <a:gd name="connsiteY8" fmla="*/ 4254329 h 6364481"/>
                    <a:gd name="connsiteX9" fmla="*/ 2866860 w 12309276"/>
                    <a:gd name="connsiteY9" fmla="*/ 6318489 h 6364481"/>
                    <a:gd name="connsiteX10" fmla="*/ 4857 w 12309276"/>
                    <a:gd name="connsiteY10" fmla="*/ 6311953 h 6364481"/>
                    <a:gd name="connsiteX11" fmla="*/ 1313499 w 12309276"/>
                    <a:gd name="connsiteY11" fmla="*/ 1642888 h 6364481"/>
                    <a:gd name="connsiteX0" fmla="*/ 1313499 w 12309276"/>
                    <a:gd name="connsiteY0" fmla="*/ 1642888 h 6364481"/>
                    <a:gd name="connsiteX1" fmla="*/ 4397685 w 12309276"/>
                    <a:gd name="connsiteY1" fmla="*/ 0 h 6364481"/>
                    <a:gd name="connsiteX2" fmla="*/ 7002161 w 12309276"/>
                    <a:gd name="connsiteY2" fmla="*/ 5067681 h 6364481"/>
                    <a:gd name="connsiteX3" fmla="*/ 9416722 w 12309276"/>
                    <a:gd name="connsiteY3" fmla="*/ 57467 h 6364481"/>
                    <a:gd name="connsiteX4" fmla="*/ 12309276 w 12309276"/>
                    <a:gd name="connsiteY4" fmla="*/ 1420543 h 6364481"/>
                    <a:gd name="connsiteX5" fmla="*/ 7559165 w 12309276"/>
                    <a:gd name="connsiteY5" fmla="*/ 6364481 h 6364481"/>
                    <a:gd name="connsiteX6" fmla="*/ 3578631 w 12309276"/>
                    <a:gd name="connsiteY6" fmla="*/ 6364481 h 6364481"/>
                    <a:gd name="connsiteX7" fmla="*/ 3602076 w 12309276"/>
                    <a:gd name="connsiteY7" fmla="*/ 4254328 h 6364481"/>
                    <a:gd name="connsiteX8" fmla="*/ 2828354 w 12309276"/>
                    <a:gd name="connsiteY8" fmla="*/ 4254329 h 6364481"/>
                    <a:gd name="connsiteX9" fmla="*/ 2838247 w 12309276"/>
                    <a:gd name="connsiteY9" fmla="*/ 6318489 h 6364481"/>
                    <a:gd name="connsiteX10" fmla="*/ 4857 w 12309276"/>
                    <a:gd name="connsiteY10" fmla="*/ 6311953 h 6364481"/>
                    <a:gd name="connsiteX11" fmla="*/ 1313499 w 12309276"/>
                    <a:gd name="connsiteY11" fmla="*/ 1642888 h 6364481"/>
                    <a:gd name="connsiteX0" fmla="*/ 1313499 w 12309276"/>
                    <a:gd name="connsiteY0" fmla="*/ 1642888 h 6364481"/>
                    <a:gd name="connsiteX1" fmla="*/ 4397685 w 12309276"/>
                    <a:gd name="connsiteY1" fmla="*/ 0 h 6364481"/>
                    <a:gd name="connsiteX2" fmla="*/ 7002161 w 12309276"/>
                    <a:gd name="connsiteY2" fmla="*/ 5067681 h 6364481"/>
                    <a:gd name="connsiteX3" fmla="*/ 9416722 w 12309276"/>
                    <a:gd name="connsiteY3" fmla="*/ 57467 h 6364481"/>
                    <a:gd name="connsiteX4" fmla="*/ 12309276 w 12309276"/>
                    <a:gd name="connsiteY4" fmla="*/ 1420543 h 6364481"/>
                    <a:gd name="connsiteX5" fmla="*/ 7559165 w 12309276"/>
                    <a:gd name="connsiteY5" fmla="*/ 6364481 h 6364481"/>
                    <a:gd name="connsiteX6" fmla="*/ 3578631 w 12309276"/>
                    <a:gd name="connsiteY6" fmla="*/ 6364481 h 6364481"/>
                    <a:gd name="connsiteX7" fmla="*/ 3602076 w 12309276"/>
                    <a:gd name="connsiteY7" fmla="*/ 4254328 h 6364481"/>
                    <a:gd name="connsiteX8" fmla="*/ 2828354 w 12309276"/>
                    <a:gd name="connsiteY8" fmla="*/ 4254329 h 6364481"/>
                    <a:gd name="connsiteX9" fmla="*/ 2823935 w 12309276"/>
                    <a:gd name="connsiteY9" fmla="*/ 6303800 h 6364481"/>
                    <a:gd name="connsiteX10" fmla="*/ 4857 w 12309276"/>
                    <a:gd name="connsiteY10" fmla="*/ 6311953 h 6364481"/>
                    <a:gd name="connsiteX11" fmla="*/ 1313499 w 12309276"/>
                    <a:gd name="connsiteY11" fmla="*/ 1642888 h 6364481"/>
                    <a:gd name="connsiteX0" fmla="*/ 1313499 w 12309276"/>
                    <a:gd name="connsiteY0" fmla="*/ 1642888 h 6364481"/>
                    <a:gd name="connsiteX1" fmla="*/ 4397685 w 12309276"/>
                    <a:gd name="connsiteY1" fmla="*/ 0 h 6364481"/>
                    <a:gd name="connsiteX2" fmla="*/ 7002161 w 12309276"/>
                    <a:gd name="connsiteY2" fmla="*/ 5067681 h 6364481"/>
                    <a:gd name="connsiteX3" fmla="*/ 9416722 w 12309276"/>
                    <a:gd name="connsiteY3" fmla="*/ 57467 h 6364481"/>
                    <a:gd name="connsiteX4" fmla="*/ 12309276 w 12309276"/>
                    <a:gd name="connsiteY4" fmla="*/ 1420543 h 6364481"/>
                    <a:gd name="connsiteX5" fmla="*/ 7559165 w 12309276"/>
                    <a:gd name="connsiteY5" fmla="*/ 6364481 h 6364481"/>
                    <a:gd name="connsiteX6" fmla="*/ 3578631 w 12309276"/>
                    <a:gd name="connsiteY6" fmla="*/ 6364481 h 6364481"/>
                    <a:gd name="connsiteX7" fmla="*/ 3587768 w 12309276"/>
                    <a:gd name="connsiteY7" fmla="*/ 4269020 h 6364481"/>
                    <a:gd name="connsiteX8" fmla="*/ 2828354 w 12309276"/>
                    <a:gd name="connsiteY8" fmla="*/ 4254329 h 6364481"/>
                    <a:gd name="connsiteX9" fmla="*/ 2823935 w 12309276"/>
                    <a:gd name="connsiteY9" fmla="*/ 6303800 h 6364481"/>
                    <a:gd name="connsiteX10" fmla="*/ 4857 w 12309276"/>
                    <a:gd name="connsiteY10" fmla="*/ 6311953 h 6364481"/>
                    <a:gd name="connsiteX11" fmla="*/ 1313499 w 12309276"/>
                    <a:gd name="connsiteY11" fmla="*/ 1642888 h 6364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309276" h="6364481">
                      <a:moveTo>
                        <a:pt x="1313499" y="1642888"/>
                      </a:moveTo>
                      <a:cubicBezTo>
                        <a:pt x="2149128" y="783196"/>
                        <a:pt x="3490155" y="139484"/>
                        <a:pt x="4397685" y="0"/>
                      </a:cubicBezTo>
                      <a:lnTo>
                        <a:pt x="7002161" y="5067681"/>
                      </a:lnTo>
                      <a:lnTo>
                        <a:pt x="9416722" y="57467"/>
                      </a:lnTo>
                      <a:cubicBezTo>
                        <a:pt x="9548686" y="55867"/>
                        <a:pt x="11627616" y="142750"/>
                        <a:pt x="12309276" y="1420543"/>
                      </a:cubicBezTo>
                      <a:cubicBezTo>
                        <a:pt x="12176994" y="1896420"/>
                        <a:pt x="9071012" y="2074178"/>
                        <a:pt x="7559165" y="6364481"/>
                      </a:cubicBezTo>
                      <a:lnTo>
                        <a:pt x="3578631" y="6364481"/>
                      </a:lnTo>
                      <a:cubicBezTo>
                        <a:pt x="3581677" y="5665994"/>
                        <a:pt x="3584722" y="4967507"/>
                        <a:pt x="3587768" y="4269020"/>
                      </a:cubicBezTo>
                      <a:cubicBezTo>
                        <a:pt x="3493984" y="3612528"/>
                        <a:pt x="2758016" y="3926083"/>
                        <a:pt x="2828354" y="4254329"/>
                      </a:cubicBezTo>
                      <a:cubicBezTo>
                        <a:pt x="2831652" y="4942382"/>
                        <a:pt x="2820637" y="5615747"/>
                        <a:pt x="2823935" y="6303800"/>
                      </a:cubicBezTo>
                      <a:lnTo>
                        <a:pt x="4857" y="6311953"/>
                      </a:lnTo>
                      <a:cubicBezTo>
                        <a:pt x="-78378" y="2836018"/>
                        <a:pt x="930545" y="2214439"/>
                        <a:pt x="1313499" y="1642888"/>
                      </a:cubicBez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  <p:sp>
              <p:nvSpPr>
                <p:cNvPr id="306" name="Freeform 305"/>
                <p:cNvSpPr>
                  <a:spLocks/>
                </p:cNvSpPr>
                <p:nvPr/>
              </p:nvSpPr>
              <p:spPr bwMode="auto">
                <a:xfrm>
                  <a:off x="-3208670" y="3177668"/>
                  <a:ext cx="774413" cy="812217"/>
                </a:xfrm>
                <a:custGeom>
                  <a:avLst/>
                  <a:gdLst>
                    <a:gd name="T0" fmla="*/ 7 w 7"/>
                    <a:gd name="T1" fmla="*/ 2 h 7"/>
                    <a:gd name="T2" fmla="*/ 7 w 7"/>
                    <a:gd name="T3" fmla="*/ 2 h 7"/>
                    <a:gd name="T4" fmla="*/ 7 w 7"/>
                    <a:gd name="T5" fmla="*/ 4 h 7"/>
                    <a:gd name="T6" fmla="*/ 4 w 7"/>
                    <a:gd name="T7" fmla="*/ 7 h 7"/>
                    <a:gd name="T8" fmla="*/ 2 w 7"/>
                    <a:gd name="T9" fmla="*/ 7 h 7"/>
                    <a:gd name="T10" fmla="*/ 2 w 7"/>
                    <a:gd name="T11" fmla="*/ 5 h 7"/>
                    <a:gd name="T12" fmla="*/ 0 w 7"/>
                    <a:gd name="T13" fmla="*/ 2 h 7"/>
                    <a:gd name="T14" fmla="*/ 0 w 7"/>
                    <a:gd name="T15" fmla="*/ 2 h 7"/>
                    <a:gd name="T16" fmla="*/ 0 w 7"/>
                    <a:gd name="T17" fmla="*/ 0 h 7"/>
                    <a:gd name="T18" fmla="*/ 7 w 7"/>
                    <a:gd name="T19" fmla="*/ 2 h 7"/>
                    <a:gd name="connsiteX0" fmla="*/ 10000 w 10000"/>
                    <a:gd name="connsiteY0" fmla="*/ 2857 h 10000"/>
                    <a:gd name="connsiteX1" fmla="*/ 10000 w 10000"/>
                    <a:gd name="connsiteY1" fmla="*/ 2857 h 10000"/>
                    <a:gd name="connsiteX2" fmla="*/ 10000 w 10000"/>
                    <a:gd name="connsiteY2" fmla="*/ 5714 h 10000"/>
                    <a:gd name="connsiteX3" fmla="*/ 5714 w 10000"/>
                    <a:gd name="connsiteY3" fmla="*/ 10000 h 10000"/>
                    <a:gd name="connsiteX4" fmla="*/ 2857 w 10000"/>
                    <a:gd name="connsiteY4" fmla="*/ 10000 h 10000"/>
                    <a:gd name="connsiteX5" fmla="*/ 2857 w 10000"/>
                    <a:gd name="connsiteY5" fmla="*/ 7143 h 10000"/>
                    <a:gd name="connsiteX6" fmla="*/ 0 w 10000"/>
                    <a:gd name="connsiteY6" fmla="*/ 2857 h 10000"/>
                    <a:gd name="connsiteX7" fmla="*/ 0 w 10000"/>
                    <a:gd name="connsiteY7" fmla="*/ 0 h 10000"/>
                    <a:gd name="connsiteX8" fmla="*/ 10000 w 10000"/>
                    <a:gd name="connsiteY8" fmla="*/ 2857 h 10000"/>
                    <a:gd name="connsiteX0" fmla="*/ 10495 w 10495"/>
                    <a:gd name="connsiteY0" fmla="*/ 2857 h 10000"/>
                    <a:gd name="connsiteX1" fmla="*/ 10495 w 10495"/>
                    <a:gd name="connsiteY1" fmla="*/ 2857 h 10000"/>
                    <a:gd name="connsiteX2" fmla="*/ 10495 w 10495"/>
                    <a:gd name="connsiteY2" fmla="*/ 5714 h 10000"/>
                    <a:gd name="connsiteX3" fmla="*/ 6209 w 10495"/>
                    <a:gd name="connsiteY3" fmla="*/ 10000 h 10000"/>
                    <a:gd name="connsiteX4" fmla="*/ 3352 w 10495"/>
                    <a:gd name="connsiteY4" fmla="*/ 10000 h 10000"/>
                    <a:gd name="connsiteX5" fmla="*/ 3352 w 10495"/>
                    <a:gd name="connsiteY5" fmla="*/ 7143 h 10000"/>
                    <a:gd name="connsiteX6" fmla="*/ 495 w 10495"/>
                    <a:gd name="connsiteY6" fmla="*/ 2857 h 10000"/>
                    <a:gd name="connsiteX7" fmla="*/ 495 w 10495"/>
                    <a:gd name="connsiteY7" fmla="*/ 0 h 10000"/>
                    <a:gd name="connsiteX8" fmla="*/ 10495 w 10495"/>
                    <a:gd name="connsiteY8" fmla="*/ 2857 h 10000"/>
                    <a:gd name="connsiteX0" fmla="*/ 10746 w 10746"/>
                    <a:gd name="connsiteY0" fmla="*/ 2857 h 10000"/>
                    <a:gd name="connsiteX1" fmla="*/ 10746 w 10746"/>
                    <a:gd name="connsiteY1" fmla="*/ 2857 h 10000"/>
                    <a:gd name="connsiteX2" fmla="*/ 10746 w 10746"/>
                    <a:gd name="connsiteY2" fmla="*/ 5714 h 10000"/>
                    <a:gd name="connsiteX3" fmla="*/ 6460 w 10746"/>
                    <a:gd name="connsiteY3" fmla="*/ 10000 h 10000"/>
                    <a:gd name="connsiteX4" fmla="*/ 3603 w 10746"/>
                    <a:gd name="connsiteY4" fmla="*/ 10000 h 10000"/>
                    <a:gd name="connsiteX5" fmla="*/ 3603 w 10746"/>
                    <a:gd name="connsiteY5" fmla="*/ 7143 h 10000"/>
                    <a:gd name="connsiteX6" fmla="*/ 746 w 10746"/>
                    <a:gd name="connsiteY6" fmla="*/ 2857 h 10000"/>
                    <a:gd name="connsiteX7" fmla="*/ 746 w 10746"/>
                    <a:gd name="connsiteY7" fmla="*/ 0 h 10000"/>
                    <a:gd name="connsiteX8" fmla="*/ 10746 w 10746"/>
                    <a:gd name="connsiteY8" fmla="*/ 2857 h 10000"/>
                    <a:gd name="connsiteX0" fmla="*/ 10746 w 10746"/>
                    <a:gd name="connsiteY0" fmla="*/ 2998 h 10141"/>
                    <a:gd name="connsiteX1" fmla="*/ 10746 w 10746"/>
                    <a:gd name="connsiteY1" fmla="*/ 2998 h 10141"/>
                    <a:gd name="connsiteX2" fmla="*/ 10746 w 10746"/>
                    <a:gd name="connsiteY2" fmla="*/ 5855 h 10141"/>
                    <a:gd name="connsiteX3" fmla="*/ 6460 w 10746"/>
                    <a:gd name="connsiteY3" fmla="*/ 10141 h 10141"/>
                    <a:gd name="connsiteX4" fmla="*/ 3603 w 10746"/>
                    <a:gd name="connsiteY4" fmla="*/ 10141 h 10141"/>
                    <a:gd name="connsiteX5" fmla="*/ 3603 w 10746"/>
                    <a:gd name="connsiteY5" fmla="*/ 7284 h 10141"/>
                    <a:gd name="connsiteX6" fmla="*/ 746 w 10746"/>
                    <a:gd name="connsiteY6" fmla="*/ 2998 h 10141"/>
                    <a:gd name="connsiteX7" fmla="*/ 746 w 10746"/>
                    <a:gd name="connsiteY7" fmla="*/ 141 h 10141"/>
                    <a:gd name="connsiteX8" fmla="*/ 10746 w 10746"/>
                    <a:gd name="connsiteY8" fmla="*/ 2998 h 10141"/>
                    <a:gd name="connsiteX0" fmla="*/ 746 w 10746"/>
                    <a:gd name="connsiteY0" fmla="*/ 0 h 10000"/>
                    <a:gd name="connsiteX1" fmla="*/ 10746 w 10746"/>
                    <a:gd name="connsiteY1" fmla="*/ 2857 h 10000"/>
                    <a:gd name="connsiteX2" fmla="*/ 10746 w 10746"/>
                    <a:gd name="connsiteY2" fmla="*/ 5714 h 10000"/>
                    <a:gd name="connsiteX3" fmla="*/ 6460 w 10746"/>
                    <a:gd name="connsiteY3" fmla="*/ 10000 h 10000"/>
                    <a:gd name="connsiteX4" fmla="*/ 3603 w 10746"/>
                    <a:gd name="connsiteY4" fmla="*/ 10000 h 10000"/>
                    <a:gd name="connsiteX5" fmla="*/ 3603 w 10746"/>
                    <a:gd name="connsiteY5" fmla="*/ 7143 h 10000"/>
                    <a:gd name="connsiteX6" fmla="*/ 746 w 10746"/>
                    <a:gd name="connsiteY6" fmla="*/ 2857 h 10000"/>
                    <a:gd name="connsiteX7" fmla="*/ 746 w 10746"/>
                    <a:gd name="connsiteY7" fmla="*/ 0 h 10000"/>
                    <a:gd name="connsiteX0" fmla="*/ 746 w 10746"/>
                    <a:gd name="connsiteY0" fmla="*/ 0 h 10000"/>
                    <a:gd name="connsiteX1" fmla="*/ 10746 w 10746"/>
                    <a:gd name="connsiteY1" fmla="*/ 2857 h 10000"/>
                    <a:gd name="connsiteX2" fmla="*/ 10746 w 10746"/>
                    <a:gd name="connsiteY2" fmla="*/ 5714 h 10000"/>
                    <a:gd name="connsiteX3" fmla="*/ 6460 w 10746"/>
                    <a:gd name="connsiteY3" fmla="*/ 10000 h 10000"/>
                    <a:gd name="connsiteX4" fmla="*/ 3603 w 10746"/>
                    <a:gd name="connsiteY4" fmla="*/ 10000 h 10000"/>
                    <a:gd name="connsiteX5" fmla="*/ 3603 w 10746"/>
                    <a:gd name="connsiteY5" fmla="*/ 7143 h 10000"/>
                    <a:gd name="connsiteX6" fmla="*/ 746 w 10746"/>
                    <a:gd name="connsiteY6" fmla="*/ 2857 h 10000"/>
                    <a:gd name="connsiteX7" fmla="*/ 746 w 10746"/>
                    <a:gd name="connsiteY7" fmla="*/ 0 h 10000"/>
                    <a:gd name="connsiteX0" fmla="*/ 746 w 10746"/>
                    <a:gd name="connsiteY0" fmla="*/ 173 h 10173"/>
                    <a:gd name="connsiteX1" fmla="*/ 10746 w 10746"/>
                    <a:gd name="connsiteY1" fmla="*/ 3030 h 10173"/>
                    <a:gd name="connsiteX2" fmla="*/ 10746 w 10746"/>
                    <a:gd name="connsiteY2" fmla="*/ 5887 h 10173"/>
                    <a:gd name="connsiteX3" fmla="*/ 6460 w 10746"/>
                    <a:gd name="connsiteY3" fmla="*/ 10173 h 10173"/>
                    <a:gd name="connsiteX4" fmla="*/ 3603 w 10746"/>
                    <a:gd name="connsiteY4" fmla="*/ 10173 h 10173"/>
                    <a:gd name="connsiteX5" fmla="*/ 3603 w 10746"/>
                    <a:gd name="connsiteY5" fmla="*/ 7316 h 10173"/>
                    <a:gd name="connsiteX6" fmla="*/ 746 w 10746"/>
                    <a:gd name="connsiteY6" fmla="*/ 3030 h 10173"/>
                    <a:gd name="connsiteX7" fmla="*/ 746 w 10746"/>
                    <a:gd name="connsiteY7" fmla="*/ 173 h 10173"/>
                    <a:gd name="connsiteX0" fmla="*/ 746 w 11186"/>
                    <a:gd name="connsiteY0" fmla="*/ 173 h 10173"/>
                    <a:gd name="connsiteX1" fmla="*/ 10746 w 11186"/>
                    <a:gd name="connsiteY1" fmla="*/ 3030 h 10173"/>
                    <a:gd name="connsiteX2" fmla="*/ 10746 w 11186"/>
                    <a:gd name="connsiteY2" fmla="*/ 5887 h 10173"/>
                    <a:gd name="connsiteX3" fmla="*/ 6460 w 11186"/>
                    <a:gd name="connsiteY3" fmla="*/ 10173 h 10173"/>
                    <a:gd name="connsiteX4" fmla="*/ 3603 w 11186"/>
                    <a:gd name="connsiteY4" fmla="*/ 10173 h 10173"/>
                    <a:gd name="connsiteX5" fmla="*/ 3603 w 11186"/>
                    <a:gd name="connsiteY5" fmla="*/ 7316 h 10173"/>
                    <a:gd name="connsiteX6" fmla="*/ 746 w 11186"/>
                    <a:gd name="connsiteY6" fmla="*/ 3030 h 10173"/>
                    <a:gd name="connsiteX7" fmla="*/ 746 w 11186"/>
                    <a:gd name="connsiteY7" fmla="*/ 173 h 10173"/>
                    <a:gd name="connsiteX0" fmla="*/ 746 w 11634"/>
                    <a:gd name="connsiteY0" fmla="*/ 173 h 10173"/>
                    <a:gd name="connsiteX1" fmla="*/ 10746 w 11634"/>
                    <a:gd name="connsiteY1" fmla="*/ 3030 h 10173"/>
                    <a:gd name="connsiteX2" fmla="*/ 10746 w 11634"/>
                    <a:gd name="connsiteY2" fmla="*/ 5887 h 10173"/>
                    <a:gd name="connsiteX3" fmla="*/ 6460 w 11634"/>
                    <a:gd name="connsiteY3" fmla="*/ 10173 h 10173"/>
                    <a:gd name="connsiteX4" fmla="*/ 3603 w 11634"/>
                    <a:gd name="connsiteY4" fmla="*/ 10173 h 10173"/>
                    <a:gd name="connsiteX5" fmla="*/ 3603 w 11634"/>
                    <a:gd name="connsiteY5" fmla="*/ 7316 h 10173"/>
                    <a:gd name="connsiteX6" fmla="*/ 746 w 11634"/>
                    <a:gd name="connsiteY6" fmla="*/ 3030 h 10173"/>
                    <a:gd name="connsiteX7" fmla="*/ 746 w 11634"/>
                    <a:gd name="connsiteY7" fmla="*/ 173 h 10173"/>
                    <a:gd name="connsiteX0" fmla="*/ 746 w 11634"/>
                    <a:gd name="connsiteY0" fmla="*/ 173 h 10173"/>
                    <a:gd name="connsiteX1" fmla="*/ 10746 w 11634"/>
                    <a:gd name="connsiteY1" fmla="*/ 3030 h 10173"/>
                    <a:gd name="connsiteX2" fmla="*/ 10746 w 11634"/>
                    <a:gd name="connsiteY2" fmla="*/ 5887 h 10173"/>
                    <a:gd name="connsiteX3" fmla="*/ 6460 w 11634"/>
                    <a:gd name="connsiteY3" fmla="*/ 10173 h 10173"/>
                    <a:gd name="connsiteX4" fmla="*/ 3603 w 11634"/>
                    <a:gd name="connsiteY4" fmla="*/ 10173 h 10173"/>
                    <a:gd name="connsiteX5" fmla="*/ 746 w 11634"/>
                    <a:gd name="connsiteY5" fmla="*/ 3030 h 10173"/>
                    <a:gd name="connsiteX6" fmla="*/ 746 w 11634"/>
                    <a:gd name="connsiteY6" fmla="*/ 173 h 10173"/>
                    <a:gd name="connsiteX0" fmla="*/ 746 w 11634"/>
                    <a:gd name="connsiteY0" fmla="*/ 173 h 10173"/>
                    <a:gd name="connsiteX1" fmla="*/ 10746 w 11634"/>
                    <a:gd name="connsiteY1" fmla="*/ 3030 h 10173"/>
                    <a:gd name="connsiteX2" fmla="*/ 10746 w 11634"/>
                    <a:gd name="connsiteY2" fmla="*/ 5887 h 10173"/>
                    <a:gd name="connsiteX3" fmla="*/ 6460 w 11634"/>
                    <a:gd name="connsiteY3" fmla="*/ 10173 h 10173"/>
                    <a:gd name="connsiteX4" fmla="*/ 3603 w 11634"/>
                    <a:gd name="connsiteY4" fmla="*/ 10173 h 10173"/>
                    <a:gd name="connsiteX5" fmla="*/ 746 w 11634"/>
                    <a:gd name="connsiteY5" fmla="*/ 3030 h 10173"/>
                    <a:gd name="connsiteX6" fmla="*/ 746 w 11634"/>
                    <a:gd name="connsiteY6" fmla="*/ 173 h 10173"/>
                    <a:gd name="connsiteX0" fmla="*/ 746 w 11634"/>
                    <a:gd name="connsiteY0" fmla="*/ 173 h 10173"/>
                    <a:gd name="connsiteX1" fmla="*/ 10746 w 11634"/>
                    <a:gd name="connsiteY1" fmla="*/ 3030 h 10173"/>
                    <a:gd name="connsiteX2" fmla="*/ 10746 w 11634"/>
                    <a:gd name="connsiteY2" fmla="*/ 5887 h 10173"/>
                    <a:gd name="connsiteX3" fmla="*/ 6460 w 11634"/>
                    <a:gd name="connsiteY3" fmla="*/ 10173 h 10173"/>
                    <a:gd name="connsiteX4" fmla="*/ 3603 w 11634"/>
                    <a:gd name="connsiteY4" fmla="*/ 10173 h 10173"/>
                    <a:gd name="connsiteX5" fmla="*/ 746 w 11634"/>
                    <a:gd name="connsiteY5" fmla="*/ 3030 h 10173"/>
                    <a:gd name="connsiteX6" fmla="*/ 746 w 11634"/>
                    <a:gd name="connsiteY6" fmla="*/ 173 h 10173"/>
                    <a:gd name="connsiteX0" fmla="*/ 746 w 11634"/>
                    <a:gd name="connsiteY0" fmla="*/ 173 h 10173"/>
                    <a:gd name="connsiteX1" fmla="*/ 10746 w 11634"/>
                    <a:gd name="connsiteY1" fmla="*/ 3030 h 10173"/>
                    <a:gd name="connsiteX2" fmla="*/ 10746 w 11634"/>
                    <a:gd name="connsiteY2" fmla="*/ 5887 h 10173"/>
                    <a:gd name="connsiteX3" fmla="*/ 6460 w 11634"/>
                    <a:gd name="connsiteY3" fmla="*/ 10173 h 10173"/>
                    <a:gd name="connsiteX4" fmla="*/ 5090 w 11634"/>
                    <a:gd name="connsiteY4" fmla="*/ 10049 h 10173"/>
                    <a:gd name="connsiteX5" fmla="*/ 746 w 11634"/>
                    <a:gd name="connsiteY5" fmla="*/ 3030 h 10173"/>
                    <a:gd name="connsiteX6" fmla="*/ 746 w 11634"/>
                    <a:gd name="connsiteY6" fmla="*/ 173 h 10173"/>
                    <a:gd name="connsiteX0" fmla="*/ 746 w 11634"/>
                    <a:gd name="connsiteY0" fmla="*/ 173 h 10173"/>
                    <a:gd name="connsiteX1" fmla="*/ 10746 w 11634"/>
                    <a:gd name="connsiteY1" fmla="*/ 3030 h 10173"/>
                    <a:gd name="connsiteX2" fmla="*/ 10746 w 11634"/>
                    <a:gd name="connsiteY2" fmla="*/ 5887 h 10173"/>
                    <a:gd name="connsiteX3" fmla="*/ 6460 w 11634"/>
                    <a:gd name="connsiteY3" fmla="*/ 10173 h 10173"/>
                    <a:gd name="connsiteX4" fmla="*/ 5090 w 11634"/>
                    <a:gd name="connsiteY4" fmla="*/ 10049 h 10173"/>
                    <a:gd name="connsiteX5" fmla="*/ 746 w 11634"/>
                    <a:gd name="connsiteY5" fmla="*/ 3030 h 10173"/>
                    <a:gd name="connsiteX6" fmla="*/ 746 w 11634"/>
                    <a:gd name="connsiteY6" fmla="*/ 173 h 10173"/>
                    <a:gd name="connsiteX0" fmla="*/ 746 w 11634"/>
                    <a:gd name="connsiteY0" fmla="*/ 173 h 10173"/>
                    <a:gd name="connsiteX1" fmla="*/ 10746 w 11634"/>
                    <a:gd name="connsiteY1" fmla="*/ 3030 h 10173"/>
                    <a:gd name="connsiteX2" fmla="*/ 10746 w 11634"/>
                    <a:gd name="connsiteY2" fmla="*/ 5887 h 10173"/>
                    <a:gd name="connsiteX3" fmla="*/ 6460 w 11634"/>
                    <a:gd name="connsiteY3" fmla="*/ 10173 h 10173"/>
                    <a:gd name="connsiteX4" fmla="*/ 5090 w 11634"/>
                    <a:gd name="connsiteY4" fmla="*/ 10049 h 10173"/>
                    <a:gd name="connsiteX5" fmla="*/ 746 w 11634"/>
                    <a:gd name="connsiteY5" fmla="*/ 3030 h 10173"/>
                    <a:gd name="connsiteX6" fmla="*/ 746 w 11634"/>
                    <a:gd name="connsiteY6" fmla="*/ 173 h 10173"/>
                    <a:gd name="connsiteX0" fmla="*/ 746 w 11781"/>
                    <a:gd name="connsiteY0" fmla="*/ 278 h 10278"/>
                    <a:gd name="connsiteX1" fmla="*/ 10994 w 11781"/>
                    <a:gd name="connsiteY1" fmla="*/ 2143 h 10278"/>
                    <a:gd name="connsiteX2" fmla="*/ 10746 w 11781"/>
                    <a:gd name="connsiteY2" fmla="*/ 5992 h 10278"/>
                    <a:gd name="connsiteX3" fmla="*/ 6460 w 11781"/>
                    <a:gd name="connsiteY3" fmla="*/ 10278 h 10278"/>
                    <a:gd name="connsiteX4" fmla="*/ 5090 w 11781"/>
                    <a:gd name="connsiteY4" fmla="*/ 10154 h 10278"/>
                    <a:gd name="connsiteX5" fmla="*/ 746 w 11781"/>
                    <a:gd name="connsiteY5" fmla="*/ 3135 h 10278"/>
                    <a:gd name="connsiteX6" fmla="*/ 746 w 11781"/>
                    <a:gd name="connsiteY6" fmla="*/ 278 h 10278"/>
                    <a:gd name="connsiteX0" fmla="*/ 746 w 11625"/>
                    <a:gd name="connsiteY0" fmla="*/ 278 h 10278"/>
                    <a:gd name="connsiteX1" fmla="*/ 10994 w 11625"/>
                    <a:gd name="connsiteY1" fmla="*/ 2143 h 10278"/>
                    <a:gd name="connsiteX2" fmla="*/ 10746 w 11625"/>
                    <a:gd name="connsiteY2" fmla="*/ 5992 h 10278"/>
                    <a:gd name="connsiteX3" fmla="*/ 6460 w 11625"/>
                    <a:gd name="connsiteY3" fmla="*/ 10278 h 10278"/>
                    <a:gd name="connsiteX4" fmla="*/ 5090 w 11625"/>
                    <a:gd name="connsiteY4" fmla="*/ 10154 h 10278"/>
                    <a:gd name="connsiteX5" fmla="*/ 746 w 11625"/>
                    <a:gd name="connsiteY5" fmla="*/ 3135 h 10278"/>
                    <a:gd name="connsiteX6" fmla="*/ 746 w 11625"/>
                    <a:gd name="connsiteY6" fmla="*/ 278 h 10278"/>
                    <a:gd name="connsiteX0" fmla="*/ 746 w 11625"/>
                    <a:gd name="connsiteY0" fmla="*/ 278 h 10526"/>
                    <a:gd name="connsiteX1" fmla="*/ 10994 w 11625"/>
                    <a:gd name="connsiteY1" fmla="*/ 2143 h 10526"/>
                    <a:gd name="connsiteX2" fmla="*/ 10746 w 11625"/>
                    <a:gd name="connsiteY2" fmla="*/ 5992 h 10526"/>
                    <a:gd name="connsiteX3" fmla="*/ 5964 w 11625"/>
                    <a:gd name="connsiteY3" fmla="*/ 10526 h 10526"/>
                    <a:gd name="connsiteX4" fmla="*/ 5090 w 11625"/>
                    <a:gd name="connsiteY4" fmla="*/ 10154 h 10526"/>
                    <a:gd name="connsiteX5" fmla="*/ 746 w 11625"/>
                    <a:gd name="connsiteY5" fmla="*/ 3135 h 10526"/>
                    <a:gd name="connsiteX6" fmla="*/ 746 w 11625"/>
                    <a:gd name="connsiteY6" fmla="*/ 278 h 10526"/>
                    <a:gd name="connsiteX0" fmla="*/ 746 w 11625"/>
                    <a:gd name="connsiteY0" fmla="*/ 278 h 10526"/>
                    <a:gd name="connsiteX1" fmla="*/ 10994 w 11625"/>
                    <a:gd name="connsiteY1" fmla="*/ 2143 h 10526"/>
                    <a:gd name="connsiteX2" fmla="*/ 10746 w 11625"/>
                    <a:gd name="connsiteY2" fmla="*/ 5992 h 10526"/>
                    <a:gd name="connsiteX3" fmla="*/ 5964 w 11625"/>
                    <a:gd name="connsiteY3" fmla="*/ 10526 h 10526"/>
                    <a:gd name="connsiteX4" fmla="*/ 5090 w 11625"/>
                    <a:gd name="connsiteY4" fmla="*/ 10154 h 10526"/>
                    <a:gd name="connsiteX5" fmla="*/ 746 w 11625"/>
                    <a:gd name="connsiteY5" fmla="*/ 3135 h 10526"/>
                    <a:gd name="connsiteX6" fmla="*/ 746 w 11625"/>
                    <a:gd name="connsiteY6" fmla="*/ 278 h 10526"/>
                    <a:gd name="connsiteX0" fmla="*/ 3086 w 13965"/>
                    <a:gd name="connsiteY0" fmla="*/ 278 h 10526"/>
                    <a:gd name="connsiteX1" fmla="*/ 13334 w 13965"/>
                    <a:gd name="connsiteY1" fmla="*/ 2143 h 10526"/>
                    <a:gd name="connsiteX2" fmla="*/ 13086 w 13965"/>
                    <a:gd name="connsiteY2" fmla="*/ 5992 h 10526"/>
                    <a:gd name="connsiteX3" fmla="*/ 8304 w 13965"/>
                    <a:gd name="connsiteY3" fmla="*/ 10526 h 10526"/>
                    <a:gd name="connsiteX4" fmla="*/ 7430 w 13965"/>
                    <a:gd name="connsiteY4" fmla="*/ 10154 h 10526"/>
                    <a:gd name="connsiteX5" fmla="*/ 239 w 13965"/>
                    <a:gd name="connsiteY5" fmla="*/ 4287 h 10526"/>
                    <a:gd name="connsiteX6" fmla="*/ 3086 w 13965"/>
                    <a:gd name="connsiteY6" fmla="*/ 278 h 10526"/>
                    <a:gd name="connsiteX0" fmla="*/ 3600 w 13937"/>
                    <a:gd name="connsiteY0" fmla="*/ 135 h 12078"/>
                    <a:gd name="connsiteX1" fmla="*/ 13306 w 13937"/>
                    <a:gd name="connsiteY1" fmla="*/ 3695 h 12078"/>
                    <a:gd name="connsiteX2" fmla="*/ 13058 w 13937"/>
                    <a:gd name="connsiteY2" fmla="*/ 7544 h 12078"/>
                    <a:gd name="connsiteX3" fmla="*/ 8276 w 13937"/>
                    <a:gd name="connsiteY3" fmla="*/ 12078 h 12078"/>
                    <a:gd name="connsiteX4" fmla="*/ 7402 w 13937"/>
                    <a:gd name="connsiteY4" fmla="*/ 11706 h 12078"/>
                    <a:gd name="connsiteX5" fmla="*/ 211 w 13937"/>
                    <a:gd name="connsiteY5" fmla="*/ 5839 h 12078"/>
                    <a:gd name="connsiteX6" fmla="*/ 3600 w 13937"/>
                    <a:gd name="connsiteY6" fmla="*/ 135 h 12078"/>
                    <a:gd name="connsiteX0" fmla="*/ 3600 w 14355"/>
                    <a:gd name="connsiteY0" fmla="*/ 392 h 12335"/>
                    <a:gd name="connsiteX1" fmla="*/ 13916 w 14355"/>
                    <a:gd name="connsiteY1" fmla="*/ 1715 h 12335"/>
                    <a:gd name="connsiteX2" fmla="*/ 13058 w 14355"/>
                    <a:gd name="connsiteY2" fmla="*/ 7801 h 12335"/>
                    <a:gd name="connsiteX3" fmla="*/ 8276 w 14355"/>
                    <a:gd name="connsiteY3" fmla="*/ 12335 h 12335"/>
                    <a:gd name="connsiteX4" fmla="*/ 7402 w 14355"/>
                    <a:gd name="connsiteY4" fmla="*/ 11963 h 12335"/>
                    <a:gd name="connsiteX5" fmla="*/ 211 w 14355"/>
                    <a:gd name="connsiteY5" fmla="*/ 6096 h 12335"/>
                    <a:gd name="connsiteX6" fmla="*/ 3600 w 14355"/>
                    <a:gd name="connsiteY6" fmla="*/ 392 h 12335"/>
                    <a:gd name="connsiteX0" fmla="*/ 3600 w 14355"/>
                    <a:gd name="connsiteY0" fmla="*/ 392 h 14607"/>
                    <a:gd name="connsiteX1" fmla="*/ 13916 w 14355"/>
                    <a:gd name="connsiteY1" fmla="*/ 1715 h 14607"/>
                    <a:gd name="connsiteX2" fmla="*/ 13058 w 14355"/>
                    <a:gd name="connsiteY2" fmla="*/ 7801 h 14607"/>
                    <a:gd name="connsiteX3" fmla="*/ 8276 w 14355"/>
                    <a:gd name="connsiteY3" fmla="*/ 12335 h 14607"/>
                    <a:gd name="connsiteX4" fmla="*/ 5911 w 14355"/>
                    <a:gd name="connsiteY4" fmla="*/ 14607 h 14607"/>
                    <a:gd name="connsiteX5" fmla="*/ 211 w 14355"/>
                    <a:gd name="connsiteY5" fmla="*/ 6096 h 14607"/>
                    <a:gd name="connsiteX6" fmla="*/ 3600 w 14355"/>
                    <a:gd name="connsiteY6" fmla="*/ 392 h 14607"/>
                    <a:gd name="connsiteX0" fmla="*/ 3600 w 14355"/>
                    <a:gd name="connsiteY0" fmla="*/ 392 h 14607"/>
                    <a:gd name="connsiteX1" fmla="*/ 13916 w 14355"/>
                    <a:gd name="connsiteY1" fmla="*/ 1715 h 14607"/>
                    <a:gd name="connsiteX2" fmla="*/ 13058 w 14355"/>
                    <a:gd name="connsiteY2" fmla="*/ 7801 h 14607"/>
                    <a:gd name="connsiteX3" fmla="*/ 9971 w 14355"/>
                    <a:gd name="connsiteY3" fmla="*/ 13148 h 14607"/>
                    <a:gd name="connsiteX4" fmla="*/ 5911 w 14355"/>
                    <a:gd name="connsiteY4" fmla="*/ 14607 h 14607"/>
                    <a:gd name="connsiteX5" fmla="*/ 211 w 14355"/>
                    <a:gd name="connsiteY5" fmla="*/ 6096 h 14607"/>
                    <a:gd name="connsiteX6" fmla="*/ 3600 w 14355"/>
                    <a:gd name="connsiteY6" fmla="*/ 392 h 14607"/>
                    <a:gd name="connsiteX0" fmla="*/ 3600 w 14355"/>
                    <a:gd name="connsiteY0" fmla="*/ 392 h 13658"/>
                    <a:gd name="connsiteX1" fmla="*/ 13916 w 14355"/>
                    <a:gd name="connsiteY1" fmla="*/ 1715 h 13658"/>
                    <a:gd name="connsiteX2" fmla="*/ 13058 w 14355"/>
                    <a:gd name="connsiteY2" fmla="*/ 7801 h 13658"/>
                    <a:gd name="connsiteX3" fmla="*/ 9971 w 14355"/>
                    <a:gd name="connsiteY3" fmla="*/ 13148 h 13658"/>
                    <a:gd name="connsiteX4" fmla="*/ 5504 w 14355"/>
                    <a:gd name="connsiteY4" fmla="*/ 13658 h 13658"/>
                    <a:gd name="connsiteX5" fmla="*/ 211 w 14355"/>
                    <a:gd name="connsiteY5" fmla="*/ 6096 h 13658"/>
                    <a:gd name="connsiteX6" fmla="*/ 3600 w 14355"/>
                    <a:gd name="connsiteY6" fmla="*/ 392 h 13658"/>
                    <a:gd name="connsiteX0" fmla="*/ 3600 w 14355"/>
                    <a:gd name="connsiteY0" fmla="*/ 392 h 14551"/>
                    <a:gd name="connsiteX1" fmla="*/ 13916 w 14355"/>
                    <a:gd name="connsiteY1" fmla="*/ 1715 h 14551"/>
                    <a:gd name="connsiteX2" fmla="*/ 13058 w 14355"/>
                    <a:gd name="connsiteY2" fmla="*/ 7801 h 14551"/>
                    <a:gd name="connsiteX3" fmla="*/ 9971 w 14355"/>
                    <a:gd name="connsiteY3" fmla="*/ 13148 h 14551"/>
                    <a:gd name="connsiteX4" fmla="*/ 5504 w 14355"/>
                    <a:gd name="connsiteY4" fmla="*/ 13658 h 14551"/>
                    <a:gd name="connsiteX5" fmla="*/ 211 w 14355"/>
                    <a:gd name="connsiteY5" fmla="*/ 6096 h 14551"/>
                    <a:gd name="connsiteX6" fmla="*/ 3600 w 14355"/>
                    <a:gd name="connsiteY6" fmla="*/ 392 h 14551"/>
                    <a:gd name="connsiteX0" fmla="*/ 3600 w 14355"/>
                    <a:gd name="connsiteY0" fmla="*/ 392 h 14908"/>
                    <a:gd name="connsiteX1" fmla="*/ 13916 w 14355"/>
                    <a:gd name="connsiteY1" fmla="*/ 1715 h 14908"/>
                    <a:gd name="connsiteX2" fmla="*/ 13058 w 14355"/>
                    <a:gd name="connsiteY2" fmla="*/ 7801 h 14908"/>
                    <a:gd name="connsiteX3" fmla="*/ 9971 w 14355"/>
                    <a:gd name="connsiteY3" fmla="*/ 13148 h 14908"/>
                    <a:gd name="connsiteX4" fmla="*/ 5504 w 14355"/>
                    <a:gd name="connsiteY4" fmla="*/ 13658 h 14908"/>
                    <a:gd name="connsiteX5" fmla="*/ 211 w 14355"/>
                    <a:gd name="connsiteY5" fmla="*/ 6096 h 14908"/>
                    <a:gd name="connsiteX6" fmla="*/ 3600 w 14355"/>
                    <a:gd name="connsiteY6" fmla="*/ 392 h 14908"/>
                    <a:gd name="connsiteX0" fmla="*/ 3600 w 14355"/>
                    <a:gd name="connsiteY0" fmla="*/ 392 h 14908"/>
                    <a:gd name="connsiteX1" fmla="*/ 13916 w 14355"/>
                    <a:gd name="connsiteY1" fmla="*/ 1715 h 14908"/>
                    <a:gd name="connsiteX2" fmla="*/ 13058 w 14355"/>
                    <a:gd name="connsiteY2" fmla="*/ 7801 h 14908"/>
                    <a:gd name="connsiteX3" fmla="*/ 9971 w 14355"/>
                    <a:gd name="connsiteY3" fmla="*/ 13148 h 14908"/>
                    <a:gd name="connsiteX4" fmla="*/ 5504 w 14355"/>
                    <a:gd name="connsiteY4" fmla="*/ 13658 h 14908"/>
                    <a:gd name="connsiteX5" fmla="*/ 211 w 14355"/>
                    <a:gd name="connsiteY5" fmla="*/ 6096 h 14908"/>
                    <a:gd name="connsiteX6" fmla="*/ 3600 w 14355"/>
                    <a:gd name="connsiteY6" fmla="*/ 392 h 14908"/>
                    <a:gd name="connsiteX0" fmla="*/ 3600 w 14605"/>
                    <a:gd name="connsiteY0" fmla="*/ 392 h 14908"/>
                    <a:gd name="connsiteX1" fmla="*/ 13916 w 14605"/>
                    <a:gd name="connsiteY1" fmla="*/ 1715 h 14908"/>
                    <a:gd name="connsiteX2" fmla="*/ 13804 w 14605"/>
                    <a:gd name="connsiteY2" fmla="*/ 7462 h 14908"/>
                    <a:gd name="connsiteX3" fmla="*/ 9971 w 14605"/>
                    <a:gd name="connsiteY3" fmla="*/ 13148 h 14908"/>
                    <a:gd name="connsiteX4" fmla="*/ 5504 w 14605"/>
                    <a:gd name="connsiteY4" fmla="*/ 13658 h 14908"/>
                    <a:gd name="connsiteX5" fmla="*/ 211 w 14605"/>
                    <a:gd name="connsiteY5" fmla="*/ 6096 h 14908"/>
                    <a:gd name="connsiteX6" fmla="*/ 3600 w 14605"/>
                    <a:gd name="connsiteY6" fmla="*/ 392 h 14908"/>
                    <a:gd name="connsiteX0" fmla="*/ 3600 w 14605"/>
                    <a:gd name="connsiteY0" fmla="*/ 784 h 15300"/>
                    <a:gd name="connsiteX1" fmla="*/ 13916 w 14605"/>
                    <a:gd name="connsiteY1" fmla="*/ 2107 h 15300"/>
                    <a:gd name="connsiteX2" fmla="*/ 13804 w 14605"/>
                    <a:gd name="connsiteY2" fmla="*/ 7854 h 15300"/>
                    <a:gd name="connsiteX3" fmla="*/ 9971 w 14605"/>
                    <a:gd name="connsiteY3" fmla="*/ 13540 h 15300"/>
                    <a:gd name="connsiteX4" fmla="*/ 5504 w 14605"/>
                    <a:gd name="connsiteY4" fmla="*/ 14050 h 15300"/>
                    <a:gd name="connsiteX5" fmla="*/ 211 w 14605"/>
                    <a:gd name="connsiteY5" fmla="*/ 6488 h 15300"/>
                    <a:gd name="connsiteX6" fmla="*/ 3600 w 14605"/>
                    <a:gd name="connsiteY6" fmla="*/ 784 h 15300"/>
                    <a:gd name="connsiteX0" fmla="*/ 3600 w 14630"/>
                    <a:gd name="connsiteY0" fmla="*/ 784 h 15300"/>
                    <a:gd name="connsiteX1" fmla="*/ 13916 w 14630"/>
                    <a:gd name="connsiteY1" fmla="*/ 2107 h 15300"/>
                    <a:gd name="connsiteX2" fmla="*/ 13804 w 14630"/>
                    <a:gd name="connsiteY2" fmla="*/ 7854 h 15300"/>
                    <a:gd name="connsiteX3" fmla="*/ 9971 w 14630"/>
                    <a:gd name="connsiteY3" fmla="*/ 13540 h 15300"/>
                    <a:gd name="connsiteX4" fmla="*/ 5504 w 14630"/>
                    <a:gd name="connsiteY4" fmla="*/ 14050 h 15300"/>
                    <a:gd name="connsiteX5" fmla="*/ 211 w 14630"/>
                    <a:gd name="connsiteY5" fmla="*/ 6488 h 15300"/>
                    <a:gd name="connsiteX6" fmla="*/ 3600 w 14630"/>
                    <a:gd name="connsiteY6" fmla="*/ 784 h 15300"/>
                    <a:gd name="connsiteX0" fmla="*/ 3738 w 14768"/>
                    <a:gd name="connsiteY0" fmla="*/ 784 h 15300"/>
                    <a:gd name="connsiteX1" fmla="*/ 14054 w 14768"/>
                    <a:gd name="connsiteY1" fmla="*/ 2107 h 15300"/>
                    <a:gd name="connsiteX2" fmla="*/ 13942 w 14768"/>
                    <a:gd name="connsiteY2" fmla="*/ 7854 h 15300"/>
                    <a:gd name="connsiteX3" fmla="*/ 10109 w 14768"/>
                    <a:gd name="connsiteY3" fmla="*/ 13540 h 15300"/>
                    <a:gd name="connsiteX4" fmla="*/ 5642 w 14768"/>
                    <a:gd name="connsiteY4" fmla="*/ 14050 h 15300"/>
                    <a:gd name="connsiteX5" fmla="*/ 349 w 14768"/>
                    <a:gd name="connsiteY5" fmla="*/ 6488 h 15300"/>
                    <a:gd name="connsiteX6" fmla="*/ 3738 w 14768"/>
                    <a:gd name="connsiteY6" fmla="*/ 784 h 15300"/>
                    <a:gd name="connsiteX0" fmla="*/ 3738 w 14768"/>
                    <a:gd name="connsiteY0" fmla="*/ 784 h 15300"/>
                    <a:gd name="connsiteX1" fmla="*/ 14054 w 14768"/>
                    <a:gd name="connsiteY1" fmla="*/ 2107 h 15300"/>
                    <a:gd name="connsiteX2" fmla="*/ 13942 w 14768"/>
                    <a:gd name="connsiteY2" fmla="*/ 7854 h 15300"/>
                    <a:gd name="connsiteX3" fmla="*/ 10109 w 14768"/>
                    <a:gd name="connsiteY3" fmla="*/ 13540 h 15300"/>
                    <a:gd name="connsiteX4" fmla="*/ 5642 w 14768"/>
                    <a:gd name="connsiteY4" fmla="*/ 14050 h 15300"/>
                    <a:gd name="connsiteX5" fmla="*/ 349 w 14768"/>
                    <a:gd name="connsiteY5" fmla="*/ 6488 h 15300"/>
                    <a:gd name="connsiteX6" fmla="*/ 3738 w 14768"/>
                    <a:gd name="connsiteY6" fmla="*/ 784 h 15300"/>
                    <a:gd name="connsiteX0" fmla="*/ 3738 w 14768"/>
                    <a:gd name="connsiteY0" fmla="*/ 784 h 15300"/>
                    <a:gd name="connsiteX1" fmla="*/ 14054 w 14768"/>
                    <a:gd name="connsiteY1" fmla="*/ 2107 h 15300"/>
                    <a:gd name="connsiteX2" fmla="*/ 13942 w 14768"/>
                    <a:gd name="connsiteY2" fmla="*/ 7854 h 15300"/>
                    <a:gd name="connsiteX3" fmla="*/ 10109 w 14768"/>
                    <a:gd name="connsiteY3" fmla="*/ 13540 h 15300"/>
                    <a:gd name="connsiteX4" fmla="*/ 5642 w 14768"/>
                    <a:gd name="connsiteY4" fmla="*/ 14050 h 15300"/>
                    <a:gd name="connsiteX5" fmla="*/ 349 w 14768"/>
                    <a:gd name="connsiteY5" fmla="*/ 6488 h 15300"/>
                    <a:gd name="connsiteX6" fmla="*/ 3738 w 14768"/>
                    <a:gd name="connsiteY6" fmla="*/ 784 h 15300"/>
                    <a:gd name="connsiteX0" fmla="*/ 3558 w 14588"/>
                    <a:gd name="connsiteY0" fmla="*/ 784 h 15300"/>
                    <a:gd name="connsiteX1" fmla="*/ 13874 w 14588"/>
                    <a:gd name="connsiteY1" fmla="*/ 2107 h 15300"/>
                    <a:gd name="connsiteX2" fmla="*/ 13762 w 14588"/>
                    <a:gd name="connsiteY2" fmla="*/ 7854 h 15300"/>
                    <a:gd name="connsiteX3" fmla="*/ 9929 w 14588"/>
                    <a:gd name="connsiteY3" fmla="*/ 13540 h 15300"/>
                    <a:gd name="connsiteX4" fmla="*/ 5462 w 14588"/>
                    <a:gd name="connsiteY4" fmla="*/ 14050 h 15300"/>
                    <a:gd name="connsiteX5" fmla="*/ 169 w 14588"/>
                    <a:gd name="connsiteY5" fmla="*/ 6488 h 15300"/>
                    <a:gd name="connsiteX6" fmla="*/ 3558 w 14588"/>
                    <a:gd name="connsiteY6" fmla="*/ 784 h 15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588" h="15300">
                      <a:moveTo>
                        <a:pt x="3558" y="784"/>
                      </a:moveTo>
                      <a:cubicBezTo>
                        <a:pt x="5225" y="40"/>
                        <a:pt x="11719" y="-1001"/>
                        <a:pt x="13874" y="2107"/>
                      </a:cubicBezTo>
                      <a:cubicBezTo>
                        <a:pt x="14865" y="3679"/>
                        <a:pt x="14822" y="5908"/>
                        <a:pt x="13762" y="7854"/>
                      </a:cubicBezTo>
                      <a:cubicBezTo>
                        <a:pt x="12733" y="9636"/>
                        <a:pt x="11771" y="11283"/>
                        <a:pt x="9929" y="13540"/>
                      </a:cubicBezTo>
                      <a:cubicBezTo>
                        <a:pt x="8915" y="15201"/>
                        <a:pt x="6070" y="16253"/>
                        <a:pt x="5462" y="14050"/>
                      </a:cubicBezTo>
                      <a:cubicBezTo>
                        <a:pt x="4113" y="9698"/>
                        <a:pt x="1951" y="9841"/>
                        <a:pt x="169" y="6488"/>
                      </a:cubicBezTo>
                      <a:cubicBezTo>
                        <a:pt x="-471" y="3888"/>
                        <a:pt x="724" y="2189"/>
                        <a:pt x="3558" y="784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7" name="Diamond 100"/>
                <p:cNvSpPr/>
                <p:nvPr/>
              </p:nvSpPr>
              <p:spPr>
                <a:xfrm>
                  <a:off x="-3345525" y="3824630"/>
                  <a:ext cx="1041069" cy="2120858"/>
                </a:xfrm>
                <a:custGeom>
                  <a:avLst/>
                  <a:gdLst>
                    <a:gd name="connsiteX0" fmla="*/ 0 w 1255594"/>
                    <a:gd name="connsiteY0" fmla="*/ 1330657 h 2661314"/>
                    <a:gd name="connsiteX1" fmla="*/ 627797 w 1255594"/>
                    <a:gd name="connsiteY1" fmla="*/ 0 h 2661314"/>
                    <a:gd name="connsiteX2" fmla="*/ 1255594 w 1255594"/>
                    <a:gd name="connsiteY2" fmla="*/ 1330657 h 2661314"/>
                    <a:gd name="connsiteX3" fmla="*/ 627797 w 1255594"/>
                    <a:gd name="connsiteY3" fmla="*/ 2661314 h 2661314"/>
                    <a:gd name="connsiteX4" fmla="*/ 0 w 1255594"/>
                    <a:gd name="connsiteY4" fmla="*/ 1330657 h 2661314"/>
                    <a:gd name="connsiteX0" fmla="*/ 0 w 1439839"/>
                    <a:gd name="connsiteY0" fmla="*/ 1330657 h 2661314"/>
                    <a:gd name="connsiteX1" fmla="*/ 627797 w 1439839"/>
                    <a:gd name="connsiteY1" fmla="*/ 0 h 2661314"/>
                    <a:gd name="connsiteX2" fmla="*/ 1439839 w 1439839"/>
                    <a:gd name="connsiteY2" fmla="*/ 1235122 h 2661314"/>
                    <a:gd name="connsiteX3" fmla="*/ 627797 w 1439839"/>
                    <a:gd name="connsiteY3" fmla="*/ 2661314 h 2661314"/>
                    <a:gd name="connsiteX4" fmla="*/ 0 w 1439839"/>
                    <a:gd name="connsiteY4" fmla="*/ 1330657 h 2661314"/>
                    <a:gd name="connsiteX0" fmla="*/ 0 w 1453487"/>
                    <a:gd name="connsiteY0" fmla="*/ 1241947 h 2661314"/>
                    <a:gd name="connsiteX1" fmla="*/ 641445 w 1453487"/>
                    <a:gd name="connsiteY1" fmla="*/ 0 h 2661314"/>
                    <a:gd name="connsiteX2" fmla="*/ 1453487 w 1453487"/>
                    <a:gd name="connsiteY2" fmla="*/ 1235122 h 2661314"/>
                    <a:gd name="connsiteX3" fmla="*/ 641445 w 1453487"/>
                    <a:gd name="connsiteY3" fmla="*/ 2661314 h 2661314"/>
                    <a:gd name="connsiteX4" fmla="*/ 0 w 1453487"/>
                    <a:gd name="connsiteY4" fmla="*/ 1241947 h 2661314"/>
                    <a:gd name="connsiteX0" fmla="*/ 0 w 1453487"/>
                    <a:gd name="connsiteY0" fmla="*/ 1241947 h 2661314"/>
                    <a:gd name="connsiteX1" fmla="*/ 641445 w 1453487"/>
                    <a:gd name="connsiteY1" fmla="*/ 0 h 2661314"/>
                    <a:gd name="connsiteX2" fmla="*/ 887105 w 1453487"/>
                    <a:gd name="connsiteY2" fmla="*/ 368490 h 2661314"/>
                    <a:gd name="connsiteX3" fmla="*/ 1453487 w 1453487"/>
                    <a:gd name="connsiteY3" fmla="*/ 1235122 h 2661314"/>
                    <a:gd name="connsiteX4" fmla="*/ 641445 w 1453487"/>
                    <a:gd name="connsiteY4" fmla="*/ 2661314 h 2661314"/>
                    <a:gd name="connsiteX5" fmla="*/ 0 w 1453487"/>
                    <a:gd name="connsiteY5" fmla="*/ 1241947 h 2661314"/>
                    <a:gd name="connsiteX0" fmla="*/ 0 w 1453487"/>
                    <a:gd name="connsiteY0" fmla="*/ 1514901 h 2934268"/>
                    <a:gd name="connsiteX1" fmla="*/ 641445 w 1453487"/>
                    <a:gd name="connsiteY1" fmla="*/ 272954 h 2934268"/>
                    <a:gd name="connsiteX2" fmla="*/ 1173708 w 1453487"/>
                    <a:gd name="connsiteY2" fmla="*/ 0 h 2934268"/>
                    <a:gd name="connsiteX3" fmla="*/ 1453487 w 1453487"/>
                    <a:gd name="connsiteY3" fmla="*/ 1508076 h 2934268"/>
                    <a:gd name="connsiteX4" fmla="*/ 641445 w 1453487"/>
                    <a:gd name="connsiteY4" fmla="*/ 2934268 h 2934268"/>
                    <a:gd name="connsiteX5" fmla="*/ 0 w 1453487"/>
                    <a:gd name="connsiteY5" fmla="*/ 1514901 h 2934268"/>
                    <a:gd name="connsiteX0" fmla="*/ 0 w 1453487"/>
                    <a:gd name="connsiteY0" fmla="*/ 1514901 h 2934268"/>
                    <a:gd name="connsiteX1" fmla="*/ 334371 w 1453487"/>
                    <a:gd name="connsiteY1" fmla="*/ 859808 h 2934268"/>
                    <a:gd name="connsiteX2" fmla="*/ 641445 w 1453487"/>
                    <a:gd name="connsiteY2" fmla="*/ 272954 h 2934268"/>
                    <a:gd name="connsiteX3" fmla="*/ 1173708 w 1453487"/>
                    <a:gd name="connsiteY3" fmla="*/ 0 h 2934268"/>
                    <a:gd name="connsiteX4" fmla="*/ 1453487 w 1453487"/>
                    <a:gd name="connsiteY4" fmla="*/ 1508076 h 2934268"/>
                    <a:gd name="connsiteX5" fmla="*/ 641445 w 1453487"/>
                    <a:gd name="connsiteY5" fmla="*/ 2934268 h 2934268"/>
                    <a:gd name="connsiteX6" fmla="*/ 0 w 1453487"/>
                    <a:gd name="connsiteY6" fmla="*/ 1514901 h 2934268"/>
                    <a:gd name="connsiteX0" fmla="*/ 0 w 1453487"/>
                    <a:gd name="connsiteY0" fmla="*/ 1521726 h 2941093"/>
                    <a:gd name="connsiteX1" fmla="*/ 361667 w 1453487"/>
                    <a:gd name="connsiteY1" fmla="*/ 0 h 2941093"/>
                    <a:gd name="connsiteX2" fmla="*/ 641445 w 1453487"/>
                    <a:gd name="connsiteY2" fmla="*/ 279779 h 2941093"/>
                    <a:gd name="connsiteX3" fmla="*/ 1173708 w 1453487"/>
                    <a:gd name="connsiteY3" fmla="*/ 6825 h 2941093"/>
                    <a:gd name="connsiteX4" fmla="*/ 1453487 w 1453487"/>
                    <a:gd name="connsiteY4" fmla="*/ 1514901 h 2941093"/>
                    <a:gd name="connsiteX5" fmla="*/ 641445 w 1453487"/>
                    <a:gd name="connsiteY5" fmla="*/ 2941093 h 2941093"/>
                    <a:gd name="connsiteX6" fmla="*/ 0 w 1453487"/>
                    <a:gd name="connsiteY6" fmla="*/ 1521726 h 2941093"/>
                    <a:gd name="connsiteX0" fmla="*/ 0 w 1453487"/>
                    <a:gd name="connsiteY0" fmla="*/ 1521726 h 2941093"/>
                    <a:gd name="connsiteX1" fmla="*/ 361667 w 1453487"/>
                    <a:gd name="connsiteY1" fmla="*/ 0 h 2941093"/>
                    <a:gd name="connsiteX2" fmla="*/ 552735 w 1453487"/>
                    <a:gd name="connsiteY2" fmla="*/ 252483 h 2941093"/>
                    <a:gd name="connsiteX3" fmla="*/ 1173708 w 1453487"/>
                    <a:gd name="connsiteY3" fmla="*/ 6825 h 2941093"/>
                    <a:gd name="connsiteX4" fmla="*/ 1453487 w 1453487"/>
                    <a:gd name="connsiteY4" fmla="*/ 1514901 h 2941093"/>
                    <a:gd name="connsiteX5" fmla="*/ 641445 w 1453487"/>
                    <a:gd name="connsiteY5" fmla="*/ 2941093 h 2941093"/>
                    <a:gd name="connsiteX6" fmla="*/ 0 w 1453487"/>
                    <a:gd name="connsiteY6" fmla="*/ 1521726 h 2941093"/>
                    <a:gd name="connsiteX0" fmla="*/ 0 w 1453487"/>
                    <a:gd name="connsiteY0" fmla="*/ 1521726 h 2941093"/>
                    <a:gd name="connsiteX1" fmla="*/ 361667 w 1453487"/>
                    <a:gd name="connsiteY1" fmla="*/ 0 h 2941093"/>
                    <a:gd name="connsiteX2" fmla="*/ 552735 w 1453487"/>
                    <a:gd name="connsiteY2" fmla="*/ 252483 h 2941093"/>
                    <a:gd name="connsiteX3" fmla="*/ 846162 w 1453487"/>
                    <a:gd name="connsiteY3" fmla="*/ 143303 h 2941093"/>
                    <a:gd name="connsiteX4" fmla="*/ 1173708 w 1453487"/>
                    <a:gd name="connsiteY4" fmla="*/ 6825 h 2941093"/>
                    <a:gd name="connsiteX5" fmla="*/ 1453487 w 1453487"/>
                    <a:gd name="connsiteY5" fmla="*/ 1514901 h 2941093"/>
                    <a:gd name="connsiteX6" fmla="*/ 641445 w 1453487"/>
                    <a:gd name="connsiteY6" fmla="*/ 2941093 h 2941093"/>
                    <a:gd name="connsiteX7" fmla="*/ 0 w 1453487"/>
                    <a:gd name="connsiteY7" fmla="*/ 1521726 h 2941093"/>
                    <a:gd name="connsiteX0" fmla="*/ 0 w 1453487"/>
                    <a:gd name="connsiteY0" fmla="*/ 1521726 h 2941093"/>
                    <a:gd name="connsiteX1" fmla="*/ 361667 w 1453487"/>
                    <a:gd name="connsiteY1" fmla="*/ 0 h 2941093"/>
                    <a:gd name="connsiteX2" fmla="*/ 552735 w 1453487"/>
                    <a:gd name="connsiteY2" fmla="*/ 252483 h 2941093"/>
                    <a:gd name="connsiteX3" fmla="*/ 1003112 w 1453487"/>
                    <a:gd name="connsiteY3" fmla="*/ 266133 h 2941093"/>
                    <a:gd name="connsiteX4" fmla="*/ 1173708 w 1453487"/>
                    <a:gd name="connsiteY4" fmla="*/ 6825 h 2941093"/>
                    <a:gd name="connsiteX5" fmla="*/ 1453487 w 1453487"/>
                    <a:gd name="connsiteY5" fmla="*/ 1514901 h 2941093"/>
                    <a:gd name="connsiteX6" fmla="*/ 641445 w 1453487"/>
                    <a:gd name="connsiteY6" fmla="*/ 2941093 h 2941093"/>
                    <a:gd name="connsiteX7" fmla="*/ 0 w 1453487"/>
                    <a:gd name="connsiteY7" fmla="*/ 1521726 h 2941093"/>
                    <a:gd name="connsiteX0" fmla="*/ 0 w 1453487"/>
                    <a:gd name="connsiteY0" fmla="*/ 1521726 h 2941093"/>
                    <a:gd name="connsiteX1" fmla="*/ 361667 w 1453487"/>
                    <a:gd name="connsiteY1" fmla="*/ 0 h 2941093"/>
                    <a:gd name="connsiteX2" fmla="*/ 552735 w 1453487"/>
                    <a:gd name="connsiteY2" fmla="*/ 252483 h 2941093"/>
                    <a:gd name="connsiteX3" fmla="*/ 1000263 w 1453487"/>
                    <a:gd name="connsiteY3" fmla="*/ 260435 h 2941093"/>
                    <a:gd name="connsiteX4" fmla="*/ 1173708 w 1453487"/>
                    <a:gd name="connsiteY4" fmla="*/ 6825 h 2941093"/>
                    <a:gd name="connsiteX5" fmla="*/ 1453487 w 1453487"/>
                    <a:gd name="connsiteY5" fmla="*/ 1514901 h 2941093"/>
                    <a:gd name="connsiteX6" fmla="*/ 641445 w 1453487"/>
                    <a:gd name="connsiteY6" fmla="*/ 2941093 h 2941093"/>
                    <a:gd name="connsiteX7" fmla="*/ 0 w 1453487"/>
                    <a:gd name="connsiteY7" fmla="*/ 1521726 h 2941093"/>
                    <a:gd name="connsiteX0" fmla="*/ 0 w 1453487"/>
                    <a:gd name="connsiteY0" fmla="*/ 1521726 h 2941093"/>
                    <a:gd name="connsiteX1" fmla="*/ 361667 w 1453487"/>
                    <a:gd name="connsiteY1" fmla="*/ 0 h 2941093"/>
                    <a:gd name="connsiteX2" fmla="*/ 549886 w 1453487"/>
                    <a:gd name="connsiteY2" fmla="*/ 252483 h 2941093"/>
                    <a:gd name="connsiteX3" fmla="*/ 1000263 w 1453487"/>
                    <a:gd name="connsiteY3" fmla="*/ 260435 h 2941093"/>
                    <a:gd name="connsiteX4" fmla="*/ 1173708 w 1453487"/>
                    <a:gd name="connsiteY4" fmla="*/ 6825 h 2941093"/>
                    <a:gd name="connsiteX5" fmla="*/ 1453487 w 1453487"/>
                    <a:gd name="connsiteY5" fmla="*/ 1514901 h 2941093"/>
                    <a:gd name="connsiteX6" fmla="*/ 641445 w 1453487"/>
                    <a:gd name="connsiteY6" fmla="*/ 2941093 h 2941093"/>
                    <a:gd name="connsiteX7" fmla="*/ 0 w 1453487"/>
                    <a:gd name="connsiteY7" fmla="*/ 1521726 h 2941093"/>
                    <a:gd name="connsiteX0" fmla="*/ 0 w 1453487"/>
                    <a:gd name="connsiteY0" fmla="*/ 1521726 h 2941093"/>
                    <a:gd name="connsiteX1" fmla="*/ 361667 w 1453487"/>
                    <a:gd name="connsiteY1" fmla="*/ 0 h 2941093"/>
                    <a:gd name="connsiteX2" fmla="*/ 549886 w 1453487"/>
                    <a:gd name="connsiteY2" fmla="*/ 252483 h 2941093"/>
                    <a:gd name="connsiteX3" fmla="*/ 997414 w 1453487"/>
                    <a:gd name="connsiteY3" fmla="*/ 257587 h 2941093"/>
                    <a:gd name="connsiteX4" fmla="*/ 1173708 w 1453487"/>
                    <a:gd name="connsiteY4" fmla="*/ 6825 h 2941093"/>
                    <a:gd name="connsiteX5" fmla="*/ 1453487 w 1453487"/>
                    <a:gd name="connsiteY5" fmla="*/ 1514901 h 2941093"/>
                    <a:gd name="connsiteX6" fmla="*/ 641445 w 1453487"/>
                    <a:gd name="connsiteY6" fmla="*/ 2941093 h 2941093"/>
                    <a:gd name="connsiteX7" fmla="*/ 0 w 1453487"/>
                    <a:gd name="connsiteY7" fmla="*/ 1521726 h 2941093"/>
                    <a:gd name="connsiteX0" fmla="*/ 0 w 1453487"/>
                    <a:gd name="connsiteY0" fmla="*/ 1521726 h 2941093"/>
                    <a:gd name="connsiteX1" fmla="*/ 361667 w 1453487"/>
                    <a:gd name="connsiteY1" fmla="*/ 0 h 2941093"/>
                    <a:gd name="connsiteX2" fmla="*/ 549886 w 1453487"/>
                    <a:gd name="connsiteY2" fmla="*/ 252483 h 2941093"/>
                    <a:gd name="connsiteX3" fmla="*/ 997414 w 1453487"/>
                    <a:gd name="connsiteY3" fmla="*/ 251890 h 2941093"/>
                    <a:gd name="connsiteX4" fmla="*/ 1173708 w 1453487"/>
                    <a:gd name="connsiteY4" fmla="*/ 6825 h 2941093"/>
                    <a:gd name="connsiteX5" fmla="*/ 1453487 w 1453487"/>
                    <a:gd name="connsiteY5" fmla="*/ 1514901 h 2941093"/>
                    <a:gd name="connsiteX6" fmla="*/ 641445 w 1453487"/>
                    <a:gd name="connsiteY6" fmla="*/ 2941093 h 2941093"/>
                    <a:gd name="connsiteX7" fmla="*/ 0 w 1453487"/>
                    <a:gd name="connsiteY7" fmla="*/ 1521726 h 2941093"/>
                    <a:gd name="connsiteX0" fmla="*/ 0 w 1453487"/>
                    <a:gd name="connsiteY0" fmla="*/ 1541666 h 2961033"/>
                    <a:gd name="connsiteX1" fmla="*/ 364516 w 1453487"/>
                    <a:gd name="connsiteY1" fmla="*/ 0 h 2961033"/>
                    <a:gd name="connsiteX2" fmla="*/ 549886 w 1453487"/>
                    <a:gd name="connsiteY2" fmla="*/ 272423 h 2961033"/>
                    <a:gd name="connsiteX3" fmla="*/ 997414 w 1453487"/>
                    <a:gd name="connsiteY3" fmla="*/ 271830 h 2961033"/>
                    <a:gd name="connsiteX4" fmla="*/ 1173708 w 1453487"/>
                    <a:gd name="connsiteY4" fmla="*/ 26765 h 2961033"/>
                    <a:gd name="connsiteX5" fmla="*/ 1453487 w 1453487"/>
                    <a:gd name="connsiteY5" fmla="*/ 1534841 h 2961033"/>
                    <a:gd name="connsiteX6" fmla="*/ 641445 w 1453487"/>
                    <a:gd name="connsiteY6" fmla="*/ 2961033 h 2961033"/>
                    <a:gd name="connsiteX7" fmla="*/ 0 w 1453487"/>
                    <a:gd name="connsiteY7" fmla="*/ 1541666 h 2961033"/>
                    <a:gd name="connsiteX0" fmla="*/ 0 w 1453487"/>
                    <a:gd name="connsiteY0" fmla="*/ 1541666 h 2961033"/>
                    <a:gd name="connsiteX1" fmla="*/ 364516 w 1453487"/>
                    <a:gd name="connsiteY1" fmla="*/ 0 h 2961033"/>
                    <a:gd name="connsiteX2" fmla="*/ 547038 w 1453487"/>
                    <a:gd name="connsiteY2" fmla="*/ 269574 h 2961033"/>
                    <a:gd name="connsiteX3" fmla="*/ 997414 w 1453487"/>
                    <a:gd name="connsiteY3" fmla="*/ 271830 h 2961033"/>
                    <a:gd name="connsiteX4" fmla="*/ 1173708 w 1453487"/>
                    <a:gd name="connsiteY4" fmla="*/ 26765 h 2961033"/>
                    <a:gd name="connsiteX5" fmla="*/ 1453487 w 1453487"/>
                    <a:gd name="connsiteY5" fmla="*/ 1534841 h 2961033"/>
                    <a:gd name="connsiteX6" fmla="*/ 641445 w 1453487"/>
                    <a:gd name="connsiteY6" fmla="*/ 2961033 h 2961033"/>
                    <a:gd name="connsiteX7" fmla="*/ 0 w 1453487"/>
                    <a:gd name="connsiteY7" fmla="*/ 1541666 h 2961033"/>
                    <a:gd name="connsiteX0" fmla="*/ 0 w 1453487"/>
                    <a:gd name="connsiteY0" fmla="*/ 1541666 h 2961033"/>
                    <a:gd name="connsiteX1" fmla="*/ 364516 w 1453487"/>
                    <a:gd name="connsiteY1" fmla="*/ 0 h 2961033"/>
                    <a:gd name="connsiteX2" fmla="*/ 547038 w 1453487"/>
                    <a:gd name="connsiteY2" fmla="*/ 269574 h 2961033"/>
                    <a:gd name="connsiteX3" fmla="*/ 1000263 w 1453487"/>
                    <a:gd name="connsiteY3" fmla="*/ 268982 h 2961033"/>
                    <a:gd name="connsiteX4" fmla="*/ 1173708 w 1453487"/>
                    <a:gd name="connsiteY4" fmla="*/ 26765 h 2961033"/>
                    <a:gd name="connsiteX5" fmla="*/ 1453487 w 1453487"/>
                    <a:gd name="connsiteY5" fmla="*/ 1534841 h 2961033"/>
                    <a:gd name="connsiteX6" fmla="*/ 641445 w 1453487"/>
                    <a:gd name="connsiteY6" fmla="*/ 2961033 h 2961033"/>
                    <a:gd name="connsiteX7" fmla="*/ 0 w 1453487"/>
                    <a:gd name="connsiteY7" fmla="*/ 1541666 h 2961033"/>
                    <a:gd name="connsiteX0" fmla="*/ 0 w 1453487"/>
                    <a:gd name="connsiteY0" fmla="*/ 1541666 h 2961033"/>
                    <a:gd name="connsiteX1" fmla="*/ 364516 w 1453487"/>
                    <a:gd name="connsiteY1" fmla="*/ 0 h 2961033"/>
                    <a:gd name="connsiteX2" fmla="*/ 547038 w 1453487"/>
                    <a:gd name="connsiteY2" fmla="*/ 269574 h 2961033"/>
                    <a:gd name="connsiteX3" fmla="*/ 994566 w 1453487"/>
                    <a:gd name="connsiteY3" fmla="*/ 271831 h 2961033"/>
                    <a:gd name="connsiteX4" fmla="*/ 1173708 w 1453487"/>
                    <a:gd name="connsiteY4" fmla="*/ 26765 h 2961033"/>
                    <a:gd name="connsiteX5" fmla="*/ 1453487 w 1453487"/>
                    <a:gd name="connsiteY5" fmla="*/ 1534841 h 2961033"/>
                    <a:gd name="connsiteX6" fmla="*/ 641445 w 1453487"/>
                    <a:gd name="connsiteY6" fmla="*/ 2961033 h 2961033"/>
                    <a:gd name="connsiteX7" fmla="*/ 0 w 1453487"/>
                    <a:gd name="connsiteY7" fmla="*/ 1541666 h 2961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53487" h="2961033">
                      <a:moveTo>
                        <a:pt x="0" y="1541666"/>
                      </a:moveTo>
                      <a:lnTo>
                        <a:pt x="364516" y="0"/>
                      </a:lnTo>
                      <a:lnTo>
                        <a:pt x="547038" y="269574"/>
                      </a:lnTo>
                      <a:lnTo>
                        <a:pt x="994566" y="271831"/>
                      </a:lnTo>
                      <a:lnTo>
                        <a:pt x="1173708" y="26765"/>
                      </a:lnTo>
                      <a:lnTo>
                        <a:pt x="1453487" y="1534841"/>
                      </a:lnTo>
                      <a:lnTo>
                        <a:pt x="641445" y="2961033"/>
                      </a:lnTo>
                      <a:lnTo>
                        <a:pt x="0" y="1541666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p:grpSp>
          <p:grpSp>
            <p:nvGrpSpPr>
              <p:cNvPr id="299" name="Group 298"/>
              <p:cNvGrpSpPr/>
              <p:nvPr/>
            </p:nvGrpSpPr>
            <p:grpSpPr>
              <a:xfrm flipH="1">
                <a:off x="5826145" y="2671935"/>
                <a:ext cx="276817" cy="298495"/>
                <a:chOff x="-7791742" y="-2283273"/>
                <a:chExt cx="8816598" cy="9507034"/>
              </a:xfrm>
              <a:solidFill>
                <a:srgbClr val="4A5862"/>
              </a:solidFill>
            </p:grpSpPr>
            <p:sp>
              <p:nvSpPr>
                <p:cNvPr id="300" name="Freeform 299"/>
                <p:cNvSpPr/>
                <p:nvPr/>
              </p:nvSpPr>
              <p:spPr>
                <a:xfrm>
                  <a:off x="-5241118" y="-2283273"/>
                  <a:ext cx="4888752" cy="5307884"/>
                </a:xfrm>
                <a:custGeom>
                  <a:avLst/>
                  <a:gdLst>
                    <a:gd name="connsiteX0" fmla="*/ 3409950 w 6825423"/>
                    <a:gd name="connsiteY0" fmla="*/ 0 h 7410594"/>
                    <a:gd name="connsiteX1" fmla="*/ 6229951 w 6825423"/>
                    <a:gd name="connsiteY1" fmla="*/ 2516401 h 7410594"/>
                    <a:gd name="connsiteX2" fmla="*/ 6238704 w 6825423"/>
                    <a:gd name="connsiteY2" fmla="*/ 2557692 h 7410594"/>
                    <a:gd name="connsiteX3" fmla="*/ 6296533 w 6825423"/>
                    <a:gd name="connsiteY3" fmla="*/ 2595147 h 7410594"/>
                    <a:gd name="connsiteX4" fmla="*/ 6674736 w 6825423"/>
                    <a:gd name="connsiteY4" fmla="*/ 2949584 h 7410594"/>
                    <a:gd name="connsiteX5" fmla="*/ 6674736 w 6825423"/>
                    <a:gd name="connsiteY5" fmla="*/ 4422766 h 7410594"/>
                    <a:gd name="connsiteX6" fmla="*/ 6134530 w 6825423"/>
                    <a:gd name="connsiteY6" fmla="*/ 4903781 h 7410594"/>
                    <a:gd name="connsiteX7" fmla="*/ 6097506 w 6825423"/>
                    <a:gd name="connsiteY7" fmla="*/ 4909551 h 7410594"/>
                    <a:gd name="connsiteX8" fmla="*/ 6054756 w 6825423"/>
                    <a:gd name="connsiteY8" fmla="*/ 5016817 h 7410594"/>
                    <a:gd name="connsiteX9" fmla="*/ 3352800 w 6825423"/>
                    <a:gd name="connsiteY9" fmla="*/ 7410450 h 7410594"/>
                    <a:gd name="connsiteX10" fmla="*/ 799523 w 6825423"/>
                    <a:gd name="connsiteY10" fmla="*/ 5059710 h 7410594"/>
                    <a:gd name="connsiteX11" fmla="*/ 738130 w 6825423"/>
                    <a:gd name="connsiteY11" fmla="*/ 4892092 h 7410594"/>
                    <a:gd name="connsiteX12" fmla="*/ 690893 w 6825423"/>
                    <a:gd name="connsiteY12" fmla="*/ 4884731 h 7410594"/>
                    <a:gd name="connsiteX13" fmla="*/ 150687 w 6825423"/>
                    <a:gd name="connsiteY13" fmla="*/ 4403716 h 7410594"/>
                    <a:gd name="connsiteX14" fmla="*/ 150687 w 6825423"/>
                    <a:gd name="connsiteY14" fmla="*/ 2930534 h 7410594"/>
                    <a:gd name="connsiteX15" fmla="*/ 436548 w 6825423"/>
                    <a:gd name="connsiteY15" fmla="*/ 2646152 h 7410594"/>
                    <a:gd name="connsiteX16" fmla="*/ 522375 w 6825423"/>
                    <a:gd name="connsiteY16" fmla="*/ 2581039 h 7410594"/>
                    <a:gd name="connsiteX17" fmla="*/ 543969 w 6825423"/>
                    <a:gd name="connsiteY17" fmla="*/ 2473931 h 7410594"/>
                    <a:gd name="connsiteX18" fmla="*/ 3409950 w 6825423"/>
                    <a:gd name="connsiteY18" fmla="*/ 0 h 74105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6825423" h="7410594">
                      <a:moveTo>
                        <a:pt x="3409950" y="0"/>
                      </a:moveTo>
                      <a:cubicBezTo>
                        <a:pt x="4734941" y="0"/>
                        <a:pt x="5856099" y="1058526"/>
                        <a:pt x="6229951" y="2516401"/>
                      </a:cubicBezTo>
                      <a:lnTo>
                        <a:pt x="6238704" y="2557692"/>
                      </a:lnTo>
                      <a:lnTo>
                        <a:pt x="6296533" y="2595147"/>
                      </a:lnTo>
                      <a:cubicBezTo>
                        <a:pt x="6416937" y="2679806"/>
                        <a:pt x="6549956" y="2799961"/>
                        <a:pt x="6674736" y="2949584"/>
                      </a:cubicBezTo>
                      <a:cubicBezTo>
                        <a:pt x="6821179" y="3212045"/>
                        <a:pt x="6923689" y="3855505"/>
                        <a:pt x="6674736" y="4422766"/>
                      </a:cubicBezTo>
                      <a:cubicBezTo>
                        <a:pt x="6575328" y="4635424"/>
                        <a:pt x="6329416" y="4856355"/>
                        <a:pt x="6134530" y="4903781"/>
                      </a:cubicBezTo>
                      <a:lnTo>
                        <a:pt x="6097506" y="4909551"/>
                      </a:lnTo>
                      <a:lnTo>
                        <a:pt x="6054756" y="5016817"/>
                      </a:lnTo>
                      <a:cubicBezTo>
                        <a:pt x="5478809" y="6376352"/>
                        <a:pt x="4218682" y="7424738"/>
                        <a:pt x="3352800" y="7410450"/>
                      </a:cubicBezTo>
                      <a:cubicBezTo>
                        <a:pt x="2486918" y="7396163"/>
                        <a:pt x="1360736" y="6426399"/>
                        <a:pt x="799523" y="5059710"/>
                      </a:cubicBezTo>
                      <a:lnTo>
                        <a:pt x="738130" y="4892092"/>
                      </a:lnTo>
                      <a:lnTo>
                        <a:pt x="690893" y="4884731"/>
                      </a:lnTo>
                      <a:cubicBezTo>
                        <a:pt x="496007" y="4837305"/>
                        <a:pt x="250095" y="4616374"/>
                        <a:pt x="150687" y="4403716"/>
                      </a:cubicBezTo>
                      <a:cubicBezTo>
                        <a:pt x="-98266" y="3836455"/>
                        <a:pt x="4244" y="3192995"/>
                        <a:pt x="150687" y="2930534"/>
                      </a:cubicBezTo>
                      <a:cubicBezTo>
                        <a:pt x="244273" y="2818317"/>
                        <a:pt x="342492" y="2722675"/>
                        <a:pt x="436548" y="2646152"/>
                      </a:cubicBezTo>
                      <a:lnTo>
                        <a:pt x="522375" y="2581039"/>
                      </a:lnTo>
                      <a:lnTo>
                        <a:pt x="543969" y="2473931"/>
                      </a:lnTo>
                      <a:cubicBezTo>
                        <a:pt x="882058" y="983022"/>
                        <a:pt x="2084958" y="0"/>
                        <a:pt x="3409950" y="0"/>
                      </a:cubicBez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  <p:sp>
              <p:nvSpPr>
                <p:cNvPr id="301" name="Rectangle 92"/>
                <p:cNvSpPr/>
                <p:nvPr/>
              </p:nvSpPr>
              <p:spPr>
                <a:xfrm>
                  <a:off x="-7791742" y="2783937"/>
                  <a:ext cx="8816598" cy="4439824"/>
                </a:xfrm>
                <a:custGeom>
                  <a:avLst/>
                  <a:gdLst>
                    <a:gd name="connsiteX0" fmla="*/ 0 w 13620364"/>
                    <a:gd name="connsiteY0" fmla="*/ 0 h 6310100"/>
                    <a:gd name="connsiteX1" fmla="*/ 13620364 w 13620364"/>
                    <a:gd name="connsiteY1" fmla="*/ 0 h 6310100"/>
                    <a:gd name="connsiteX2" fmla="*/ 13620364 w 13620364"/>
                    <a:gd name="connsiteY2" fmla="*/ 6310100 h 6310100"/>
                    <a:gd name="connsiteX3" fmla="*/ 0 w 13620364"/>
                    <a:gd name="connsiteY3" fmla="*/ 6310100 h 6310100"/>
                    <a:gd name="connsiteX4" fmla="*/ 0 w 13620364"/>
                    <a:gd name="connsiteY4" fmla="*/ 0 h 6310100"/>
                    <a:gd name="connsiteX0" fmla="*/ 0 w 13620364"/>
                    <a:gd name="connsiteY0" fmla="*/ 1 h 6310101"/>
                    <a:gd name="connsiteX1" fmla="*/ 6914764 w 13620364"/>
                    <a:gd name="connsiteY1" fmla="*/ 0 h 6310101"/>
                    <a:gd name="connsiteX2" fmla="*/ 13620364 w 13620364"/>
                    <a:gd name="connsiteY2" fmla="*/ 1 h 6310101"/>
                    <a:gd name="connsiteX3" fmla="*/ 13620364 w 13620364"/>
                    <a:gd name="connsiteY3" fmla="*/ 6310101 h 6310101"/>
                    <a:gd name="connsiteX4" fmla="*/ 0 w 13620364"/>
                    <a:gd name="connsiteY4" fmla="*/ 6310101 h 6310101"/>
                    <a:gd name="connsiteX5" fmla="*/ 0 w 13620364"/>
                    <a:gd name="connsiteY5" fmla="*/ 1 h 6310101"/>
                    <a:gd name="connsiteX0" fmla="*/ 0 w 13620364"/>
                    <a:gd name="connsiteY0" fmla="*/ 0 h 6310100"/>
                    <a:gd name="connsiteX1" fmla="*/ 6774087 w 13620364"/>
                    <a:gd name="connsiteY1" fmla="*/ 5017476 h 6310100"/>
                    <a:gd name="connsiteX2" fmla="*/ 13620364 w 13620364"/>
                    <a:gd name="connsiteY2" fmla="*/ 0 h 6310100"/>
                    <a:gd name="connsiteX3" fmla="*/ 13620364 w 13620364"/>
                    <a:gd name="connsiteY3" fmla="*/ 6310100 h 6310100"/>
                    <a:gd name="connsiteX4" fmla="*/ 0 w 13620364"/>
                    <a:gd name="connsiteY4" fmla="*/ 6310100 h 6310100"/>
                    <a:gd name="connsiteX5" fmla="*/ 0 w 13620364"/>
                    <a:gd name="connsiteY5" fmla="*/ 0 h 6310100"/>
                    <a:gd name="connsiteX0" fmla="*/ 0 w 13620364"/>
                    <a:gd name="connsiteY0" fmla="*/ 0 h 6310100"/>
                    <a:gd name="connsiteX1" fmla="*/ 6774087 w 13620364"/>
                    <a:gd name="connsiteY1" fmla="*/ 5017476 h 6310100"/>
                    <a:gd name="connsiteX2" fmla="*/ 10994394 w 13620364"/>
                    <a:gd name="connsiteY2" fmla="*/ 1852246 h 6310100"/>
                    <a:gd name="connsiteX3" fmla="*/ 13620364 w 13620364"/>
                    <a:gd name="connsiteY3" fmla="*/ 0 h 6310100"/>
                    <a:gd name="connsiteX4" fmla="*/ 13620364 w 13620364"/>
                    <a:gd name="connsiteY4" fmla="*/ 6310100 h 6310100"/>
                    <a:gd name="connsiteX5" fmla="*/ 0 w 13620364"/>
                    <a:gd name="connsiteY5" fmla="*/ 6310100 h 6310100"/>
                    <a:gd name="connsiteX6" fmla="*/ 0 w 13620364"/>
                    <a:gd name="connsiteY6" fmla="*/ 0 h 6310100"/>
                    <a:gd name="connsiteX0" fmla="*/ 0 w 13620364"/>
                    <a:gd name="connsiteY0" fmla="*/ 0 h 6310100"/>
                    <a:gd name="connsiteX1" fmla="*/ 6774087 w 13620364"/>
                    <a:gd name="connsiteY1" fmla="*/ 5017476 h 6310100"/>
                    <a:gd name="connsiteX2" fmla="*/ 9235932 w 13620364"/>
                    <a:gd name="connsiteY2" fmla="*/ 23446 h 6310100"/>
                    <a:gd name="connsiteX3" fmla="*/ 13620364 w 13620364"/>
                    <a:gd name="connsiteY3" fmla="*/ 0 h 6310100"/>
                    <a:gd name="connsiteX4" fmla="*/ 13620364 w 13620364"/>
                    <a:gd name="connsiteY4" fmla="*/ 6310100 h 6310100"/>
                    <a:gd name="connsiteX5" fmla="*/ 0 w 13620364"/>
                    <a:gd name="connsiteY5" fmla="*/ 6310100 h 6310100"/>
                    <a:gd name="connsiteX6" fmla="*/ 0 w 13620364"/>
                    <a:gd name="connsiteY6" fmla="*/ 0 h 6310100"/>
                    <a:gd name="connsiteX0" fmla="*/ 0 w 13620364"/>
                    <a:gd name="connsiteY0" fmla="*/ 0 h 6310100"/>
                    <a:gd name="connsiteX1" fmla="*/ 2108302 w 13620364"/>
                    <a:gd name="connsiteY1" fmla="*/ 1547446 h 6310100"/>
                    <a:gd name="connsiteX2" fmla="*/ 6774087 w 13620364"/>
                    <a:gd name="connsiteY2" fmla="*/ 5017476 h 6310100"/>
                    <a:gd name="connsiteX3" fmla="*/ 9235932 w 13620364"/>
                    <a:gd name="connsiteY3" fmla="*/ 23446 h 6310100"/>
                    <a:gd name="connsiteX4" fmla="*/ 13620364 w 13620364"/>
                    <a:gd name="connsiteY4" fmla="*/ 0 h 6310100"/>
                    <a:gd name="connsiteX5" fmla="*/ 13620364 w 13620364"/>
                    <a:gd name="connsiteY5" fmla="*/ 6310100 h 6310100"/>
                    <a:gd name="connsiteX6" fmla="*/ 0 w 13620364"/>
                    <a:gd name="connsiteY6" fmla="*/ 6310100 h 6310100"/>
                    <a:gd name="connsiteX7" fmla="*/ 0 w 13620364"/>
                    <a:gd name="connsiteY7" fmla="*/ 0 h 6310100"/>
                    <a:gd name="connsiteX0" fmla="*/ 0 w 13620364"/>
                    <a:gd name="connsiteY0" fmla="*/ 0 h 6310100"/>
                    <a:gd name="connsiteX1" fmla="*/ 4406025 w 13620364"/>
                    <a:gd name="connsiteY1" fmla="*/ 46892 h 6310100"/>
                    <a:gd name="connsiteX2" fmla="*/ 6774087 w 13620364"/>
                    <a:gd name="connsiteY2" fmla="*/ 5017476 h 6310100"/>
                    <a:gd name="connsiteX3" fmla="*/ 9235932 w 13620364"/>
                    <a:gd name="connsiteY3" fmla="*/ 23446 h 6310100"/>
                    <a:gd name="connsiteX4" fmla="*/ 13620364 w 13620364"/>
                    <a:gd name="connsiteY4" fmla="*/ 0 h 6310100"/>
                    <a:gd name="connsiteX5" fmla="*/ 13620364 w 13620364"/>
                    <a:gd name="connsiteY5" fmla="*/ 6310100 h 6310100"/>
                    <a:gd name="connsiteX6" fmla="*/ 0 w 13620364"/>
                    <a:gd name="connsiteY6" fmla="*/ 6310100 h 6310100"/>
                    <a:gd name="connsiteX7" fmla="*/ 0 w 13620364"/>
                    <a:gd name="connsiteY7" fmla="*/ 0 h 6310100"/>
                    <a:gd name="connsiteX0" fmla="*/ 0 w 13620364"/>
                    <a:gd name="connsiteY0" fmla="*/ 0 h 6310100"/>
                    <a:gd name="connsiteX1" fmla="*/ 4406025 w 13620364"/>
                    <a:gd name="connsiteY1" fmla="*/ 46892 h 6310100"/>
                    <a:gd name="connsiteX2" fmla="*/ 6774087 w 13620364"/>
                    <a:gd name="connsiteY2" fmla="*/ 5017476 h 6310100"/>
                    <a:gd name="connsiteX3" fmla="*/ 9235932 w 13620364"/>
                    <a:gd name="connsiteY3" fmla="*/ 23446 h 6310100"/>
                    <a:gd name="connsiteX4" fmla="*/ 13620364 w 13620364"/>
                    <a:gd name="connsiteY4" fmla="*/ 0 h 6310100"/>
                    <a:gd name="connsiteX5" fmla="*/ 13620364 w 13620364"/>
                    <a:gd name="connsiteY5" fmla="*/ 6310100 h 6310100"/>
                    <a:gd name="connsiteX6" fmla="*/ 10830271 w 13620364"/>
                    <a:gd name="connsiteY6" fmla="*/ 6307015 h 6310100"/>
                    <a:gd name="connsiteX7" fmla="*/ 0 w 13620364"/>
                    <a:gd name="connsiteY7" fmla="*/ 6310100 h 6310100"/>
                    <a:gd name="connsiteX8" fmla="*/ 0 w 13620364"/>
                    <a:gd name="connsiteY8" fmla="*/ 0 h 6310100"/>
                    <a:gd name="connsiteX0" fmla="*/ 0 w 13620364"/>
                    <a:gd name="connsiteY0" fmla="*/ 0 h 6310100"/>
                    <a:gd name="connsiteX1" fmla="*/ 4406025 w 13620364"/>
                    <a:gd name="connsiteY1" fmla="*/ 46892 h 6310100"/>
                    <a:gd name="connsiteX2" fmla="*/ 6774087 w 13620364"/>
                    <a:gd name="connsiteY2" fmla="*/ 5017476 h 6310100"/>
                    <a:gd name="connsiteX3" fmla="*/ 9235932 w 13620364"/>
                    <a:gd name="connsiteY3" fmla="*/ 23446 h 6310100"/>
                    <a:gd name="connsiteX4" fmla="*/ 13620364 w 13620364"/>
                    <a:gd name="connsiteY4" fmla="*/ 0 h 6310100"/>
                    <a:gd name="connsiteX5" fmla="*/ 13620364 w 13620364"/>
                    <a:gd name="connsiteY5" fmla="*/ 6310100 h 6310100"/>
                    <a:gd name="connsiteX6" fmla="*/ 10830271 w 13620364"/>
                    <a:gd name="connsiteY6" fmla="*/ 6307015 h 6310100"/>
                    <a:gd name="connsiteX7" fmla="*/ 9681410 w 13620364"/>
                    <a:gd name="connsiteY7" fmla="*/ 6283569 h 6310100"/>
                    <a:gd name="connsiteX8" fmla="*/ 0 w 13620364"/>
                    <a:gd name="connsiteY8" fmla="*/ 6310100 h 6310100"/>
                    <a:gd name="connsiteX9" fmla="*/ 0 w 13620364"/>
                    <a:gd name="connsiteY9" fmla="*/ 0 h 6310100"/>
                    <a:gd name="connsiteX0" fmla="*/ 0 w 13620364"/>
                    <a:gd name="connsiteY0" fmla="*/ 0 h 6330461"/>
                    <a:gd name="connsiteX1" fmla="*/ 4406025 w 13620364"/>
                    <a:gd name="connsiteY1" fmla="*/ 46892 h 6330461"/>
                    <a:gd name="connsiteX2" fmla="*/ 6774087 w 13620364"/>
                    <a:gd name="connsiteY2" fmla="*/ 5017476 h 6330461"/>
                    <a:gd name="connsiteX3" fmla="*/ 9235932 w 13620364"/>
                    <a:gd name="connsiteY3" fmla="*/ 23446 h 6330461"/>
                    <a:gd name="connsiteX4" fmla="*/ 13620364 w 13620364"/>
                    <a:gd name="connsiteY4" fmla="*/ 0 h 6330461"/>
                    <a:gd name="connsiteX5" fmla="*/ 13620364 w 13620364"/>
                    <a:gd name="connsiteY5" fmla="*/ 6310100 h 6330461"/>
                    <a:gd name="connsiteX6" fmla="*/ 10830271 w 13620364"/>
                    <a:gd name="connsiteY6" fmla="*/ 6307015 h 6330461"/>
                    <a:gd name="connsiteX7" fmla="*/ 10220671 w 13620364"/>
                    <a:gd name="connsiteY7" fmla="*/ 6330461 h 6330461"/>
                    <a:gd name="connsiteX8" fmla="*/ 0 w 13620364"/>
                    <a:gd name="connsiteY8" fmla="*/ 6310100 h 6330461"/>
                    <a:gd name="connsiteX9" fmla="*/ 0 w 13620364"/>
                    <a:gd name="connsiteY9" fmla="*/ 0 h 6330461"/>
                    <a:gd name="connsiteX0" fmla="*/ 0 w 13620364"/>
                    <a:gd name="connsiteY0" fmla="*/ 0 h 6310100"/>
                    <a:gd name="connsiteX1" fmla="*/ 4406025 w 13620364"/>
                    <a:gd name="connsiteY1" fmla="*/ 46892 h 6310100"/>
                    <a:gd name="connsiteX2" fmla="*/ 6774087 w 13620364"/>
                    <a:gd name="connsiteY2" fmla="*/ 5017476 h 6310100"/>
                    <a:gd name="connsiteX3" fmla="*/ 9235932 w 13620364"/>
                    <a:gd name="connsiteY3" fmla="*/ 23446 h 6310100"/>
                    <a:gd name="connsiteX4" fmla="*/ 13620364 w 13620364"/>
                    <a:gd name="connsiteY4" fmla="*/ 0 h 6310100"/>
                    <a:gd name="connsiteX5" fmla="*/ 13620364 w 13620364"/>
                    <a:gd name="connsiteY5" fmla="*/ 6310100 h 6310100"/>
                    <a:gd name="connsiteX6" fmla="*/ 10830271 w 13620364"/>
                    <a:gd name="connsiteY6" fmla="*/ 6307015 h 6310100"/>
                    <a:gd name="connsiteX7" fmla="*/ 7594702 w 13620364"/>
                    <a:gd name="connsiteY7" fmla="*/ 6213230 h 6310100"/>
                    <a:gd name="connsiteX8" fmla="*/ 0 w 13620364"/>
                    <a:gd name="connsiteY8" fmla="*/ 6310100 h 6310100"/>
                    <a:gd name="connsiteX9" fmla="*/ 0 w 13620364"/>
                    <a:gd name="connsiteY9" fmla="*/ 0 h 6310100"/>
                    <a:gd name="connsiteX0" fmla="*/ 0 w 13620364"/>
                    <a:gd name="connsiteY0" fmla="*/ 0 h 6310100"/>
                    <a:gd name="connsiteX1" fmla="*/ 4406025 w 13620364"/>
                    <a:gd name="connsiteY1" fmla="*/ 46892 h 6310100"/>
                    <a:gd name="connsiteX2" fmla="*/ 6774087 w 13620364"/>
                    <a:gd name="connsiteY2" fmla="*/ 5017476 h 6310100"/>
                    <a:gd name="connsiteX3" fmla="*/ 9235932 w 13620364"/>
                    <a:gd name="connsiteY3" fmla="*/ 23446 h 6310100"/>
                    <a:gd name="connsiteX4" fmla="*/ 13620364 w 13620364"/>
                    <a:gd name="connsiteY4" fmla="*/ 0 h 6310100"/>
                    <a:gd name="connsiteX5" fmla="*/ 13620364 w 13620364"/>
                    <a:gd name="connsiteY5" fmla="*/ 6310100 h 6310100"/>
                    <a:gd name="connsiteX6" fmla="*/ 10830271 w 13620364"/>
                    <a:gd name="connsiteY6" fmla="*/ 6307015 h 6310100"/>
                    <a:gd name="connsiteX7" fmla="*/ 10384794 w 13620364"/>
                    <a:gd name="connsiteY7" fmla="*/ 6283569 h 6310100"/>
                    <a:gd name="connsiteX8" fmla="*/ 7594702 w 13620364"/>
                    <a:gd name="connsiteY8" fmla="*/ 6213230 h 6310100"/>
                    <a:gd name="connsiteX9" fmla="*/ 0 w 13620364"/>
                    <a:gd name="connsiteY9" fmla="*/ 6310100 h 6310100"/>
                    <a:gd name="connsiteX10" fmla="*/ 0 w 13620364"/>
                    <a:gd name="connsiteY10" fmla="*/ 0 h 6310100"/>
                    <a:gd name="connsiteX0" fmla="*/ 0 w 13620364"/>
                    <a:gd name="connsiteY0" fmla="*/ 0 h 6310100"/>
                    <a:gd name="connsiteX1" fmla="*/ 4406025 w 13620364"/>
                    <a:gd name="connsiteY1" fmla="*/ 46892 h 6310100"/>
                    <a:gd name="connsiteX2" fmla="*/ 6774087 w 13620364"/>
                    <a:gd name="connsiteY2" fmla="*/ 5017476 h 6310100"/>
                    <a:gd name="connsiteX3" fmla="*/ 9235932 w 13620364"/>
                    <a:gd name="connsiteY3" fmla="*/ 23446 h 6310100"/>
                    <a:gd name="connsiteX4" fmla="*/ 13620364 w 13620364"/>
                    <a:gd name="connsiteY4" fmla="*/ 0 h 6310100"/>
                    <a:gd name="connsiteX5" fmla="*/ 13620364 w 13620364"/>
                    <a:gd name="connsiteY5" fmla="*/ 6310100 h 6310100"/>
                    <a:gd name="connsiteX6" fmla="*/ 10830271 w 13620364"/>
                    <a:gd name="connsiteY6" fmla="*/ 6307015 h 6310100"/>
                    <a:gd name="connsiteX7" fmla="*/ 10877164 w 13620364"/>
                    <a:gd name="connsiteY7" fmla="*/ 4032738 h 6310100"/>
                    <a:gd name="connsiteX8" fmla="*/ 7594702 w 13620364"/>
                    <a:gd name="connsiteY8" fmla="*/ 6213230 h 6310100"/>
                    <a:gd name="connsiteX9" fmla="*/ 0 w 13620364"/>
                    <a:gd name="connsiteY9" fmla="*/ 6310100 h 6310100"/>
                    <a:gd name="connsiteX10" fmla="*/ 0 w 13620364"/>
                    <a:gd name="connsiteY10" fmla="*/ 0 h 6310100"/>
                    <a:gd name="connsiteX0" fmla="*/ 0 w 13620364"/>
                    <a:gd name="connsiteY0" fmla="*/ 0 h 6310100"/>
                    <a:gd name="connsiteX1" fmla="*/ 4406025 w 13620364"/>
                    <a:gd name="connsiteY1" fmla="*/ 46892 h 6310100"/>
                    <a:gd name="connsiteX2" fmla="*/ 6774087 w 13620364"/>
                    <a:gd name="connsiteY2" fmla="*/ 5017476 h 6310100"/>
                    <a:gd name="connsiteX3" fmla="*/ 9235932 w 13620364"/>
                    <a:gd name="connsiteY3" fmla="*/ 23446 h 6310100"/>
                    <a:gd name="connsiteX4" fmla="*/ 13620364 w 13620364"/>
                    <a:gd name="connsiteY4" fmla="*/ 0 h 6310100"/>
                    <a:gd name="connsiteX5" fmla="*/ 13620364 w 13620364"/>
                    <a:gd name="connsiteY5" fmla="*/ 6310100 h 6310100"/>
                    <a:gd name="connsiteX6" fmla="*/ 10830271 w 13620364"/>
                    <a:gd name="connsiteY6" fmla="*/ 6307015 h 6310100"/>
                    <a:gd name="connsiteX7" fmla="*/ 10783380 w 13620364"/>
                    <a:gd name="connsiteY7" fmla="*/ 4056184 h 6310100"/>
                    <a:gd name="connsiteX8" fmla="*/ 7594702 w 13620364"/>
                    <a:gd name="connsiteY8" fmla="*/ 6213230 h 6310100"/>
                    <a:gd name="connsiteX9" fmla="*/ 0 w 13620364"/>
                    <a:gd name="connsiteY9" fmla="*/ 6310100 h 6310100"/>
                    <a:gd name="connsiteX10" fmla="*/ 0 w 13620364"/>
                    <a:gd name="connsiteY10" fmla="*/ 0 h 6310100"/>
                    <a:gd name="connsiteX0" fmla="*/ 0 w 13620364"/>
                    <a:gd name="connsiteY0" fmla="*/ 0 h 6310100"/>
                    <a:gd name="connsiteX1" fmla="*/ 4406025 w 13620364"/>
                    <a:gd name="connsiteY1" fmla="*/ 46892 h 6310100"/>
                    <a:gd name="connsiteX2" fmla="*/ 6774087 w 13620364"/>
                    <a:gd name="connsiteY2" fmla="*/ 5017476 h 6310100"/>
                    <a:gd name="connsiteX3" fmla="*/ 9235932 w 13620364"/>
                    <a:gd name="connsiteY3" fmla="*/ 23446 h 6310100"/>
                    <a:gd name="connsiteX4" fmla="*/ 13620364 w 13620364"/>
                    <a:gd name="connsiteY4" fmla="*/ 0 h 6310100"/>
                    <a:gd name="connsiteX5" fmla="*/ 13620364 w 13620364"/>
                    <a:gd name="connsiteY5" fmla="*/ 6310100 h 6310100"/>
                    <a:gd name="connsiteX6" fmla="*/ 10830271 w 13620364"/>
                    <a:gd name="connsiteY6" fmla="*/ 6307015 h 6310100"/>
                    <a:gd name="connsiteX7" fmla="*/ 10877165 w 13620364"/>
                    <a:gd name="connsiteY7" fmla="*/ 4103077 h 6310100"/>
                    <a:gd name="connsiteX8" fmla="*/ 7594702 w 13620364"/>
                    <a:gd name="connsiteY8" fmla="*/ 6213230 h 6310100"/>
                    <a:gd name="connsiteX9" fmla="*/ 0 w 13620364"/>
                    <a:gd name="connsiteY9" fmla="*/ 6310100 h 6310100"/>
                    <a:gd name="connsiteX10" fmla="*/ 0 w 13620364"/>
                    <a:gd name="connsiteY10" fmla="*/ 0 h 6310100"/>
                    <a:gd name="connsiteX0" fmla="*/ 0 w 13620364"/>
                    <a:gd name="connsiteY0" fmla="*/ 0 h 6310100"/>
                    <a:gd name="connsiteX1" fmla="*/ 4406025 w 13620364"/>
                    <a:gd name="connsiteY1" fmla="*/ 46892 h 6310100"/>
                    <a:gd name="connsiteX2" fmla="*/ 6774087 w 13620364"/>
                    <a:gd name="connsiteY2" fmla="*/ 5017476 h 6310100"/>
                    <a:gd name="connsiteX3" fmla="*/ 9235932 w 13620364"/>
                    <a:gd name="connsiteY3" fmla="*/ 23446 h 6310100"/>
                    <a:gd name="connsiteX4" fmla="*/ 13620364 w 13620364"/>
                    <a:gd name="connsiteY4" fmla="*/ 0 h 6310100"/>
                    <a:gd name="connsiteX5" fmla="*/ 13620364 w 13620364"/>
                    <a:gd name="connsiteY5" fmla="*/ 6310100 h 6310100"/>
                    <a:gd name="connsiteX6" fmla="*/ 10830271 w 13620364"/>
                    <a:gd name="connsiteY6" fmla="*/ 6307015 h 6310100"/>
                    <a:gd name="connsiteX7" fmla="*/ 10877165 w 13620364"/>
                    <a:gd name="connsiteY7" fmla="*/ 4103077 h 6310100"/>
                    <a:gd name="connsiteX8" fmla="*/ 8931133 w 13620364"/>
                    <a:gd name="connsiteY8" fmla="*/ 5322276 h 6310100"/>
                    <a:gd name="connsiteX9" fmla="*/ 7594702 w 13620364"/>
                    <a:gd name="connsiteY9" fmla="*/ 6213230 h 6310100"/>
                    <a:gd name="connsiteX10" fmla="*/ 0 w 13620364"/>
                    <a:gd name="connsiteY10" fmla="*/ 6310100 h 6310100"/>
                    <a:gd name="connsiteX11" fmla="*/ 0 w 13620364"/>
                    <a:gd name="connsiteY11" fmla="*/ 0 h 6310100"/>
                    <a:gd name="connsiteX0" fmla="*/ 0 w 13620364"/>
                    <a:gd name="connsiteY0" fmla="*/ 0 h 6310100"/>
                    <a:gd name="connsiteX1" fmla="*/ 4406025 w 13620364"/>
                    <a:gd name="connsiteY1" fmla="*/ 46892 h 6310100"/>
                    <a:gd name="connsiteX2" fmla="*/ 6774087 w 13620364"/>
                    <a:gd name="connsiteY2" fmla="*/ 5017476 h 6310100"/>
                    <a:gd name="connsiteX3" fmla="*/ 9235932 w 13620364"/>
                    <a:gd name="connsiteY3" fmla="*/ 23446 h 6310100"/>
                    <a:gd name="connsiteX4" fmla="*/ 13620364 w 13620364"/>
                    <a:gd name="connsiteY4" fmla="*/ 0 h 6310100"/>
                    <a:gd name="connsiteX5" fmla="*/ 13620364 w 13620364"/>
                    <a:gd name="connsiteY5" fmla="*/ 6310100 h 6310100"/>
                    <a:gd name="connsiteX6" fmla="*/ 10830271 w 13620364"/>
                    <a:gd name="connsiteY6" fmla="*/ 6307015 h 6310100"/>
                    <a:gd name="connsiteX7" fmla="*/ 10877165 w 13620364"/>
                    <a:gd name="connsiteY7" fmla="*/ 4103077 h 6310100"/>
                    <a:gd name="connsiteX8" fmla="*/ 10197225 w 13620364"/>
                    <a:gd name="connsiteY8" fmla="*/ 4267200 h 6310100"/>
                    <a:gd name="connsiteX9" fmla="*/ 7594702 w 13620364"/>
                    <a:gd name="connsiteY9" fmla="*/ 6213230 h 6310100"/>
                    <a:gd name="connsiteX10" fmla="*/ 0 w 13620364"/>
                    <a:gd name="connsiteY10" fmla="*/ 6310100 h 6310100"/>
                    <a:gd name="connsiteX11" fmla="*/ 0 w 13620364"/>
                    <a:gd name="connsiteY11" fmla="*/ 0 h 6310100"/>
                    <a:gd name="connsiteX0" fmla="*/ 0 w 13620364"/>
                    <a:gd name="connsiteY0" fmla="*/ 0 h 6310100"/>
                    <a:gd name="connsiteX1" fmla="*/ 4406025 w 13620364"/>
                    <a:gd name="connsiteY1" fmla="*/ 46892 h 6310100"/>
                    <a:gd name="connsiteX2" fmla="*/ 6774087 w 13620364"/>
                    <a:gd name="connsiteY2" fmla="*/ 5017476 h 6310100"/>
                    <a:gd name="connsiteX3" fmla="*/ 9235932 w 13620364"/>
                    <a:gd name="connsiteY3" fmla="*/ 23446 h 6310100"/>
                    <a:gd name="connsiteX4" fmla="*/ 13620364 w 13620364"/>
                    <a:gd name="connsiteY4" fmla="*/ 0 h 6310100"/>
                    <a:gd name="connsiteX5" fmla="*/ 13620364 w 13620364"/>
                    <a:gd name="connsiteY5" fmla="*/ 6310100 h 6310100"/>
                    <a:gd name="connsiteX6" fmla="*/ 10830271 w 13620364"/>
                    <a:gd name="connsiteY6" fmla="*/ 6307015 h 6310100"/>
                    <a:gd name="connsiteX7" fmla="*/ 10877165 w 13620364"/>
                    <a:gd name="connsiteY7" fmla="*/ 4103077 h 6310100"/>
                    <a:gd name="connsiteX8" fmla="*/ 10197225 w 13620364"/>
                    <a:gd name="connsiteY8" fmla="*/ 4267200 h 6310100"/>
                    <a:gd name="connsiteX9" fmla="*/ 10173779 w 13620364"/>
                    <a:gd name="connsiteY9" fmla="*/ 6307015 h 6310100"/>
                    <a:gd name="connsiteX10" fmla="*/ 0 w 13620364"/>
                    <a:gd name="connsiteY10" fmla="*/ 6310100 h 6310100"/>
                    <a:gd name="connsiteX11" fmla="*/ 0 w 13620364"/>
                    <a:gd name="connsiteY11" fmla="*/ 0 h 6310100"/>
                    <a:gd name="connsiteX0" fmla="*/ 0 w 13620364"/>
                    <a:gd name="connsiteY0" fmla="*/ 0 h 6310100"/>
                    <a:gd name="connsiteX1" fmla="*/ 4406025 w 13620364"/>
                    <a:gd name="connsiteY1" fmla="*/ 46892 h 6310100"/>
                    <a:gd name="connsiteX2" fmla="*/ 6774087 w 13620364"/>
                    <a:gd name="connsiteY2" fmla="*/ 5017476 h 6310100"/>
                    <a:gd name="connsiteX3" fmla="*/ 9235932 w 13620364"/>
                    <a:gd name="connsiteY3" fmla="*/ 23446 h 6310100"/>
                    <a:gd name="connsiteX4" fmla="*/ 13620364 w 13620364"/>
                    <a:gd name="connsiteY4" fmla="*/ 0 h 6310100"/>
                    <a:gd name="connsiteX5" fmla="*/ 13620364 w 13620364"/>
                    <a:gd name="connsiteY5" fmla="*/ 6310100 h 6310100"/>
                    <a:gd name="connsiteX6" fmla="*/ 10877164 w 13620364"/>
                    <a:gd name="connsiteY6" fmla="*/ 6307015 h 6310100"/>
                    <a:gd name="connsiteX7" fmla="*/ 10877165 w 13620364"/>
                    <a:gd name="connsiteY7" fmla="*/ 4103077 h 6310100"/>
                    <a:gd name="connsiteX8" fmla="*/ 10197225 w 13620364"/>
                    <a:gd name="connsiteY8" fmla="*/ 4267200 h 6310100"/>
                    <a:gd name="connsiteX9" fmla="*/ 10173779 w 13620364"/>
                    <a:gd name="connsiteY9" fmla="*/ 6307015 h 6310100"/>
                    <a:gd name="connsiteX10" fmla="*/ 0 w 13620364"/>
                    <a:gd name="connsiteY10" fmla="*/ 6310100 h 6310100"/>
                    <a:gd name="connsiteX11" fmla="*/ 0 w 13620364"/>
                    <a:gd name="connsiteY11" fmla="*/ 0 h 6310100"/>
                    <a:gd name="connsiteX0" fmla="*/ 0 w 13620364"/>
                    <a:gd name="connsiteY0" fmla="*/ 0 h 6310100"/>
                    <a:gd name="connsiteX1" fmla="*/ 4406025 w 13620364"/>
                    <a:gd name="connsiteY1" fmla="*/ 46892 h 6310100"/>
                    <a:gd name="connsiteX2" fmla="*/ 6774087 w 13620364"/>
                    <a:gd name="connsiteY2" fmla="*/ 5017476 h 6310100"/>
                    <a:gd name="connsiteX3" fmla="*/ 9235932 w 13620364"/>
                    <a:gd name="connsiteY3" fmla="*/ 23446 h 6310100"/>
                    <a:gd name="connsiteX4" fmla="*/ 13620364 w 13620364"/>
                    <a:gd name="connsiteY4" fmla="*/ 0 h 6310100"/>
                    <a:gd name="connsiteX5" fmla="*/ 13620364 w 13620364"/>
                    <a:gd name="connsiteY5" fmla="*/ 6310100 h 6310100"/>
                    <a:gd name="connsiteX6" fmla="*/ 10877164 w 13620364"/>
                    <a:gd name="connsiteY6" fmla="*/ 6307015 h 6310100"/>
                    <a:gd name="connsiteX7" fmla="*/ 10877165 w 13620364"/>
                    <a:gd name="connsiteY7" fmla="*/ 4103077 h 6310100"/>
                    <a:gd name="connsiteX8" fmla="*/ 10197225 w 13620364"/>
                    <a:gd name="connsiteY8" fmla="*/ 4267200 h 6310100"/>
                    <a:gd name="connsiteX9" fmla="*/ 10173779 w 13620364"/>
                    <a:gd name="connsiteY9" fmla="*/ 6307015 h 6310100"/>
                    <a:gd name="connsiteX10" fmla="*/ 0 w 13620364"/>
                    <a:gd name="connsiteY10" fmla="*/ 6310100 h 6310100"/>
                    <a:gd name="connsiteX11" fmla="*/ 0 w 13620364"/>
                    <a:gd name="connsiteY11" fmla="*/ 0 h 6310100"/>
                    <a:gd name="connsiteX0" fmla="*/ 0 w 13620364"/>
                    <a:gd name="connsiteY0" fmla="*/ 0 h 6310100"/>
                    <a:gd name="connsiteX1" fmla="*/ 4406025 w 13620364"/>
                    <a:gd name="connsiteY1" fmla="*/ 46892 h 6310100"/>
                    <a:gd name="connsiteX2" fmla="*/ 6774087 w 13620364"/>
                    <a:gd name="connsiteY2" fmla="*/ 5017476 h 6310100"/>
                    <a:gd name="connsiteX3" fmla="*/ 9235932 w 13620364"/>
                    <a:gd name="connsiteY3" fmla="*/ 23446 h 6310100"/>
                    <a:gd name="connsiteX4" fmla="*/ 13620364 w 13620364"/>
                    <a:gd name="connsiteY4" fmla="*/ 0 h 6310100"/>
                    <a:gd name="connsiteX5" fmla="*/ 13620364 w 13620364"/>
                    <a:gd name="connsiteY5" fmla="*/ 6310100 h 6310100"/>
                    <a:gd name="connsiteX6" fmla="*/ 10877164 w 13620364"/>
                    <a:gd name="connsiteY6" fmla="*/ 6307015 h 6310100"/>
                    <a:gd name="connsiteX7" fmla="*/ 10877165 w 13620364"/>
                    <a:gd name="connsiteY7" fmla="*/ 4103077 h 6310100"/>
                    <a:gd name="connsiteX8" fmla="*/ 10197225 w 13620364"/>
                    <a:gd name="connsiteY8" fmla="*/ 4267200 h 6310100"/>
                    <a:gd name="connsiteX9" fmla="*/ 10173779 w 13620364"/>
                    <a:gd name="connsiteY9" fmla="*/ 6307015 h 6310100"/>
                    <a:gd name="connsiteX10" fmla="*/ 0 w 13620364"/>
                    <a:gd name="connsiteY10" fmla="*/ 6310100 h 6310100"/>
                    <a:gd name="connsiteX11" fmla="*/ 0 w 13620364"/>
                    <a:gd name="connsiteY11" fmla="*/ 0 h 6310100"/>
                    <a:gd name="connsiteX0" fmla="*/ 0 w 13620364"/>
                    <a:gd name="connsiteY0" fmla="*/ 0 h 6310100"/>
                    <a:gd name="connsiteX1" fmla="*/ 4406025 w 13620364"/>
                    <a:gd name="connsiteY1" fmla="*/ 46892 h 6310100"/>
                    <a:gd name="connsiteX2" fmla="*/ 6774087 w 13620364"/>
                    <a:gd name="connsiteY2" fmla="*/ 5017476 h 6310100"/>
                    <a:gd name="connsiteX3" fmla="*/ 9235932 w 13620364"/>
                    <a:gd name="connsiteY3" fmla="*/ 23446 h 6310100"/>
                    <a:gd name="connsiteX4" fmla="*/ 13620364 w 13620364"/>
                    <a:gd name="connsiteY4" fmla="*/ 0 h 6310100"/>
                    <a:gd name="connsiteX5" fmla="*/ 13620364 w 13620364"/>
                    <a:gd name="connsiteY5" fmla="*/ 6310100 h 6310100"/>
                    <a:gd name="connsiteX6" fmla="*/ 10877164 w 13620364"/>
                    <a:gd name="connsiteY6" fmla="*/ 6307015 h 6310100"/>
                    <a:gd name="connsiteX7" fmla="*/ 10877165 w 13620364"/>
                    <a:gd name="connsiteY7" fmla="*/ 4103077 h 6310100"/>
                    <a:gd name="connsiteX8" fmla="*/ 10197225 w 13620364"/>
                    <a:gd name="connsiteY8" fmla="*/ 4267200 h 6310100"/>
                    <a:gd name="connsiteX9" fmla="*/ 10173779 w 13620364"/>
                    <a:gd name="connsiteY9" fmla="*/ 6307015 h 6310100"/>
                    <a:gd name="connsiteX10" fmla="*/ 0 w 13620364"/>
                    <a:gd name="connsiteY10" fmla="*/ 6310100 h 6310100"/>
                    <a:gd name="connsiteX11" fmla="*/ 0 w 13620364"/>
                    <a:gd name="connsiteY11" fmla="*/ 0 h 6310100"/>
                    <a:gd name="connsiteX0" fmla="*/ 0 w 13620364"/>
                    <a:gd name="connsiteY0" fmla="*/ 0 h 6310100"/>
                    <a:gd name="connsiteX1" fmla="*/ 4406025 w 13620364"/>
                    <a:gd name="connsiteY1" fmla="*/ 46892 h 6310100"/>
                    <a:gd name="connsiteX2" fmla="*/ 6774087 w 13620364"/>
                    <a:gd name="connsiteY2" fmla="*/ 5017476 h 6310100"/>
                    <a:gd name="connsiteX3" fmla="*/ 9235932 w 13620364"/>
                    <a:gd name="connsiteY3" fmla="*/ 23446 h 6310100"/>
                    <a:gd name="connsiteX4" fmla="*/ 13620364 w 13620364"/>
                    <a:gd name="connsiteY4" fmla="*/ 0 h 6310100"/>
                    <a:gd name="connsiteX5" fmla="*/ 13620364 w 13620364"/>
                    <a:gd name="connsiteY5" fmla="*/ 6310100 h 6310100"/>
                    <a:gd name="connsiteX6" fmla="*/ 10877164 w 13620364"/>
                    <a:gd name="connsiteY6" fmla="*/ 6307015 h 6310100"/>
                    <a:gd name="connsiteX7" fmla="*/ 10877165 w 13620364"/>
                    <a:gd name="connsiteY7" fmla="*/ 4103077 h 6310100"/>
                    <a:gd name="connsiteX8" fmla="*/ 10197225 w 13620364"/>
                    <a:gd name="connsiteY8" fmla="*/ 4267200 h 6310100"/>
                    <a:gd name="connsiteX9" fmla="*/ 10173779 w 13620364"/>
                    <a:gd name="connsiteY9" fmla="*/ 6307015 h 6310100"/>
                    <a:gd name="connsiteX10" fmla="*/ 0 w 13620364"/>
                    <a:gd name="connsiteY10" fmla="*/ 6310100 h 6310100"/>
                    <a:gd name="connsiteX11" fmla="*/ 0 w 13620364"/>
                    <a:gd name="connsiteY11" fmla="*/ 0 h 6310100"/>
                    <a:gd name="connsiteX0" fmla="*/ 0 w 13620364"/>
                    <a:gd name="connsiteY0" fmla="*/ 0 h 6310100"/>
                    <a:gd name="connsiteX1" fmla="*/ 4406025 w 13620364"/>
                    <a:gd name="connsiteY1" fmla="*/ 46892 h 6310100"/>
                    <a:gd name="connsiteX2" fmla="*/ 6774087 w 13620364"/>
                    <a:gd name="connsiteY2" fmla="*/ 5017476 h 6310100"/>
                    <a:gd name="connsiteX3" fmla="*/ 9235932 w 13620364"/>
                    <a:gd name="connsiteY3" fmla="*/ 23446 h 6310100"/>
                    <a:gd name="connsiteX4" fmla="*/ 12213595 w 13620364"/>
                    <a:gd name="connsiteY4" fmla="*/ 1430215 h 6310100"/>
                    <a:gd name="connsiteX5" fmla="*/ 13620364 w 13620364"/>
                    <a:gd name="connsiteY5" fmla="*/ 6310100 h 6310100"/>
                    <a:gd name="connsiteX6" fmla="*/ 10877164 w 13620364"/>
                    <a:gd name="connsiteY6" fmla="*/ 6307015 h 6310100"/>
                    <a:gd name="connsiteX7" fmla="*/ 10877165 w 13620364"/>
                    <a:gd name="connsiteY7" fmla="*/ 4103077 h 6310100"/>
                    <a:gd name="connsiteX8" fmla="*/ 10197225 w 13620364"/>
                    <a:gd name="connsiteY8" fmla="*/ 4267200 h 6310100"/>
                    <a:gd name="connsiteX9" fmla="*/ 10173779 w 13620364"/>
                    <a:gd name="connsiteY9" fmla="*/ 6307015 h 6310100"/>
                    <a:gd name="connsiteX10" fmla="*/ 0 w 13620364"/>
                    <a:gd name="connsiteY10" fmla="*/ 6310100 h 6310100"/>
                    <a:gd name="connsiteX11" fmla="*/ 0 w 13620364"/>
                    <a:gd name="connsiteY11" fmla="*/ 0 h 6310100"/>
                    <a:gd name="connsiteX0" fmla="*/ 0 w 13620364"/>
                    <a:gd name="connsiteY0" fmla="*/ 0 h 6310100"/>
                    <a:gd name="connsiteX1" fmla="*/ 4406025 w 13620364"/>
                    <a:gd name="connsiteY1" fmla="*/ 46892 h 6310100"/>
                    <a:gd name="connsiteX2" fmla="*/ 6774087 w 13620364"/>
                    <a:gd name="connsiteY2" fmla="*/ 5017476 h 6310100"/>
                    <a:gd name="connsiteX3" fmla="*/ 9235932 w 13620364"/>
                    <a:gd name="connsiteY3" fmla="*/ 23446 h 6310100"/>
                    <a:gd name="connsiteX4" fmla="*/ 12213595 w 13620364"/>
                    <a:gd name="connsiteY4" fmla="*/ 1430215 h 6310100"/>
                    <a:gd name="connsiteX5" fmla="*/ 13620364 w 13620364"/>
                    <a:gd name="connsiteY5" fmla="*/ 6310100 h 6310100"/>
                    <a:gd name="connsiteX6" fmla="*/ 10877164 w 13620364"/>
                    <a:gd name="connsiteY6" fmla="*/ 6307015 h 6310100"/>
                    <a:gd name="connsiteX7" fmla="*/ 10877165 w 13620364"/>
                    <a:gd name="connsiteY7" fmla="*/ 4103077 h 6310100"/>
                    <a:gd name="connsiteX8" fmla="*/ 10197225 w 13620364"/>
                    <a:gd name="connsiteY8" fmla="*/ 4267200 h 6310100"/>
                    <a:gd name="connsiteX9" fmla="*/ 10173779 w 13620364"/>
                    <a:gd name="connsiteY9" fmla="*/ 6307015 h 6310100"/>
                    <a:gd name="connsiteX10" fmla="*/ 0 w 13620364"/>
                    <a:gd name="connsiteY10" fmla="*/ 6310100 h 6310100"/>
                    <a:gd name="connsiteX11" fmla="*/ 0 w 13620364"/>
                    <a:gd name="connsiteY11" fmla="*/ 0 h 6310100"/>
                    <a:gd name="connsiteX0" fmla="*/ 0 w 13620364"/>
                    <a:gd name="connsiteY0" fmla="*/ 0 h 6310100"/>
                    <a:gd name="connsiteX1" fmla="*/ 4406025 w 13620364"/>
                    <a:gd name="connsiteY1" fmla="*/ 46892 h 6310100"/>
                    <a:gd name="connsiteX2" fmla="*/ 6774087 w 13620364"/>
                    <a:gd name="connsiteY2" fmla="*/ 5017476 h 6310100"/>
                    <a:gd name="connsiteX3" fmla="*/ 9235932 w 13620364"/>
                    <a:gd name="connsiteY3" fmla="*/ 23446 h 6310100"/>
                    <a:gd name="connsiteX4" fmla="*/ 12213595 w 13620364"/>
                    <a:gd name="connsiteY4" fmla="*/ 1430215 h 6310100"/>
                    <a:gd name="connsiteX5" fmla="*/ 13620364 w 13620364"/>
                    <a:gd name="connsiteY5" fmla="*/ 6310100 h 6310100"/>
                    <a:gd name="connsiteX6" fmla="*/ 10877164 w 13620364"/>
                    <a:gd name="connsiteY6" fmla="*/ 6307015 h 6310100"/>
                    <a:gd name="connsiteX7" fmla="*/ 10877165 w 13620364"/>
                    <a:gd name="connsiteY7" fmla="*/ 4103077 h 6310100"/>
                    <a:gd name="connsiteX8" fmla="*/ 10197225 w 13620364"/>
                    <a:gd name="connsiteY8" fmla="*/ 4267200 h 6310100"/>
                    <a:gd name="connsiteX9" fmla="*/ 10173779 w 13620364"/>
                    <a:gd name="connsiteY9" fmla="*/ 6307015 h 6310100"/>
                    <a:gd name="connsiteX10" fmla="*/ 0 w 13620364"/>
                    <a:gd name="connsiteY10" fmla="*/ 6310100 h 6310100"/>
                    <a:gd name="connsiteX11" fmla="*/ 0 w 13620364"/>
                    <a:gd name="connsiteY11" fmla="*/ 0 h 6310100"/>
                    <a:gd name="connsiteX0" fmla="*/ 0 w 13620364"/>
                    <a:gd name="connsiteY0" fmla="*/ 0 h 6310100"/>
                    <a:gd name="connsiteX1" fmla="*/ 4406025 w 13620364"/>
                    <a:gd name="connsiteY1" fmla="*/ 46892 h 6310100"/>
                    <a:gd name="connsiteX2" fmla="*/ 6774087 w 13620364"/>
                    <a:gd name="connsiteY2" fmla="*/ 5017476 h 6310100"/>
                    <a:gd name="connsiteX3" fmla="*/ 9235932 w 13620364"/>
                    <a:gd name="connsiteY3" fmla="*/ 23446 h 6310100"/>
                    <a:gd name="connsiteX4" fmla="*/ 12213595 w 13620364"/>
                    <a:gd name="connsiteY4" fmla="*/ 1430215 h 6310100"/>
                    <a:gd name="connsiteX5" fmla="*/ 13620364 w 13620364"/>
                    <a:gd name="connsiteY5" fmla="*/ 6310100 h 6310100"/>
                    <a:gd name="connsiteX6" fmla="*/ 10877164 w 13620364"/>
                    <a:gd name="connsiteY6" fmla="*/ 6307015 h 6310100"/>
                    <a:gd name="connsiteX7" fmla="*/ 10877165 w 13620364"/>
                    <a:gd name="connsiteY7" fmla="*/ 4103077 h 6310100"/>
                    <a:gd name="connsiteX8" fmla="*/ 10197225 w 13620364"/>
                    <a:gd name="connsiteY8" fmla="*/ 4267200 h 6310100"/>
                    <a:gd name="connsiteX9" fmla="*/ 10173779 w 13620364"/>
                    <a:gd name="connsiteY9" fmla="*/ 6307015 h 6310100"/>
                    <a:gd name="connsiteX10" fmla="*/ 0 w 13620364"/>
                    <a:gd name="connsiteY10" fmla="*/ 6310100 h 6310100"/>
                    <a:gd name="connsiteX11" fmla="*/ 0 w 13620364"/>
                    <a:gd name="connsiteY11" fmla="*/ 0 h 6310100"/>
                    <a:gd name="connsiteX0" fmla="*/ 0 w 13620364"/>
                    <a:gd name="connsiteY0" fmla="*/ 0 h 6310100"/>
                    <a:gd name="connsiteX1" fmla="*/ 4406025 w 13620364"/>
                    <a:gd name="connsiteY1" fmla="*/ 46892 h 6310100"/>
                    <a:gd name="connsiteX2" fmla="*/ 6774087 w 13620364"/>
                    <a:gd name="connsiteY2" fmla="*/ 5017476 h 6310100"/>
                    <a:gd name="connsiteX3" fmla="*/ 9235932 w 13620364"/>
                    <a:gd name="connsiteY3" fmla="*/ 23446 h 6310100"/>
                    <a:gd name="connsiteX4" fmla="*/ 12213595 w 13620364"/>
                    <a:gd name="connsiteY4" fmla="*/ 1430215 h 6310100"/>
                    <a:gd name="connsiteX5" fmla="*/ 13620364 w 13620364"/>
                    <a:gd name="connsiteY5" fmla="*/ 6310100 h 6310100"/>
                    <a:gd name="connsiteX6" fmla="*/ 10877164 w 13620364"/>
                    <a:gd name="connsiteY6" fmla="*/ 6307015 h 6310100"/>
                    <a:gd name="connsiteX7" fmla="*/ 10877165 w 13620364"/>
                    <a:gd name="connsiteY7" fmla="*/ 4103077 h 6310100"/>
                    <a:gd name="connsiteX8" fmla="*/ 10197225 w 13620364"/>
                    <a:gd name="connsiteY8" fmla="*/ 4267200 h 6310100"/>
                    <a:gd name="connsiteX9" fmla="*/ 10173779 w 13620364"/>
                    <a:gd name="connsiteY9" fmla="*/ 6307015 h 6310100"/>
                    <a:gd name="connsiteX10" fmla="*/ 0 w 13620364"/>
                    <a:gd name="connsiteY10" fmla="*/ 6310100 h 6310100"/>
                    <a:gd name="connsiteX11" fmla="*/ 0 w 13620364"/>
                    <a:gd name="connsiteY11" fmla="*/ 0 h 6310100"/>
                    <a:gd name="connsiteX0" fmla="*/ 0 w 13620364"/>
                    <a:gd name="connsiteY0" fmla="*/ 0 h 6310100"/>
                    <a:gd name="connsiteX1" fmla="*/ 4406025 w 13620364"/>
                    <a:gd name="connsiteY1" fmla="*/ 46892 h 6310100"/>
                    <a:gd name="connsiteX2" fmla="*/ 6774087 w 13620364"/>
                    <a:gd name="connsiteY2" fmla="*/ 5017476 h 6310100"/>
                    <a:gd name="connsiteX3" fmla="*/ 9235932 w 13620364"/>
                    <a:gd name="connsiteY3" fmla="*/ 23446 h 6310100"/>
                    <a:gd name="connsiteX4" fmla="*/ 12213595 w 13620364"/>
                    <a:gd name="connsiteY4" fmla="*/ 1430215 h 6310100"/>
                    <a:gd name="connsiteX5" fmla="*/ 13620364 w 13620364"/>
                    <a:gd name="connsiteY5" fmla="*/ 6310100 h 6310100"/>
                    <a:gd name="connsiteX6" fmla="*/ 10877164 w 13620364"/>
                    <a:gd name="connsiteY6" fmla="*/ 6307015 h 6310100"/>
                    <a:gd name="connsiteX7" fmla="*/ 10877165 w 13620364"/>
                    <a:gd name="connsiteY7" fmla="*/ 4103077 h 6310100"/>
                    <a:gd name="connsiteX8" fmla="*/ 10197225 w 13620364"/>
                    <a:gd name="connsiteY8" fmla="*/ 4267200 h 6310100"/>
                    <a:gd name="connsiteX9" fmla="*/ 10173779 w 13620364"/>
                    <a:gd name="connsiteY9" fmla="*/ 6307015 h 6310100"/>
                    <a:gd name="connsiteX10" fmla="*/ 0 w 13620364"/>
                    <a:gd name="connsiteY10" fmla="*/ 6310100 h 6310100"/>
                    <a:gd name="connsiteX11" fmla="*/ 0 w 13620364"/>
                    <a:gd name="connsiteY11" fmla="*/ 0 h 6310100"/>
                    <a:gd name="connsiteX0" fmla="*/ 0 w 13656942"/>
                    <a:gd name="connsiteY0" fmla="*/ 0 h 6310100"/>
                    <a:gd name="connsiteX1" fmla="*/ 4406025 w 13656942"/>
                    <a:gd name="connsiteY1" fmla="*/ 46892 h 6310100"/>
                    <a:gd name="connsiteX2" fmla="*/ 6774087 w 13656942"/>
                    <a:gd name="connsiteY2" fmla="*/ 5017476 h 6310100"/>
                    <a:gd name="connsiteX3" fmla="*/ 9235932 w 13656942"/>
                    <a:gd name="connsiteY3" fmla="*/ 23446 h 6310100"/>
                    <a:gd name="connsiteX4" fmla="*/ 12213595 w 13656942"/>
                    <a:gd name="connsiteY4" fmla="*/ 1430215 h 6310100"/>
                    <a:gd name="connsiteX5" fmla="*/ 13620364 w 13656942"/>
                    <a:gd name="connsiteY5" fmla="*/ 6310100 h 6310100"/>
                    <a:gd name="connsiteX6" fmla="*/ 10877164 w 13656942"/>
                    <a:gd name="connsiteY6" fmla="*/ 6307015 h 6310100"/>
                    <a:gd name="connsiteX7" fmla="*/ 10877165 w 13656942"/>
                    <a:gd name="connsiteY7" fmla="*/ 4103077 h 6310100"/>
                    <a:gd name="connsiteX8" fmla="*/ 10197225 w 13656942"/>
                    <a:gd name="connsiteY8" fmla="*/ 4267200 h 6310100"/>
                    <a:gd name="connsiteX9" fmla="*/ 10173779 w 13656942"/>
                    <a:gd name="connsiteY9" fmla="*/ 6307015 h 6310100"/>
                    <a:gd name="connsiteX10" fmla="*/ 0 w 13656942"/>
                    <a:gd name="connsiteY10" fmla="*/ 6310100 h 6310100"/>
                    <a:gd name="connsiteX11" fmla="*/ 0 w 13656942"/>
                    <a:gd name="connsiteY11" fmla="*/ 0 h 6310100"/>
                    <a:gd name="connsiteX0" fmla="*/ 0 w 13688189"/>
                    <a:gd name="connsiteY0" fmla="*/ 0 h 6310100"/>
                    <a:gd name="connsiteX1" fmla="*/ 4406025 w 13688189"/>
                    <a:gd name="connsiteY1" fmla="*/ 46892 h 6310100"/>
                    <a:gd name="connsiteX2" fmla="*/ 6774087 w 13688189"/>
                    <a:gd name="connsiteY2" fmla="*/ 5017476 h 6310100"/>
                    <a:gd name="connsiteX3" fmla="*/ 9235932 w 13688189"/>
                    <a:gd name="connsiteY3" fmla="*/ 23446 h 6310100"/>
                    <a:gd name="connsiteX4" fmla="*/ 12213595 w 13688189"/>
                    <a:gd name="connsiteY4" fmla="*/ 1430215 h 6310100"/>
                    <a:gd name="connsiteX5" fmla="*/ 13620364 w 13688189"/>
                    <a:gd name="connsiteY5" fmla="*/ 6310100 h 6310100"/>
                    <a:gd name="connsiteX6" fmla="*/ 10877164 w 13688189"/>
                    <a:gd name="connsiteY6" fmla="*/ 6307015 h 6310100"/>
                    <a:gd name="connsiteX7" fmla="*/ 10877165 w 13688189"/>
                    <a:gd name="connsiteY7" fmla="*/ 4103077 h 6310100"/>
                    <a:gd name="connsiteX8" fmla="*/ 10197225 w 13688189"/>
                    <a:gd name="connsiteY8" fmla="*/ 4267200 h 6310100"/>
                    <a:gd name="connsiteX9" fmla="*/ 10173779 w 13688189"/>
                    <a:gd name="connsiteY9" fmla="*/ 6307015 h 6310100"/>
                    <a:gd name="connsiteX10" fmla="*/ 0 w 13688189"/>
                    <a:gd name="connsiteY10" fmla="*/ 6310100 h 6310100"/>
                    <a:gd name="connsiteX11" fmla="*/ 0 w 13688189"/>
                    <a:gd name="connsiteY11" fmla="*/ 0 h 6310100"/>
                    <a:gd name="connsiteX0" fmla="*/ 0 w 13623187"/>
                    <a:gd name="connsiteY0" fmla="*/ 0 h 6310100"/>
                    <a:gd name="connsiteX1" fmla="*/ 4406025 w 13623187"/>
                    <a:gd name="connsiteY1" fmla="*/ 46892 h 6310100"/>
                    <a:gd name="connsiteX2" fmla="*/ 6774087 w 13623187"/>
                    <a:gd name="connsiteY2" fmla="*/ 5017476 h 6310100"/>
                    <a:gd name="connsiteX3" fmla="*/ 9235932 w 13623187"/>
                    <a:gd name="connsiteY3" fmla="*/ 23446 h 6310100"/>
                    <a:gd name="connsiteX4" fmla="*/ 12213595 w 13623187"/>
                    <a:gd name="connsiteY4" fmla="*/ 1430215 h 6310100"/>
                    <a:gd name="connsiteX5" fmla="*/ 13620364 w 13623187"/>
                    <a:gd name="connsiteY5" fmla="*/ 6310100 h 6310100"/>
                    <a:gd name="connsiteX6" fmla="*/ 10877164 w 13623187"/>
                    <a:gd name="connsiteY6" fmla="*/ 6307015 h 6310100"/>
                    <a:gd name="connsiteX7" fmla="*/ 10877165 w 13623187"/>
                    <a:gd name="connsiteY7" fmla="*/ 4103077 h 6310100"/>
                    <a:gd name="connsiteX8" fmla="*/ 10197225 w 13623187"/>
                    <a:gd name="connsiteY8" fmla="*/ 4267200 h 6310100"/>
                    <a:gd name="connsiteX9" fmla="*/ 10173779 w 13623187"/>
                    <a:gd name="connsiteY9" fmla="*/ 6307015 h 6310100"/>
                    <a:gd name="connsiteX10" fmla="*/ 0 w 13623187"/>
                    <a:gd name="connsiteY10" fmla="*/ 6310100 h 6310100"/>
                    <a:gd name="connsiteX11" fmla="*/ 0 w 13623187"/>
                    <a:gd name="connsiteY11" fmla="*/ 0 h 6310100"/>
                    <a:gd name="connsiteX0" fmla="*/ 0 w 13623187"/>
                    <a:gd name="connsiteY0" fmla="*/ 0 h 6310100"/>
                    <a:gd name="connsiteX1" fmla="*/ 4406025 w 13623187"/>
                    <a:gd name="connsiteY1" fmla="*/ 46892 h 6310100"/>
                    <a:gd name="connsiteX2" fmla="*/ 6774087 w 13623187"/>
                    <a:gd name="connsiteY2" fmla="*/ 5017476 h 6310100"/>
                    <a:gd name="connsiteX3" fmla="*/ 9235932 w 13623187"/>
                    <a:gd name="connsiteY3" fmla="*/ 23446 h 6310100"/>
                    <a:gd name="connsiteX4" fmla="*/ 12213595 w 13623187"/>
                    <a:gd name="connsiteY4" fmla="*/ 1430215 h 6310100"/>
                    <a:gd name="connsiteX5" fmla="*/ 13620364 w 13623187"/>
                    <a:gd name="connsiteY5" fmla="*/ 6310100 h 6310100"/>
                    <a:gd name="connsiteX6" fmla="*/ 10877164 w 13623187"/>
                    <a:gd name="connsiteY6" fmla="*/ 6307015 h 6310100"/>
                    <a:gd name="connsiteX7" fmla="*/ 10877165 w 13623187"/>
                    <a:gd name="connsiteY7" fmla="*/ 4103077 h 6310100"/>
                    <a:gd name="connsiteX8" fmla="*/ 10197225 w 13623187"/>
                    <a:gd name="connsiteY8" fmla="*/ 4267200 h 6310100"/>
                    <a:gd name="connsiteX9" fmla="*/ 10173779 w 13623187"/>
                    <a:gd name="connsiteY9" fmla="*/ 6307015 h 6310100"/>
                    <a:gd name="connsiteX10" fmla="*/ 2600671 w 13623187"/>
                    <a:gd name="connsiteY10" fmla="*/ 6283569 h 6310100"/>
                    <a:gd name="connsiteX11" fmla="*/ 0 w 13623187"/>
                    <a:gd name="connsiteY11" fmla="*/ 6310100 h 6310100"/>
                    <a:gd name="connsiteX12" fmla="*/ 0 w 13623187"/>
                    <a:gd name="connsiteY12" fmla="*/ 0 h 6310100"/>
                    <a:gd name="connsiteX0" fmla="*/ 0 w 13623187"/>
                    <a:gd name="connsiteY0" fmla="*/ 0 h 6310100"/>
                    <a:gd name="connsiteX1" fmla="*/ 4406025 w 13623187"/>
                    <a:gd name="connsiteY1" fmla="*/ 46892 h 6310100"/>
                    <a:gd name="connsiteX2" fmla="*/ 6774087 w 13623187"/>
                    <a:gd name="connsiteY2" fmla="*/ 5017476 h 6310100"/>
                    <a:gd name="connsiteX3" fmla="*/ 9235932 w 13623187"/>
                    <a:gd name="connsiteY3" fmla="*/ 23446 h 6310100"/>
                    <a:gd name="connsiteX4" fmla="*/ 12213595 w 13623187"/>
                    <a:gd name="connsiteY4" fmla="*/ 1430215 h 6310100"/>
                    <a:gd name="connsiteX5" fmla="*/ 13620364 w 13623187"/>
                    <a:gd name="connsiteY5" fmla="*/ 6310100 h 6310100"/>
                    <a:gd name="connsiteX6" fmla="*/ 10877164 w 13623187"/>
                    <a:gd name="connsiteY6" fmla="*/ 6307015 h 6310100"/>
                    <a:gd name="connsiteX7" fmla="*/ 10877165 w 13623187"/>
                    <a:gd name="connsiteY7" fmla="*/ 4103077 h 6310100"/>
                    <a:gd name="connsiteX8" fmla="*/ 10197225 w 13623187"/>
                    <a:gd name="connsiteY8" fmla="*/ 4267200 h 6310100"/>
                    <a:gd name="connsiteX9" fmla="*/ 10173779 w 13623187"/>
                    <a:gd name="connsiteY9" fmla="*/ 6307015 h 6310100"/>
                    <a:gd name="connsiteX10" fmla="*/ 3374394 w 13623187"/>
                    <a:gd name="connsiteY10" fmla="*/ 6283569 h 6310100"/>
                    <a:gd name="connsiteX11" fmla="*/ 2600671 w 13623187"/>
                    <a:gd name="connsiteY11" fmla="*/ 6283569 h 6310100"/>
                    <a:gd name="connsiteX12" fmla="*/ 0 w 13623187"/>
                    <a:gd name="connsiteY12" fmla="*/ 6310100 h 6310100"/>
                    <a:gd name="connsiteX13" fmla="*/ 0 w 13623187"/>
                    <a:gd name="connsiteY13" fmla="*/ 0 h 6310100"/>
                    <a:gd name="connsiteX0" fmla="*/ 0 w 13623187"/>
                    <a:gd name="connsiteY0" fmla="*/ 0 h 6310100"/>
                    <a:gd name="connsiteX1" fmla="*/ 4406025 w 13623187"/>
                    <a:gd name="connsiteY1" fmla="*/ 46892 h 6310100"/>
                    <a:gd name="connsiteX2" fmla="*/ 6774087 w 13623187"/>
                    <a:gd name="connsiteY2" fmla="*/ 5017476 h 6310100"/>
                    <a:gd name="connsiteX3" fmla="*/ 9235932 w 13623187"/>
                    <a:gd name="connsiteY3" fmla="*/ 23446 h 6310100"/>
                    <a:gd name="connsiteX4" fmla="*/ 12213595 w 13623187"/>
                    <a:gd name="connsiteY4" fmla="*/ 1430215 h 6310100"/>
                    <a:gd name="connsiteX5" fmla="*/ 13620364 w 13623187"/>
                    <a:gd name="connsiteY5" fmla="*/ 6310100 h 6310100"/>
                    <a:gd name="connsiteX6" fmla="*/ 10877164 w 13623187"/>
                    <a:gd name="connsiteY6" fmla="*/ 6307015 h 6310100"/>
                    <a:gd name="connsiteX7" fmla="*/ 10877165 w 13623187"/>
                    <a:gd name="connsiteY7" fmla="*/ 4103077 h 6310100"/>
                    <a:gd name="connsiteX8" fmla="*/ 10197225 w 13623187"/>
                    <a:gd name="connsiteY8" fmla="*/ 4267200 h 6310100"/>
                    <a:gd name="connsiteX9" fmla="*/ 10173779 w 13623187"/>
                    <a:gd name="connsiteY9" fmla="*/ 6307015 h 6310100"/>
                    <a:gd name="connsiteX10" fmla="*/ 2647564 w 13623187"/>
                    <a:gd name="connsiteY10" fmla="*/ 4220308 h 6310100"/>
                    <a:gd name="connsiteX11" fmla="*/ 2600671 w 13623187"/>
                    <a:gd name="connsiteY11" fmla="*/ 6283569 h 6310100"/>
                    <a:gd name="connsiteX12" fmla="*/ 0 w 13623187"/>
                    <a:gd name="connsiteY12" fmla="*/ 6310100 h 6310100"/>
                    <a:gd name="connsiteX13" fmla="*/ 0 w 13623187"/>
                    <a:gd name="connsiteY13" fmla="*/ 0 h 6310100"/>
                    <a:gd name="connsiteX0" fmla="*/ 0 w 13623187"/>
                    <a:gd name="connsiteY0" fmla="*/ 0 h 6310100"/>
                    <a:gd name="connsiteX1" fmla="*/ 4406025 w 13623187"/>
                    <a:gd name="connsiteY1" fmla="*/ 46892 h 6310100"/>
                    <a:gd name="connsiteX2" fmla="*/ 6774087 w 13623187"/>
                    <a:gd name="connsiteY2" fmla="*/ 5017476 h 6310100"/>
                    <a:gd name="connsiteX3" fmla="*/ 9235932 w 13623187"/>
                    <a:gd name="connsiteY3" fmla="*/ 23446 h 6310100"/>
                    <a:gd name="connsiteX4" fmla="*/ 12213595 w 13623187"/>
                    <a:gd name="connsiteY4" fmla="*/ 1430215 h 6310100"/>
                    <a:gd name="connsiteX5" fmla="*/ 13620364 w 13623187"/>
                    <a:gd name="connsiteY5" fmla="*/ 6310100 h 6310100"/>
                    <a:gd name="connsiteX6" fmla="*/ 10877164 w 13623187"/>
                    <a:gd name="connsiteY6" fmla="*/ 6307015 h 6310100"/>
                    <a:gd name="connsiteX7" fmla="*/ 10877165 w 13623187"/>
                    <a:gd name="connsiteY7" fmla="*/ 4103077 h 6310100"/>
                    <a:gd name="connsiteX8" fmla="*/ 10197225 w 13623187"/>
                    <a:gd name="connsiteY8" fmla="*/ 4267200 h 6310100"/>
                    <a:gd name="connsiteX9" fmla="*/ 10173779 w 13623187"/>
                    <a:gd name="connsiteY9" fmla="*/ 6307015 h 6310100"/>
                    <a:gd name="connsiteX10" fmla="*/ 2647564 w 13623187"/>
                    <a:gd name="connsiteY10" fmla="*/ 4220308 h 6310100"/>
                    <a:gd name="connsiteX11" fmla="*/ 2647564 w 13623187"/>
                    <a:gd name="connsiteY11" fmla="*/ 6283569 h 6310100"/>
                    <a:gd name="connsiteX12" fmla="*/ 0 w 13623187"/>
                    <a:gd name="connsiteY12" fmla="*/ 6310100 h 6310100"/>
                    <a:gd name="connsiteX13" fmla="*/ 0 w 13623187"/>
                    <a:gd name="connsiteY13" fmla="*/ 0 h 6310100"/>
                    <a:gd name="connsiteX0" fmla="*/ 0 w 13623187"/>
                    <a:gd name="connsiteY0" fmla="*/ 0 h 6310100"/>
                    <a:gd name="connsiteX1" fmla="*/ 4406025 w 13623187"/>
                    <a:gd name="connsiteY1" fmla="*/ 46892 h 6310100"/>
                    <a:gd name="connsiteX2" fmla="*/ 6774087 w 13623187"/>
                    <a:gd name="connsiteY2" fmla="*/ 5017476 h 6310100"/>
                    <a:gd name="connsiteX3" fmla="*/ 9235932 w 13623187"/>
                    <a:gd name="connsiteY3" fmla="*/ 23446 h 6310100"/>
                    <a:gd name="connsiteX4" fmla="*/ 12213595 w 13623187"/>
                    <a:gd name="connsiteY4" fmla="*/ 1430215 h 6310100"/>
                    <a:gd name="connsiteX5" fmla="*/ 13620364 w 13623187"/>
                    <a:gd name="connsiteY5" fmla="*/ 6310100 h 6310100"/>
                    <a:gd name="connsiteX6" fmla="*/ 10877164 w 13623187"/>
                    <a:gd name="connsiteY6" fmla="*/ 6307015 h 6310100"/>
                    <a:gd name="connsiteX7" fmla="*/ 10877165 w 13623187"/>
                    <a:gd name="connsiteY7" fmla="*/ 4103077 h 6310100"/>
                    <a:gd name="connsiteX8" fmla="*/ 10197225 w 13623187"/>
                    <a:gd name="connsiteY8" fmla="*/ 4267200 h 6310100"/>
                    <a:gd name="connsiteX9" fmla="*/ 10173779 w 13623187"/>
                    <a:gd name="connsiteY9" fmla="*/ 6307015 h 6310100"/>
                    <a:gd name="connsiteX10" fmla="*/ 4570148 w 13623187"/>
                    <a:gd name="connsiteY10" fmla="*/ 4759569 h 6310100"/>
                    <a:gd name="connsiteX11" fmla="*/ 2647564 w 13623187"/>
                    <a:gd name="connsiteY11" fmla="*/ 4220308 h 6310100"/>
                    <a:gd name="connsiteX12" fmla="*/ 2647564 w 13623187"/>
                    <a:gd name="connsiteY12" fmla="*/ 6283569 h 6310100"/>
                    <a:gd name="connsiteX13" fmla="*/ 0 w 13623187"/>
                    <a:gd name="connsiteY13" fmla="*/ 6310100 h 6310100"/>
                    <a:gd name="connsiteX14" fmla="*/ 0 w 13623187"/>
                    <a:gd name="connsiteY14" fmla="*/ 0 h 6310100"/>
                    <a:gd name="connsiteX0" fmla="*/ 0 w 13623187"/>
                    <a:gd name="connsiteY0" fmla="*/ 0 h 6310100"/>
                    <a:gd name="connsiteX1" fmla="*/ 4406025 w 13623187"/>
                    <a:gd name="connsiteY1" fmla="*/ 46892 h 6310100"/>
                    <a:gd name="connsiteX2" fmla="*/ 6774087 w 13623187"/>
                    <a:gd name="connsiteY2" fmla="*/ 5017476 h 6310100"/>
                    <a:gd name="connsiteX3" fmla="*/ 9235932 w 13623187"/>
                    <a:gd name="connsiteY3" fmla="*/ 23446 h 6310100"/>
                    <a:gd name="connsiteX4" fmla="*/ 12213595 w 13623187"/>
                    <a:gd name="connsiteY4" fmla="*/ 1430215 h 6310100"/>
                    <a:gd name="connsiteX5" fmla="*/ 13620364 w 13623187"/>
                    <a:gd name="connsiteY5" fmla="*/ 6310100 h 6310100"/>
                    <a:gd name="connsiteX6" fmla="*/ 10877164 w 13623187"/>
                    <a:gd name="connsiteY6" fmla="*/ 6307015 h 6310100"/>
                    <a:gd name="connsiteX7" fmla="*/ 10877165 w 13623187"/>
                    <a:gd name="connsiteY7" fmla="*/ 4103077 h 6310100"/>
                    <a:gd name="connsiteX8" fmla="*/ 10197225 w 13623187"/>
                    <a:gd name="connsiteY8" fmla="*/ 4267200 h 6310100"/>
                    <a:gd name="connsiteX9" fmla="*/ 10173779 w 13623187"/>
                    <a:gd name="connsiteY9" fmla="*/ 6307015 h 6310100"/>
                    <a:gd name="connsiteX10" fmla="*/ 3327501 w 13623187"/>
                    <a:gd name="connsiteY10" fmla="*/ 4243753 h 6310100"/>
                    <a:gd name="connsiteX11" fmla="*/ 2647564 w 13623187"/>
                    <a:gd name="connsiteY11" fmla="*/ 4220308 h 6310100"/>
                    <a:gd name="connsiteX12" fmla="*/ 2647564 w 13623187"/>
                    <a:gd name="connsiteY12" fmla="*/ 6283569 h 6310100"/>
                    <a:gd name="connsiteX13" fmla="*/ 0 w 13623187"/>
                    <a:gd name="connsiteY13" fmla="*/ 6310100 h 6310100"/>
                    <a:gd name="connsiteX14" fmla="*/ 0 w 13623187"/>
                    <a:gd name="connsiteY14" fmla="*/ 0 h 6310100"/>
                    <a:gd name="connsiteX0" fmla="*/ 0 w 13623187"/>
                    <a:gd name="connsiteY0" fmla="*/ 0 h 6310100"/>
                    <a:gd name="connsiteX1" fmla="*/ 4406025 w 13623187"/>
                    <a:gd name="connsiteY1" fmla="*/ 46892 h 6310100"/>
                    <a:gd name="connsiteX2" fmla="*/ 6774087 w 13623187"/>
                    <a:gd name="connsiteY2" fmla="*/ 5017476 h 6310100"/>
                    <a:gd name="connsiteX3" fmla="*/ 9235932 w 13623187"/>
                    <a:gd name="connsiteY3" fmla="*/ 23446 h 6310100"/>
                    <a:gd name="connsiteX4" fmla="*/ 12213595 w 13623187"/>
                    <a:gd name="connsiteY4" fmla="*/ 1430215 h 6310100"/>
                    <a:gd name="connsiteX5" fmla="*/ 13620364 w 13623187"/>
                    <a:gd name="connsiteY5" fmla="*/ 6310100 h 6310100"/>
                    <a:gd name="connsiteX6" fmla="*/ 10877164 w 13623187"/>
                    <a:gd name="connsiteY6" fmla="*/ 6307015 h 6310100"/>
                    <a:gd name="connsiteX7" fmla="*/ 10877165 w 13623187"/>
                    <a:gd name="connsiteY7" fmla="*/ 4103077 h 6310100"/>
                    <a:gd name="connsiteX8" fmla="*/ 10197225 w 13623187"/>
                    <a:gd name="connsiteY8" fmla="*/ 4267200 h 6310100"/>
                    <a:gd name="connsiteX9" fmla="*/ 10173779 w 13623187"/>
                    <a:gd name="connsiteY9" fmla="*/ 6307015 h 6310100"/>
                    <a:gd name="connsiteX10" fmla="*/ 5976918 w 13623187"/>
                    <a:gd name="connsiteY10" fmla="*/ 5040922 h 6310100"/>
                    <a:gd name="connsiteX11" fmla="*/ 3327501 w 13623187"/>
                    <a:gd name="connsiteY11" fmla="*/ 4243753 h 6310100"/>
                    <a:gd name="connsiteX12" fmla="*/ 2647564 w 13623187"/>
                    <a:gd name="connsiteY12" fmla="*/ 4220308 h 6310100"/>
                    <a:gd name="connsiteX13" fmla="*/ 2647564 w 13623187"/>
                    <a:gd name="connsiteY13" fmla="*/ 6283569 h 6310100"/>
                    <a:gd name="connsiteX14" fmla="*/ 0 w 13623187"/>
                    <a:gd name="connsiteY14" fmla="*/ 6310100 h 6310100"/>
                    <a:gd name="connsiteX15" fmla="*/ 0 w 13623187"/>
                    <a:gd name="connsiteY15" fmla="*/ 0 h 6310100"/>
                    <a:gd name="connsiteX0" fmla="*/ 0 w 13623187"/>
                    <a:gd name="connsiteY0" fmla="*/ 0 h 6310100"/>
                    <a:gd name="connsiteX1" fmla="*/ 4406025 w 13623187"/>
                    <a:gd name="connsiteY1" fmla="*/ 46892 h 6310100"/>
                    <a:gd name="connsiteX2" fmla="*/ 6774087 w 13623187"/>
                    <a:gd name="connsiteY2" fmla="*/ 5017476 h 6310100"/>
                    <a:gd name="connsiteX3" fmla="*/ 9235932 w 13623187"/>
                    <a:gd name="connsiteY3" fmla="*/ 23446 h 6310100"/>
                    <a:gd name="connsiteX4" fmla="*/ 12213595 w 13623187"/>
                    <a:gd name="connsiteY4" fmla="*/ 1430215 h 6310100"/>
                    <a:gd name="connsiteX5" fmla="*/ 13620364 w 13623187"/>
                    <a:gd name="connsiteY5" fmla="*/ 6310100 h 6310100"/>
                    <a:gd name="connsiteX6" fmla="*/ 10877164 w 13623187"/>
                    <a:gd name="connsiteY6" fmla="*/ 6307015 h 6310100"/>
                    <a:gd name="connsiteX7" fmla="*/ 10877165 w 13623187"/>
                    <a:gd name="connsiteY7" fmla="*/ 4103077 h 6310100"/>
                    <a:gd name="connsiteX8" fmla="*/ 10197225 w 13623187"/>
                    <a:gd name="connsiteY8" fmla="*/ 4267200 h 6310100"/>
                    <a:gd name="connsiteX9" fmla="*/ 10173779 w 13623187"/>
                    <a:gd name="connsiteY9" fmla="*/ 6307015 h 6310100"/>
                    <a:gd name="connsiteX10" fmla="*/ 3374395 w 13623187"/>
                    <a:gd name="connsiteY10" fmla="*/ 6236676 h 6310100"/>
                    <a:gd name="connsiteX11" fmla="*/ 3327501 w 13623187"/>
                    <a:gd name="connsiteY11" fmla="*/ 4243753 h 6310100"/>
                    <a:gd name="connsiteX12" fmla="*/ 2647564 w 13623187"/>
                    <a:gd name="connsiteY12" fmla="*/ 4220308 h 6310100"/>
                    <a:gd name="connsiteX13" fmla="*/ 2647564 w 13623187"/>
                    <a:gd name="connsiteY13" fmla="*/ 6283569 h 6310100"/>
                    <a:gd name="connsiteX14" fmla="*/ 0 w 13623187"/>
                    <a:gd name="connsiteY14" fmla="*/ 6310100 h 6310100"/>
                    <a:gd name="connsiteX15" fmla="*/ 0 w 13623187"/>
                    <a:gd name="connsiteY15" fmla="*/ 0 h 6310100"/>
                    <a:gd name="connsiteX0" fmla="*/ 0 w 13623187"/>
                    <a:gd name="connsiteY0" fmla="*/ 0 h 6353906"/>
                    <a:gd name="connsiteX1" fmla="*/ 4406025 w 13623187"/>
                    <a:gd name="connsiteY1" fmla="*/ 46892 h 6353906"/>
                    <a:gd name="connsiteX2" fmla="*/ 6774087 w 13623187"/>
                    <a:gd name="connsiteY2" fmla="*/ 5017476 h 6353906"/>
                    <a:gd name="connsiteX3" fmla="*/ 9235932 w 13623187"/>
                    <a:gd name="connsiteY3" fmla="*/ 23446 h 6353906"/>
                    <a:gd name="connsiteX4" fmla="*/ 12213595 w 13623187"/>
                    <a:gd name="connsiteY4" fmla="*/ 1430215 h 6353906"/>
                    <a:gd name="connsiteX5" fmla="*/ 13620364 w 13623187"/>
                    <a:gd name="connsiteY5" fmla="*/ 6310100 h 6353906"/>
                    <a:gd name="connsiteX6" fmla="*/ 10877164 w 13623187"/>
                    <a:gd name="connsiteY6" fmla="*/ 6307015 h 6353906"/>
                    <a:gd name="connsiteX7" fmla="*/ 10877165 w 13623187"/>
                    <a:gd name="connsiteY7" fmla="*/ 4103077 h 6353906"/>
                    <a:gd name="connsiteX8" fmla="*/ 10197225 w 13623187"/>
                    <a:gd name="connsiteY8" fmla="*/ 4267200 h 6353906"/>
                    <a:gd name="connsiteX9" fmla="*/ 10173779 w 13623187"/>
                    <a:gd name="connsiteY9" fmla="*/ 6307015 h 6353906"/>
                    <a:gd name="connsiteX10" fmla="*/ 3374395 w 13623187"/>
                    <a:gd name="connsiteY10" fmla="*/ 6353906 h 6353906"/>
                    <a:gd name="connsiteX11" fmla="*/ 3327501 w 13623187"/>
                    <a:gd name="connsiteY11" fmla="*/ 4243753 h 6353906"/>
                    <a:gd name="connsiteX12" fmla="*/ 2647564 w 13623187"/>
                    <a:gd name="connsiteY12" fmla="*/ 4220308 h 6353906"/>
                    <a:gd name="connsiteX13" fmla="*/ 2647564 w 13623187"/>
                    <a:gd name="connsiteY13" fmla="*/ 6283569 h 6353906"/>
                    <a:gd name="connsiteX14" fmla="*/ 0 w 13623187"/>
                    <a:gd name="connsiteY14" fmla="*/ 6310100 h 6353906"/>
                    <a:gd name="connsiteX15" fmla="*/ 0 w 13623187"/>
                    <a:gd name="connsiteY15" fmla="*/ 0 h 6353906"/>
                    <a:gd name="connsiteX0" fmla="*/ 0 w 13623187"/>
                    <a:gd name="connsiteY0" fmla="*/ 0 h 6377352"/>
                    <a:gd name="connsiteX1" fmla="*/ 4406025 w 13623187"/>
                    <a:gd name="connsiteY1" fmla="*/ 46892 h 6377352"/>
                    <a:gd name="connsiteX2" fmla="*/ 6774087 w 13623187"/>
                    <a:gd name="connsiteY2" fmla="*/ 5017476 h 6377352"/>
                    <a:gd name="connsiteX3" fmla="*/ 9235932 w 13623187"/>
                    <a:gd name="connsiteY3" fmla="*/ 23446 h 6377352"/>
                    <a:gd name="connsiteX4" fmla="*/ 12213595 w 13623187"/>
                    <a:gd name="connsiteY4" fmla="*/ 1430215 h 6377352"/>
                    <a:gd name="connsiteX5" fmla="*/ 13620364 w 13623187"/>
                    <a:gd name="connsiteY5" fmla="*/ 6310100 h 6377352"/>
                    <a:gd name="connsiteX6" fmla="*/ 10877164 w 13623187"/>
                    <a:gd name="connsiteY6" fmla="*/ 6307015 h 6377352"/>
                    <a:gd name="connsiteX7" fmla="*/ 10877165 w 13623187"/>
                    <a:gd name="connsiteY7" fmla="*/ 4103077 h 6377352"/>
                    <a:gd name="connsiteX8" fmla="*/ 10197225 w 13623187"/>
                    <a:gd name="connsiteY8" fmla="*/ 4267200 h 6377352"/>
                    <a:gd name="connsiteX9" fmla="*/ 10173779 w 13623187"/>
                    <a:gd name="connsiteY9" fmla="*/ 6307015 h 6377352"/>
                    <a:gd name="connsiteX10" fmla="*/ 3350949 w 13623187"/>
                    <a:gd name="connsiteY10" fmla="*/ 6377352 h 6377352"/>
                    <a:gd name="connsiteX11" fmla="*/ 3327501 w 13623187"/>
                    <a:gd name="connsiteY11" fmla="*/ 4243753 h 6377352"/>
                    <a:gd name="connsiteX12" fmla="*/ 2647564 w 13623187"/>
                    <a:gd name="connsiteY12" fmla="*/ 4220308 h 6377352"/>
                    <a:gd name="connsiteX13" fmla="*/ 2647564 w 13623187"/>
                    <a:gd name="connsiteY13" fmla="*/ 6283569 h 6377352"/>
                    <a:gd name="connsiteX14" fmla="*/ 0 w 13623187"/>
                    <a:gd name="connsiteY14" fmla="*/ 6310100 h 6377352"/>
                    <a:gd name="connsiteX15" fmla="*/ 0 w 13623187"/>
                    <a:gd name="connsiteY15" fmla="*/ 0 h 6377352"/>
                    <a:gd name="connsiteX0" fmla="*/ 0 w 13623187"/>
                    <a:gd name="connsiteY0" fmla="*/ 0 h 6330460"/>
                    <a:gd name="connsiteX1" fmla="*/ 4406025 w 13623187"/>
                    <a:gd name="connsiteY1" fmla="*/ 46892 h 6330460"/>
                    <a:gd name="connsiteX2" fmla="*/ 6774087 w 13623187"/>
                    <a:gd name="connsiteY2" fmla="*/ 5017476 h 6330460"/>
                    <a:gd name="connsiteX3" fmla="*/ 9235932 w 13623187"/>
                    <a:gd name="connsiteY3" fmla="*/ 23446 h 6330460"/>
                    <a:gd name="connsiteX4" fmla="*/ 12213595 w 13623187"/>
                    <a:gd name="connsiteY4" fmla="*/ 1430215 h 6330460"/>
                    <a:gd name="connsiteX5" fmla="*/ 13620364 w 13623187"/>
                    <a:gd name="connsiteY5" fmla="*/ 6310100 h 6330460"/>
                    <a:gd name="connsiteX6" fmla="*/ 10877164 w 13623187"/>
                    <a:gd name="connsiteY6" fmla="*/ 6307015 h 6330460"/>
                    <a:gd name="connsiteX7" fmla="*/ 10877165 w 13623187"/>
                    <a:gd name="connsiteY7" fmla="*/ 4103077 h 6330460"/>
                    <a:gd name="connsiteX8" fmla="*/ 10197225 w 13623187"/>
                    <a:gd name="connsiteY8" fmla="*/ 4267200 h 6330460"/>
                    <a:gd name="connsiteX9" fmla="*/ 10173779 w 13623187"/>
                    <a:gd name="connsiteY9" fmla="*/ 6307015 h 6330460"/>
                    <a:gd name="connsiteX10" fmla="*/ 3397841 w 13623187"/>
                    <a:gd name="connsiteY10" fmla="*/ 6330460 h 6330460"/>
                    <a:gd name="connsiteX11" fmla="*/ 3327501 w 13623187"/>
                    <a:gd name="connsiteY11" fmla="*/ 4243753 h 6330460"/>
                    <a:gd name="connsiteX12" fmla="*/ 2647564 w 13623187"/>
                    <a:gd name="connsiteY12" fmla="*/ 4220308 h 6330460"/>
                    <a:gd name="connsiteX13" fmla="*/ 2647564 w 13623187"/>
                    <a:gd name="connsiteY13" fmla="*/ 6283569 h 6330460"/>
                    <a:gd name="connsiteX14" fmla="*/ 0 w 13623187"/>
                    <a:gd name="connsiteY14" fmla="*/ 6310100 h 6330460"/>
                    <a:gd name="connsiteX15" fmla="*/ 0 w 13623187"/>
                    <a:gd name="connsiteY15" fmla="*/ 0 h 6330460"/>
                    <a:gd name="connsiteX0" fmla="*/ 0 w 13623187"/>
                    <a:gd name="connsiteY0" fmla="*/ 0 h 6330460"/>
                    <a:gd name="connsiteX1" fmla="*/ 4406025 w 13623187"/>
                    <a:gd name="connsiteY1" fmla="*/ 46892 h 6330460"/>
                    <a:gd name="connsiteX2" fmla="*/ 6774087 w 13623187"/>
                    <a:gd name="connsiteY2" fmla="*/ 5017476 h 6330460"/>
                    <a:gd name="connsiteX3" fmla="*/ 9235932 w 13623187"/>
                    <a:gd name="connsiteY3" fmla="*/ 23446 h 6330460"/>
                    <a:gd name="connsiteX4" fmla="*/ 12213595 w 13623187"/>
                    <a:gd name="connsiteY4" fmla="*/ 1430215 h 6330460"/>
                    <a:gd name="connsiteX5" fmla="*/ 13620364 w 13623187"/>
                    <a:gd name="connsiteY5" fmla="*/ 6310100 h 6330460"/>
                    <a:gd name="connsiteX6" fmla="*/ 10877164 w 13623187"/>
                    <a:gd name="connsiteY6" fmla="*/ 6307015 h 6330460"/>
                    <a:gd name="connsiteX7" fmla="*/ 10877165 w 13623187"/>
                    <a:gd name="connsiteY7" fmla="*/ 4103077 h 6330460"/>
                    <a:gd name="connsiteX8" fmla="*/ 10197225 w 13623187"/>
                    <a:gd name="connsiteY8" fmla="*/ 4267200 h 6330460"/>
                    <a:gd name="connsiteX9" fmla="*/ 10173779 w 13623187"/>
                    <a:gd name="connsiteY9" fmla="*/ 6307015 h 6330460"/>
                    <a:gd name="connsiteX10" fmla="*/ 3397841 w 13623187"/>
                    <a:gd name="connsiteY10" fmla="*/ 6330460 h 6330460"/>
                    <a:gd name="connsiteX11" fmla="*/ 3421286 w 13623187"/>
                    <a:gd name="connsiteY11" fmla="*/ 4220307 h 6330460"/>
                    <a:gd name="connsiteX12" fmla="*/ 2647564 w 13623187"/>
                    <a:gd name="connsiteY12" fmla="*/ 4220308 h 6330460"/>
                    <a:gd name="connsiteX13" fmla="*/ 2647564 w 13623187"/>
                    <a:gd name="connsiteY13" fmla="*/ 6283569 h 6330460"/>
                    <a:gd name="connsiteX14" fmla="*/ 0 w 13623187"/>
                    <a:gd name="connsiteY14" fmla="*/ 6310100 h 6330460"/>
                    <a:gd name="connsiteX15" fmla="*/ 0 w 13623187"/>
                    <a:gd name="connsiteY15" fmla="*/ 0 h 6330460"/>
                    <a:gd name="connsiteX0" fmla="*/ 0 w 13623187"/>
                    <a:gd name="connsiteY0" fmla="*/ 0 h 6330460"/>
                    <a:gd name="connsiteX1" fmla="*/ 4406025 w 13623187"/>
                    <a:gd name="connsiteY1" fmla="*/ 46892 h 6330460"/>
                    <a:gd name="connsiteX2" fmla="*/ 6774087 w 13623187"/>
                    <a:gd name="connsiteY2" fmla="*/ 5017476 h 6330460"/>
                    <a:gd name="connsiteX3" fmla="*/ 9235932 w 13623187"/>
                    <a:gd name="connsiteY3" fmla="*/ 23446 h 6330460"/>
                    <a:gd name="connsiteX4" fmla="*/ 12213595 w 13623187"/>
                    <a:gd name="connsiteY4" fmla="*/ 1430215 h 6330460"/>
                    <a:gd name="connsiteX5" fmla="*/ 13620364 w 13623187"/>
                    <a:gd name="connsiteY5" fmla="*/ 6310100 h 6330460"/>
                    <a:gd name="connsiteX6" fmla="*/ 10877164 w 13623187"/>
                    <a:gd name="connsiteY6" fmla="*/ 6307015 h 6330460"/>
                    <a:gd name="connsiteX7" fmla="*/ 10877165 w 13623187"/>
                    <a:gd name="connsiteY7" fmla="*/ 4103077 h 6330460"/>
                    <a:gd name="connsiteX8" fmla="*/ 10197225 w 13623187"/>
                    <a:gd name="connsiteY8" fmla="*/ 4267200 h 6330460"/>
                    <a:gd name="connsiteX9" fmla="*/ 10173779 w 13623187"/>
                    <a:gd name="connsiteY9" fmla="*/ 6307015 h 6330460"/>
                    <a:gd name="connsiteX10" fmla="*/ 3397841 w 13623187"/>
                    <a:gd name="connsiteY10" fmla="*/ 6330460 h 6330460"/>
                    <a:gd name="connsiteX11" fmla="*/ 3421286 w 13623187"/>
                    <a:gd name="connsiteY11" fmla="*/ 4220307 h 6330460"/>
                    <a:gd name="connsiteX12" fmla="*/ 2647564 w 13623187"/>
                    <a:gd name="connsiteY12" fmla="*/ 4220308 h 6330460"/>
                    <a:gd name="connsiteX13" fmla="*/ 2647564 w 13623187"/>
                    <a:gd name="connsiteY13" fmla="*/ 6283569 h 6330460"/>
                    <a:gd name="connsiteX14" fmla="*/ 0 w 13623187"/>
                    <a:gd name="connsiteY14" fmla="*/ 6310100 h 6330460"/>
                    <a:gd name="connsiteX15" fmla="*/ 0 w 13623187"/>
                    <a:gd name="connsiteY15" fmla="*/ 0 h 6330460"/>
                    <a:gd name="connsiteX0" fmla="*/ 0 w 13623187"/>
                    <a:gd name="connsiteY0" fmla="*/ 0 h 6330460"/>
                    <a:gd name="connsiteX1" fmla="*/ 4406025 w 13623187"/>
                    <a:gd name="connsiteY1" fmla="*/ 46892 h 6330460"/>
                    <a:gd name="connsiteX2" fmla="*/ 6774087 w 13623187"/>
                    <a:gd name="connsiteY2" fmla="*/ 5017476 h 6330460"/>
                    <a:gd name="connsiteX3" fmla="*/ 9235932 w 13623187"/>
                    <a:gd name="connsiteY3" fmla="*/ 23446 h 6330460"/>
                    <a:gd name="connsiteX4" fmla="*/ 12213595 w 13623187"/>
                    <a:gd name="connsiteY4" fmla="*/ 1430215 h 6330460"/>
                    <a:gd name="connsiteX5" fmla="*/ 13620364 w 13623187"/>
                    <a:gd name="connsiteY5" fmla="*/ 6310100 h 6330460"/>
                    <a:gd name="connsiteX6" fmla="*/ 10877164 w 13623187"/>
                    <a:gd name="connsiteY6" fmla="*/ 6307015 h 6330460"/>
                    <a:gd name="connsiteX7" fmla="*/ 10877165 w 13623187"/>
                    <a:gd name="connsiteY7" fmla="*/ 4103077 h 6330460"/>
                    <a:gd name="connsiteX8" fmla="*/ 10197225 w 13623187"/>
                    <a:gd name="connsiteY8" fmla="*/ 4267200 h 6330460"/>
                    <a:gd name="connsiteX9" fmla="*/ 10173779 w 13623187"/>
                    <a:gd name="connsiteY9" fmla="*/ 6307015 h 6330460"/>
                    <a:gd name="connsiteX10" fmla="*/ 3397841 w 13623187"/>
                    <a:gd name="connsiteY10" fmla="*/ 6330460 h 6330460"/>
                    <a:gd name="connsiteX11" fmla="*/ 3421286 w 13623187"/>
                    <a:gd name="connsiteY11" fmla="*/ 4220307 h 6330460"/>
                    <a:gd name="connsiteX12" fmla="*/ 2647564 w 13623187"/>
                    <a:gd name="connsiteY12" fmla="*/ 4220308 h 6330460"/>
                    <a:gd name="connsiteX13" fmla="*/ 2647564 w 13623187"/>
                    <a:gd name="connsiteY13" fmla="*/ 6283569 h 6330460"/>
                    <a:gd name="connsiteX14" fmla="*/ 0 w 13623187"/>
                    <a:gd name="connsiteY14" fmla="*/ 6310100 h 6330460"/>
                    <a:gd name="connsiteX15" fmla="*/ 0 w 13623187"/>
                    <a:gd name="connsiteY15" fmla="*/ 0 h 6330460"/>
                    <a:gd name="connsiteX0" fmla="*/ 0 w 13623187"/>
                    <a:gd name="connsiteY0" fmla="*/ 0 h 6330460"/>
                    <a:gd name="connsiteX1" fmla="*/ 4406025 w 13623187"/>
                    <a:gd name="connsiteY1" fmla="*/ 46892 h 6330460"/>
                    <a:gd name="connsiteX2" fmla="*/ 6774087 w 13623187"/>
                    <a:gd name="connsiteY2" fmla="*/ 5017476 h 6330460"/>
                    <a:gd name="connsiteX3" fmla="*/ 9235932 w 13623187"/>
                    <a:gd name="connsiteY3" fmla="*/ 23446 h 6330460"/>
                    <a:gd name="connsiteX4" fmla="*/ 12213595 w 13623187"/>
                    <a:gd name="connsiteY4" fmla="*/ 1430215 h 6330460"/>
                    <a:gd name="connsiteX5" fmla="*/ 13620364 w 13623187"/>
                    <a:gd name="connsiteY5" fmla="*/ 6310100 h 6330460"/>
                    <a:gd name="connsiteX6" fmla="*/ 10877164 w 13623187"/>
                    <a:gd name="connsiteY6" fmla="*/ 6307015 h 6330460"/>
                    <a:gd name="connsiteX7" fmla="*/ 10877165 w 13623187"/>
                    <a:gd name="connsiteY7" fmla="*/ 4103077 h 6330460"/>
                    <a:gd name="connsiteX8" fmla="*/ 10197225 w 13623187"/>
                    <a:gd name="connsiteY8" fmla="*/ 4267200 h 6330460"/>
                    <a:gd name="connsiteX9" fmla="*/ 10173779 w 13623187"/>
                    <a:gd name="connsiteY9" fmla="*/ 6307015 h 6330460"/>
                    <a:gd name="connsiteX10" fmla="*/ 3397841 w 13623187"/>
                    <a:gd name="connsiteY10" fmla="*/ 6330460 h 6330460"/>
                    <a:gd name="connsiteX11" fmla="*/ 3421286 w 13623187"/>
                    <a:gd name="connsiteY11" fmla="*/ 4220307 h 6330460"/>
                    <a:gd name="connsiteX12" fmla="*/ 2647564 w 13623187"/>
                    <a:gd name="connsiteY12" fmla="*/ 4220308 h 6330460"/>
                    <a:gd name="connsiteX13" fmla="*/ 2647564 w 13623187"/>
                    <a:gd name="connsiteY13" fmla="*/ 6283569 h 6330460"/>
                    <a:gd name="connsiteX14" fmla="*/ 0 w 13623187"/>
                    <a:gd name="connsiteY14" fmla="*/ 6310100 h 6330460"/>
                    <a:gd name="connsiteX15" fmla="*/ 0 w 13623187"/>
                    <a:gd name="connsiteY15" fmla="*/ 0 h 6330460"/>
                    <a:gd name="connsiteX0" fmla="*/ 0 w 13623187"/>
                    <a:gd name="connsiteY0" fmla="*/ 0 h 6330460"/>
                    <a:gd name="connsiteX1" fmla="*/ 4406025 w 13623187"/>
                    <a:gd name="connsiteY1" fmla="*/ 46892 h 6330460"/>
                    <a:gd name="connsiteX2" fmla="*/ 6774087 w 13623187"/>
                    <a:gd name="connsiteY2" fmla="*/ 5017476 h 6330460"/>
                    <a:gd name="connsiteX3" fmla="*/ 9235932 w 13623187"/>
                    <a:gd name="connsiteY3" fmla="*/ 23446 h 6330460"/>
                    <a:gd name="connsiteX4" fmla="*/ 12213595 w 13623187"/>
                    <a:gd name="connsiteY4" fmla="*/ 1430215 h 6330460"/>
                    <a:gd name="connsiteX5" fmla="*/ 13620364 w 13623187"/>
                    <a:gd name="connsiteY5" fmla="*/ 6310100 h 6330460"/>
                    <a:gd name="connsiteX6" fmla="*/ 10877164 w 13623187"/>
                    <a:gd name="connsiteY6" fmla="*/ 6307015 h 6330460"/>
                    <a:gd name="connsiteX7" fmla="*/ 10877165 w 13623187"/>
                    <a:gd name="connsiteY7" fmla="*/ 4103077 h 6330460"/>
                    <a:gd name="connsiteX8" fmla="*/ 10197225 w 13623187"/>
                    <a:gd name="connsiteY8" fmla="*/ 4267200 h 6330460"/>
                    <a:gd name="connsiteX9" fmla="*/ 10173779 w 13623187"/>
                    <a:gd name="connsiteY9" fmla="*/ 6307015 h 6330460"/>
                    <a:gd name="connsiteX10" fmla="*/ 3397841 w 13623187"/>
                    <a:gd name="connsiteY10" fmla="*/ 6330460 h 6330460"/>
                    <a:gd name="connsiteX11" fmla="*/ 3421286 w 13623187"/>
                    <a:gd name="connsiteY11" fmla="*/ 4220307 h 6330460"/>
                    <a:gd name="connsiteX12" fmla="*/ 2647564 w 13623187"/>
                    <a:gd name="connsiteY12" fmla="*/ 4220308 h 6330460"/>
                    <a:gd name="connsiteX13" fmla="*/ 2647564 w 13623187"/>
                    <a:gd name="connsiteY13" fmla="*/ 6283569 h 6330460"/>
                    <a:gd name="connsiteX14" fmla="*/ 0 w 13623187"/>
                    <a:gd name="connsiteY14" fmla="*/ 6310100 h 6330460"/>
                    <a:gd name="connsiteX15" fmla="*/ 0 w 13623187"/>
                    <a:gd name="connsiteY15" fmla="*/ 0 h 6330460"/>
                    <a:gd name="connsiteX0" fmla="*/ 914400 w 13623187"/>
                    <a:gd name="connsiteY0" fmla="*/ 1970108 h 6307645"/>
                    <a:gd name="connsiteX1" fmla="*/ 4406025 w 13623187"/>
                    <a:gd name="connsiteY1" fmla="*/ 24077 h 6307645"/>
                    <a:gd name="connsiteX2" fmla="*/ 6774087 w 13623187"/>
                    <a:gd name="connsiteY2" fmla="*/ 4994661 h 6307645"/>
                    <a:gd name="connsiteX3" fmla="*/ 9235932 w 13623187"/>
                    <a:gd name="connsiteY3" fmla="*/ 631 h 6307645"/>
                    <a:gd name="connsiteX4" fmla="*/ 12213595 w 13623187"/>
                    <a:gd name="connsiteY4" fmla="*/ 1407400 h 6307645"/>
                    <a:gd name="connsiteX5" fmla="*/ 13620364 w 13623187"/>
                    <a:gd name="connsiteY5" fmla="*/ 6287285 h 6307645"/>
                    <a:gd name="connsiteX6" fmla="*/ 10877164 w 13623187"/>
                    <a:gd name="connsiteY6" fmla="*/ 6284200 h 6307645"/>
                    <a:gd name="connsiteX7" fmla="*/ 10877165 w 13623187"/>
                    <a:gd name="connsiteY7" fmla="*/ 4080262 h 6307645"/>
                    <a:gd name="connsiteX8" fmla="*/ 10197225 w 13623187"/>
                    <a:gd name="connsiteY8" fmla="*/ 4244385 h 6307645"/>
                    <a:gd name="connsiteX9" fmla="*/ 10173779 w 13623187"/>
                    <a:gd name="connsiteY9" fmla="*/ 6284200 h 6307645"/>
                    <a:gd name="connsiteX10" fmla="*/ 3397841 w 13623187"/>
                    <a:gd name="connsiteY10" fmla="*/ 6307645 h 6307645"/>
                    <a:gd name="connsiteX11" fmla="*/ 3421286 w 13623187"/>
                    <a:gd name="connsiteY11" fmla="*/ 4197492 h 6307645"/>
                    <a:gd name="connsiteX12" fmla="*/ 2647564 w 13623187"/>
                    <a:gd name="connsiteY12" fmla="*/ 4197493 h 6307645"/>
                    <a:gd name="connsiteX13" fmla="*/ 2647564 w 13623187"/>
                    <a:gd name="connsiteY13" fmla="*/ 6260754 h 6307645"/>
                    <a:gd name="connsiteX14" fmla="*/ 0 w 13623187"/>
                    <a:gd name="connsiteY14" fmla="*/ 6287285 h 6307645"/>
                    <a:gd name="connsiteX15" fmla="*/ 914400 w 13623187"/>
                    <a:gd name="connsiteY15" fmla="*/ 1970108 h 6307645"/>
                    <a:gd name="connsiteX0" fmla="*/ 914400 w 13623187"/>
                    <a:gd name="connsiteY0" fmla="*/ 1970108 h 6307645"/>
                    <a:gd name="connsiteX1" fmla="*/ 4406025 w 13623187"/>
                    <a:gd name="connsiteY1" fmla="*/ 24077 h 6307645"/>
                    <a:gd name="connsiteX2" fmla="*/ 6774087 w 13623187"/>
                    <a:gd name="connsiteY2" fmla="*/ 4994661 h 6307645"/>
                    <a:gd name="connsiteX3" fmla="*/ 9235932 w 13623187"/>
                    <a:gd name="connsiteY3" fmla="*/ 631 h 6307645"/>
                    <a:gd name="connsiteX4" fmla="*/ 12213595 w 13623187"/>
                    <a:gd name="connsiteY4" fmla="*/ 1407400 h 6307645"/>
                    <a:gd name="connsiteX5" fmla="*/ 13620364 w 13623187"/>
                    <a:gd name="connsiteY5" fmla="*/ 6287285 h 6307645"/>
                    <a:gd name="connsiteX6" fmla="*/ 10877164 w 13623187"/>
                    <a:gd name="connsiteY6" fmla="*/ 6284200 h 6307645"/>
                    <a:gd name="connsiteX7" fmla="*/ 10877165 w 13623187"/>
                    <a:gd name="connsiteY7" fmla="*/ 4080262 h 6307645"/>
                    <a:gd name="connsiteX8" fmla="*/ 10197225 w 13623187"/>
                    <a:gd name="connsiteY8" fmla="*/ 4244385 h 6307645"/>
                    <a:gd name="connsiteX9" fmla="*/ 10173779 w 13623187"/>
                    <a:gd name="connsiteY9" fmla="*/ 6284200 h 6307645"/>
                    <a:gd name="connsiteX10" fmla="*/ 3397841 w 13623187"/>
                    <a:gd name="connsiteY10" fmla="*/ 6307645 h 6307645"/>
                    <a:gd name="connsiteX11" fmla="*/ 3421286 w 13623187"/>
                    <a:gd name="connsiteY11" fmla="*/ 4197492 h 6307645"/>
                    <a:gd name="connsiteX12" fmla="*/ 2647564 w 13623187"/>
                    <a:gd name="connsiteY12" fmla="*/ 4197493 h 6307645"/>
                    <a:gd name="connsiteX13" fmla="*/ 2647564 w 13623187"/>
                    <a:gd name="connsiteY13" fmla="*/ 6260754 h 6307645"/>
                    <a:gd name="connsiteX14" fmla="*/ 0 w 13623187"/>
                    <a:gd name="connsiteY14" fmla="*/ 6287285 h 6307645"/>
                    <a:gd name="connsiteX15" fmla="*/ 914400 w 13623187"/>
                    <a:gd name="connsiteY15" fmla="*/ 1970108 h 6307645"/>
                    <a:gd name="connsiteX0" fmla="*/ 914400 w 13623187"/>
                    <a:gd name="connsiteY0" fmla="*/ 1985552 h 6323089"/>
                    <a:gd name="connsiteX1" fmla="*/ 4406025 w 13623187"/>
                    <a:gd name="connsiteY1" fmla="*/ 39521 h 6323089"/>
                    <a:gd name="connsiteX2" fmla="*/ 6774087 w 13623187"/>
                    <a:gd name="connsiteY2" fmla="*/ 5010105 h 6323089"/>
                    <a:gd name="connsiteX3" fmla="*/ 9235932 w 13623187"/>
                    <a:gd name="connsiteY3" fmla="*/ 16075 h 6323089"/>
                    <a:gd name="connsiteX4" fmla="*/ 12213595 w 13623187"/>
                    <a:gd name="connsiteY4" fmla="*/ 1422844 h 6323089"/>
                    <a:gd name="connsiteX5" fmla="*/ 13620364 w 13623187"/>
                    <a:gd name="connsiteY5" fmla="*/ 6302729 h 6323089"/>
                    <a:gd name="connsiteX6" fmla="*/ 10877164 w 13623187"/>
                    <a:gd name="connsiteY6" fmla="*/ 6299644 h 6323089"/>
                    <a:gd name="connsiteX7" fmla="*/ 10877165 w 13623187"/>
                    <a:gd name="connsiteY7" fmla="*/ 4095706 h 6323089"/>
                    <a:gd name="connsiteX8" fmla="*/ 10197225 w 13623187"/>
                    <a:gd name="connsiteY8" fmla="*/ 4259829 h 6323089"/>
                    <a:gd name="connsiteX9" fmla="*/ 10173779 w 13623187"/>
                    <a:gd name="connsiteY9" fmla="*/ 6299644 h 6323089"/>
                    <a:gd name="connsiteX10" fmla="*/ 3397841 w 13623187"/>
                    <a:gd name="connsiteY10" fmla="*/ 6323089 h 6323089"/>
                    <a:gd name="connsiteX11" fmla="*/ 3421286 w 13623187"/>
                    <a:gd name="connsiteY11" fmla="*/ 4212936 h 6323089"/>
                    <a:gd name="connsiteX12" fmla="*/ 2647564 w 13623187"/>
                    <a:gd name="connsiteY12" fmla="*/ 4212937 h 6323089"/>
                    <a:gd name="connsiteX13" fmla="*/ 2647564 w 13623187"/>
                    <a:gd name="connsiteY13" fmla="*/ 6276198 h 6323089"/>
                    <a:gd name="connsiteX14" fmla="*/ 0 w 13623187"/>
                    <a:gd name="connsiteY14" fmla="*/ 6302729 h 6323089"/>
                    <a:gd name="connsiteX15" fmla="*/ 914400 w 13623187"/>
                    <a:gd name="connsiteY15" fmla="*/ 1985552 h 6323089"/>
                    <a:gd name="connsiteX0" fmla="*/ 937847 w 13646634"/>
                    <a:gd name="connsiteY0" fmla="*/ 1985552 h 6323089"/>
                    <a:gd name="connsiteX1" fmla="*/ 4429472 w 13646634"/>
                    <a:gd name="connsiteY1" fmla="*/ 39521 h 6323089"/>
                    <a:gd name="connsiteX2" fmla="*/ 6797534 w 13646634"/>
                    <a:gd name="connsiteY2" fmla="*/ 5010105 h 6323089"/>
                    <a:gd name="connsiteX3" fmla="*/ 9259379 w 13646634"/>
                    <a:gd name="connsiteY3" fmla="*/ 16075 h 6323089"/>
                    <a:gd name="connsiteX4" fmla="*/ 12237042 w 13646634"/>
                    <a:gd name="connsiteY4" fmla="*/ 1422844 h 6323089"/>
                    <a:gd name="connsiteX5" fmla="*/ 13643811 w 13646634"/>
                    <a:gd name="connsiteY5" fmla="*/ 6302729 h 6323089"/>
                    <a:gd name="connsiteX6" fmla="*/ 10900611 w 13646634"/>
                    <a:gd name="connsiteY6" fmla="*/ 6299644 h 6323089"/>
                    <a:gd name="connsiteX7" fmla="*/ 10900612 w 13646634"/>
                    <a:gd name="connsiteY7" fmla="*/ 4095706 h 6323089"/>
                    <a:gd name="connsiteX8" fmla="*/ 10220672 w 13646634"/>
                    <a:gd name="connsiteY8" fmla="*/ 4259829 h 6323089"/>
                    <a:gd name="connsiteX9" fmla="*/ 10197226 w 13646634"/>
                    <a:gd name="connsiteY9" fmla="*/ 6299644 h 6323089"/>
                    <a:gd name="connsiteX10" fmla="*/ 3421288 w 13646634"/>
                    <a:gd name="connsiteY10" fmla="*/ 6323089 h 6323089"/>
                    <a:gd name="connsiteX11" fmla="*/ 3444733 w 13646634"/>
                    <a:gd name="connsiteY11" fmla="*/ 4212936 h 6323089"/>
                    <a:gd name="connsiteX12" fmla="*/ 2671011 w 13646634"/>
                    <a:gd name="connsiteY12" fmla="*/ 4212937 h 6323089"/>
                    <a:gd name="connsiteX13" fmla="*/ 2671011 w 13646634"/>
                    <a:gd name="connsiteY13" fmla="*/ 6276198 h 6323089"/>
                    <a:gd name="connsiteX14" fmla="*/ 0 w 13646634"/>
                    <a:gd name="connsiteY14" fmla="*/ 6232390 h 6323089"/>
                    <a:gd name="connsiteX15" fmla="*/ 937847 w 13646634"/>
                    <a:gd name="connsiteY15" fmla="*/ 1985552 h 6323089"/>
                    <a:gd name="connsiteX0" fmla="*/ 867509 w 13576296"/>
                    <a:gd name="connsiteY0" fmla="*/ 1985552 h 6323089"/>
                    <a:gd name="connsiteX1" fmla="*/ 4359134 w 13576296"/>
                    <a:gd name="connsiteY1" fmla="*/ 39521 h 6323089"/>
                    <a:gd name="connsiteX2" fmla="*/ 6727196 w 13576296"/>
                    <a:gd name="connsiteY2" fmla="*/ 5010105 h 6323089"/>
                    <a:gd name="connsiteX3" fmla="*/ 9189041 w 13576296"/>
                    <a:gd name="connsiteY3" fmla="*/ 16075 h 6323089"/>
                    <a:gd name="connsiteX4" fmla="*/ 12166704 w 13576296"/>
                    <a:gd name="connsiteY4" fmla="*/ 1422844 h 6323089"/>
                    <a:gd name="connsiteX5" fmla="*/ 13573473 w 13576296"/>
                    <a:gd name="connsiteY5" fmla="*/ 6302729 h 6323089"/>
                    <a:gd name="connsiteX6" fmla="*/ 10830273 w 13576296"/>
                    <a:gd name="connsiteY6" fmla="*/ 6299644 h 6323089"/>
                    <a:gd name="connsiteX7" fmla="*/ 10830274 w 13576296"/>
                    <a:gd name="connsiteY7" fmla="*/ 4095706 h 6323089"/>
                    <a:gd name="connsiteX8" fmla="*/ 10150334 w 13576296"/>
                    <a:gd name="connsiteY8" fmla="*/ 4259829 h 6323089"/>
                    <a:gd name="connsiteX9" fmla="*/ 10126888 w 13576296"/>
                    <a:gd name="connsiteY9" fmla="*/ 6299644 h 6323089"/>
                    <a:gd name="connsiteX10" fmla="*/ 3350950 w 13576296"/>
                    <a:gd name="connsiteY10" fmla="*/ 6323089 h 6323089"/>
                    <a:gd name="connsiteX11" fmla="*/ 3374395 w 13576296"/>
                    <a:gd name="connsiteY11" fmla="*/ 4212936 h 6323089"/>
                    <a:gd name="connsiteX12" fmla="*/ 2600673 w 13576296"/>
                    <a:gd name="connsiteY12" fmla="*/ 4212937 h 6323089"/>
                    <a:gd name="connsiteX13" fmla="*/ 2600673 w 13576296"/>
                    <a:gd name="connsiteY13" fmla="*/ 6276198 h 6323089"/>
                    <a:gd name="connsiteX14" fmla="*/ 0 w 13576296"/>
                    <a:gd name="connsiteY14" fmla="*/ 6302729 h 6323089"/>
                    <a:gd name="connsiteX15" fmla="*/ 867509 w 13576296"/>
                    <a:gd name="connsiteY15" fmla="*/ 1985552 h 6323089"/>
                    <a:gd name="connsiteX0" fmla="*/ 875123 w 13583910"/>
                    <a:gd name="connsiteY0" fmla="*/ 1985552 h 6323089"/>
                    <a:gd name="connsiteX1" fmla="*/ 4366748 w 13583910"/>
                    <a:gd name="connsiteY1" fmla="*/ 39521 h 6323089"/>
                    <a:gd name="connsiteX2" fmla="*/ 6734810 w 13583910"/>
                    <a:gd name="connsiteY2" fmla="*/ 5010105 h 6323089"/>
                    <a:gd name="connsiteX3" fmla="*/ 9196655 w 13583910"/>
                    <a:gd name="connsiteY3" fmla="*/ 16075 h 6323089"/>
                    <a:gd name="connsiteX4" fmla="*/ 12174318 w 13583910"/>
                    <a:gd name="connsiteY4" fmla="*/ 1422844 h 6323089"/>
                    <a:gd name="connsiteX5" fmla="*/ 13581087 w 13583910"/>
                    <a:gd name="connsiteY5" fmla="*/ 6302729 h 6323089"/>
                    <a:gd name="connsiteX6" fmla="*/ 10837887 w 13583910"/>
                    <a:gd name="connsiteY6" fmla="*/ 6299644 h 6323089"/>
                    <a:gd name="connsiteX7" fmla="*/ 10837888 w 13583910"/>
                    <a:gd name="connsiteY7" fmla="*/ 4095706 h 6323089"/>
                    <a:gd name="connsiteX8" fmla="*/ 10157948 w 13583910"/>
                    <a:gd name="connsiteY8" fmla="*/ 4259829 h 6323089"/>
                    <a:gd name="connsiteX9" fmla="*/ 10134502 w 13583910"/>
                    <a:gd name="connsiteY9" fmla="*/ 6299644 h 6323089"/>
                    <a:gd name="connsiteX10" fmla="*/ 3358564 w 13583910"/>
                    <a:gd name="connsiteY10" fmla="*/ 6323089 h 6323089"/>
                    <a:gd name="connsiteX11" fmla="*/ 3382009 w 13583910"/>
                    <a:gd name="connsiteY11" fmla="*/ 4212936 h 6323089"/>
                    <a:gd name="connsiteX12" fmla="*/ 2608287 w 13583910"/>
                    <a:gd name="connsiteY12" fmla="*/ 4212937 h 6323089"/>
                    <a:gd name="connsiteX13" fmla="*/ 2608287 w 13583910"/>
                    <a:gd name="connsiteY13" fmla="*/ 6276198 h 6323089"/>
                    <a:gd name="connsiteX14" fmla="*/ 7614 w 13583910"/>
                    <a:gd name="connsiteY14" fmla="*/ 6302729 h 6323089"/>
                    <a:gd name="connsiteX15" fmla="*/ 875123 w 13583910"/>
                    <a:gd name="connsiteY15" fmla="*/ 1985552 h 6323089"/>
                    <a:gd name="connsiteX0" fmla="*/ 1154365 w 13581798"/>
                    <a:gd name="connsiteY0" fmla="*/ 1654535 h 6343764"/>
                    <a:gd name="connsiteX1" fmla="*/ 4364636 w 13581798"/>
                    <a:gd name="connsiteY1" fmla="*/ 60196 h 6343764"/>
                    <a:gd name="connsiteX2" fmla="*/ 6732698 w 13581798"/>
                    <a:gd name="connsiteY2" fmla="*/ 5030780 h 6343764"/>
                    <a:gd name="connsiteX3" fmla="*/ 9194543 w 13581798"/>
                    <a:gd name="connsiteY3" fmla="*/ 36750 h 6343764"/>
                    <a:gd name="connsiteX4" fmla="*/ 12172206 w 13581798"/>
                    <a:gd name="connsiteY4" fmla="*/ 1443519 h 6343764"/>
                    <a:gd name="connsiteX5" fmla="*/ 13578975 w 13581798"/>
                    <a:gd name="connsiteY5" fmla="*/ 6323404 h 6343764"/>
                    <a:gd name="connsiteX6" fmla="*/ 10835775 w 13581798"/>
                    <a:gd name="connsiteY6" fmla="*/ 6320319 h 6343764"/>
                    <a:gd name="connsiteX7" fmla="*/ 10835776 w 13581798"/>
                    <a:gd name="connsiteY7" fmla="*/ 4116381 h 6343764"/>
                    <a:gd name="connsiteX8" fmla="*/ 10155836 w 13581798"/>
                    <a:gd name="connsiteY8" fmla="*/ 4280504 h 6343764"/>
                    <a:gd name="connsiteX9" fmla="*/ 10132390 w 13581798"/>
                    <a:gd name="connsiteY9" fmla="*/ 6320319 h 6343764"/>
                    <a:gd name="connsiteX10" fmla="*/ 3356452 w 13581798"/>
                    <a:gd name="connsiteY10" fmla="*/ 6343764 h 6343764"/>
                    <a:gd name="connsiteX11" fmla="*/ 3379897 w 13581798"/>
                    <a:gd name="connsiteY11" fmla="*/ 4233611 h 6343764"/>
                    <a:gd name="connsiteX12" fmla="*/ 2606175 w 13581798"/>
                    <a:gd name="connsiteY12" fmla="*/ 4233612 h 6343764"/>
                    <a:gd name="connsiteX13" fmla="*/ 2606175 w 13581798"/>
                    <a:gd name="connsiteY13" fmla="*/ 6296873 h 6343764"/>
                    <a:gd name="connsiteX14" fmla="*/ 5502 w 13581798"/>
                    <a:gd name="connsiteY14" fmla="*/ 6323404 h 6343764"/>
                    <a:gd name="connsiteX15" fmla="*/ 1154365 w 13581798"/>
                    <a:gd name="connsiteY15" fmla="*/ 1654535 h 6343764"/>
                    <a:gd name="connsiteX0" fmla="*/ 1154012 w 13581445"/>
                    <a:gd name="connsiteY0" fmla="*/ 1654535 h 6343764"/>
                    <a:gd name="connsiteX1" fmla="*/ 4364283 w 13581445"/>
                    <a:gd name="connsiteY1" fmla="*/ 60196 h 6343764"/>
                    <a:gd name="connsiteX2" fmla="*/ 6732345 w 13581445"/>
                    <a:gd name="connsiteY2" fmla="*/ 5030780 h 6343764"/>
                    <a:gd name="connsiteX3" fmla="*/ 9194190 w 13581445"/>
                    <a:gd name="connsiteY3" fmla="*/ 36750 h 6343764"/>
                    <a:gd name="connsiteX4" fmla="*/ 12171853 w 13581445"/>
                    <a:gd name="connsiteY4" fmla="*/ 1443519 h 6343764"/>
                    <a:gd name="connsiteX5" fmla="*/ 13578622 w 13581445"/>
                    <a:gd name="connsiteY5" fmla="*/ 6323404 h 6343764"/>
                    <a:gd name="connsiteX6" fmla="*/ 10835422 w 13581445"/>
                    <a:gd name="connsiteY6" fmla="*/ 6320319 h 6343764"/>
                    <a:gd name="connsiteX7" fmla="*/ 10835423 w 13581445"/>
                    <a:gd name="connsiteY7" fmla="*/ 4116381 h 6343764"/>
                    <a:gd name="connsiteX8" fmla="*/ 10155483 w 13581445"/>
                    <a:gd name="connsiteY8" fmla="*/ 4280504 h 6343764"/>
                    <a:gd name="connsiteX9" fmla="*/ 10132037 w 13581445"/>
                    <a:gd name="connsiteY9" fmla="*/ 6320319 h 6343764"/>
                    <a:gd name="connsiteX10" fmla="*/ 3356099 w 13581445"/>
                    <a:gd name="connsiteY10" fmla="*/ 6343764 h 6343764"/>
                    <a:gd name="connsiteX11" fmla="*/ 3379544 w 13581445"/>
                    <a:gd name="connsiteY11" fmla="*/ 4233611 h 6343764"/>
                    <a:gd name="connsiteX12" fmla="*/ 2605822 w 13581445"/>
                    <a:gd name="connsiteY12" fmla="*/ 4233612 h 6343764"/>
                    <a:gd name="connsiteX13" fmla="*/ 2605822 w 13581445"/>
                    <a:gd name="connsiteY13" fmla="*/ 6296873 h 6343764"/>
                    <a:gd name="connsiteX14" fmla="*/ 5149 w 13581445"/>
                    <a:gd name="connsiteY14" fmla="*/ 6323404 h 6343764"/>
                    <a:gd name="connsiteX15" fmla="*/ 1154012 w 13581445"/>
                    <a:gd name="connsiteY15" fmla="*/ 1654535 h 6343764"/>
                    <a:gd name="connsiteX0" fmla="*/ 1227606 w 13655039"/>
                    <a:gd name="connsiteY0" fmla="*/ 1654535 h 6343764"/>
                    <a:gd name="connsiteX1" fmla="*/ 4437877 w 13655039"/>
                    <a:gd name="connsiteY1" fmla="*/ 60196 h 6343764"/>
                    <a:gd name="connsiteX2" fmla="*/ 6805939 w 13655039"/>
                    <a:gd name="connsiteY2" fmla="*/ 5030780 h 6343764"/>
                    <a:gd name="connsiteX3" fmla="*/ 9267784 w 13655039"/>
                    <a:gd name="connsiteY3" fmla="*/ 36750 h 6343764"/>
                    <a:gd name="connsiteX4" fmla="*/ 12245447 w 13655039"/>
                    <a:gd name="connsiteY4" fmla="*/ 1443519 h 6343764"/>
                    <a:gd name="connsiteX5" fmla="*/ 13652216 w 13655039"/>
                    <a:gd name="connsiteY5" fmla="*/ 6323404 h 6343764"/>
                    <a:gd name="connsiteX6" fmla="*/ 10909016 w 13655039"/>
                    <a:gd name="connsiteY6" fmla="*/ 6320319 h 6343764"/>
                    <a:gd name="connsiteX7" fmla="*/ 10909017 w 13655039"/>
                    <a:gd name="connsiteY7" fmla="*/ 4116381 h 6343764"/>
                    <a:gd name="connsiteX8" fmla="*/ 10229077 w 13655039"/>
                    <a:gd name="connsiteY8" fmla="*/ 4280504 h 6343764"/>
                    <a:gd name="connsiteX9" fmla="*/ 10205631 w 13655039"/>
                    <a:gd name="connsiteY9" fmla="*/ 6320319 h 6343764"/>
                    <a:gd name="connsiteX10" fmla="*/ 3429693 w 13655039"/>
                    <a:gd name="connsiteY10" fmla="*/ 6343764 h 6343764"/>
                    <a:gd name="connsiteX11" fmla="*/ 3453138 w 13655039"/>
                    <a:gd name="connsiteY11" fmla="*/ 4233611 h 6343764"/>
                    <a:gd name="connsiteX12" fmla="*/ 2679416 w 13655039"/>
                    <a:gd name="connsiteY12" fmla="*/ 4233612 h 6343764"/>
                    <a:gd name="connsiteX13" fmla="*/ 2679416 w 13655039"/>
                    <a:gd name="connsiteY13" fmla="*/ 6296873 h 6343764"/>
                    <a:gd name="connsiteX14" fmla="*/ 78743 w 13655039"/>
                    <a:gd name="connsiteY14" fmla="*/ 6323404 h 6343764"/>
                    <a:gd name="connsiteX15" fmla="*/ 1227606 w 13655039"/>
                    <a:gd name="connsiteY15" fmla="*/ 1654535 h 6343764"/>
                    <a:gd name="connsiteX0" fmla="*/ 1227606 w 13655039"/>
                    <a:gd name="connsiteY0" fmla="*/ 1626092 h 6315321"/>
                    <a:gd name="connsiteX1" fmla="*/ 4437877 w 13655039"/>
                    <a:gd name="connsiteY1" fmla="*/ 31753 h 6315321"/>
                    <a:gd name="connsiteX2" fmla="*/ 6805939 w 13655039"/>
                    <a:gd name="connsiteY2" fmla="*/ 5002337 h 6315321"/>
                    <a:gd name="connsiteX3" fmla="*/ 9267784 w 13655039"/>
                    <a:gd name="connsiteY3" fmla="*/ 8307 h 6315321"/>
                    <a:gd name="connsiteX4" fmla="*/ 12245447 w 13655039"/>
                    <a:gd name="connsiteY4" fmla="*/ 1415076 h 6315321"/>
                    <a:gd name="connsiteX5" fmla="*/ 13652216 w 13655039"/>
                    <a:gd name="connsiteY5" fmla="*/ 6294961 h 6315321"/>
                    <a:gd name="connsiteX6" fmla="*/ 10909016 w 13655039"/>
                    <a:gd name="connsiteY6" fmla="*/ 6291876 h 6315321"/>
                    <a:gd name="connsiteX7" fmla="*/ 10909017 w 13655039"/>
                    <a:gd name="connsiteY7" fmla="*/ 4087938 h 6315321"/>
                    <a:gd name="connsiteX8" fmla="*/ 10229077 w 13655039"/>
                    <a:gd name="connsiteY8" fmla="*/ 4252061 h 6315321"/>
                    <a:gd name="connsiteX9" fmla="*/ 10205631 w 13655039"/>
                    <a:gd name="connsiteY9" fmla="*/ 6291876 h 6315321"/>
                    <a:gd name="connsiteX10" fmla="*/ 3429693 w 13655039"/>
                    <a:gd name="connsiteY10" fmla="*/ 6315321 h 6315321"/>
                    <a:gd name="connsiteX11" fmla="*/ 3453138 w 13655039"/>
                    <a:gd name="connsiteY11" fmla="*/ 4205168 h 6315321"/>
                    <a:gd name="connsiteX12" fmla="*/ 2679416 w 13655039"/>
                    <a:gd name="connsiteY12" fmla="*/ 4205169 h 6315321"/>
                    <a:gd name="connsiteX13" fmla="*/ 2679416 w 13655039"/>
                    <a:gd name="connsiteY13" fmla="*/ 6268430 h 6315321"/>
                    <a:gd name="connsiteX14" fmla="*/ 78743 w 13655039"/>
                    <a:gd name="connsiteY14" fmla="*/ 6294961 h 6315321"/>
                    <a:gd name="connsiteX15" fmla="*/ 1227606 w 13655039"/>
                    <a:gd name="connsiteY15" fmla="*/ 1626092 h 6315321"/>
                    <a:gd name="connsiteX0" fmla="*/ 1227606 w 13655039"/>
                    <a:gd name="connsiteY0" fmla="*/ 1618416 h 6307645"/>
                    <a:gd name="connsiteX1" fmla="*/ 4437877 w 13655039"/>
                    <a:gd name="connsiteY1" fmla="*/ 24077 h 6307645"/>
                    <a:gd name="connsiteX2" fmla="*/ 6805939 w 13655039"/>
                    <a:gd name="connsiteY2" fmla="*/ 4994661 h 6307645"/>
                    <a:gd name="connsiteX3" fmla="*/ 9267784 w 13655039"/>
                    <a:gd name="connsiteY3" fmla="*/ 631 h 6307645"/>
                    <a:gd name="connsiteX4" fmla="*/ 12245447 w 13655039"/>
                    <a:gd name="connsiteY4" fmla="*/ 1407400 h 6307645"/>
                    <a:gd name="connsiteX5" fmla="*/ 13652216 w 13655039"/>
                    <a:gd name="connsiteY5" fmla="*/ 6287285 h 6307645"/>
                    <a:gd name="connsiteX6" fmla="*/ 10909016 w 13655039"/>
                    <a:gd name="connsiteY6" fmla="*/ 6284200 h 6307645"/>
                    <a:gd name="connsiteX7" fmla="*/ 10909017 w 13655039"/>
                    <a:gd name="connsiteY7" fmla="*/ 4080262 h 6307645"/>
                    <a:gd name="connsiteX8" fmla="*/ 10229077 w 13655039"/>
                    <a:gd name="connsiteY8" fmla="*/ 4244385 h 6307645"/>
                    <a:gd name="connsiteX9" fmla="*/ 10205631 w 13655039"/>
                    <a:gd name="connsiteY9" fmla="*/ 6284200 h 6307645"/>
                    <a:gd name="connsiteX10" fmla="*/ 3429693 w 13655039"/>
                    <a:gd name="connsiteY10" fmla="*/ 6307645 h 6307645"/>
                    <a:gd name="connsiteX11" fmla="*/ 3453138 w 13655039"/>
                    <a:gd name="connsiteY11" fmla="*/ 4197492 h 6307645"/>
                    <a:gd name="connsiteX12" fmla="*/ 2679416 w 13655039"/>
                    <a:gd name="connsiteY12" fmla="*/ 4197493 h 6307645"/>
                    <a:gd name="connsiteX13" fmla="*/ 2679416 w 13655039"/>
                    <a:gd name="connsiteY13" fmla="*/ 6260754 h 6307645"/>
                    <a:gd name="connsiteX14" fmla="*/ 78743 w 13655039"/>
                    <a:gd name="connsiteY14" fmla="*/ 6287285 h 6307645"/>
                    <a:gd name="connsiteX15" fmla="*/ 1227606 w 13655039"/>
                    <a:gd name="connsiteY15" fmla="*/ 1618416 h 6307645"/>
                    <a:gd name="connsiteX0" fmla="*/ 1235776 w 13663209"/>
                    <a:gd name="connsiteY0" fmla="*/ 1618416 h 6307645"/>
                    <a:gd name="connsiteX1" fmla="*/ 4446047 w 13663209"/>
                    <a:gd name="connsiteY1" fmla="*/ 24077 h 6307645"/>
                    <a:gd name="connsiteX2" fmla="*/ 6814109 w 13663209"/>
                    <a:gd name="connsiteY2" fmla="*/ 4994661 h 6307645"/>
                    <a:gd name="connsiteX3" fmla="*/ 9275954 w 13663209"/>
                    <a:gd name="connsiteY3" fmla="*/ 631 h 6307645"/>
                    <a:gd name="connsiteX4" fmla="*/ 12253617 w 13663209"/>
                    <a:gd name="connsiteY4" fmla="*/ 1407400 h 6307645"/>
                    <a:gd name="connsiteX5" fmla="*/ 13660386 w 13663209"/>
                    <a:gd name="connsiteY5" fmla="*/ 6287285 h 6307645"/>
                    <a:gd name="connsiteX6" fmla="*/ 10917186 w 13663209"/>
                    <a:gd name="connsiteY6" fmla="*/ 6284200 h 6307645"/>
                    <a:gd name="connsiteX7" fmla="*/ 10917187 w 13663209"/>
                    <a:gd name="connsiteY7" fmla="*/ 4080262 h 6307645"/>
                    <a:gd name="connsiteX8" fmla="*/ 10237247 w 13663209"/>
                    <a:gd name="connsiteY8" fmla="*/ 4244385 h 6307645"/>
                    <a:gd name="connsiteX9" fmla="*/ 10213801 w 13663209"/>
                    <a:gd name="connsiteY9" fmla="*/ 6284200 h 6307645"/>
                    <a:gd name="connsiteX10" fmla="*/ 3437863 w 13663209"/>
                    <a:gd name="connsiteY10" fmla="*/ 6307645 h 6307645"/>
                    <a:gd name="connsiteX11" fmla="*/ 3461308 w 13663209"/>
                    <a:gd name="connsiteY11" fmla="*/ 4197492 h 6307645"/>
                    <a:gd name="connsiteX12" fmla="*/ 2687586 w 13663209"/>
                    <a:gd name="connsiteY12" fmla="*/ 4197493 h 6307645"/>
                    <a:gd name="connsiteX13" fmla="*/ 2687586 w 13663209"/>
                    <a:gd name="connsiteY13" fmla="*/ 6260754 h 6307645"/>
                    <a:gd name="connsiteX14" fmla="*/ 86913 w 13663209"/>
                    <a:gd name="connsiteY14" fmla="*/ 6287285 h 6307645"/>
                    <a:gd name="connsiteX15" fmla="*/ 1235776 w 13663209"/>
                    <a:gd name="connsiteY15" fmla="*/ 1618416 h 6307645"/>
                    <a:gd name="connsiteX0" fmla="*/ 1235776 w 13663209"/>
                    <a:gd name="connsiteY0" fmla="*/ 1618416 h 6307645"/>
                    <a:gd name="connsiteX1" fmla="*/ 4446047 w 13663209"/>
                    <a:gd name="connsiteY1" fmla="*/ 24077 h 6307645"/>
                    <a:gd name="connsiteX2" fmla="*/ 6814109 w 13663209"/>
                    <a:gd name="connsiteY2" fmla="*/ 4994661 h 6307645"/>
                    <a:gd name="connsiteX3" fmla="*/ 9275954 w 13663209"/>
                    <a:gd name="connsiteY3" fmla="*/ 631 h 6307645"/>
                    <a:gd name="connsiteX4" fmla="*/ 12253617 w 13663209"/>
                    <a:gd name="connsiteY4" fmla="*/ 1407400 h 6307645"/>
                    <a:gd name="connsiteX5" fmla="*/ 13660386 w 13663209"/>
                    <a:gd name="connsiteY5" fmla="*/ 6287285 h 6307645"/>
                    <a:gd name="connsiteX6" fmla="*/ 10917186 w 13663209"/>
                    <a:gd name="connsiteY6" fmla="*/ 6284200 h 6307645"/>
                    <a:gd name="connsiteX7" fmla="*/ 10917187 w 13663209"/>
                    <a:gd name="connsiteY7" fmla="*/ 4080262 h 6307645"/>
                    <a:gd name="connsiteX8" fmla="*/ 10237247 w 13663209"/>
                    <a:gd name="connsiteY8" fmla="*/ 4244385 h 6307645"/>
                    <a:gd name="connsiteX9" fmla="*/ 10213801 w 13663209"/>
                    <a:gd name="connsiteY9" fmla="*/ 6284200 h 6307645"/>
                    <a:gd name="connsiteX10" fmla="*/ 7333287 w 13663209"/>
                    <a:gd name="connsiteY10" fmla="*/ 6263952 h 6307645"/>
                    <a:gd name="connsiteX11" fmla="*/ 3437863 w 13663209"/>
                    <a:gd name="connsiteY11" fmla="*/ 6307645 h 6307645"/>
                    <a:gd name="connsiteX12" fmla="*/ 3461308 w 13663209"/>
                    <a:gd name="connsiteY12" fmla="*/ 4197492 h 6307645"/>
                    <a:gd name="connsiteX13" fmla="*/ 2687586 w 13663209"/>
                    <a:gd name="connsiteY13" fmla="*/ 4197493 h 6307645"/>
                    <a:gd name="connsiteX14" fmla="*/ 2687586 w 13663209"/>
                    <a:gd name="connsiteY14" fmla="*/ 6260754 h 6307645"/>
                    <a:gd name="connsiteX15" fmla="*/ 86913 w 13663209"/>
                    <a:gd name="connsiteY15" fmla="*/ 6287285 h 6307645"/>
                    <a:gd name="connsiteX16" fmla="*/ 1235776 w 13663209"/>
                    <a:gd name="connsiteY16" fmla="*/ 1618416 h 6307645"/>
                    <a:gd name="connsiteX0" fmla="*/ 1235776 w 13663209"/>
                    <a:gd name="connsiteY0" fmla="*/ 1618416 h 6307645"/>
                    <a:gd name="connsiteX1" fmla="*/ 4446047 w 13663209"/>
                    <a:gd name="connsiteY1" fmla="*/ 24077 h 6307645"/>
                    <a:gd name="connsiteX2" fmla="*/ 6814109 w 13663209"/>
                    <a:gd name="connsiteY2" fmla="*/ 4994661 h 6307645"/>
                    <a:gd name="connsiteX3" fmla="*/ 9275954 w 13663209"/>
                    <a:gd name="connsiteY3" fmla="*/ 631 h 6307645"/>
                    <a:gd name="connsiteX4" fmla="*/ 12253617 w 13663209"/>
                    <a:gd name="connsiteY4" fmla="*/ 1407400 h 6307645"/>
                    <a:gd name="connsiteX5" fmla="*/ 13660386 w 13663209"/>
                    <a:gd name="connsiteY5" fmla="*/ 6287285 h 6307645"/>
                    <a:gd name="connsiteX6" fmla="*/ 10917186 w 13663209"/>
                    <a:gd name="connsiteY6" fmla="*/ 6284200 h 6307645"/>
                    <a:gd name="connsiteX7" fmla="*/ 10917187 w 13663209"/>
                    <a:gd name="connsiteY7" fmla="*/ 4080262 h 6307645"/>
                    <a:gd name="connsiteX8" fmla="*/ 10237247 w 13663209"/>
                    <a:gd name="connsiteY8" fmla="*/ 4244385 h 6307645"/>
                    <a:gd name="connsiteX9" fmla="*/ 7333287 w 13663209"/>
                    <a:gd name="connsiteY9" fmla="*/ 6263952 h 6307645"/>
                    <a:gd name="connsiteX10" fmla="*/ 3437863 w 13663209"/>
                    <a:gd name="connsiteY10" fmla="*/ 6307645 h 6307645"/>
                    <a:gd name="connsiteX11" fmla="*/ 3461308 w 13663209"/>
                    <a:gd name="connsiteY11" fmla="*/ 4197492 h 6307645"/>
                    <a:gd name="connsiteX12" fmla="*/ 2687586 w 13663209"/>
                    <a:gd name="connsiteY12" fmla="*/ 4197493 h 6307645"/>
                    <a:gd name="connsiteX13" fmla="*/ 2687586 w 13663209"/>
                    <a:gd name="connsiteY13" fmla="*/ 6260754 h 6307645"/>
                    <a:gd name="connsiteX14" fmla="*/ 86913 w 13663209"/>
                    <a:gd name="connsiteY14" fmla="*/ 6287285 h 6307645"/>
                    <a:gd name="connsiteX15" fmla="*/ 1235776 w 13663209"/>
                    <a:gd name="connsiteY15" fmla="*/ 1618416 h 6307645"/>
                    <a:gd name="connsiteX0" fmla="*/ 1235776 w 13663209"/>
                    <a:gd name="connsiteY0" fmla="*/ 1618416 h 6307645"/>
                    <a:gd name="connsiteX1" fmla="*/ 4446047 w 13663209"/>
                    <a:gd name="connsiteY1" fmla="*/ 24077 h 6307645"/>
                    <a:gd name="connsiteX2" fmla="*/ 6814109 w 13663209"/>
                    <a:gd name="connsiteY2" fmla="*/ 4994661 h 6307645"/>
                    <a:gd name="connsiteX3" fmla="*/ 9275954 w 13663209"/>
                    <a:gd name="connsiteY3" fmla="*/ 631 h 6307645"/>
                    <a:gd name="connsiteX4" fmla="*/ 12253617 w 13663209"/>
                    <a:gd name="connsiteY4" fmla="*/ 1407400 h 6307645"/>
                    <a:gd name="connsiteX5" fmla="*/ 13660386 w 13663209"/>
                    <a:gd name="connsiteY5" fmla="*/ 6287285 h 6307645"/>
                    <a:gd name="connsiteX6" fmla="*/ 10917186 w 13663209"/>
                    <a:gd name="connsiteY6" fmla="*/ 6284200 h 6307645"/>
                    <a:gd name="connsiteX7" fmla="*/ 10917187 w 13663209"/>
                    <a:gd name="connsiteY7" fmla="*/ 4080262 h 6307645"/>
                    <a:gd name="connsiteX8" fmla="*/ 7333287 w 13663209"/>
                    <a:gd name="connsiteY8" fmla="*/ 6263952 h 6307645"/>
                    <a:gd name="connsiteX9" fmla="*/ 3437863 w 13663209"/>
                    <a:gd name="connsiteY9" fmla="*/ 6307645 h 6307645"/>
                    <a:gd name="connsiteX10" fmla="*/ 3461308 w 13663209"/>
                    <a:gd name="connsiteY10" fmla="*/ 4197492 h 6307645"/>
                    <a:gd name="connsiteX11" fmla="*/ 2687586 w 13663209"/>
                    <a:gd name="connsiteY11" fmla="*/ 4197493 h 6307645"/>
                    <a:gd name="connsiteX12" fmla="*/ 2687586 w 13663209"/>
                    <a:gd name="connsiteY12" fmla="*/ 6260754 h 6307645"/>
                    <a:gd name="connsiteX13" fmla="*/ 86913 w 13663209"/>
                    <a:gd name="connsiteY13" fmla="*/ 6287285 h 6307645"/>
                    <a:gd name="connsiteX14" fmla="*/ 1235776 w 13663209"/>
                    <a:gd name="connsiteY14" fmla="*/ 1618416 h 6307645"/>
                    <a:gd name="connsiteX0" fmla="*/ 1235776 w 13663209"/>
                    <a:gd name="connsiteY0" fmla="*/ 1618416 h 6307645"/>
                    <a:gd name="connsiteX1" fmla="*/ 4446047 w 13663209"/>
                    <a:gd name="connsiteY1" fmla="*/ 24077 h 6307645"/>
                    <a:gd name="connsiteX2" fmla="*/ 6814109 w 13663209"/>
                    <a:gd name="connsiteY2" fmla="*/ 4994661 h 6307645"/>
                    <a:gd name="connsiteX3" fmla="*/ 9275954 w 13663209"/>
                    <a:gd name="connsiteY3" fmla="*/ 631 h 6307645"/>
                    <a:gd name="connsiteX4" fmla="*/ 12253617 w 13663209"/>
                    <a:gd name="connsiteY4" fmla="*/ 1407400 h 6307645"/>
                    <a:gd name="connsiteX5" fmla="*/ 13660386 w 13663209"/>
                    <a:gd name="connsiteY5" fmla="*/ 6287285 h 6307645"/>
                    <a:gd name="connsiteX6" fmla="*/ 10917186 w 13663209"/>
                    <a:gd name="connsiteY6" fmla="*/ 6284200 h 6307645"/>
                    <a:gd name="connsiteX7" fmla="*/ 7333287 w 13663209"/>
                    <a:gd name="connsiteY7" fmla="*/ 6263952 h 6307645"/>
                    <a:gd name="connsiteX8" fmla="*/ 3437863 w 13663209"/>
                    <a:gd name="connsiteY8" fmla="*/ 6307645 h 6307645"/>
                    <a:gd name="connsiteX9" fmla="*/ 3461308 w 13663209"/>
                    <a:gd name="connsiteY9" fmla="*/ 4197492 h 6307645"/>
                    <a:gd name="connsiteX10" fmla="*/ 2687586 w 13663209"/>
                    <a:gd name="connsiteY10" fmla="*/ 4197493 h 6307645"/>
                    <a:gd name="connsiteX11" fmla="*/ 2687586 w 13663209"/>
                    <a:gd name="connsiteY11" fmla="*/ 6260754 h 6307645"/>
                    <a:gd name="connsiteX12" fmla="*/ 86913 w 13663209"/>
                    <a:gd name="connsiteY12" fmla="*/ 6287285 h 6307645"/>
                    <a:gd name="connsiteX13" fmla="*/ 1235776 w 13663209"/>
                    <a:gd name="connsiteY13" fmla="*/ 1618416 h 6307645"/>
                    <a:gd name="connsiteX0" fmla="*/ 1235776 w 13663209"/>
                    <a:gd name="connsiteY0" fmla="*/ 1618416 h 6307645"/>
                    <a:gd name="connsiteX1" fmla="*/ 4446047 w 13663209"/>
                    <a:gd name="connsiteY1" fmla="*/ 24077 h 6307645"/>
                    <a:gd name="connsiteX2" fmla="*/ 6814109 w 13663209"/>
                    <a:gd name="connsiteY2" fmla="*/ 4994661 h 6307645"/>
                    <a:gd name="connsiteX3" fmla="*/ 9275954 w 13663209"/>
                    <a:gd name="connsiteY3" fmla="*/ 631 h 6307645"/>
                    <a:gd name="connsiteX4" fmla="*/ 12253617 w 13663209"/>
                    <a:gd name="connsiteY4" fmla="*/ 1407400 h 6307645"/>
                    <a:gd name="connsiteX5" fmla="*/ 13660386 w 13663209"/>
                    <a:gd name="connsiteY5" fmla="*/ 6287285 h 6307645"/>
                    <a:gd name="connsiteX6" fmla="*/ 7333287 w 13663209"/>
                    <a:gd name="connsiteY6" fmla="*/ 6263952 h 6307645"/>
                    <a:gd name="connsiteX7" fmla="*/ 3437863 w 13663209"/>
                    <a:gd name="connsiteY7" fmla="*/ 6307645 h 6307645"/>
                    <a:gd name="connsiteX8" fmla="*/ 3461308 w 13663209"/>
                    <a:gd name="connsiteY8" fmla="*/ 4197492 h 6307645"/>
                    <a:gd name="connsiteX9" fmla="*/ 2687586 w 13663209"/>
                    <a:gd name="connsiteY9" fmla="*/ 4197493 h 6307645"/>
                    <a:gd name="connsiteX10" fmla="*/ 2687586 w 13663209"/>
                    <a:gd name="connsiteY10" fmla="*/ 6260754 h 6307645"/>
                    <a:gd name="connsiteX11" fmla="*/ 86913 w 13663209"/>
                    <a:gd name="connsiteY11" fmla="*/ 6287285 h 6307645"/>
                    <a:gd name="connsiteX12" fmla="*/ 1235776 w 13663209"/>
                    <a:gd name="connsiteY12" fmla="*/ 1618416 h 6307645"/>
                    <a:gd name="connsiteX0" fmla="*/ 1235776 w 12253617"/>
                    <a:gd name="connsiteY0" fmla="*/ 1618416 h 6307645"/>
                    <a:gd name="connsiteX1" fmla="*/ 4446047 w 12253617"/>
                    <a:gd name="connsiteY1" fmla="*/ 24077 h 6307645"/>
                    <a:gd name="connsiteX2" fmla="*/ 6814109 w 12253617"/>
                    <a:gd name="connsiteY2" fmla="*/ 4994661 h 6307645"/>
                    <a:gd name="connsiteX3" fmla="*/ 9275954 w 12253617"/>
                    <a:gd name="connsiteY3" fmla="*/ 631 h 6307645"/>
                    <a:gd name="connsiteX4" fmla="*/ 12253617 w 12253617"/>
                    <a:gd name="connsiteY4" fmla="*/ 1407400 h 6307645"/>
                    <a:gd name="connsiteX5" fmla="*/ 7333287 w 12253617"/>
                    <a:gd name="connsiteY5" fmla="*/ 6263952 h 6307645"/>
                    <a:gd name="connsiteX6" fmla="*/ 3437863 w 12253617"/>
                    <a:gd name="connsiteY6" fmla="*/ 6307645 h 6307645"/>
                    <a:gd name="connsiteX7" fmla="*/ 3461308 w 12253617"/>
                    <a:gd name="connsiteY7" fmla="*/ 4197492 h 6307645"/>
                    <a:gd name="connsiteX8" fmla="*/ 2687586 w 12253617"/>
                    <a:gd name="connsiteY8" fmla="*/ 4197493 h 6307645"/>
                    <a:gd name="connsiteX9" fmla="*/ 2687586 w 12253617"/>
                    <a:gd name="connsiteY9" fmla="*/ 6260754 h 6307645"/>
                    <a:gd name="connsiteX10" fmla="*/ 86913 w 12253617"/>
                    <a:gd name="connsiteY10" fmla="*/ 6287285 h 6307645"/>
                    <a:gd name="connsiteX11" fmla="*/ 1235776 w 12253617"/>
                    <a:gd name="connsiteY11" fmla="*/ 1618416 h 6307645"/>
                    <a:gd name="connsiteX0" fmla="*/ 1235776 w 12253617"/>
                    <a:gd name="connsiteY0" fmla="*/ 1618416 h 6307645"/>
                    <a:gd name="connsiteX1" fmla="*/ 4446047 w 12253617"/>
                    <a:gd name="connsiteY1" fmla="*/ 24077 h 6307645"/>
                    <a:gd name="connsiteX2" fmla="*/ 6814109 w 12253617"/>
                    <a:gd name="connsiteY2" fmla="*/ 4994661 h 6307645"/>
                    <a:gd name="connsiteX3" fmla="*/ 9275954 w 12253617"/>
                    <a:gd name="connsiteY3" fmla="*/ 631 h 6307645"/>
                    <a:gd name="connsiteX4" fmla="*/ 12253617 w 12253617"/>
                    <a:gd name="connsiteY4" fmla="*/ 1407400 h 6307645"/>
                    <a:gd name="connsiteX5" fmla="*/ 7418397 w 12253617"/>
                    <a:gd name="connsiteY5" fmla="*/ 6307645 h 6307645"/>
                    <a:gd name="connsiteX6" fmla="*/ 3437863 w 12253617"/>
                    <a:gd name="connsiteY6" fmla="*/ 6307645 h 6307645"/>
                    <a:gd name="connsiteX7" fmla="*/ 3461308 w 12253617"/>
                    <a:gd name="connsiteY7" fmla="*/ 4197492 h 6307645"/>
                    <a:gd name="connsiteX8" fmla="*/ 2687586 w 12253617"/>
                    <a:gd name="connsiteY8" fmla="*/ 4197493 h 6307645"/>
                    <a:gd name="connsiteX9" fmla="*/ 2687586 w 12253617"/>
                    <a:gd name="connsiteY9" fmla="*/ 6260754 h 6307645"/>
                    <a:gd name="connsiteX10" fmla="*/ 86913 w 12253617"/>
                    <a:gd name="connsiteY10" fmla="*/ 6287285 h 6307645"/>
                    <a:gd name="connsiteX11" fmla="*/ 1235776 w 12253617"/>
                    <a:gd name="connsiteY11" fmla="*/ 1618416 h 6307645"/>
                    <a:gd name="connsiteX0" fmla="*/ 1235776 w 12253617"/>
                    <a:gd name="connsiteY0" fmla="*/ 1618416 h 6307645"/>
                    <a:gd name="connsiteX1" fmla="*/ 4446047 w 12253617"/>
                    <a:gd name="connsiteY1" fmla="*/ 24077 h 6307645"/>
                    <a:gd name="connsiteX2" fmla="*/ 6814109 w 12253617"/>
                    <a:gd name="connsiteY2" fmla="*/ 4994661 h 6307645"/>
                    <a:gd name="connsiteX3" fmla="*/ 9275954 w 12253617"/>
                    <a:gd name="connsiteY3" fmla="*/ 631 h 6307645"/>
                    <a:gd name="connsiteX4" fmla="*/ 12253617 w 12253617"/>
                    <a:gd name="connsiteY4" fmla="*/ 1407400 h 6307645"/>
                    <a:gd name="connsiteX5" fmla="*/ 7418397 w 12253617"/>
                    <a:gd name="connsiteY5" fmla="*/ 6307645 h 6307645"/>
                    <a:gd name="connsiteX6" fmla="*/ 3437863 w 12253617"/>
                    <a:gd name="connsiteY6" fmla="*/ 6307645 h 6307645"/>
                    <a:gd name="connsiteX7" fmla="*/ 3461308 w 12253617"/>
                    <a:gd name="connsiteY7" fmla="*/ 4197492 h 6307645"/>
                    <a:gd name="connsiteX8" fmla="*/ 2687586 w 12253617"/>
                    <a:gd name="connsiteY8" fmla="*/ 4197493 h 6307645"/>
                    <a:gd name="connsiteX9" fmla="*/ 2687586 w 12253617"/>
                    <a:gd name="connsiteY9" fmla="*/ 6260754 h 6307645"/>
                    <a:gd name="connsiteX10" fmla="*/ 86913 w 12253617"/>
                    <a:gd name="connsiteY10" fmla="*/ 6287285 h 6307645"/>
                    <a:gd name="connsiteX11" fmla="*/ 1235776 w 12253617"/>
                    <a:gd name="connsiteY11" fmla="*/ 1618416 h 6307645"/>
                    <a:gd name="connsiteX0" fmla="*/ 1235776 w 12253617"/>
                    <a:gd name="connsiteY0" fmla="*/ 1627152 h 6316381"/>
                    <a:gd name="connsiteX1" fmla="*/ 4446047 w 12253617"/>
                    <a:gd name="connsiteY1" fmla="*/ 32813 h 6316381"/>
                    <a:gd name="connsiteX2" fmla="*/ 6814109 w 12253617"/>
                    <a:gd name="connsiteY2" fmla="*/ 5003397 h 6316381"/>
                    <a:gd name="connsiteX3" fmla="*/ 9275954 w 12253617"/>
                    <a:gd name="connsiteY3" fmla="*/ 9367 h 6316381"/>
                    <a:gd name="connsiteX4" fmla="*/ 12253617 w 12253617"/>
                    <a:gd name="connsiteY4" fmla="*/ 1416136 h 6316381"/>
                    <a:gd name="connsiteX5" fmla="*/ 7418397 w 12253617"/>
                    <a:gd name="connsiteY5" fmla="*/ 6316381 h 6316381"/>
                    <a:gd name="connsiteX6" fmla="*/ 3437863 w 12253617"/>
                    <a:gd name="connsiteY6" fmla="*/ 6316381 h 6316381"/>
                    <a:gd name="connsiteX7" fmla="*/ 3461308 w 12253617"/>
                    <a:gd name="connsiteY7" fmla="*/ 4206228 h 6316381"/>
                    <a:gd name="connsiteX8" fmla="*/ 2687586 w 12253617"/>
                    <a:gd name="connsiteY8" fmla="*/ 4206229 h 6316381"/>
                    <a:gd name="connsiteX9" fmla="*/ 2687586 w 12253617"/>
                    <a:gd name="connsiteY9" fmla="*/ 6269490 h 6316381"/>
                    <a:gd name="connsiteX10" fmla="*/ 86913 w 12253617"/>
                    <a:gd name="connsiteY10" fmla="*/ 6296021 h 6316381"/>
                    <a:gd name="connsiteX11" fmla="*/ 1235776 w 12253617"/>
                    <a:gd name="connsiteY11" fmla="*/ 1627152 h 6316381"/>
                    <a:gd name="connsiteX0" fmla="*/ 1235776 w 12253617"/>
                    <a:gd name="connsiteY0" fmla="*/ 1619906 h 6309135"/>
                    <a:gd name="connsiteX1" fmla="*/ 4446047 w 12253617"/>
                    <a:gd name="connsiteY1" fmla="*/ 25567 h 6309135"/>
                    <a:gd name="connsiteX2" fmla="*/ 6814109 w 12253617"/>
                    <a:gd name="connsiteY2" fmla="*/ 4996151 h 6309135"/>
                    <a:gd name="connsiteX3" fmla="*/ 9275954 w 12253617"/>
                    <a:gd name="connsiteY3" fmla="*/ 2121 h 6309135"/>
                    <a:gd name="connsiteX4" fmla="*/ 12253617 w 12253617"/>
                    <a:gd name="connsiteY4" fmla="*/ 1408890 h 6309135"/>
                    <a:gd name="connsiteX5" fmla="*/ 7418397 w 12253617"/>
                    <a:gd name="connsiteY5" fmla="*/ 6309135 h 6309135"/>
                    <a:gd name="connsiteX6" fmla="*/ 3437863 w 12253617"/>
                    <a:gd name="connsiteY6" fmla="*/ 6309135 h 6309135"/>
                    <a:gd name="connsiteX7" fmla="*/ 3461308 w 12253617"/>
                    <a:gd name="connsiteY7" fmla="*/ 4198982 h 6309135"/>
                    <a:gd name="connsiteX8" fmla="*/ 2687586 w 12253617"/>
                    <a:gd name="connsiteY8" fmla="*/ 4198983 h 6309135"/>
                    <a:gd name="connsiteX9" fmla="*/ 2687586 w 12253617"/>
                    <a:gd name="connsiteY9" fmla="*/ 6262244 h 6309135"/>
                    <a:gd name="connsiteX10" fmla="*/ 86913 w 12253617"/>
                    <a:gd name="connsiteY10" fmla="*/ 6288775 h 6309135"/>
                    <a:gd name="connsiteX11" fmla="*/ 1235776 w 12253617"/>
                    <a:gd name="connsiteY11" fmla="*/ 1619906 h 6309135"/>
                    <a:gd name="connsiteX0" fmla="*/ 1235776 w 12253617"/>
                    <a:gd name="connsiteY0" fmla="*/ 1619905 h 6309134"/>
                    <a:gd name="connsiteX1" fmla="*/ 4446047 w 12253617"/>
                    <a:gd name="connsiteY1" fmla="*/ 25566 h 6309134"/>
                    <a:gd name="connsiteX2" fmla="*/ 6814109 w 12253617"/>
                    <a:gd name="connsiteY2" fmla="*/ 4996150 h 6309134"/>
                    <a:gd name="connsiteX3" fmla="*/ 9275954 w 12253617"/>
                    <a:gd name="connsiteY3" fmla="*/ 2120 h 6309134"/>
                    <a:gd name="connsiteX4" fmla="*/ 12253617 w 12253617"/>
                    <a:gd name="connsiteY4" fmla="*/ 1408889 h 6309134"/>
                    <a:gd name="connsiteX5" fmla="*/ 7418397 w 12253617"/>
                    <a:gd name="connsiteY5" fmla="*/ 6309134 h 6309134"/>
                    <a:gd name="connsiteX6" fmla="*/ 3437863 w 12253617"/>
                    <a:gd name="connsiteY6" fmla="*/ 6309134 h 6309134"/>
                    <a:gd name="connsiteX7" fmla="*/ 3461308 w 12253617"/>
                    <a:gd name="connsiteY7" fmla="*/ 4198981 h 6309134"/>
                    <a:gd name="connsiteX8" fmla="*/ 2687586 w 12253617"/>
                    <a:gd name="connsiteY8" fmla="*/ 4198982 h 6309134"/>
                    <a:gd name="connsiteX9" fmla="*/ 2687586 w 12253617"/>
                    <a:gd name="connsiteY9" fmla="*/ 6262243 h 6309134"/>
                    <a:gd name="connsiteX10" fmla="*/ 86913 w 12253617"/>
                    <a:gd name="connsiteY10" fmla="*/ 6288774 h 6309134"/>
                    <a:gd name="connsiteX11" fmla="*/ 1235776 w 12253617"/>
                    <a:gd name="connsiteY11" fmla="*/ 1619905 h 6309134"/>
                    <a:gd name="connsiteX0" fmla="*/ 1235776 w 12168508"/>
                    <a:gd name="connsiteY0" fmla="*/ 1620410 h 6309639"/>
                    <a:gd name="connsiteX1" fmla="*/ 4446047 w 12168508"/>
                    <a:gd name="connsiteY1" fmla="*/ 26071 h 6309639"/>
                    <a:gd name="connsiteX2" fmla="*/ 6814109 w 12168508"/>
                    <a:gd name="connsiteY2" fmla="*/ 4996655 h 6309639"/>
                    <a:gd name="connsiteX3" fmla="*/ 9275954 w 12168508"/>
                    <a:gd name="connsiteY3" fmla="*/ 2625 h 6309639"/>
                    <a:gd name="connsiteX4" fmla="*/ 12168508 w 12168508"/>
                    <a:gd name="connsiteY4" fmla="*/ 1365701 h 6309639"/>
                    <a:gd name="connsiteX5" fmla="*/ 7418397 w 12168508"/>
                    <a:gd name="connsiteY5" fmla="*/ 6309639 h 6309639"/>
                    <a:gd name="connsiteX6" fmla="*/ 3437863 w 12168508"/>
                    <a:gd name="connsiteY6" fmla="*/ 6309639 h 6309639"/>
                    <a:gd name="connsiteX7" fmla="*/ 3461308 w 12168508"/>
                    <a:gd name="connsiteY7" fmla="*/ 4199486 h 6309639"/>
                    <a:gd name="connsiteX8" fmla="*/ 2687586 w 12168508"/>
                    <a:gd name="connsiteY8" fmla="*/ 4199487 h 6309639"/>
                    <a:gd name="connsiteX9" fmla="*/ 2687586 w 12168508"/>
                    <a:gd name="connsiteY9" fmla="*/ 6262748 h 6309639"/>
                    <a:gd name="connsiteX10" fmla="*/ 86913 w 12168508"/>
                    <a:gd name="connsiteY10" fmla="*/ 6289279 h 6309639"/>
                    <a:gd name="connsiteX11" fmla="*/ 1235776 w 12168508"/>
                    <a:gd name="connsiteY11" fmla="*/ 1620410 h 6309639"/>
                    <a:gd name="connsiteX0" fmla="*/ 1235776 w 12168508"/>
                    <a:gd name="connsiteY0" fmla="*/ 1620410 h 6309639"/>
                    <a:gd name="connsiteX1" fmla="*/ 4446047 w 12168508"/>
                    <a:gd name="connsiteY1" fmla="*/ 26071 h 6309639"/>
                    <a:gd name="connsiteX2" fmla="*/ 6814109 w 12168508"/>
                    <a:gd name="connsiteY2" fmla="*/ 4996655 h 6309639"/>
                    <a:gd name="connsiteX3" fmla="*/ 9275954 w 12168508"/>
                    <a:gd name="connsiteY3" fmla="*/ 2625 h 6309639"/>
                    <a:gd name="connsiteX4" fmla="*/ 12168508 w 12168508"/>
                    <a:gd name="connsiteY4" fmla="*/ 1365701 h 6309639"/>
                    <a:gd name="connsiteX5" fmla="*/ 7418397 w 12168508"/>
                    <a:gd name="connsiteY5" fmla="*/ 6309639 h 6309639"/>
                    <a:gd name="connsiteX6" fmla="*/ 3437863 w 12168508"/>
                    <a:gd name="connsiteY6" fmla="*/ 6309639 h 6309639"/>
                    <a:gd name="connsiteX7" fmla="*/ 3461308 w 12168508"/>
                    <a:gd name="connsiteY7" fmla="*/ 4199486 h 6309639"/>
                    <a:gd name="connsiteX8" fmla="*/ 2687586 w 12168508"/>
                    <a:gd name="connsiteY8" fmla="*/ 4199487 h 6309639"/>
                    <a:gd name="connsiteX9" fmla="*/ 2687586 w 12168508"/>
                    <a:gd name="connsiteY9" fmla="*/ 6262748 h 6309639"/>
                    <a:gd name="connsiteX10" fmla="*/ 86913 w 12168508"/>
                    <a:gd name="connsiteY10" fmla="*/ 6289279 h 6309639"/>
                    <a:gd name="connsiteX11" fmla="*/ 1235776 w 12168508"/>
                    <a:gd name="connsiteY11" fmla="*/ 1620410 h 6309639"/>
                    <a:gd name="connsiteX0" fmla="*/ 1235776 w 12168508"/>
                    <a:gd name="connsiteY0" fmla="*/ 1617805 h 6307034"/>
                    <a:gd name="connsiteX1" fmla="*/ 4446047 w 12168508"/>
                    <a:gd name="connsiteY1" fmla="*/ 23466 h 6307034"/>
                    <a:gd name="connsiteX2" fmla="*/ 6814109 w 12168508"/>
                    <a:gd name="connsiteY2" fmla="*/ 4994050 h 6307034"/>
                    <a:gd name="connsiteX3" fmla="*/ 9275954 w 12168508"/>
                    <a:gd name="connsiteY3" fmla="*/ 20 h 6307034"/>
                    <a:gd name="connsiteX4" fmla="*/ 12168508 w 12168508"/>
                    <a:gd name="connsiteY4" fmla="*/ 1363096 h 6307034"/>
                    <a:gd name="connsiteX5" fmla="*/ 7418397 w 12168508"/>
                    <a:gd name="connsiteY5" fmla="*/ 6307034 h 6307034"/>
                    <a:gd name="connsiteX6" fmla="*/ 3437863 w 12168508"/>
                    <a:gd name="connsiteY6" fmla="*/ 6307034 h 6307034"/>
                    <a:gd name="connsiteX7" fmla="*/ 3461308 w 12168508"/>
                    <a:gd name="connsiteY7" fmla="*/ 4196881 h 6307034"/>
                    <a:gd name="connsiteX8" fmla="*/ 2687586 w 12168508"/>
                    <a:gd name="connsiteY8" fmla="*/ 4196882 h 6307034"/>
                    <a:gd name="connsiteX9" fmla="*/ 2687586 w 12168508"/>
                    <a:gd name="connsiteY9" fmla="*/ 6260143 h 6307034"/>
                    <a:gd name="connsiteX10" fmla="*/ 86913 w 12168508"/>
                    <a:gd name="connsiteY10" fmla="*/ 6286674 h 6307034"/>
                    <a:gd name="connsiteX11" fmla="*/ 1235776 w 12168508"/>
                    <a:gd name="connsiteY11" fmla="*/ 1617805 h 6307034"/>
                    <a:gd name="connsiteX0" fmla="*/ 1376894 w 12309626"/>
                    <a:gd name="connsiteY0" fmla="*/ 1617805 h 6307034"/>
                    <a:gd name="connsiteX1" fmla="*/ 4587165 w 12309626"/>
                    <a:gd name="connsiteY1" fmla="*/ 23466 h 6307034"/>
                    <a:gd name="connsiteX2" fmla="*/ 6955227 w 12309626"/>
                    <a:gd name="connsiteY2" fmla="*/ 4994050 h 6307034"/>
                    <a:gd name="connsiteX3" fmla="*/ 9417072 w 12309626"/>
                    <a:gd name="connsiteY3" fmla="*/ 20 h 6307034"/>
                    <a:gd name="connsiteX4" fmla="*/ 12309626 w 12309626"/>
                    <a:gd name="connsiteY4" fmla="*/ 1363096 h 6307034"/>
                    <a:gd name="connsiteX5" fmla="*/ 7559515 w 12309626"/>
                    <a:gd name="connsiteY5" fmla="*/ 6307034 h 6307034"/>
                    <a:gd name="connsiteX6" fmla="*/ 3578981 w 12309626"/>
                    <a:gd name="connsiteY6" fmla="*/ 6307034 h 6307034"/>
                    <a:gd name="connsiteX7" fmla="*/ 3602426 w 12309626"/>
                    <a:gd name="connsiteY7" fmla="*/ 4196881 h 6307034"/>
                    <a:gd name="connsiteX8" fmla="*/ 2828704 w 12309626"/>
                    <a:gd name="connsiteY8" fmla="*/ 4196882 h 6307034"/>
                    <a:gd name="connsiteX9" fmla="*/ 2828704 w 12309626"/>
                    <a:gd name="connsiteY9" fmla="*/ 6260143 h 6307034"/>
                    <a:gd name="connsiteX10" fmla="*/ 79090 w 12309626"/>
                    <a:gd name="connsiteY10" fmla="*/ 6221134 h 6307034"/>
                    <a:gd name="connsiteX11" fmla="*/ 1376894 w 12309626"/>
                    <a:gd name="connsiteY11" fmla="*/ 1617805 h 6307034"/>
                    <a:gd name="connsiteX0" fmla="*/ 1417460 w 12350192"/>
                    <a:gd name="connsiteY0" fmla="*/ 1617805 h 6307034"/>
                    <a:gd name="connsiteX1" fmla="*/ 4627731 w 12350192"/>
                    <a:gd name="connsiteY1" fmla="*/ 23466 h 6307034"/>
                    <a:gd name="connsiteX2" fmla="*/ 6995793 w 12350192"/>
                    <a:gd name="connsiteY2" fmla="*/ 4994050 h 6307034"/>
                    <a:gd name="connsiteX3" fmla="*/ 9457638 w 12350192"/>
                    <a:gd name="connsiteY3" fmla="*/ 20 h 6307034"/>
                    <a:gd name="connsiteX4" fmla="*/ 12350192 w 12350192"/>
                    <a:gd name="connsiteY4" fmla="*/ 1363096 h 6307034"/>
                    <a:gd name="connsiteX5" fmla="*/ 7600081 w 12350192"/>
                    <a:gd name="connsiteY5" fmla="*/ 6307034 h 6307034"/>
                    <a:gd name="connsiteX6" fmla="*/ 3619547 w 12350192"/>
                    <a:gd name="connsiteY6" fmla="*/ 6307034 h 6307034"/>
                    <a:gd name="connsiteX7" fmla="*/ 3642992 w 12350192"/>
                    <a:gd name="connsiteY7" fmla="*/ 4196881 h 6307034"/>
                    <a:gd name="connsiteX8" fmla="*/ 2869270 w 12350192"/>
                    <a:gd name="connsiteY8" fmla="*/ 4196882 h 6307034"/>
                    <a:gd name="connsiteX9" fmla="*/ 2869270 w 12350192"/>
                    <a:gd name="connsiteY9" fmla="*/ 6260143 h 6307034"/>
                    <a:gd name="connsiteX10" fmla="*/ 77102 w 12350192"/>
                    <a:gd name="connsiteY10" fmla="*/ 6286674 h 6307034"/>
                    <a:gd name="connsiteX11" fmla="*/ 1417460 w 12350192"/>
                    <a:gd name="connsiteY11" fmla="*/ 1617805 h 6307034"/>
                    <a:gd name="connsiteX0" fmla="*/ 1417460 w 12350192"/>
                    <a:gd name="connsiteY0" fmla="*/ 1617805 h 6307034"/>
                    <a:gd name="connsiteX1" fmla="*/ 4627731 w 12350192"/>
                    <a:gd name="connsiteY1" fmla="*/ 23466 h 6307034"/>
                    <a:gd name="connsiteX2" fmla="*/ 6995793 w 12350192"/>
                    <a:gd name="connsiteY2" fmla="*/ 4994050 h 6307034"/>
                    <a:gd name="connsiteX3" fmla="*/ 9457638 w 12350192"/>
                    <a:gd name="connsiteY3" fmla="*/ 20 h 6307034"/>
                    <a:gd name="connsiteX4" fmla="*/ 12350192 w 12350192"/>
                    <a:gd name="connsiteY4" fmla="*/ 1363096 h 6307034"/>
                    <a:gd name="connsiteX5" fmla="*/ 7600081 w 12350192"/>
                    <a:gd name="connsiteY5" fmla="*/ 6307034 h 6307034"/>
                    <a:gd name="connsiteX6" fmla="*/ 3619547 w 12350192"/>
                    <a:gd name="connsiteY6" fmla="*/ 6307034 h 6307034"/>
                    <a:gd name="connsiteX7" fmla="*/ 3642992 w 12350192"/>
                    <a:gd name="connsiteY7" fmla="*/ 4196881 h 6307034"/>
                    <a:gd name="connsiteX8" fmla="*/ 2869270 w 12350192"/>
                    <a:gd name="connsiteY8" fmla="*/ 4196882 h 6307034"/>
                    <a:gd name="connsiteX9" fmla="*/ 2953259 w 12350192"/>
                    <a:gd name="connsiteY9" fmla="*/ 6265891 h 6307034"/>
                    <a:gd name="connsiteX10" fmla="*/ 77102 w 12350192"/>
                    <a:gd name="connsiteY10" fmla="*/ 6286674 h 6307034"/>
                    <a:gd name="connsiteX11" fmla="*/ 1417460 w 12350192"/>
                    <a:gd name="connsiteY11" fmla="*/ 1617805 h 6307034"/>
                    <a:gd name="connsiteX0" fmla="*/ 1417460 w 12350192"/>
                    <a:gd name="connsiteY0" fmla="*/ 1617805 h 6307034"/>
                    <a:gd name="connsiteX1" fmla="*/ 4627731 w 12350192"/>
                    <a:gd name="connsiteY1" fmla="*/ 23466 h 6307034"/>
                    <a:gd name="connsiteX2" fmla="*/ 6995793 w 12350192"/>
                    <a:gd name="connsiteY2" fmla="*/ 4994050 h 6307034"/>
                    <a:gd name="connsiteX3" fmla="*/ 9457638 w 12350192"/>
                    <a:gd name="connsiteY3" fmla="*/ 20 h 6307034"/>
                    <a:gd name="connsiteX4" fmla="*/ 12350192 w 12350192"/>
                    <a:gd name="connsiteY4" fmla="*/ 1363096 h 6307034"/>
                    <a:gd name="connsiteX5" fmla="*/ 7600081 w 12350192"/>
                    <a:gd name="connsiteY5" fmla="*/ 6307034 h 6307034"/>
                    <a:gd name="connsiteX6" fmla="*/ 3619547 w 12350192"/>
                    <a:gd name="connsiteY6" fmla="*/ 6307034 h 6307034"/>
                    <a:gd name="connsiteX7" fmla="*/ 3642992 w 12350192"/>
                    <a:gd name="connsiteY7" fmla="*/ 4196881 h 6307034"/>
                    <a:gd name="connsiteX8" fmla="*/ 2869270 w 12350192"/>
                    <a:gd name="connsiteY8" fmla="*/ 4196882 h 6307034"/>
                    <a:gd name="connsiteX9" fmla="*/ 2953259 w 12350192"/>
                    <a:gd name="connsiteY9" fmla="*/ 6254393 h 6307034"/>
                    <a:gd name="connsiteX10" fmla="*/ 77102 w 12350192"/>
                    <a:gd name="connsiteY10" fmla="*/ 6286674 h 6307034"/>
                    <a:gd name="connsiteX11" fmla="*/ 1417460 w 12350192"/>
                    <a:gd name="connsiteY11" fmla="*/ 1617805 h 6307034"/>
                    <a:gd name="connsiteX0" fmla="*/ 1432418 w 12365150"/>
                    <a:gd name="connsiteY0" fmla="*/ 1617805 h 6307034"/>
                    <a:gd name="connsiteX1" fmla="*/ 4642689 w 12365150"/>
                    <a:gd name="connsiteY1" fmla="*/ 23466 h 6307034"/>
                    <a:gd name="connsiteX2" fmla="*/ 7010751 w 12365150"/>
                    <a:gd name="connsiteY2" fmla="*/ 4994050 h 6307034"/>
                    <a:gd name="connsiteX3" fmla="*/ 9472596 w 12365150"/>
                    <a:gd name="connsiteY3" fmla="*/ 20 h 6307034"/>
                    <a:gd name="connsiteX4" fmla="*/ 12365150 w 12365150"/>
                    <a:gd name="connsiteY4" fmla="*/ 1363096 h 6307034"/>
                    <a:gd name="connsiteX5" fmla="*/ 7615039 w 12365150"/>
                    <a:gd name="connsiteY5" fmla="*/ 6307034 h 6307034"/>
                    <a:gd name="connsiteX6" fmla="*/ 3634505 w 12365150"/>
                    <a:gd name="connsiteY6" fmla="*/ 6307034 h 6307034"/>
                    <a:gd name="connsiteX7" fmla="*/ 3657950 w 12365150"/>
                    <a:gd name="connsiteY7" fmla="*/ 4196881 h 6307034"/>
                    <a:gd name="connsiteX8" fmla="*/ 2884228 w 12365150"/>
                    <a:gd name="connsiteY8" fmla="*/ 4196882 h 6307034"/>
                    <a:gd name="connsiteX9" fmla="*/ 2968217 w 12365150"/>
                    <a:gd name="connsiteY9" fmla="*/ 6254393 h 6307034"/>
                    <a:gd name="connsiteX10" fmla="*/ 76395 w 12365150"/>
                    <a:gd name="connsiteY10" fmla="*/ 6278632 h 6307034"/>
                    <a:gd name="connsiteX11" fmla="*/ 1432418 w 12365150"/>
                    <a:gd name="connsiteY11" fmla="*/ 1617805 h 6307034"/>
                    <a:gd name="connsiteX0" fmla="*/ 1428679 w 12361411"/>
                    <a:gd name="connsiteY0" fmla="*/ 1617805 h 6307034"/>
                    <a:gd name="connsiteX1" fmla="*/ 4638950 w 12361411"/>
                    <a:gd name="connsiteY1" fmla="*/ 23466 h 6307034"/>
                    <a:gd name="connsiteX2" fmla="*/ 7007012 w 12361411"/>
                    <a:gd name="connsiteY2" fmla="*/ 4994050 h 6307034"/>
                    <a:gd name="connsiteX3" fmla="*/ 9468857 w 12361411"/>
                    <a:gd name="connsiteY3" fmla="*/ 20 h 6307034"/>
                    <a:gd name="connsiteX4" fmla="*/ 12361411 w 12361411"/>
                    <a:gd name="connsiteY4" fmla="*/ 1363096 h 6307034"/>
                    <a:gd name="connsiteX5" fmla="*/ 7611300 w 12361411"/>
                    <a:gd name="connsiteY5" fmla="*/ 6307034 h 6307034"/>
                    <a:gd name="connsiteX6" fmla="*/ 3630766 w 12361411"/>
                    <a:gd name="connsiteY6" fmla="*/ 6307034 h 6307034"/>
                    <a:gd name="connsiteX7" fmla="*/ 3654211 w 12361411"/>
                    <a:gd name="connsiteY7" fmla="*/ 4196881 h 6307034"/>
                    <a:gd name="connsiteX8" fmla="*/ 2880489 w 12361411"/>
                    <a:gd name="connsiteY8" fmla="*/ 4196882 h 6307034"/>
                    <a:gd name="connsiteX9" fmla="*/ 2964478 w 12361411"/>
                    <a:gd name="connsiteY9" fmla="*/ 6254393 h 6307034"/>
                    <a:gd name="connsiteX10" fmla="*/ 76572 w 12361411"/>
                    <a:gd name="connsiteY10" fmla="*/ 6270590 h 6307034"/>
                    <a:gd name="connsiteX11" fmla="*/ 1428679 w 12361411"/>
                    <a:gd name="connsiteY11" fmla="*/ 1617805 h 6307034"/>
                    <a:gd name="connsiteX0" fmla="*/ 1447387 w 12380119"/>
                    <a:gd name="connsiteY0" fmla="*/ 1617805 h 6307034"/>
                    <a:gd name="connsiteX1" fmla="*/ 4657658 w 12380119"/>
                    <a:gd name="connsiteY1" fmla="*/ 23466 h 6307034"/>
                    <a:gd name="connsiteX2" fmla="*/ 7025720 w 12380119"/>
                    <a:gd name="connsiteY2" fmla="*/ 4994050 h 6307034"/>
                    <a:gd name="connsiteX3" fmla="*/ 9487565 w 12380119"/>
                    <a:gd name="connsiteY3" fmla="*/ 20 h 6307034"/>
                    <a:gd name="connsiteX4" fmla="*/ 12380119 w 12380119"/>
                    <a:gd name="connsiteY4" fmla="*/ 1363096 h 6307034"/>
                    <a:gd name="connsiteX5" fmla="*/ 7630008 w 12380119"/>
                    <a:gd name="connsiteY5" fmla="*/ 6307034 h 6307034"/>
                    <a:gd name="connsiteX6" fmla="*/ 3649474 w 12380119"/>
                    <a:gd name="connsiteY6" fmla="*/ 6307034 h 6307034"/>
                    <a:gd name="connsiteX7" fmla="*/ 3672919 w 12380119"/>
                    <a:gd name="connsiteY7" fmla="*/ 4196881 h 6307034"/>
                    <a:gd name="connsiteX8" fmla="*/ 2899197 w 12380119"/>
                    <a:gd name="connsiteY8" fmla="*/ 4196882 h 6307034"/>
                    <a:gd name="connsiteX9" fmla="*/ 2983186 w 12380119"/>
                    <a:gd name="connsiteY9" fmla="*/ 6254393 h 6307034"/>
                    <a:gd name="connsiteX10" fmla="*/ 75700 w 12380119"/>
                    <a:gd name="connsiteY10" fmla="*/ 6266569 h 6307034"/>
                    <a:gd name="connsiteX11" fmla="*/ 1447387 w 12380119"/>
                    <a:gd name="connsiteY11" fmla="*/ 1617805 h 6307034"/>
                    <a:gd name="connsiteX0" fmla="*/ 1447388 w 12380120"/>
                    <a:gd name="connsiteY0" fmla="*/ 1617805 h 6307034"/>
                    <a:gd name="connsiteX1" fmla="*/ 4657659 w 12380120"/>
                    <a:gd name="connsiteY1" fmla="*/ 23466 h 6307034"/>
                    <a:gd name="connsiteX2" fmla="*/ 7025721 w 12380120"/>
                    <a:gd name="connsiteY2" fmla="*/ 4994050 h 6307034"/>
                    <a:gd name="connsiteX3" fmla="*/ 9487566 w 12380120"/>
                    <a:gd name="connsiteY3" fmla="*/ 20 h 6307034"/>
                    <a:gd name="connsiteX4" fmla="*/ 12380120 w 12380120"/>
                    <a:gd name="connsiteY4" fmla="*/ 1363096 h 6307034"/>
                    <a:gd name="connsiteX5" fmla="*/ 7630009 w 12380120"/>
                    <a:gd name="connsiteY5" fmla="*/ 6307034 h 6307034"/>
                    <a:gd name="connsiteX6" fmla="*/ 3649475 w 12380120"/>
                    <a:gd name="connsiteY6" fmla="*/ 6307034 h 6307034"/>
                    <a:gd name="connsiteX7" fmla="*/ 3672920 w 12380120"/>
                    <a:gd name="connsiteY7" fmla="*/ 4196881 h 6307034"/>
                    <a:gd name="connsiteX8" fmla="*/ 2899198 w 12380120"/>
                    <a:gd name="connsiteY8" fmla="*/ 4196882 h 6307034"/>
                    <a:gd name="connsiteX9" fmla="*/ 2979271 w 12380120"/>
                    <a:gd name="connsiteY9" fmla="*/ 6258414 h 6307034"/>
                    <a:gd name="connsiteX10" fmla="*/ 75701 w 12380120"/>
                    <a:gd name="connsiteY10" fmla="*/ 6266569 h 6307034"/>
                    <a:gd name="connsiteX11" fmla="*/ 1447388 w 12380120"/>
                    <a:gd name="connsiteY11" fmla="*/ 1617805 h 6307034"/>
                    <a:gd name="connsiteX0" fmla="*/ 1447388 w 12380120"/>
                    <a:gd name="connsiteY0" fmla="*/ 1617805 h 6307034"/>
                    <a:gd name="connsiteX1" fmla="*/ 4657659 w 12380120"/>
                    <a:gd name="connsiteY1" fmla="*/ 23466 h 6307034"/>
                    <a:gd name="connsiteX2" fmla="*/ 7025721 w 12380120"/>
                    <a:gd name="connsiteY2" fmla="*/ 4994050 h 6307034"/>
                    <a:gd name="connsiteX3" fmla="*/ 9487566 w 12380120"/>
                    <a:gd name="connsiteY3" fmla="*/ 20 h 6307034"/>
                    <a:gd name="connsiteX4" fmla="*/ 12380120 w 12380120"/>
                    <a:gd name="connsiteY4" fmla="*/ 1363096 h 6307034"/>
                    <a:gd name="connsiteX5" fmla="*/ 7630009 w 12380120"/>
                    <a:gd name="connsiteY5" fmla="*/ 6307034 h 6307034"/>
                    <a:gd name="connsiteX6" fmla="*/ 3649475 w 12380120"/>
                    <a:gd name="connsiteY6" fmla="*/ 6307034 h 6307034"/>
                    <a:gd name="connsiteX7" fmla="*/ 3672920 w 12380120"/>
                    <a:gd name="connsiteY7" fmla="*/ 4196881 h 6307034"/>
                    <a:gd name="connsiteX8" fmla="*/ 2899198 w 12380120"/>
                    <a:gd name="connsiteY8" fmla="*/ 4196882 h 6307034"/>
                    <a:gd name="connsiteX9" fmla="*/ 2994936 w 12380120"/>
                    <a:gd name="connsiteY9" fmla="*/ 6246351 h 6307034"/>
                    <a:gd name="connsiteX10" fmla="*/ 75701 w 12380120"/>
                    <a:gd name="connsiteY10" fmla="*/ 6266569 h 6307034"/>
                    <a:gd name="connsiteX11" fmla="*/ 1447388 w 12380120"/>
                    <a:gd name="connsiteY11" fmla="*/ 1617805 h 6307034"/>
                    <a:gd name="connsiteX0" fmla="*/ 1447388 w 12380120"/>
                    <a:gd name="connsiteY0" fmla="*/ 1617805 h 6307034"/>
                    <a:gd name="connsiteX1" fmla="*/ 4657659 w 12380120"/>
                    <a:gd name="connsiteY1" fmla="*/ 23466 h 6307034"/>
                    <a:gd name="connsiteX2" fmla="*/ 7025721 w 12380120"/>
                    <a:gd name="connsiteY2" fmla="*/ 4994050 h 6307034"/>
                    <a:gd name="connsiteX3" fmla="*/ 9487566 w 12380120"/>
                    <a:gd name="connsiteY3" fmla="*/ 20 h 6307034"/>
                    <a:gd name="connsiteX4" fmla="*/ 12380120 w 12380120"/>
                    <a:gd name="connsiteY4" fmla="*/ 1363096 h 6307034"/>
                    <a:gd name="connsiteX5" fmla="*/ 7630009 w 12380120"/>
                    <a:gd name="connsiteY5" fmla="*/ 6307034 h 6307034"/>
                    <a:gd name="connsiteX6" fmla="*/ 3649475 w 12380120"/>
                    <a:gd name="connsiteY6" fmla="*/ 6307034 h 6307034"/>
                    <a:gd name="connsiteX7" fmla="*/ 3672920 w 12380120"/>
                    <a:gd name="connsiteY7" fmla="*/ 4196881 h 6307034"/>
                    <a:gd name="connsiteX8" fmla="*/ 2899198 w 12380120"/>
                    <a:gd name="connsiteY8" fmla="*/ 4196882 h 6307034"/>
                    <a:gd name="connsiteX9" fmla="*/ 2994936 w 12380120"/>
                    <a:gd name="connsiteY9" fmla="*/ 6246351 h 6307034"/>
                    <a:gd name="connsiteX10" fmla="*/ 75701 w 12380120"/>
                    <a:gd name="connsiteY10" fmla="*/ 6254506 h 6307034"/>
                    <a:gd name="connsiteX11" fmla="*/ 1447388 w 12380120"/>
                    <a:gd name="connsiteY11" fmla="*/ 1617805 h 6307034"/>
                    <a:gd name="connsiteX0" fmla="*/ 1376277 w 12309009"/>
                    <a:gd name="connsiteY0" fmla="*/ 1617805 h 6307034"/>
                    <a:gd name="connsiteX1" fmla="*/ 4586548 w 12309009"/>
                    <a:gd name="connsiteY1" fmla="*/ 23466 h 6307034"/>
                    <a:gd name="connsiteX2" fmla="*/ 6954610 w 12309009"/>
                    <a:gd name="connsiteY2" fmla="*/ 4994050 h 6307034"/>
                    <a:gd name="connsiteX3" fmla="*/ 9416455 w 12309009"/>
                    <a:gd name="connsiteY3" fmla="*/ 20 h 6307034"/>
                    <a:gd name="connsiteX4" fmla="*/ 12309009 w 12309009"/>
                    <a:gd name="connsiteY4" fmla="*/ 1363096 h 6307034"/>
                    <a:gd name="connsiteX5" fmla="*/ 7558898 w 12309009"/>
                    <a:gd name="connsiteY5" fmla="*/ 6307034 h 6307034"/>
                    <a:gd name="connsiteX6" fmla="*/ 3578364 w 12309009"/>
                    <a:gd name="connsiteY6" fmla="*/ 6307034 h 6307034"/>
                    <a:gd name="connsiteX7" fmla="*/ 3601809 w 12309009"/>
                    <a:gd name="connsiteY7" fmla="*/ 4196881 h 6307034"/>
                    <a:gd name="connsiteX8" fmla="*/ 2828087 w 12309009"/>
                    <a:gd name="connsiteY8" fmla="*/ 4196882 h 6307034"/>
                    <a:gd name="connsiteX9" fmla="*/ 2923825 w 12309009"/>
                    <a:gd name="connsiteY9" fmla="*/ 6246351 h 6307034"/>
                    <a:gd name="connsiteX10" fmla="*/ 4590 w 12309009"/>
                    <a:gd name="connsiteY10" fmla="*/ 6254506 h 6307034"/>
                    <a:gd name="connsiteX11" fmla="*/ 1376277 w 12309009"/>
                    <a:gd name="connsiteY11" fmla="*/ 1617805 h 6307034"/>
                    <a:gd name="connsiteX0" fmla="*/ 1313499 w 12309276"/>
                    <a:gd name="connsiteY0" fmla="*/ 1585441 h 6307034"/>
                    <a:gd name="connsiteX1" fmla="*/ 4586815 w 12309276"/>
                    <a:gd name="connsiteY1" fmla="*/ 23466 h 6307034"/>
                    <a:gd name="connsiteX2" fmla="*/ 6954877 w 12309276"/>
                    <a:gd name="connsiteY2" fmla="*/ 4994050 h 6307034"/>
                    <a:gd name="connsiteX3" fmla="*/ 9416722 w 12309276"/>
                    <a:gd name="connsiteY3" fmla="*/ 20 h 6307034"/>
                    <a:gd name="connsiteX4" fmla="*/ 12309276 w 12309276"/>
                    <a:gd name="connsiteY4" fmla="*/ 1363096 h 6307034"/>
                    <a:gd name="connsiteX5" fmla="*/ 7559165 w 12309276"/>
                    <a:gd name="connsiteY5" fmla="*/ 6307034 h 6307034"/>
                    <a:gd name="connsiteX6" fmla="*/ 3578631 w 12309276"/>
                    <a:gd name="connsiteY6" fmla="*/ 6307034 h 6307034"/>
                    <a:gd name="connsiteX7" fmla="*/ 3602076 w 12309276"/>
                    <a:gd name="connsiteY7" fmla="*/ 4196881 h 6307034"/>
                    <a:gd name="connsiteX8" fmla="*/ 2828354 w 12309276"/>
                    <a:gd name="connsiteY8" fmla="*/ 4196882 h 6307034"/>
                    <a:gd name="connsiteX9" fmla="*/ 2924092 w 12309276"/>
                    <a:gd name="connsiteY9" fmla="*/ 6246351 h 6307034"/>
                    <a:gd name="connsiteX10" fmla="*/ 4857 w 12309276"/>
                    <a:gd name="connsiteY10" fmla="*/ 6254506 h 6307034"/>
                    <a:gd name="connsiteX11" fmla="*/ 1313499 w 12309276"/>
                    <a:gd name="connsiteY11" fmla="*/ 1585441 h 6307034"/>
                    <a:gd name="connsiteX0" fmla="*/ 1313499 w 12309276"/>
                    <a:gd name="connsiteY0" fmla="*/ 1645429 h 6367022"/>
                    <a:gd name="connsiteX1" fmla="*/ 4397685 w 12309276"/>
                    <a:gd name="connsiteY1" fmla="*/ 2541 h 6367022"/>
                    <a:gd name="connsiteX2" fmla="*/ 6954877 w 12309276"/>
                    <a:gd name="connsiteY2" fmla="*/ 5054038 h 6367022"/>
                    <a:gd name="connsiteX3" fmla="*/ 9416722 w 12309276"/>
                    <a:gd name="connsiteY3" fmla="*/ 60008 h 6367022"/>
                    <a:gd name="connsiteX4" fmla="*/ 12309276 w 12309276"/>
                    <a:gd name="connsiteY4" fmla="*/ 1423084 h 6367022"/>
                    <a:gd name="connsiteX5" fmla="*/ 7559165 w 12309276"/>
                    <a:gd name="connsiteY5" fmla="*/ 6367022 h 6367022"/>
                    <a:gd name="connsiteX6" fmla="*/ 3578631 w 12309276"/>
                    <a:gd name="connsiteY6" fmla="*/ 6367022 h 6367022"/>
                    <a:gd name="connsiteX7" fmla="*/ 3602076 w 12309276"/>
                    <a:gd name="connsiteY7" fmla="*/ 4256869 h 6367022"/>
                    <a:gd name="connsiteX8" fmla="*/ 2828354 w 12309276"/>
                    <a:gd name="connsiteY8" fmla="*/ 4256870 h 6367022"/>
                    <a:gd name="connsiteX9" fmla="*/ 2924092 w 12309276"/>
                    <a:gd name="connsiteY9" fmla="*/ 6306339 h 6367022"/>
                    <a:gd name="connsiteX10" fmla="*/ 4857 w 12309276"/>
                    <a:gd name="connsiteY10" fmla="*/ 6314494 h 6367022"/>
                    <a:gd name="connsiteX11" fmla="*/ 1313499 w 12309276"/>
                    <a:gd name="connsiteY11" fmla="*/ 1645429 h 6367022"/>
                    <a:gd name="connsiteX0" fmla="*/ 1313499 w 12309276"/>
                    <a:gd name="connsiteY0" fmla="*/ 1642887 h 6364480"/>
                    <a:gd name="connsiteX1" fmla="*/ 4397685 w 12309276"/>
                    <a:gd name="connsiteY1" fmla="*/ -1 h 6364480"/>
                    <a:gd name="connsiteX2" fmla="*/ 6954877 w 12309276"/>
                    <a:gd name="connsiteY2" fmla="*/ 5051496 h 6364480"/>
                    <a:gd name="connsiteX3" fmla="*/ 9416722 w 12309276"/>
                    <a:gd name="connsiteY3" fmla="*/ 57466 h 6364480"/>
                    <a:gd name="connsiteX4" fmla="*/ 12309276 w 12309276"/>
                    <a:gd name="connsiteY4" fmla="*/ 1420542 h 6364480"/>
                    <a:gd name="connsiteX5" fmla="*/ 7559165 w 12309276"/>
                    <a:gd name="connsiteY5" fmla="*/ 6364480 h 6364480"/>
                    <a:gd name="connsiteX6" fmla="*/ 3578631 w 12309276"/>
                    <a:gd name="connsiteY6" fmla="*/ 6364480 h 6364480"/>
                    <a:gd name="connsiteX7" fmla="*/ 3602076 w 12309276"/>
                    <a:gd name="connsiteY7" fmla="*/ 4254327 h 6364480"/>
                    <a:gd name="connsiteX8" fmla="*/ 2828354 w 12309276"/>
                    <a:gd name="connsiteY8" fmla="*/ 4254328 h 6364480"/>
                    <a:gd name="connsiteX9" fmla="*/ 2924092 w 12309276"/>
                    <a:gd name="connsiteY9" fmla="*/ 6303797 h 6364480"/>
                    <a:gd name="connsiteX10" fmla="*/ 4857 w 12309276"/>
                    <a:gd name="connsiteY10" fmla="*/ 6311952 h 6364480"/>
                    <a:gd name="connsiteX11" fmla="*/ 1313499 w 12309276"/>
                    <a:gd name="connsiteY11" fmla="*/ 1642887 h 6364480"/>
                    <a:gd name="connsiteX0" fmla="*/ 1313499 w 12309276"/>
                    <a:gd name="connsiteY0" fmla="*/ 1642888 h 6364481"/>
                    <a:gd name="connsiteX1" fmla="*/ 4397685 w 12309276"/>
                    <a:gd name="connsiteY1" fmla="*/ 0 h 6364481"/>
                    <a:gd name="connsiteX2" fmla="*/ 7002161 w 12309276"/>
                    <a:gd name="connsiteY2" fmla="*/ 5067681 h 6364481"/>
                    <a:gd name="connsiteX3" fmla="*/ 9416722 w 12309276"/>
                    <a:gd name="connsiteY3" fmla="*/ 57467 h 6364481"/>
                    <a:gd name="connsiteX4" fmla="*/ 12309276 w 12309276"/>
                    <a:gd name="connsiteY4" fmla="*/ 1420543 h 6364481"/>
                    <a:gd name="connsiteX5" fmla="*/ 7559165 w 12309276"/>
                    <a:gd name="connsiteY5" fmla="*/ 6364481 h 6364481"/>
                    <a:gd name="connsiteX6" fmla="*/ 3578631 w 12309276"/>
                    <a:gd name="connsiteY6" fmla="*/ 6364481 h 6364481"/>
                    <a:gd name="connsiteX7" fmla="*/ 3602076 w 12309276"/>
                    <a:gd name="connsiteY7" fmla="*/ 4254328 h 6364481"/>
                    <a:gd name="connsiteX8" fmla="*/ 2828354 w 12309276"/>
                    <a:gd name="connsiteY8" fmla="*/ 4254329 h 6364481"/>
                    <a:gd name="connsiteX9" fmla="*/ 2924092 w 12309276"/>
                    <a:gd name="connsiteY9" fmla="*/ 6303798 h 6364481"/>
                    <a:gd name="connsiteX10" fmla="*/ 4857 w 12309276"/>
                    <a:gd name="connsiteY10" fmla="*/ 6311953 h 6364481"/>
                    <a:gd name="connsiteX11" fmla="*/ 1313499 w 12309276"/>
                    <a:gd name="connsiteY11" fmla="*/ 1642888 h 6364481"/>
                    <a:gd name="connsiteX0" fmla="*/ 1313499 w 12309276"/>
                    <a:gd name="connsiteY0" fmla="*/ 1642888 h 6364481"/>
                    <a:gd name="connsiteX1" fmla="*/ 4397685 w 12309276"/>
                    <a:gd name="connsiteY1" fmla="*/ 0 h 6364481"/>
                    <a:gd name="connsiteX2" fmla="*/ 7002161 w 12309276"/>
                    <a:gd name="connsiteY2" fmla="*/ 5067681 h 6364481"/>
                    <a:gd name="connsiteX3" fmla="*/ 9416722 w 12309276"/>
                    <a:gd name="connsiteY3" fmla="*/ 57467 h 6364481"/>
                    <a:gd name="connsiteX4" fmla="*/ 12309276 w 12309276"/>
                    <a:gd name="connsiteY4" fmla="*/ 1420543 h 6364481"/>
                    <a:gd name="connsiteX5" fmla="*/ 7559165 w 12309276"/>
                    <a:gd name="connsiteY5" fmla="*/ 6364481 h 6364481"/>
                    <a:gd name="connsiteX6" fmla="*/ 3607241 w 12309276"/>
                    <a:gd name="connsiteY6" fmla="*/ 6364481 h 6364481"/>
                    <a:gd name="connsiteX7" fmla="*/ 3602076 w 12309276"/>
                    <a:gd name="connsiteY7" fmla="*/ 4254328 h 6364481"/>
                    <a:gd name="connsiteX8" fmla="*/ 2828354 w 12309276"/>
                    <a:gd name="connsiteY8" fmla="*/ 4254329 h 6364481"/>
                    <a:gd name="connsiteX9" fmla="*/ 2924092 w 12309276"/>
                    <a:gd name="connsiteY9" fmla="*/ 6303798 h 6364481"/>
                    <a:gd name="connsiteX10" fmla="*/ 4857 w 12309276"/>
                    <a:gd name="connsiteY10" fmla="*/ 6311953 h 6364481"/>
                    <a:gd name="connsiteX11" fmla="*/ 1313499 w 12309276"/>
                    <a:gd name="connsiteY11" fmla="*/ 1642888 h 6364481"/>
                    <a:gd name="connsiteX0" fmla="*/ 1313499 w 12309276"/>
                    <a:gd name="connsiteY0" fmla="*/ 1642888 h 6364481"/>
                    <a:gd name="connsiteX1" fmla="*/ 4397685 w 12309276"/>
                    <a:gd name="connsiteY1" fmla="*/ 0 h 6364481"/>
                    <a:gd name="connsiteX2" fmla="*/ 7002161 w 12309276"/>
                    <a:gd name="connsiteY2" fmla="*/ 5067681 h 6364481"/>
                    <a:gd name="connsiteX3" fmla="*/ 9416722 w 12309276"/>
                    <a:gd name="connsiteY3" fmla="*/ 57467 h 6364481"/>
                    <a:gd name="connsiteX4" fmla="*/ 12309276 w 12309276"/>
                    <a:gd name="connsiteY4" fmla="*/ 1420543 h 6364481"/>
                    <a:gd name="connsiteX5" fmla="*/ 7559165 w 12309276"/>
                    <a:gd name="connsiteY5" fmla="*/ 6364481 h 6364481"/>
                    <a:gd name="connsiteX6" fmla="*/ 3607241 w 12309276"/>
                    <a:gd name="connsiteY6" fmla="*/ 6364481 h 6364481"/>
                    <a:gd name="connsiteX7" fmla="*/ 3602076 w 12309276"/>
                    <a:gd name="connsiteY7" fmla="*/ 4254328 h 6364481"/>
                    <a:gd name="connsiteX8" fmla="*/ 2828354 w 12309276"/>
                    <a:gd name="connsiteY8" fmla="*/ 4254329 h 6364481"/>
                    <a:gd name="connsiteX9" fmla="*/ 2895479 w 12309276"/>
                    <a:gd name="connsiteY9" fmla="*/ 6303800 h 6364481"/>
                    <a:gd name="connsiteX10" fmla="*/ 4857 w 12309276"/>
                    <a:gd name="connsiteY10" fmla="*/ 6311953 h 6364481"/>
                    <a:gd name="connsiteX11" fmla="*/ 1313499 w 12309276"/>
                    <a:gd name="connsiteY11" fmla="*/ 1642888 h 6364481"/>
                    <a:gd name="connsiteX0" fmla="*/ 1313499 w 12309276"/>
                    <a:gd name="connsiteY0" fmla="*/ 1642888 h 6364481"/>
                    <a:gd name="connsiteX1" fmla="*/ 4397685 w 12309276"/>
                    <a:gd name="connsiteY1" fmla="*/ 0 h 6364481"/>
                    <a:gd name="connsiteX2" fmla="*/ 7002161 w 12309276"/>
                    <a:gd name="connsiteY2" fmla="*/ 5067681 h 6364481"/>
                    <a:gd name="connsiteX3" fmla="*/ 9416722 w 12309276"/>
                    <a:gd name="connsiteY3" fmla="*/ 57467 h 6364481"/>
                    <a:gd name="connsiteX4" fmla="*/ 12309276 w 12309276"/>
                    <a:gd name="connsiteY4" fmla="*/ 1420543 h 6364481"/>
                    <a:gd name="connsiteX5" fmla="*/ 7559165 w 12309276"/>
                    <a:gd name="connsiteY5" fmla="*/ 6364481 h 6364481"/>
                    <a:gd name="connsiteX6" fmla="*/ 3607241 w 12309276"/>
                    <a:gd name="connsiteY6" fmla="*/ 6364481 h 6364481"/>
                    <a:gd name="connsiteX7" fmla="*/ 3602076 w 12309276"/>
                    <a:gd name="connsiteY7" fmla="*/ 4254328 h 6364481"/>
                    <a:gd name="connsiteX8" fmla="*/ 2828354 w 12309276"/>
                    <a:gd name="connsiteY8" fmla="*/ 4254329 h 6364481"/>
                    <a:gd name="connsiteX9" fmla="*/ 2809628 w 12309276"/>
                    <a:gd name="connsiteY9" fmla="*/ 6303800 h 6364481"/>
                    <a:gd name="connsiteX10" fmla="*/ 4857 w 12309276"/>
                    <a:gd name="connsiteY10" fmla="*/ 6311953 h 6364481"/>
                    <a:gd name="connsiteX11" fmla="*/ 1313499 w 12309276"/>
                    <a:gd name="connsiteY11" fmla="*/ 1642888 h 6364481"/>
                    <a:gd name="connsiteX0" fmla="*/ 1313499 w 12309276"/>
                    <a:gd name="connsiteY0" fmla="*/ 1642888 h 6364481"/>
                    <a:gd name="connsiteX1" fmla="*/ 4397685 w 12309276"/>
                    <a:gd name="connsiteY1" fmla="*/ 0 h 6364481"/>
                    <a:gd name="connsiteX2" fmla="*/ 7002161 w 12309276"/>
                    <a:gd name="connsiteY2" fmla="*/ 5067681 h 6364481"/>
                    <a:gd name="connsiteX3" fmla="*/ 9416722 w 12309276"/>
                    <a:gd name="connsiteY3" fmla="*/ 57467 h 6364481"/>
                    <a:gd name="connsiteX4" fmla="*/ 12309276 w 12309276"/>
                    <a:gd name="connsiteY4" fmla="*/ 1420543 h 6364481"/>
                    <a:gd name="connsiteX5" fmla="*/ 7559165 w 12309276"/>
                    <a:gd name="connsiteY5" fmla="*/ 6364481 h 6364481"/>
                    <a:gd name="connsiteX6" fmla="*/ 3607241 w 12309276"/>
                    <a:gd name="connsiteY6" fmla="*/ 6364481 h 6364481"/>
                    <a:gd name="connsiteX7" fmla="*/ 3602076 w 12309276"/>
                    <a:gd name="connsiteY7" fmla="*/ 4254328 h 6364481"/>
                    <a:gd name="connsiteX8" fmla="*/ 2828354 w 12309276"/>
                    <a:gd name="connsiteY8" fmla="*/ 4254329 h 6364481"/>
                    <a:gd name="connsiteX9" fmla="*/ 2838247 w 12309276"/>
                    <a:gd name="connsiteY9" fmla="*/ 6318489 h 6364481"/>
                    <a:gd name="connsiteX10" fmla="*/ 4857 w 12309276"/>
                    <a:gd name="connsiteY10" fmla="*/ 6311953 h 6364481"/>
                    <a:gd name="connsiteX11" fmla="*/ 1313499 w 12309276"/>
                    <a:gd name="connsiteY11" fmla="*/ 1642888 h 6364481"/>
                    <a:gd name="connsiteX0" fmla="*/ 1313499 w 12309276"/>
                    <a:gd name="connsiteY0" fmla="*/ 1642888 h 6364481"/>
                    <a:gd name="connsiteX1" fmla="*/ 4397685 w 12309276"/>
                    <a:gd name="connsiteY1" fmla="*/ 0 h 6364481"/>
                    <a:gd name="connsiteX2" fmla="*/ 7002161 w 12309276"/>
                    <a:gd name="connsiteY2" fmla="*/ 5067681 h 6364481"/>
                    <a:gd name="connsiteX3" fmla="*/ 9416722 w 12309276"/>
                    <a:gd name="connsiteY3" fmla="*/ 57467 h 6364481"/>
                    <a:gd name="connsiteX4" fmla="*/ 12309276 w 12309276"/>
                    <a:gd name="connsiteY4" fmla="*/ 1420543 h 6364481"/>
                    <a:gd name="connsiteX5" fmla="*/ 7559165 w 12309276"/>
                    <a:gd name="connsiteY5" fmla="*/ 6364481 h 6364481"/>
                    <a:gd name="connsiteX6" fmla="*/ 3607241 w 12309276"/>
                    <a:gd name="connsiteY6" fmla="*/ 6364481 h 6364481"/>
                    <a:gd name="connsiteX7" fmla="*/ 3602076 w 12309276"/>
                    <a:gd name="connsiteY7" fmla="*/ 4254328 h 6364481"/>
                    <a:gd name="connsiteX8" fmla="*/ 2828354 w 12309276"/>
                    <a:gd name="connsiteY8" fmla="*/ 4254329 h 6364481"/>
                    <a:gd name="connsiteX9" fmla="*/ 2823935 w 12309276"/>
                    <a:gd name="connsiteY9" fmla="*/ 6333178 h 6364481"/>
                    <a:gd name="connsiteX10" fmla="*/ 4857 w 12309276"/>
                    <a:gd name="connsiteY10" fmla="*/ 6311953 h 6364481"/>
                    <a:gd name="connsiteX11" fmla="*/ 1313499 w 12309276"/>
                    <a:gd name="connsiteY11" fmla="*/ 1642888 h 6364481"/>
                    <a:gd name="connsiteX0" fmla="*/ 1313499 w 12309276"/>
                    <a:gd name="connsiteY0" fmla="*/ 1642888 h 6364481"/>
                    <a:gd name="connsiteX1" fmla="*/ 4397685 w 12309276"/>
                    <a:gd name="connsiteY1" fmla="*/ 0 h 6364481"/>
                    <a:gd name="connsiteX2" fmla="*/ 7002161 w 12309276"/>
                    <a:gd name="connsiteY2" fmla="*/ 5067681 h 6364481"/>
                    <a:gd name="connsiteX3" fmla="*/ 9416722 w 12309276"/>
                    <a:gd name="connsiteY3" fmla="*/ 57467 h 6364481"/>
                    <a:gd name="connsiteX4" fmla="*/ 12309276 w 12309276"/>
                    <a:gd name="connsiteY4" fmla="*/ 1420543 h 6364481"/>
                    <a:gd name="connsiteX5" fmla="*/ 7559165 w 12309276"/>
                    <a:gd name="connsiteY5" fmla="*/ 6364481 h 6364481"/>
                    <a:gd name="connsiteX6" fmla="*/ 3607241 w 12309276"/>
                    <a:gd name="connsiteY6" fmla="*/ 6364481 h 6364481"/>
                    <a:gd name="connsiteX7" fmla="*/ 3602076 w 12309276"/>
                    <a:gd name="connsiteY7" fmla="*/ 4254328 h 6364481"/>
                    <a:gd name="connsiteX8" fmla="*/ 2828354 w 12309276"/>
                    <a:gd name="connsiteY8" fmla="*/ 4254329 h 6364481"/>
                    <a:gd name="connsiteX9" fmla="*/ 2823935 w 12309276"/>
                    <a:gd name="connsiteY9" fmla="*/ 6333178 h 6364481"/>
                    <a:gd name="connsiteX10" fmla="*/ 4855 w 12309276"/>
                    <a:gd name="connsiteY10" fmla="*/ 6341334 h 6364481"/>
                    <a:gd name="connsiteX11" fmla="*/ 1313499 w 12309276"/>
                    <a:gd name="connsiteY11" fmla="*/ 1642888 h 6364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309276" h="6364481">
                      <a:moveTo>
                        <a:pt x="1313499" y="1642888"/>
                      </a:moveTo>
                      <a:cubicBezTo>
                        <a:pt x="2149128" y="783196"/>
                        <a:pt x="3490155" y="139484"/>
                        <a:pt x="4397685" y="0"/>
                      </a:cubicBezTo>
                      <a:lnTo>
                        <a:pt x="7002161" y="5067681"/>
                      </a:lnTo>
                      <a:lnTo>
                        <a:pt x="9416722" y="57467"/>
                      </a:lnTo>
                      <a:cubicBezTo>
                        <a:pt x="9548686" y="55867"/>
                        <a:pt x="11627616" y="142750"/>
                        <a:pt x="12309276" y="1420543"/>
                      </a:cubicBezTo>
                      <a:cubicBezTo>
                        <a:pt x="12176994" y="1896420"/>
                        <a:pt x="9071012" y="2074178"/>
                        <a:pt x="7559165" y="6364481"/>
                      </a:cubicBezTo>
                      <a:lnTo>
                        <a:pt x="3607241" y="6364481"/>
                      </a:lnTo>
                      <a:cubicBezTo>
                        <a:pt x="3615056" y="5661097"/>
                        <a:pt x="3594261" y="4957712"/>
                        <a:pt x="3602076" y="4254328"/>
                      </a:cubicBezTo>
                      <a:cubicBezTo>
                        <a:pt x="3508292" y="3597836"/>
                        <a:pt x="2758016" y="3926083"/>
                        <a:pt x="2828354" y="4254329"/>
                      </a:cubicBezTo>
                      <a:cubicBezTo>
                        <a:pt x="2831652" y="4942382"/>
                        <a:pt x="2820637" y="5645125"/>
                        <a:pt x="2823935" y="6333178"/>
                      </a:cubicBezTo>
                      <a:lnTo>
                        <a:pt x="4855" y="6341334"/>
                      </a:lnTo>
                      <a:cubicBezTo>
                        <a:pt x="-78380" y="2865399"/>
                        <a:pt x="930545" y="2214439"/>
                        <a:pt x="1313499" y="1642888"/>
                      </a:cubicBez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  <p:sp>
              <p:nvSpPr>
                <p:cNvPr id="302" name="Freeform 301"/>
                <p:cNvSpPr>
                  <a:spLocks/>
                </p:cNvSpPr>
                <p:nvPr/>
              </p:nvSpPr>
              <p:spPr bwMode="auto">
                <a:xfrm>
                  <a:off x="-3208670" y="3177668"/>
                  <a:ext cx="774413" cy="812217"/>
                </a:xfrm>
                <a:custGeom>
                  <a:avLst/>
                  <a:gdLst>
                    <a:gd name="T0" fmla="*/ 7 w 7"/>
                    <a:gd name="T1" fmla="*/ 2 h 7"/>
                    <a:gd name="T2" fmla="*/ 7 w 7"/>
                    <a:gd name="T3" fmla="*/ 2 h 7"/>
                    <a:gd name="T4" fmla="*/ 7 w 7"/>
                    <a:gd name="T5" fmla="*/ 4 h 7"/>
                    <a:gd name="T6" fmla="*/ 4 w 7"/>
                    <a:gd name="T7" fmla="*/ 7 h 7"/>
                    <a:gd name="T8" fmla="*/ 2 w 7"/>
                    <a:gd name="T9" fmla="*/ 7 h 7"/>
                    <a:gd name="T10" fmla="*/ 2 w 7"/>
                    <a:gd name="T11" fmla="*/ 5 h 7"/>
                    <a:gd name="T12" fmla="*/ 0 w 7"/>
                    <a:gd name="T13" fmla="*/ 2 h 7"/>
                    <a:gd name="T14" fmla="*/ 0 w 7"/>
                    <a:gd name="T15" fmla="*/ 2 h 7"/>
                    <a:gd name="T16" fmla="*/ 0 w 7"/>
                    <a:gd name="T17" fmla="*/ 0 h 7"/>
                    <a:gd name="T18" fmla="*/ 7 w 7"/>
                    <a:gd name="T19" fmla="*/ 2 h 7"/>
                    <a:gd name="connsiteX0" fmla="*/ 10000 w 10000"/>
                    <a:gd name="connsiteY0" fmla="*/ 2857 h 10000"/>
                    <a:gd name="connsiteX1" fmla="*/ 10000 w 10000"/>
                    <a:gd name="connsiteY1" fmla="*/ 2857 h 10000"/>
                    <a:gd name="connsiteX2" fmla="*/ 10000 w 10000"/>
                    <a:gd name="connsiteY2" fmla="*/ 5714 h 10000"/>
                    <a:gd name="connsiteX3" fmla="*/ 5714 w 10000"/>
                    <a:gd name="connsiteY3" fmla="*/ 10000 h 10000"/>
                    <a:gd name="connsiteX4" fmla="*/ 2857 w 10000"/>
                    <a:gd name="connsiteY4" fmla="*/ 10000 h 10000"/>
                    <a:gd name="connsiteX5" fmla="*/ 2857 w 10000"/>
                    <a:gd name="connsiteY5" fmla="*/ 7143 h 10000"/>
                    <a:gd name="connsiteX6" fmla="*/ 0 w 10000"/>
                    <a:gd name="connsiteY6" fmla="*/ 2857 h 10000"/>
                    <a:gd name="connsiteX7" fmla="*/ 0 w 10000"/>
                    <a:gd name="connsiteY7" fmla="*/ 0 h 10000"/>
                    <a:gd name="connsiteX8" fmla="*/ 10000 w 10000"/>
                    <a:gd name="connsiteY8" fmla="*/ 2857 h 10000"/>
                    <a:gd name="connsiteX0" fmla="*/ 10495 w 10495"/>
                    <a:gd name="connsiteY0" fmla="*/ 2857 h 10000"/>
                    <a:gd name="connsiteX1" fmla="*/ 10495 w 10495"/>
                    <a:gd name="connsiteY1" fmla="*/ 2857 h 10000"/>
                    <a:gd name="connsiteX2" fmla="*/ 10495 w 10495"/>
                    <a:gd name="connsiteY2" fmla="*/ 5714 h 10000"/>
                    <a:gd name="connsiteX3" fmla="*/ 6209 w 10495"/>
                    <a:gd name="connsiteY3" fmla="*/ 10000 h 10000"/>
                    <a:gd name="connsiteX4" fmla="*/ 3352 w 10495"/>
                    <a:gd name="connsiteY4" fmla="*/ 10000 h 10000"/>
                    <a:gd name="connsiteX5" fmla="*/ 3352 w 10495"/>
                    <a:gd name="connsiteY5" fmla="*/ 7143 h 10000"/>
                    <a:gd name="connsiteX6" fmla="*/ 495 w 10495"/>
                    <a:gd name="connsiteY6" fmla="*/ 2857 h 10000"/>
                    <a:gd name="connsiteX7" fmla="*/ 495 w 10495"/>
                    <a:gd name="connsiteY7" fmla="*/ 0 h 10000"/>
                    <a:gd name="connsiteX8" fmla="*/ 10495 w 10495"/>
                    <a:gd name="connsiteY8" fmla="*/ 2857 h 10000"/>
                    <a:gd name="connsiteX0" fmla="*/ 10746 w 10746"/>
                    <a:gd name="connsiteY0" fmla="*/ 2857 h 10000"/>
                    <a:gd name="connsiteX1" fmla="*/ 10746 w 10746"/>
                    <a:gd name="connsiteY1" fmla="*/ 2857 h 10000"/>
                    <a:gd name="connsiteX2" fmla="*/ 10746 w 10746"/>
                    <a:gd name="connsiteY2" fmla="*/ 5714 h 10000"/>
                    <a:gd name="connsiteX3" fmla="*/ 6460 w 10746"/>
                    <a:gd name="connsiteY3" fmla="*/ 10000 h 10000"/>
                    <a:gd name="connsiteX4" fmla="*/ 3603 w 10746"/>
                    <a:gd name="connsiteY4" fmla="*/ 10000 h 10000"/>
                    <a:gd name="connsiteX5" fmla="*/ 3603 w 10746"/>
                    <a:gd name="connsiteY5" fmla="*/ 7143 h 10000"/>
                    <a:gd name="connsiteX6" fmla="*/ 746 w 10746"/>
                    <a:gd name="connsiteY6" fmla="*/ 2857 h 10000"/>
                    <a:gd name="connsiteX7" fmla="*/ 746 w 10746"/>
                    <a:gd name="connsiteY7" fmla="*/ 0 h 10000"/>
                    <a:gd name="connsiteX8" fmla="*/ 10746 w 10746"/>
                    <a:gd name="connsiteY8" fmla="*/ 2857 h 10000"/>
                    <a:gd name="connsiteX0" fmla="*/ 10746 w 10746"/>
                    <a:gd name="connsiteY0" fmla="*/ 2998 h 10141"/>
                    <a:gd name="connsiteX1" fmla="*/ 10746 w 10746"/>
                    <a:gd name="connsiteY1" fmla="*/ 2998 h 10141"/>
                    <a:gd name="connsiteX2" fmla="*/ 10746 w 10746"/>
                    <a:gd name="connsiteY2" fmla="*/ 5855 h 10141"/>
                    <a:gd name="connsiteX3" fmla="*/ 6460 w 10746"/>
                    <a:gd name="connsiteY3" fmla="*/ 10141 h 10141"/>
                    <a:gd name="connsiteX4" fmla="*/ 3603 w 10746"/>
                    <a:gd name="connsiteY4" fmla="*/ 10141 h 10141"/>
                    <a:gd name="connsiteX5" fmla="*/ 3603 w 10746"/>
                    <a:gd name="connsiteY5" fmla="*/ 7284 h 10141"/>
                    <a:gd name="connsiteX6" fmla="*/ 746 w 10746"/>
                    <a:gd name="connsiteY6" fmla="*/ 2998 h 10141"/>
                    <a:gd name="connsiteX7" fmla="*/ 746 w 10746"/>
                    <a:gd name="connsiteY7" fmla="*/ 141 h 10141"/>
                    <a:gd name="connsiteX8" fmla="*/ 10746 w 10746"/>
                    <a:gd name="connsiteY8" fmla="*/ 2998 h 10141"/>
                    <a:gd name="connsiteX0" fmla="*/ 746 w 10746"/>
                    <a:gd name="connsiteY0" fmla="*/ 0 h 10000"/>
                    <a:gd name="connsiteX1" fmla="*/ 10746 w 10746"/>
                    <a:gd name="connsiteY1" fmla="*/ 2857 h 10000"/>
                    <a:gd name="connsiteX2" fmla="*/ 10746 w 10746"/>
                    <a:gd name="connsiteY2" fmla="*/ 5714 h 10000"/>
                    <a:gd name="connsiteX3" fmla="*/ 6460 w 10746"/>
                    <a:gd name="connsiteY3" fmla="*/ 10000 h 10000"/>
                    <a:gd name="connsiteX4" fmla="*/ 3603 w 10746"/>
                    <a:gd name="connsiteY4" fmla="*/ 10000 h 10000"/>
                    <a:gd name="connsiteX5" fmla="*/ 3603 w 10746"/>
                    <a:gd name="connsiteY5" fmla="*/ 7143 h 10000"/>
                    <a:gd name="connsiteX6" fmla="*/ 746 w 10746"/>
                    <a:gd name="connsiteY6" fmla="*/ 2857 h 10000"/>
                    <a:gd name="connsiteX7" fmla="*/ 746 w 10746"/>
                    <a:gd name="connsiteY7" fmla="*/ 0 h 10000"/>
                    <a:gd name="connsiteX0" fmla="*/ 746 w 10746"/>
                    <a:gd name="connsiteY0" fmla="*/ 0 h 10000"/>
                    <a:gd name="connsiteX1" fmla="*/ 10746 w 10746"/>
                    <a:gd name="connsiteY1" fmla="*/ 2857 h 10000"/>
                    <a:gd name="connsiteX2" fmla="*/ 10746 w 10746"/>
                    <a:gd name="connsiteY2" fmla="*/ 5714 h 10000"/>
                    <a:gd name="connsiteX3" fmla="*/ 6460 w 10746"/>
                    <a:gd name="connsiteY3" fmla="*/ 10000 h 10000"/>
                    <a:gd name="connsiteX4" fmla="*/ 3603 w 10746"/>
                    <a:gd name="connsiteY4" fmla="*/ 10000 h 10000"/>
                    <a:gd name="connsiteX5" fmla="*/ 3603 w 10746"/>
                    <a:gd name="connsiteY5" fmla="*/ 7143 h 10000"/>
                    <a:gd name="connsiteX6" fmla="*/ 746 w 10746"/>
                    <a:gd name="connsiteY6" fmla="*/ 2857 h 10000"/>
                    <a:gd name="connsiteX7" fmla="*/ 746 w 10746"/>
                    <a:gd name="connsiteY7" fmla="*/ 0 h 10000"/>
                    <a:gd name="connsiteX0" fmla="*/ 746 w 10746"/>
                    <a:gd name="connsiteY0" fmla="*/ 173 h 10173"/>
                    <a:gd name="connsiteX1" fmla="*/ 10746 w 10746"/>
                    <a:gd name="connsiteY1" fmla="*/ 3030 h 10173"/>
                    <a:gd name="connsiteX2" fmla="*/ 10746 w 10746"/>
                    <a:gd name="connsiteY2" fmla="*/ 5887 h 10173"/>
                    <a:gd name="connsiteX3" fmla="*/ 6460 w 10746"/>
                    <a:gd name="connsiteY3" fmla="*/ 10173 h 10173"/>
                    <a:gd name="connsiteX4" fmla="*/ 3603 w 10746"/>
                    <a:gd name="connsiteY4" fmla="*/ 10173 h 10173"/>
                    <a:gd name="connsiteX5" fmla="*/ 3603 w 10746"/>
                    <a:gd name="connsiteY5" fmla="*/ 7316 h 10173"/>
                    <a:gd name="connsiteX6" fmla="*/ 746 w 10746"/>
                    <a:gd name="connsiteY6" fmla="*/ 3030 h 10173"/>
                    <a:gd name="connsiteX7" fmla="*/ 746 w 10746"/>
                    <a:gd name="connsiteY7" fmla="*/ 173 h 10173"/>
                    <a:gd name="connsiteX0" fmla="*/ 746 w 11186"/>
                    <a:gd name="connsiteY0" fmla="*/ 173 h 10173"/>
                    <a:gd name="connsiteX1" fmla="*/ 10746 w 11186"/>
                    <a:gd name="connsiteY1" fmla="*/ 3030 h 10173"/>
                    <a:gd name="connsiteX2" fmla="*/ 10746 w 11186"/>
                    <a:gd name="connsiteY2" fmla="*/ 5887 h 10173"/>
                    <a:gd name="connsiteX3" fmla="*/ 6460 w 11186"/>
                    <a:gd name="connsiteY3" fmla="*/ 10173 h 10173"/>
                    <a:gd name="connsiteX4" fmla="*/ 3603 w 11186"/>
                    <a:gd name="connsiteY4" fmla="*/ 10173 h 10173"/>
                    <a:gd name="connsiteX5" fmla="*/ 3603 w 11186"/>
                    <a:gd name="connsiteY5" fmla="*/ 7316 h 10173"/>
                    <a:gd name="connsiteX6" fmla="*/ 746 w 11186"/>
                    <a:gd name="connsiteY6" fmla="*/ 3030 h 10173"/>
                    <a:gd name="connsiteX7" fmla="*/ 746 w 11186"/>
                    <a:gd name="connsiteY7" fmla="*/ 173 h 10173"/>
                    <a:gd name="connsiteX0" fmla="*/ 746 w 11634"/>
                    <a:gd name="connsiteY0" fmla="*/ 173 h 10173"/>
                    <a:gd name="connsiteX1" fmla="*/ 10746 w 11634"/>
                    <a:gd name="connsiteY1" fmla="*/ 3030 h 10173"/>
                    <a:gd name="connsiteX2" fmla="*/ 10746 w 11634"/>
                    <a:gd name="connsiteY2" fmla="*/ 5887 h 10173"/>
                    <a:gd name="connsiteX3" fmla="*/ 6460 w 11634"/>
                    <a:gd name="connsiteY3" fmla="*/ 10173 h 10173"/>
                    <a:gd name="connsiteX4" fmla="*/ 3603 w 11634"/>
                    <a:gd name="connsiteY4" fmla="*/ 10173 h 10173"/>
                    <a:gd name="connsiteX5" fmla="*/ 3603 w 11634"/>
                    <a:gd name="connsiteY5" fmla="*/ 7316 h 10173"/>
                    <a:gd name="connsiteX6" fmla="*/ 746 w 11634"/>
                    <a:gd name="connsiteY6" fmla="*/ 3030 h 10173"/>
                    <a:gd name="connsiteX7" fmla="*/ 746 w 11634"/>
                    <a:gd name="connsiteY7" fmla="*/ 173 h 10173"/>
                    <a:gd name="connsiteX0" fmla="*/ 746 w 11634"/>
                    <a:gd name="connsiteY0" fmla="*/ 173 h 10173"/>
                    <a:gd name="connsiteX1" fmla="*/ 10746 w 11634"/>
                    <a:gd name="connsiteY1" fmla="*/ 3030 h 10173"/>
                    <a:gd name="connsiteX2" fmla="*/ 10746 w 11634"/>
                    <a:gd name="connsiteY2" fmla="*/ 5887 h 10173"/>
                    <a:gd name="connsiteX3" fmla="*/ 6460 w 11634"/>
                    <a:gd name="connsiteY3" fmla="*/ 10173 h 10173"/>
                    <a:gd name="connsiteX4" fmla="*/ 3603 w 11634"/>
                    <a:gd name="connsiteY4" fmla="*/ 10173 h 10173"/>
                    <a:gd name="connsiteX5" fmla="*/ 746 w 11634"/>
                    <a:gd name="connsiteY5" fmla="*/ 3030 h 10173"/>
                    <a:gd name="connsiteX6" fmla="*/ 746 w 11634"/>
                    <a:gd name="connsiteY6" fmla="*/ 173 h 10173"/>
                    <a:gd name="connsiteX0" fmla="*/ 746 w 11634"/>
                    <a:gd name="connsiteY0" fmla="*/ 173 h 10173"/>
                    <a:gd name="connsiteX1" fmla="*/ 10746 w 11634"/>
                    <a:gd name="connsiteY1" fmla="*/ 3030 h 10173"/>
                    <a:gd name="connsiteX2" fmla="*/ 10746 w 11634"/>
                    <a:gd name="connsiteY2" fmla="*/ 5887 h 10173"/>
                    <a:gd name="connsiteX3" fmla="*/ 6460 w 11634"/>
                    <a:gd name="connsiteY3" fmla="*/ 10173 h 10173"/>
                    <a:gd name="connsiteX4" fmla="*/ 3603 w 11634"/>
                    <a:gd name="connsiteY4" fmla="*/ 10173 h 10173"/>
                    <a:gd name="connsiteX5" fmla="*/ 746 w 11634"/>
                    <a:gd name="connsiteY5" fmla="*/ 3030 h 10173"/>
                    <a:gd name="connsiteX6" fmla="*/ 746 w 11634"/>
                    <a:gd name="connsiteY6" fmla="*/ 173 h 10173"/>
                    <a:gd name="connsiteX0" fmla="*/ 746 w 11634"/>
                    <a:gd name="connsiteY0" fmla="*/ 173 h 10173"/>
                    <a:gd name="connsiteX1" fmla="*/ 10746 w 11634"/>
                    <a:gd name="connsiteY1" fmla="*/ 3030 h 10173"/>
                    <a:gd name="connsiteX2" fmla="*/ 10746 w 11634"/>
                    <a:gd name="connsiteY2" fmla="*/ 5887 h 10173"/>
                    <a:gd name="connsiteX3" fmla="*/ 6460 w 11634"/>
                    <a:gd name="connsiteY3" fmla="*/ 10173 h 10173"/>
                    <a:gd name="connsiteX4" fmla="*/ 3603 w 11634"/>
                    <a:gd name="connsiteY4" fmla="*/ 10173 h 10173"/>
                    <a:gd name="connsiteX5" fmla="*/ 746 w 11634"/>
                    <a:gd name="connsiteY5" fmla="*/ 3030 h 10173"/>
                    <a:gd name="connsiteX6" fmla="*/ 746 w 11634"/>
                    <a:gd name="connsiteY6" fmla="*/ 173 h 10173"/>
                    <a:gd name="connsiteX0" fmla="*/ 746 w 11634"/>
                    <a:gd name="connsiteY0" fmla="*/ 173 h 10173"/>
                    <a:gd name="connsiteX1" fmla="*/ 10746 w 11634"/>
                    <a:gd name="connsiteY1" fmla="*/ 3030 h 10173"/>
                    <a:gd name="connsiteX2" fmla="*/ 10746 w 11634"/>
                    <a:gd name="connsiteY2" fmla="*/ 5887 h 10173"/>
                    <a:gd name="connsiteX3" fmla="*/ 6460 w 11634"/>
                    <a:gd name="connsiteY3" fmla="*/ 10173 h 10173"/>
                    <a:gd name="connsiteX4" fmla="*/ 5090 w 11634"/>
                    <a:gd name="connsiteY4" fmla="*/ 10049 h 10173"/>
                    <a:gd name="connsiteX5" fmla="*/ 746 w 11634"/>
                    <a:gd name="connsiteY5" fmla="*/ 3030 h 10173"/>
                    <a:gd name="connsiteX6" fmla="*/ 746 w 11634"/>
                    <a:gd name="connsiteY6" fmla="*/ 173 h 10173"/>
                    <a:gd name="connsiteX0" fmla="*/ 746 w 11634"/>
                    <a:gd name="connsiteY0" fmla="*/ 173 h 10173"/>
                    <a:gd name="connsiteX1" fmla="*/ 10746 w 11634"/>
                    <a:gd name="connsiteY1" fmla="*/ 3030 h 10173"/>
                    <a:gd name="connsiteX2" fmla="*/ 10746 w 11634"/>
                    <a:gd name="connsiteY2" fmla="*/ 5887 h 10173"/>
                    <a:gd name="connsiteX3" fmla="*/ 6460 w 11634"/>
                    <a:gd name="connsiteY3" fmla="*/ 10173 h 10173"/>
                    <a:gd name="connsiteX4" fmla="*/ 5090 w 11634"/>
                    <a:gd name="connsiteY4" fmla="*/ 10049 h 10173"/>
                    <a:gd name="connsiteX5" fmla="*/ 746 w 11634"/>
                    <a:gd name="connsiteY5" fmla="*/ 3030 h 10173"/>
                    <a:gd name="connsiteX6" fmla="*/ 746 w 11634"/>
                    <a:gd name="connsiteY6" fmla="*/ 173 h 10173"/>
                    <a:gd name="connsiteX0" fmla="*/ 746 w 11634"/>
                    <a:gd name="connsiteY0" fmla="*/ 173 h 10173"/>
                    <a:gd name="connsiteX1" fmla="*/ 10746 w 11634"/>
                    <a:gd name="connsiteY1" fmla="*/ 3030 h 10173"/>
                    <a:gd name="connsiteX2" fmla="*/ 10746 w 11634"/>
                    <a:gd name="connsiteY2" fmla="*/ 5887 h 10173"/>
                    <a:gd name="connsiteX3" fmla="*/ 6460 w 11634"/>
                    <a:gd name="connsiteY3" fmla="*/ 10173 h 10173"/>
                    <a:gd name="connsiteX4" fmla="*/ 5090 w 11634"/>
                    <a:gd name="connsiteY4" fmla="*/ 10049 h 10173"/>
                    <a:gd name="connsiteX5" fmla="*/ 746 w 11634"/>
                    <a:gd name="connsiteY5" fmla="*/ 3030 h 10173"/>
                    <a:gd name="connsiteX6" fmla="*/ 746 w 11634"/>
                    <a:gd name="connsiteY6" fmla="*/ 173 h 10173"/>
                    <a:gd name="connsiteX0" fmla="*/ 746 w 11781"/>
                    <a:gd name="connsiteY0" fmla="*/ 278 h 10278"/>
                    <a:gd name="connsiteX1" fmla="*/ 10994 w 11781"/>
                    <a:gd name="connsiteY1" fmla="*/ 2143 h 10278"/>
                    <a:gd name="connsiteX2" fmla="*/ 10746 w 11781"/>
                    <a:gd name="connsiteY2" fmla="*/ 5992 h 10278"/>
                    <a:gd name="connsiteX3" fmla="*/ 6460 w 11781"/>
                    <a:gd name="connsiteY3" fmla="*/ 10278 h 10278"/>
                    <a:gd name="connsiteX4" fmla="*/ 5090 w 11781"/>
                    <a:gd name="connsiteY4" fmla="*/ 10154 h 10278"/>
                    <a:gd name="connsiteX5" fmla="*/ 746 w 11781"/>
                    <a:gd name="connsiteY5" fmla="*/ 3135 h 10278"/>
                    <a:gd name="connsiteX6" fmla="*/ 746 w 11781"/>
                    <a:gd name="connsiteY6" fmla="*/ 278 h 10278"/>
                    <a:gd name="connsiteX0" fmla="*/ 746 w 11625"/>
                    <a:gd name="connsiteY0" fmla="*/ 278 h 10278"/>
                    <a:gd name="connsiteX1" fmla="*/ 10994 w 11625"/>
                    <a:gd name="connsiteY1" fmla="*/ 2143 h 10278"/>
                    <a:gd name="connsiteX2" fmla="*/ 10746 w 11625"/>
                    <a:gd name="connsiteY2" fmla="*/ 5992 h 10278"/>
                    <a:gd name="connsiteX3" fmla="*/ 6460 w 11625"/>
                    <a:gd name="connsiteY3" fmla="*/ 10278 h 10278"/>
                    <a:gd name="connsiteX4" fmla="*/ 5090 w 11625"/>
                    <a:gd name="connsiteY4" fmla="*/ 10154 h 10278"/>
                    <a:gd name="connsiteX5" fmla="*/ 746 w 11625"/>
                    <a:gd name="connsiteY5" fmla="*/ 3135 h 10278"/>
                    <a:gd name="connsiteX6" fmla="*/ 746 w 11625"/>
                    <a:gd name="connsiteY6" fmla="*/ 278 h 10278"/>
                    <a:gd name="connsiteX0" fmla="*/ 746 w 11625"/>
                    <a:gd name="connsiteY0" fmla="*/ 278 h 10526"/>
                    <a:gd name="connsiteX1" fmla="*/ 10994 w 11625"/>
                    <a:gd name="connsiteY1" fmla="*/ 2143 h 10526"/>
                    <a:gd name="connsiteX2" fmla="*/ 10746 w 11625"/>
                    <a:gd name="connsiteY2" fmla="*/ 5992 h 10526"/>
                    <a:gd name="connsiteX3" fmla="*/ 5964 w 11625"/>
                    <a:gd name="connsiteY3" fmla="*/ 10526 h 10526"/>
                    <a:gd name="connsiteX4" fmla="*/ 5090 w 11625"/>
                    <a:gd name="connsiteY4" fmla="*/ 10154 h 10526"/>
                    <a:gd name="connsiteX5" fmla="*/ 746 w 11625"/>
                    <a:gd name="connsiteY5" fmla="*/ 3135 h 10526"/>
                    <a:gd name="connsiteX6" fmla="*/ 746 w 11625"/>
                    <a:gd name="connsiteY6" fmla="*/ 278 h 10526"/>
                    <a:gd name="connsiteX0" fmla="*/ 746 w 11625"/>
                    <a:gd name="connsiteY0" fmla="*/ 278 h 10526"/>
                    <a:gd name="connsiteX1" fmla="*/ 10994 w 11625"/>
                    <a:gd name="connsiteY1" fmla="*/ 2143 h 10526"/>
                    <a:gd name="connsiteX2" fmla="*/ 10746 w 11625"/>
                    <a:gd name="connsiteY2" fmla="*/ 5992 h 10526"/>
                    <a:gd name="connsiteX3" fmla="*/ 5964 w 11625"/>
                    <a:gd name="connsiteY3" fmla="*/ 10526 h 10526"/>
                    <a:gd name="connsiteX4" fmla="*/ 5090 w 11625"/>
                    <a:gd name="connsiteY4" fmla="*/ 10154 h 10526"/>
                    <a:gd name="connsiteX5" fmla="*/ 746 w 11625"/>
                    <a:gd name="connsiteY5" fmla="*/ 3135 h 10526"/>
                    <a:gd name="connsiteX6" fmla="*/ 746 w 11625"/>
                    <a:gd name="connsiteY6" fmla="*/ 278 h 10526"/>
                    <a:gd name="connsiteX0" fmla="*/ 3086 w 13965"/>
                    <a:gd name="connsiteY0" fmla="*/ 278 h 10526"/>
                    <a:gd name="connsiteX1" fmla="*/ 13334 w 13965"/>
                    <a:gd name="connsiteY1" fmla="*/ 2143 h 10526"/>
                    <a:gd name="connsiteX2" fmla="*/ 13086 w 13965"/>
                    <a:gd name="connsiteY2" fmla="*/ 5992 h 10526"/>
                    <a:gd name="connsiteX3" fmla="*/ 8304 w 13965"/>
                    <a:gd name="connsiteY3" fmla="*/ 10526 h 10526"/>
                    <a:gd name="connsiteX4" fmla="*/ 7430 w 13965"/>
                    <a:gd name="connsiteY4" fmla="*/ 10154 h 10526"/>
                    <a:gd name="connsiteX5" fmla="*/ 239 w 13965"/>
                    <a:gd name="connsiteY5" fmla="*/ 4287 h 10526"/>
                    <a:gd name="connsiteX6" fmla="*/ 3086 w 13965"/>
                    <a:gd name="connsiteY6" fmla="*/ 278 h 10526"/>
                    <a:gd name="connsiteX0" fmla="*/ 3600 w 13937"/>
                    <a:gd name="connsiteY0" fmla="*/ 135 h 12078"/>
                    <a:gd name="connsiteX1" fmla="*/ 13306 w 13937"/>
                    <a:gd name="connsiteY1" fmla="*/ 3695 h 12078"/>
                    <a:gd name="connsiteX2" fmla="*/ 13058 w 13937"/>
                    <a:gd name="connsiteY2" fmla="*/ 7544 h 12078"/>
                    <a:gd name="connsiteX3" fmla="*/ 8276 w 13937"/>
                    <a:gd name="connsiteY3" fmla="*/ 12078 h 12078"/>
                    <a:gd name="connsiteX4" fmla="*/ 7402 w 13937"/>
                    <a:gd name="connsiteY4" fmla="*/ 11706 h 12078"/>
                    <a:gd name="connsiteX5" fmla="*/ 211 w 13937"/>
                    <a:gd name="connsiteY5" fmla="*/ 5839 h 12078"/>
                    <a:gd name="connsiteX6" fmla="*/ 3600 w 13937"/>
                    <a:gd name="connsiteY6" fmla="*/ 135 h 12078"/>
                    <a:gd name="connsiteX0" fmla="*/ 3600 w 14355"/>
                    <a:gd name="connsiteY0" fmla="*/ 392 h 12335"/>
                    <a:gd name="connsiteX1" fmla="*/ 13916 w 14355"/>
                    <a:gd name="connsiteY1" fmla="*/ 1715 h 12335"/>
                    <a:gd name="connsiteX2" fmla="*/ 13058 w 14355"/>
                    <a:gd name="connsiteY2" fmla="*/ 7801 h 12335"/>
                    <a:gd name="connsiteX3" fmla="*/ 8276 w 14355"/>
                    <a:gd name="connsiteY3" fmla="*/ 12335 h 12335"/>
                    <a:gd name="connsiteX4" fmla="*/ 7402 w 14355"/>
                    <a:gd name="connsiteY4" fmla="*/ 11963 h 12335"/>
                    <a:gd name="connsiteX5" fmla="*/ 211 w 14355"/>
                    <a:gd name="connsiteY5" fmla="*/ 6096 h 12335"/>
                    <a:gd name="connsiteX6" fmla="*/ 3600 w 14355"/>
                    <a:gd name="connsiteY6" fmla="*/ 392 h 12335"/>
                    <a:gd name="connsiteX0" fmla="*/ 3600 w 14355"/>
                    <a:gd name="connsiteY0" fmla="*/ 392 h 14607"/>
                    <a:gd name="connsiteX1" fmla="*/ 13916 w 14355"/>
                    <a:gd name="connsiteY1" fmla="*/ 1715 h 14607"/>
                    <a:gd name="connsiteX2" fmla="*/ 13058 w 14355"/>
                    <a:gd name="connsiteY2" fmla="*/ 7801 h 14607"/>
                    <a:gd name="connsiteX3" fmla="*/ 8276 w 14355"/>
                    <a:gd name="connsiteY3" fmla="*/ 12335 h 14607"/>
                    <a:gd name="connsiteX4" fmla="*/ 5911 w 14355"/>
                    <a:gd name="connsiteY4" fmla="*/ 14607 h 14607"/>
                    <a:gd name="connsiteX5" fmla="*/ 211 w 14355"/>
                    <a:gd name="connsiteY5" fmla="*/ 6096 h 14607"/>
                    <a:gd name="connsiteX6" fmla="*/ 3600 w 14355"/>
                    <a:gd name="connsiteY6" fmla="*/ 392 h 14607"/>
                    <a:gd name="connsiteX0" fmla="*/ 3600 w 14355"/>
                    <a:gd name="connsiteY0" fmla="*/ 392 h 14607"/>
                    <a:gd name="connsiteX1" fmla="*/ 13916 w 14355"/>
                    <a:gd name="connsiteY1" fmla="*/ 1715 h 14607"/>
                    <a:gd name="connsiteX2" fmla="*/ 13058 w 14355"/>
                    <a:gd name="connsiteY2" fmla="*/ 7801 h 14607"/>
                    <a:gd name="connsiteX3" fmla="*/ 9971 w 14355"/>
                    <a:gd name="connsiteY3" fmla="*/ 13148 h 14607"/>
                    <a:gd name="connsiteX4" fmla="*/ 5911 w 14355"/>
                    <a:gd name="connsiteY4" fmla="*/ 14607 h 14607"/>
                    <a:gd name="connsiteX5" fmla="*/ 211 w 14355"/>
                    <a:gd name="connsiteY5" fmla="*/ 6096 h 14607"/>
                    <a:gd name="connsiteX6" fmla="*/ 3600 w 14355"/>
                    <a:gd name="connsiteY6" fmla="*/ 392 h 14607"/>
                    <a:gd name="connsiteX0" fmla="*/ 3600 w 14355"/>
                    <a:gd name="connsiteY0" fmla="*/ 392 h 13658"/>
                    <a:gd name="connsiteX1" fmla="*/ 13916 w 14355"/>
                    <a:gd name="connsiteY1" fmla="*/ 1715 h 13658"/>
                    <a:gd name="connsiteX2" fmla="*/ 13058 w 14355"/>
                    <a:gd name="connsiteY2" fmla="*/ 7801 h 13658"/>
                    <a:gd name="connsiteX3" fmla="*/ 9971 w 14355"/>
                    <a:gd name="connsiteY3" fmla="*/ 13148 h 13658"/>
                    <a:gd name="connsiteX4" fmla="*/ 5504 w 14355"/>
                    <a:gd name="connsiteY4" fmla="*/ 13658 h 13658"/>
                    <a:gd name="connsiteX5" fmla="*/ 211 w 14355"/>
                    <a:gd name="connsiteY5" fmla="*/ 6096 h 13658"/>
                    <a:gd name="connsiteX6" fmla="*/ 3600 w 14355"/>
                    <a:gd name="connsiteY6" fmla="*/ 392 h 13658"/>
                    <a:gd name="connsiteX0" fmla="*/ 3600 w 14355"/>
                    <a:gd name="connsiteY0" fmla="*/ 392 h 14551"/>
                    <a:gd name="connsiteX1" fmla="*/ 13916 w 14355"/>
                    <a:gd name="connsiteY1" fmla="*/ 1715 h 14551"/>
                    <a:gd name="connsiteX2" fmla="*/ 13058 w 14355"/>
                    <a:gd name="connsiteY2" fmla="*/ 7801 h 14551"/>
                    <a:gd name="connsiteX3" fmla="*/ 9971 w 14355"/>
                    <a:gd name="connsiteY3" fmla="*/ 13148 h 14551"/>
                    <a:gd name="connsiteX4" fmla="*/ 5504 w 14355"/>
                    <a:gd name="connsiteY4" fmla="*/ 13658 h 14551"/>
                    <a:gd name="connsiteX5" fmla="*/ 211 w 14355"/>
                    <a:gd name="connsiteY5" fmla="*/ 6096 h 14551"/>
                    <a:gd name="connsiteX6" fmla="*/ 3600 w 14355"/>
                    <a:gd name="connsiteY6" fmla="*/ 392 h 14551"/>
                    <a:gd name="connsiteX0" fmla="*/ 3600 w 14355"/>
                    <a:gd name="connsiteY0" fmla="*/ 392 h 14908"/>
                    <a:gd name="connsiteX1" fmla="*/ 13916 w 14355"/>
                    <a:gd name="connsiteY1" fmla="*/ 1715 h 14908"/>
                    <a:gd name="connsiteX2" fmla="*/ 13058 w 14355"/>
                    <a:gd name="connsiteY2" fmla="*/ 7801 h 14908"/>
                    <a:gd name="connsiteX3" fmla="*/ 9971 w 14355"/>
                    <a:gd name="connsiteY3" fmla="*/ 13148 h 14908"/>
                    <a:gd name="connsiteX4" fmla="*/ 5504 w 14355"/>
                    <a:gd name="connsiteY4" fmla="*/ 13658 h 14908"/>
                    <a:gd name="connsiteX5" fmla="*/ 211 w 14355"/>
                    <a:gd name="connsiteY5" fmla="*/ 6096 h 14908"/>
                    <a:gd name="connsiteX6" fmla="*/ 3600 w 14355"/>
                    <a:gd name="connsiteY6" fmla="*/ 392 h 14908"/>
                    <a:gd name="connsiteX0" fmla="*/ 3600 w 14355"/>
                    <a:gd name="connsiteY0" fmla="*/ 392 h 14908"/>
                    <a:gd name="connsiteX1" fmla="*/ 13916 w 14355"/>
                    <a:gd name="connsiteY1" fmla="*/ 1715 h 14908"/>
                    <a:gd name="connsiteX2" fmla="*/ 13058 w 14355"/>
                    <a:gd name="connsiteY2" fmla="*/ 7801 h 14908"/>
                    <a:gd name="connsiteX3" fmla="*/ 9971 w 14355"/>
                    <a:gd name="connsiteY3" fmla="*/ 13148 h 14908"/>
                    <a:gd name="connsiteX4" fmla="*/ 5504 w 14355"/>
                    <a:gd name="connsiteY4" fmla="*/ 13658 h 14908"/>
                    <a:gd name="connsiteX5" fmla="*/ 211 w 14355"/>
                    <a:gd name="connsiteY5" fmla="*/ 6096 h 14908"/>
                    <a:gd name="connsiteX6" fmla="*/ 3600 w 14355"/>
                    <a:gd name="connsiteY6" fmla="*/ 392 h 14908"/>
                    <a:gd name="connsiteX0" fmla="*/ 3600 w 14605"/>
                    <a:gd name="connsiteY0" fmla="*/ 392 h 14908"/>
                    <a:gd name="connsiteX1" fmla="*/ 13916 w 14605"/>
                    <a:gd name="connsiteY1" fmla="*/ 1715 h 14908"/>
                    <a:gd name="connsiteX2" fmla="*/ 13804 w 14605"/>
                    <a:gd name="connsiteY2" fmla="*/ 7462 h 14908"/>
                    <a:gd name="connsiteX3" fmla="*/ 9971 w 14605"/>
                    <a:gd name="connsiteY3" fmla="*/ 13148 h 14908"/>
                    <a:gd name="connsiteX4" fmla="*/ 5504 w 14605"/>
                    <a:gd name="connsiteY4" fmla="*/ 13658 h 14908"/>
                    <a:gd name="connsiteX5" fmla="*/ 211 w 14605"/>
                    <a:gd name="connsiteY5" fmla="*/ 6096 h 14908"/>
                    <a:gd name="connsiteX6" fmla="*/ 3600 w 14605"/>
                    <a:gd name="connsiteY6" fmla="*/ 392 h 14908"/>
                    <a:gd name="connsiteX0" fmla="*/ 3600 w 14605"/>
                    <a:gd name="connsiteY0" fmla="*/ 784 h 15300"/>
                    <a:gd name="connsiteX1" fmla="*/ 13916 w 14605"/>
                    <a:gd name="connsiteY1" fmla="*/ 2107 h 15300"/>
                    <a:gd name="connsiteX2" fmla="*/ 13804 w 14605"/>
                    <a:gd name="connsiteY2" fmla="*/ 7854 h 15300"/>
                    <a:gd name="connsiteX3" fmla="*/ 9971 w 14605"/>
                    <a:gd name="connsiteY3" fmla="*/ 13540 h 15300"/>
                    <a:gd name="connsiteX4" fmla="*/ 5504 w 14605"/>
                    <a:gd name="connsiteY4" fmla="*/ 14050 h 15300"/>
                    <a:gd name="connsiteX5" fmla="*/ 211 w 14605"/>
                    <a:gd name="connsiteY5" fmla="*/ 6488 h 15300"/>
                    <a:gd name="connsiteX6" fmla="*/ 3600 w 14605"/>
                    <a:gd name="connsiteY6" fmla="*/ 784 h 15300"/>
                    <a:gd name="connsiteX0" fmla="*/ 3600 w 14630"/>
                    <a:gd name="connsiteY0" fmla="*/ 784 h 15300"/>
                    <a:gd name="connsiteX1" fmla="*/ 13916 w 14630"/>
                    <a:gd name="connsiteY1" fmla="*/ 2107 h 15300"/>
                    <a:gd name="connsiteX2" fmla="*/ 13804 w 14630"/>
                    <a:gd name="connsiteY2" fmla="*/ 7854 h 15300"/>
                    <a:gd name="connsiteX3" fmla="*/ 9971 w 14630"/>
                    <a:gd name="connsiteY3" fmla="*/ 13540 h 15300"/>
                    <a:gd name="connsiteX4" fmla="*/ 5504 w 14630"/>
                    <a:gd name="connsiteY4" fmla="*/ 14050 h 15300"/>
                    <a:gd name="connsiteX5" fmla="*/ 211 w 14630"/>
                    <a:gd name="connsiteY5" fmla="*/ 6488 h 15300"/>
                    <a:gd name="connsiteX6" fmla="*/ 3600 w 14630"/>
                    <a:gd name="connsiteY6" fmla="*/ 784 h 15300"/>
                    <a:gd name="connsiteX0" fmla="*/ 3738 w 14768"/>
                    <a:gd name="connsiteY0" fmla="*/ 784 h 15300"/>
                    <a:gd name="connsiteX1" fmla="*/ 14054 w 14768"/>
                    <a:gd name="connsiteY1" fmla="*/ 2107 h 15300"/>
                    <a:gd name="connsiteX2" fmla="*/ 13942 w 14768"/>
                    <a:gd name="connsiteY2" fmla="*/ 7854 h 15300"/>
                    <a:gd name="connsiteX3" fmla="*/ 10109 w 14768"/>
                    <a:gd name="connsiteY3" fmla="*/ 13540 h 15300"/>
                    <a:gd name="connsiteX4" fmla="*/ 5642 w 14768"/>
                    <a:gd name="connsiteY4" fmla="*/ 14050 h 15300"/>
                    <a:gd name="connsiteX5" fmla="*/ 349 w 14768"/>
                    <a:gd name="connsiteY5" fmla="*/ 6488 h 15300"/>
                    <a:gd name="connsiteX6" fmla="*/ 3738 w 14768"/>
                    <a:gd name="connsiteY6" fmla="*/ 784 h 15300"/>
                    <a:gd name="connsiteX0" fmla="*/ 3738 w 14768"/>
                    <a:gd name="connsiteY0" fmla="*/ 784 h 15300"/>
                    <a:gd name="connsiteX1" fmla="*/ 14054 w 14768"/>
                    <a:gd name="connsiteY1" fmla="*/ 2107 h 15300"/>
                    <a:gd name="connsiteX2" fmla="*/ 13942 w 14768"/>
                    <a:gd name="connsiteY2" fmla="*/ 7854 h 15300"/>
                    <a:gd name="connsiteX3" fmla="*/ 10109 w 14768"/>
                    <a:gd name="connsiteY3" fmla="*/ 13540 h 15300"/>
                    <a:gd name="connsiteX4" fmla="*/ 5642 w 14768"/>
                    <a:gd name="connsiteY4" fmla="*/ 14050 h 15300"/>
                    <a:gd name="connsiteX5" fmla="*/ 349 w 14768"/>
                    <a:gd name="connsiteY5" fmla="*/ 6488 h 15300"/>
                    <a:gd name="connsiteX6" fmla="*/ 3738 w 14768"/>
                    <a:gd name="connsiteY6" fmla="*/ 784 h 15300"/>
                    <a:gd name="connsiteX0" fmla="*/ 3738 w 14768"/>
                    <a:gd name="connsiteY0" fmla="*/ 784 h 15300"/>
                    <a:gd name="connsiteX1" fmla="*/ 14054 w 14768"/>
                    <a:gd name="connsiteY1" fmla="*/ 2107 h 15300"/>
                    <a:gd name="connsiteX2" fmla="*/ 13942 w 14768"/>
                    <a:gd name="connsiteY2" fmla="*/ 7854 h 15300"/>
                    <a:gd name="connsiteX3" fmla="*/ 10109 w 14768"/>
                    <a:gd name="connsiteY3" fmla="*/ 13540 h 15300"/>
                    <a:gd name="connsiteX4" fmla="*/ 5642 w 14768"/>
                    <a:gd name="connsiteY4" fmla="*/ 14050 h 15300"/>
                    <a:gd name="connsiteX5" fmla="*/ 349 w 14768"/>
                    <a:gd name="connsiteY5" fmla="*/ 6488 h 15300"/>
                    <a:gd name="connsiteX6" fmla="*/ 3738 w 14768"/>
                    <a:gd name="connsiteY6" fmla="*/ 784 h 15300"/>
                    <a:gd name="connsiteX0" fmla="*/ 3558 w 14588"/>
                    <a:gd name="connsiteY0" fmla="*/ 784 h 15300"/>
                    <a:gd name="connsiteX1" fmla="*/ 13874 w 14588"/>
                    <a:gd name="connsiteY1" fmla="*/ 2107 h 15300"/>
                    <a:gd name="connsiteX2" fmla="*/ 13762 w 14588"/>
                    <a:gd name="connsiteY2" fmla="*/ 7854 h 15300"/>
                    <a:gd name="connsiteX3" fmla="*/ 9929 w 14588"/>
                    <a:gd name="connsiteY3" fmla="*/ 13540 h 15300"/>
                    <a:gd name="connsiteX4" fmla="*/ 5462 w 14588"/>
                    <a:gd name="connsiteY4" fmla="*/ 14050 h 15300"/>
                    <a:gd name="connsiteX5" fmla="*/ 169 w 14588"/>
                    <a:gd name="connsiteY5" fmla="*/ 6488 h 15300"/>
                    <a:gd name="connsiteX6" fmla="*/ 3558 w 14588"/>
                    <a:gd name="connsiteY6" fmla="*/ 784 h 15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588" h="15300">
                      <a:moveTo>
                        <a:pt x="3558" y="784"/>
                      </a:moveTo>
                      <a:cubicBezTo>
                        <a:pt x="5225" y="40"/>
                        <a:pt x="11719" y="-1001"/>
                        <a:pt x="13874" y="2107"/>
                      </a:cubicBezTo>
                      <a:cubicBezTo>
                        <a:pt x="14865" y="3679"/>
                        <a:pt x="14822" y="5908"/>
                        <a:pt x="13762" y="7854"/>
                      </a:cubicBezTo>
                      <a:cubicBezTo>
                        <a:pt x="12733" y="9636"/>
                        <a:pt x="11771" y="11283"/>
                        <a:pt x="9929" y="13540"/>
                      </a:cubicBezTo>
                      <a:cubicBezTo>
                        <a:pt x="8915" y="15201"/>
                        <a:pt x="6070" y="16253"/>
                        <a:pt x="5462" y="14050"/>
                      </a:cubicBezTo>
                      <a:cubicBezTo>
                        <a:pt x="4113" y="9698"/>
                        <a:pt x="1951" y="9841"/>
                        <a:pt x="169" y="6488"/>
                      </a:cubicBezTo>
                      <a:cubicBezTo>
                        <a:pt x="-471" y="3888"/>
                        <a:pt x="724" y="2189"/>
                        <a:pt x="3558" y="784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03" name="Diamond 100"/>
                <p:cNvSpPr/>
                <p:nvPr/>
              </p:nvSpPr>
              <p:spPr>
                <a:xfrm>
                  <a:off x="-3345525" y="3824630"/>
                  <a:ext cx="1041069" cy="2120858"/>
                </a:xfrm>
                <a:custGeom>
                  <a:avLst/>
                  <a:gdLst>
                    <a:gd name="connsiteX0" fmla="*/ 0 w 1255594"/>
                    <a:gd name="connsiteY0" fmla="*/ 1330657 h 2661314"/>
                    <a:gd name="connsiteX1" fmla="*/ 627797 w 1255594"/>
                    <a:gd name="connsiteY1" fmla="*/ 0 h 2661314"/>
                    <a:gd name="connsiteX2" fmla="*/ 1255594 w 1255594"/>
                    <a:gd name="connsiteY2" fmla="*/ 1330657 h 2661314"/>
                    <a:gd name="connsiteX3" fmla="*/ 627797 w 1255594"/>
                    <a:gd name="connsiteY3" fmla="*/ 2661314 h 2661314"/>
                    <a:gd name="connsiteX4" fmla="*/ 0 w 1255594"/>
                    <a:gd name="connsiteY4" fmla="*/ 1330657 h 2661314"/>
                    <a:gd name="connsiteX0" fmla="*/ 0 w 1439839"/>
                    <a:gd name="connsiteY0" fmla="*/ 1330657 h 2661314"/>
                    <a:gd name="connsiteX1" fmla="*/ 627797 w 1439839"/>
                    <a:gd name="connsiteY1" fmla="*/ 0 h 2661314"/>
                    <a:gd name="connsiteX2" fmla="*/ 1439839 w 1439839"/>
                    <a:gd name="connsiteY2" fmla="*/ 1235122 h 2661314"/>
                    <a:gd name="connsiteX3" fmla="*/ 627797 w 1439839"/>
                    <a:gd name="connsiteY3" fmla="*/ 2661314 h 2661314"/>
                    <a:gd name="connsiteX4" fmla="*/ 0 w 1439839"/>
                    <a:gd name="connsiteY4" fmla="*/ 1330657 h 2661314"/>
                    <a:gd name="connsiteX0" fmla="*/ 0 w 1453487"/>
                    <a:gd name="connsiteY0" fmla="*/ 1241947 h 2661314"/>
                    <a:gd name="connsiteX1" fmla="*/ 641445 w 1453487"/>
                    <a:gd name="connsiteY1" fmla="*/ 0 h 2661314"/>
                    <a:gd name="connsiteX2" fmla="*/ 1453487 w 1453487"/>
                    <a:gd name="connsiteY2" fmla="*/ 1235122 h 2661314"/>
                    <a:gd name="connsiteX3" fmla="*/ 641445 w 1453487"/>
                    <a:gd name="connsiteY3" fmla="*/ 2661314 h 2661314"/>
                    <a:gd name="connsiteX4" fmla="*/ 0 w 1453487"/>
                    <a:gd name="connsiteY4" fmla="*/ 1241947 h 2661314"/>
                    <a:gd name="connsiteX0" fmla="*/ 0 w 1453487"/>
                    <a:gd name="connsiteY0" fmla="*/ 1241947 h 2661314"/>
                    <a:gd name="connsiteX1" fmla="*/ 641445 w 1453487"/>
                    <a:gd name="connsiteY1" fmla="*/ 0 h 2661314"/>
                    <a:gd name="connsiteX2" fmla="*/ 887105 w 1453487"/>
                    <a:gd name="connsiteY2" fmla="*/ 368490 h 2661314"/>
                    <a:gd name="connsiteX3" fmla="*/ 1453487 w 1453487"/>
                    <a:gd name="connsiteY3" fmla="*/ 1235122 h 2661314"/>
                    <a:gd name="connsiteX4" fmla="*/ 641445 w 1453487"/>
                    <a:gd name="connsiteY4" fmla="*/ 2661314 h 2661314"/>
                    <a:gd name="connsiteX5" fmla="*/ 0 w 1453487"/>
                    <a:gd name="connsiteY5" fmla="*/ 1241947 h 2661314"/>
                    <a:gd name="connsiteX0" fmla="*/ 0 w 1453487"/>
                    <a:gd name="connsiteY0" fmla="*/ 1514901 h 2934268"/>
                    <a:gd name="connsiteX1" fmla="*/ 641445 w 1453487"/>
                    <a:gd name="connsiteY1" fmla="*/ 272954 h 2934268"/>
                    <a:gd name="connsiteX2" fmla="*/ 1173708 w 1453487"/>
                    <a:gd name="connsiteY2" fmla="*/ 0 h 2934268"/>
                    <a:gd name="connsiteX3" fmla="*/ 1453487 w 1453487"/>
                    <a:gd name="connsiteY3" fmla="*/ 1508076 h 2934268"/>
                    <a:gd name="connsiteX4" fmla="*/ 641445 w 1453487"/>
                    <a:gd name="connsiteY4" fmla="*/ 2934268 h 2934268"/>
                    <a:gd name="connsiteX5" fmla="*/ 0 w 1453487"/>
                    <a:gd name="connsiteY5" fmla="*/ 1514901 h 2934268"/>
                    <a:gd name="connsiteX0" fmla="*/ 0 w 1453487"/>
                    <a:gd name="connsiteY0" fmla="*/ 1514901 h 2934268"/>
                    <a:gd name="connsiteX1" fmla="*/ 334371 w 1453487"/>
                    <a:gd name="connsiteY1" fmla="*/ 859808 h 2934268"/>
                    <a:gd name="connsiteX2" fmla="*/ 641445 w 1453487"/>
                    <a:gd name="connsiteY2" fmla="*/ 272954 h 2934268"/>
                    <a:gd name="connsiteX3" fmla="*/ 1173708 w 1453487"/>
                    <a:gd name="connsiteY3" fmla="*/ 0 h 2934268"/>
                    <a:gd name="connsiteX4" fmla="*/ 1453487 w 1453487"/>
                    <a:gd name="connsiteY4" fmla="*/ 1508076 h 2934268"/>
                    <a:gd name="connsiteX5" fmla="*/ 641445 w 1453487"/>
                    <a:gd name="connsiteY5" fmla="*/ 2934268 h 2934268"/>
                    <a:gd name="connsiteX6" fmla="*/ 0 w 1453487"/>
                    <a:gd name="connsiteY6" fmla="*/ 1514901 h 2934268"/>
                    <a:gd name="connsiteX0" fmla="*/ 0 w 1453487"/>
                    <a:gd name="connsiteY0" fmla="*/ 1521726 h 2941093"/>
                    <a:gd name="connsiteX1" fmla="*/ 361667 w 1453487"/>
                    <a:gd name="connsiteY1" fmla="*/ 0 h 2941093"/>
                    <a:gd name="connsiteX2" fmla="*/ 641445 w 1453487"/>
                    <a:gd name="connsiteY2" fmla="*/ 279779 h 2941093"/>
                    <a:gd name="connsiteX3" fmla="*/ 1173708 w 1453487"/>
                    <a:gd name="connsiteY3" fmla="*/ 6825 h 2941093"/>
                    <a:gd name="connsiteX4" fmla="*/ 1453487 w 1453487"/>
                    <a:gd name="connsiteY4" fmla="*/ 1514901 h 2941093"/>
                    <a:gd name="connsiteX5" fmla="*/ 641445 w 1453487"/>
                    <a:gd name="connsiteY5" fmla="*/ 2941093 h 2941093"/>
                    <a:gd name="connsiteX6" fmla="*/ 0 w 1453487"/>
                    <a:gd name="connsiteY6" fmla="*/ 1521726 h 2941093"/>
                    <a:gd name="connsiteX0" fmla="*/ 0 w 1453487"/>
                    <a:gd name="connsiteY0" fmla="*/ 1521726 h 2941093"/>
                    <a:gd name="connsiteX1" fmla="*/ 361667 w 1453487"/>
                    <a:gd name="connsiteY1" fmla="*/ 0 h 2941093"/>
                    <a:gd name="connsiteX2" fmla="*/ 552735 w 1453487"/>
                    <a:gd name="connsiteY2" fmla="*/ 252483 h 2941093"/>
                    <a:gd name="connsiteX3" fmla="*/ 1173708 w 1453487"/>
                    <a:gd name="connsiteY3" fmla="*/ 6825 h 2941093"/>
                    <a:gd name="connsiteX4" fmla="*/ 1453487 w 1453487"/>
                    <a:gd name="connsiteY4" fmla="*/ 1514901 h 2941093"/>
                    <a:gd name="connsiteX5" fmla="*/ 641445 w 1453487"/>
                    <a:gd name="connsiteY5" fmla="*/ 2941093 h 2941093"/>
                    <a:gd name="connsiteX6" fmla="*/ 0 w 1453487"/>
                    <a:gd name="connsiteY6" fmla="*/ 1521726 h 2941093"/>
                    <a:gd name="connsiteX0" fmla="*/ 0 w 1453487"/>
                    <a:gd name="connsiteY0" fmla="*/ 1521726 h 2941093"/>
                    <a:gd name="connsiteX1" fmla="*/ 361667 w 1453487"/>
                    <a:gd name="connsiteY1" fmla="*/ 0 h 2941093"/>
                    <a:gd name="connsiteX2" fmla="*/ 552735 w 1453487"/>
                    <a:gd name="connsiteY2" fmla="*/ 252483 h 2941093"/>
                    <a:gd name="connsiteX3" fmla="*/ 846162 w 1453487"/>
                    <a:gd name="connsiteY3" fmla="*/ 143303 h 2941093"/>
                    <a:gd name="connsiteX4" fmla="*/ 1173708 w 1453487"/>
                    <a:gd name="connsiteY4" fmla="*/ 6825 h 2941093"/>
                    <a:gd name="connsiteX5" fmla="*/ 1453487 w 1453487"/>
                    <a:gd name="connsiteY5" fmla="*/ 1514901 h 2941093"/>
                    <a:gd name="connsiteX6" fmla="*/ 641445 w 1453487"/>
                    <a:gd name="connsiteY6" fmla="*/ 2941093 h 2941093"/>
                    <a:gd name="connsiteX7" fmla="*/ 0 w 1453487"/>
                    <a:gd name="connsiteY7" fmla="*/ 1521726 h 2941093"/>
                    <a:gd name="connsiteX0" fmla="*/ 0 w 1453487"/>
                    <a:gd name="connsiteY0" fmla="*/ 1521726 h 2941093"/>
                    <a:gd name="connsiteX1" fmla="*/ 361667 w 1453487"/>
                    <a:gd name="connsiteY1" fmla="*/ 0 h 2941093"/>
                    <a:gd name="connsiteX2" fmla="*/ 552735 w 1453487"/>
                    <a:gd name="connsiteY2" fmla="*/ 252483 h 2941093"/>
                    <a:gd name="connsiteX3" fmla="*/ 1003112 w 1453487"/>
                    <a:gd name="connsiteY3" fmla="*/ 266133 h 2941093"/>
                    <a:gd name="connsiteX4" fmla="*/ 1173708 w 1453487"/>
                    <a:gd name="connsiteY4" fmla="*/ 6825 h 2941093"/>
                    <a:gd name="connsiteX5" fmla="*/ 1453487 w 1453487"/>
                    <a:gd name="connsiteY5" fmla="*/ 1514901 h 2941093"/>
                    <a:gd name="connsiteX6" fmla="*/ 641445 w 1453487"/>
                    <a:gd name="connsiteY6" fmla="*/ 2941093 h 2941093"/>
                    <a:gd name="connsiteX7" fmla="*/ 0 w 1453487"/>
                    <a:gd name="connsiteY7" fmla="*/ 1521726 h 2941093"/>
                    <a:gd name="connsiteX0" fmla="*/ 0 w 1453487"/>
                    <a:gd name="connsiteY0" fmla="*/ 1521726 h 2941093"/>
                    <a:gd name="connsiteX1" fmla="*/ 361667 w 1453487"/>
                    <a:gd name="connsiteY1" fmla="*/ 0 h 2941093"/>
                    <a:gd name="connsiteX2" fmla="*/ 552735 w 1453487"/>
                    <a:gd name="connsiteY2" fmla="*/ 252483 h 2941093"/>
                    <a:gd name="connsiteX3" fmla="*/ 1000263 w 1453487"/>
                    <a:gd name="connsiteY3" fmla="*/ 260435 h 2941093"/>
                    <a:gd name="connsiteX4" fmla="*/ 1173708 w 1453487"/>
                    <a:gd name="connsiteY4" fmla="*/ 6825 h 2941093"/>
                    <a:gd name="connsiteX5" fmla="*/ 1453487 w 1453487"/>
                    <a:gd name="connsiteY5" fmla="*/ 1514901 h 2941093"/>
                    <a:gd name="connsiteX6" fmla="*/ 641445 w 1453487"/>
                    <a:gd name="connsiteY6" fmla="*/ 2941093 h 2941093"/>
                    <a:gd name="connsiteX7" fmla="*/ 0 w 1453487"/>
                    <a:gd name="connsiteY7" fmla="*/ 1521726 h 2941093"/>
                    <a:gd name="connsiteX0" fmla="*/ 0 w 1453487"/>
                    <a:gd name="connsiteY0" fmla="*/ 1521726 h 2941093"/>
                    <a:gd name="connsiteX1" fmla="*/ 361667 w 1453487"/>
                    <a:gd name="connsiteY1" fmla="*/ 0 h 2941093"/>
                    <a:gd name="connsiteX2" fmla="*/ 549886 w 1453487"/>
                    <a:gd name="connsiteY2" fmla="*/ 252483 h 2941093"/>
                    <a:gd name="connsiteX3" fmla="*/ 1000263 w 1453487"/>
                    <a:gd name="connsiteY3" fmla="*/ 260435 h 2941093"/>
                    <a:gd name="connsiteX4" fmla="*/ 1173708 w 1453487"/>
                    <a:gd name="connsiteY4" fmla="*/ 6825 h 2941093"/>
                    <a:gd name="connsiteX5" fmla="*/ 1453487 w 1453487"/>
                    <a:gd name="connsiteY5" fmla="*/ 1514901 h 2941093"/>
                    <a:gd name="connsiteX6" fmla="*/ 641445 w 1453487"/>
                    <a:gd name="connsiteY6" fmla="*/ 2941093 h 2941093"/>
                    <a:gd name="connsiteX7" fmla="*/ 0 w 1453487"/>
                    <a:gd name="connsiteY7" fmla="*/ 1521726 h 2941093"/>
                    <a:gd name="connsiteX0" fmla="*/ 0 w 1453487"/>
                    <a:gd name="connsiteY0" fmla="*/ 1521726 h 2941093"/>
                    <a:gd name="connsiteX1" fmla="*/ 361667 w 1453487"/>
                    <a:gd name="connsiteY1" fmla="*/ 0 h 2941093"/>
                    <a:gd name="connsiteX2" fmla="*/ 549886 w 1453487"/>
                    <a:gd name="connsiteY2" fmla="*/ 252483 h 2941093"/>
                    <a:gd name="connsiteX3" fmla="*/ 997414 w 1453487"/>
                    <a:gd name="connsiteY3" fmla="*/ 257587 h 2941093"/>
                    <a:gd name="connsiteX4" fmla="*/ 1173708 w 1453487"/>
                    <a:gd name="connsiteY4" fmla="*/ 6825 h 2941093"/>
                    <a:gd name="connsiteX5" fmla="*/ 1453487 w 1453487"/>
                    <a:gd name="connsiteY5" fmla="*/ 1514901 h 2941093"/>
                    <a:gd name="connsiteX6" fmla="*/ 641445 w 1453487"/>
                    <a:gd name="connsiteY6" fmla="*/ 2941093 h 2941093"/>
                    <a:gd name="connsiteX7" fmla="*/ 0 w 1453487"/>
                    <a:gd name="connsiteY7" fmla="*/ 1521726 h 2941093"/>
                    <a:gd name="connsiteX0" fmla="*/ 0 w 1453487"/>
                    <a:gd name="connsiteY0" fmla="*/ 1521726 h 2941093"/>
                    <a:gd name="connsiteX1" fmla="*/ 361667 w 1453487"/>
                    <a:gd name="connsiteY1" fmla="*/ 0 h 2941093"/>
                    <a:gd name="connsiteX2" fmla="*/ 549886 w 1453487"/>
                    <a:gd name="connsiteY2" fmla="*/ 252483 h 2941093"/>
                    <a:gd name="connsiteX3" fmla="*/ 997414 w 1453487"/>
                    <a:gd name="connsiteY3" fmla="*/ 251890 h 2941093"/>
                    <a:gd name="connsiteX4" fmla="*/ 1173708 w 1453487"/>
                    <a:gd name="connsiteY4" fmla="*/ 6825 h 2941093"/>
                    <a:gd name="connsiteX5" fmla="*/ 1453487 w 1453487"/>
                    <a:gd name="connsiteY5" fmla="*/ 1514901 h 2941093"/>
                    <a:gd name="connsiteX6" fmla="*/ 641445 w 1453487"/>
                    <a:gd name="connsiteY6" fmla="*/ 2941093 h 2941093"/>
                    <a:gd name="connsiteX7" fmla="*/ 0 w 1453487"/>
                    <a:gd name="connsiteY7" fmla="*/ 1521726 h 2941093"/>
                    <a:gd name="connsiteX0" fmla="*/ 0 w 1453487"/>
                    <a:gd name="connsiteY0" fmla="*/ 1541666 h 2961033"/>
                    <a:gd name="connsiteX1" fmla="*/ 364516 w 1453487"/>
                    <a:gd name="connsiteY1" fmla="*/ 0 h 2961033"/>
                    <a:gd name="connsiteX2" fmla="*/ 549886 w 1453487"/>
                    <a:gd name="connsiteY2" fmla="*/ 272423 h 2961033"/>
                    <a:gd name="connsiteX3" fmla="*/ 997414 w 1453487"/>
                    <a:gd name="connsiteY3" fmla="*/ 271830 h 2961033"/>
                    <a:gd name="connsiteX4" fmla="*/ 1173708 w 1453487"/>
                    <a:gd name="connsiteY4" fmla="*/ 26765 h 2961033"/>
                    <a:gd name="connsiteX5" fmla="*/ 1453487 w 1453487"/>
                    <a:gd name="connsiteY5" fmla="*/ 1534841 h 2961033"/>
                    <a:gd name="connsiteX6" fmla="*/ 641445 w 1453487"/>
                    <a:gd name="connsiteY6" fmla="*/ 2961033 h 2961033"/>
                    <a:gd name="connsiteX7" fmla="*/ 0 w 1453487"/>
                    <a:gd name="connsiteY7" fmla="*/ 1541666 h 2961033"/>
                    <a:gd name="connsiteX0" fmla="*/ 0 w 1453487"/>
                    <a:gd name="connsiteY0" fmla="*/ 1541666 h 2961033"/>
                    <a:gd name="connsiteX1" fmla="*/ 364516 w 1453487"/>
                    <a:gd name="connsiteY1" fmla="*/ 0 h 2961033"/>
                    <a:gd name="connsiteX2" fmla="*/ 547038 w 1453487"/>
                    <a:gd name="connsiteY2" fmla="*/ 269574 h 2961033"/>
                    <a:gd name="connsiteX3" fmla="*/ 997414 w 1453487"/>
                    <a:gd name="connsiteY3" fmla="*/ 271830 h 2961033"/>
                    <a:gd name="connsiteX4" fmla="*/ 1173708 w 1453487"/>
                    <a:gd name="connsiteY4" fmla="*/ 26765 h 2961033"/>
                    <a:gd name="connsiteX5" fmla="*/ 1453487 w 1453487"/>
                    <a:gd name="connsiteY5" fmla="*/ 1534841 h 2961033"/>
                    <a:gd name="connsiteX6" fmla="*/ 641445 w 1453487"/>
                    <a:gd name="connsiteY6" fmla="*/ 2961033 h 2961033"/>
                    <a:gd name="connsiteX7" fmla="*/ 0 w 1453487"/>
                    <a:gd name="connsiteY7" fmla="*/ 1541666 h 2961033"/>
                    <a:gd name="connsiteX0" fmla="*/ 0 w 1453487"/>
                    <a:gd name="connsiteY0" fmla="*/ 1541666 h 2961033"/>
                    <a:gd name="connsiteX1" fmla="*/ 364516 w 1453487"/>
                    <a:gd name="connsiteY1" fmla="*/ 0 h 2961033"/>
                    <a:gd name="connsiteX2" fmla="*/ 547038 w 1453487"/>
                    <a:gd name="connsiteY2" fmla="*/ 269574 h 2961033"/>
                    <a:gd name="connsiteX3" fmla="*/ 1000263 w 1453487"/>
                    <a:gd name="connsiteY3" fmla="*/ 268982 h 2961033"/>
                    <a:gd name="connsiteX4" fmla="*/ 1173708 w 1453487"/>
                    <a:gd name="connsiteY4" fmla="*/ 26765 h 2961033"/>
                    <a:gd name="connsiteX5" fmla="*/ 1453487 w 1453487"/>
                    <a:gd name="connsiteY5" fmla="*/ 1534841 h 2961033"/>
                    <a:gd name="connsiteX6" fmla="*/ 641445 w 1453487"/>
                    <a:gd name="connsiteY6" fmla="*/ 2961033 h 2961033"/>
                    <a:gd name="connsiteX7" fmla="*/ 0 w 1453487"/>
                    <a:gd name="connsiteY7" fmla="*/ 1541666 h 2961033"/>
                    <a:gd name="connsiteX0" fmla="*/ 0 w 1453487"/>
                    <a:gd name="connsiteY0" fmla="*/ 1541666 h 2961033"/>
                    <a:gd name="connsiteX1" fmla="*/ 364516 w 1453487"/>
                    <a:gd name="connsiteY1" fmla="*/ 0 h 2961033"/>
                    <a:gd name="connsiteX2" fmla="*/ 547038 w 1453487"/>
                    <a:gd name="connsiteY2" fmla="*/ 269574 h 2961033"/>
                    <a:gd name="connsiteX3" fmla="*/ 994566 w 1453487"/>
                    <a:gd name="connsiteY3" fmla="*/ 271831 h 2961033"/>
                    <a:gd name="connsiteX4" fmla="*/ 1173708 w 1453487"/>
                    <a:gd name="connsiteY4" fmla="*/ 26765 h 2961033"/>
                    <a:gd name="connsiteX5" fmla="*/ 1453487 w 1453487"/>
                    <a:gd name="connsiteY5" fmla="*/ 1534841 h 2961033"/>
                    <a:gd name="connsiteX6" fmla="*/ 641445 w 1453487"/>
                    <a:gd name="connsiteY6" fmla="*/ 2961033 h 2961033"/>
                    <a:gd name="connsiteX7" fmla="*/ 0 w 1453487"/>
                    <a:gd name="connsiteY7" fmla="*/ 1541666 h 2961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53487" h="2961033">
                      <a:moveTo>
                        <a:pt x="0" y="1541666"/>
                      </a:moveTo>
                      <a:lnTo>
                        <a:pt x="364516" y="0"/>
                      </a:lnTo>
                      <a:lnTo>
                        <a:pt x="547038" y="269574"/>
                      </a:lnTo>
                      <a:lnTo>
                        <a:pt x="994566" y="271831"/>
                      </a:lnTo>
                      <a:lnTo>
                        <a:pt x="1173708" y="26765"/>
                      </a:lnTo>
                      <a:lnTo>
                        <a:pt x="1453487" y="1534841"/>
                      </a:lnTo>
                      <a:lnTo>
                        <a:pt x="641445" y="2961033"/>
                      </a:lnTo>
                      <a:lnTo>
                        <a:pt x="0" y="1541666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p:grpSp>
        </p:grpSp>
        <p:sp>
          <p:nvSpPr>
            <p:cNvPr id="312" name="Freeform 6"/>
            <p:cNvSpPr>
              <a:spLocks noEditPoints="1"/>
            </p:cNvSpPr>
            <p:nvPr/>
          </p:nvSpPr>
          <p:spPr bwMode="auto">
            <a:xfrm>
              <a:off x="5503383" y="4635093"/>
              <a:ext cx="510992" cy="491613"/>
            </a:xfrm>
            <a:custGeom>
              <a:avLst/>
              <a:gdLst>
                <a:gd name="T0" fmla="*/ 0 w 3800"/>
                <a:gd name="T1" fmla="*/ 0 h 3655"/>
                <a:gd name="T2" fmla="*/ 953 w 3800"/>
                <a:gd name="T3" fmla="*/ 2982 h 3655"/>
                <a:gd name="T4" fmla="*/ 2911 w 3800"/>
                <a:gd name="T5" fmla="*/ 3655 h 3655"/>
                <a:gd name="T6" fmla="*/ 3155 w 3800"/>
                <a:gd name="T7" fmla="*/ 3655 h 3655"/>
                <a:gd name="T8" fmla="*/ 2312 w 3800"/>
                <a:gd name="T9" fmla="*/ 1100 h 3655"/>
                <a:gd name="T10" fmla="*/ 327 w 3800"/>
                <a:gd name="T11" fmla="*/ 2982 h 3655"/>
                <a:gd name="T12" fmla="*/ 725 w 3800"/>
                <a:gd name="T13" fmla="*/ 2707 h 3655"/>
                <a:gd name="T14" fmla="*/ 725 w 3800"/>
                <a:gd name="T15" fmla="*/ 2309 h 3655"/>
                <a:gd name="T16" fmla="*/ 327 w 3800"/>
                <a:gd name="T17" fmla="*/ 2034 h 3655"/>
                <a:gd name="T18" fmla="*/ 725 w 3800"/>
                <a:gd name="T19" fmla="*/ 2034 h 3655"/>
                <a:gd name="T20" fmla="*/ 327 w 3800"/>
                <a:gd name="T21" fmla="*/ 963 h 3655"/>
                <a:gd name="T22" fmla="*/ 725 w 3800"/>
                <a:gd name="T23" fmla="*/ 687 h 3655"/>
                <a:gd name="T24" fmla="*/ 725 w 3800"/>
                <a:gd name="T25" fmla="*/ 289 h 3655"/>
                <a:gd name="T26" fmla="*/ 953 w 3800"/>
                <a:gd name="T27" fmla="*/ 2707 h 3655"/>
                <a:gd name="T28" fmla="*/ 1350 w 3800"/>
                <a:gd name="T29" fmla="*/ 2707 h 3655"/>
                <a:gd name="T30" fmla="*/ 953 w 3800"/>
                <a:gd name="T31" fmla="*/ 1636 h 3655"/>
                <a:gd name="T32" fmla="*/ 1350 w 3800"/>
                <a:gd name="T33" fmla="*/ 1361 h 3655"/>
                <a:gd name="T34" fmla="*/ 1350 w 3800"/>
                <a:gd name="T35" fmla="*/ 963 h 3655"/>
                <a:gd name="T36" fmla="*/ 953 w 3800"/>
                <a:gd name="T37" fmla="*/ 687 h 3655"/>
                <a:gd name="T38" fmla="*/ 1350 w 3800"/>
                <a:gd name="T39" fmla="*/ 687 h 3655"/>
                <a:gd name="T40" fmla="*/ 1578 w 3800"/>
                <a:gd name="T41" fmla="*/ 2982 h 3655"/>
                <a:gd name="T42" fmla="*/ 1976 w 3800"/>
                <a:gd name="T43" fmla="*/ 2707 h 3655"/>
                <a:gd name="T44" fmla="*/ 1976 w 3800"/>
                <a:gd name="T45" fmla="*/ 2309 h 3655"/>
                <a:gd name="T46" fmla="*/ 1578 w 3800"/>
                <a:gd name="T47" fmla="*/ 2034 h 3655"/>
                <a:gd name="T48" fmla="*/ 1976 w 3800"/>
                <a:gd name="T49" fmla="*/ 2034 h 3655"/>
                <a:gd name="T50" fmla="*/ 1578 w 3800"/>
                <a:gd name="T51" fmla="*/ 963 h 3655"/>
                <a:gd name="T52" fmla="*/ 1976 w 3800"/>
                <a:gd name="T53" fmla="*/ 687 h 3655"/>
                <a:gd name="T54" fmla="*/ 1976 w 3800"/>
                <a:gd name="T55" fmla="*/ 289 h 3655"/>
                <a:gd name="T56" fmla="*/ 2470 w 3800"/>
                <a:gd name="T57" fmla="*/ 3462 h 3655"/>
                <a:gd name="T58" fmla="*/ 2714 w 3800"/>
                <a:gd name="T59" fmla="*/ 3462 h 3655"/>
                <a:gd name="T60" fmla="*/ 2470 w 3800"/>
                <a:gd name="T61" fmla="*/ 2737 h 3655"/>
                <a:gd name="T62" fmla="*/ 2714 w 3800"/>
                <a:gd name="T63" fmla="*/ 2500 h 3655"/>
                <a:gd name="T64" fmla="*/ 2714 w 3800"/>
                <a:gd name="T65" fmla="*/ 2256 h 3655"/>
                <a:gd name="T66" fmla="*/ 2470 w 3800"/>
                <a:gd name="T67" fmla="*/ 2019 h 3655"/>
                <a:gd name="T68" fmla="*/ 2714 w 3800"/>
                <a:gd name="T69" fmla="*/ 2019 h 3655"/>
                <a:gd name="T70" fmla="*/ 2470 w 3800"/>
                <a:gd name="T71" fmla="*/ 1294 h 3655"/>
                <a:gd name="T72" fmla="*/ 3155 w 3800"/>
                <a:gd name="T73" fmla="*/ 2981 h 3655"/>
                <a:gd name="T74" fmla="*/ 3155 w 3800"/>
                <a:gd name="T75" fmla="*/ 2737 h 3655"/>
                <a:gd name="T76" fmla="*/ 2911 w 3800"/>
                <a:gd name="T77" fmla="*/ 2500 h 3655"/>
                <a:gd name="T78" fmla="*/ 3155 w 3800"/>
                <a:gd name="T79" fmla="*/ 2500 h 3655"/>
                <a:gd name="T80" fmla="*/ 2911 w 3800"/>
                <a:gd name="T81" fmla="*/ 1775 h 3655"/>
                <a:gd name="T82" fmla="*/ 3155 w 3800"/>
                <a:gd name="T83" fmla="*/ 1539 h 3655"/>
                <a:gd name="T84" fmla="*/ 3155 w 3800"/>
                <a:gd name="T85" fmla="*/ 1294 h 3655"/>
                <a:gd name="T86" fmla="*/ 3352 w 3800"/>
                <a:gd name="T87" fmla="*/ 3462 h 3655"/>
                <a:gd name="T88" fmla="*/ 3597 w 3800"/>
                <a:gd name="T89" fmla="*/ 3462 h 3655"/>
                <a:gd name="T90" fmla="*/ 3352 w 3800"/>
                <a:gd name="T91" fmla="*/ 2737 h 3655"/>
                <a:gd name="T92" fmla="*/ 3597 w 3800"/>
                <a:gd name="T93" fmla="*/ 2500 h 3655"/>
                <a:gd name="T94" fmla="*/ 3597 w 3800"/>
                <a:gd name="T95" fmla="*/ 2256 h 3655"/>
                <a:gd name="T96" fmla="*/ 3352 w 3800"/>
                <a:gd name="T97" fmla="*/ 2019 h 3655"/>
                <a:gd name="T98" fmla="*/ 3597 w 3800"/>
                <a:gd name="T99" fmla="*/ 2019 h 3655"/>
                <a:gd name="T100" fmla="*/ 3352 w 3800"/>
                <a:gd name="T101" fmla="*/ 1294 h 3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800" h="3655">
                  <a:moveTo>
                    <a:pt x="2312" y="1100"/>
                  </a:moveTo>
                  <a:lnTo>
                    <a:pt x="2312" y="0"/>
                  </a:lnTo>
                  <a:lnTo>
                    <a:pt x="0" y="0"/>
                  </a:lnTo>
                  <a:lnTo>
                    <a:pt x="0" y="3655"/>
                  </a:lnTo>
                  <a:lnTo>
                    <a:pt x="953" y="3655"/>
                  </a:lnTo>
                  <a:lnTo>
                    <a:pt x="953" y="2982"/>
                  </a:lnTo>
                  <a:lnTo>
                    <a:pt x="1350" y="2982"/>
                  </a:lnTo>
                  <a:lnTo>
                    <a:pt x="1350" y="3655"/>
                  </a:lnTo>
                  <a:lnTo>
                    <a:pt x="2911" y="3655"/>
                  </a:lnTo>
                  <a:lnTo>
                    <a:pt x="2911" y="3217"/>
                  </a:lnTo>
                  <a:lnTo>
                    <a:pt x="3155" y="3217"/>
                  </a:lnTo>
                  <a:lnTo>
                    <a:pt x="3155" y="3655"/>
                  </a:lnTo>
                  <a:lnTo>
                    <a:pt x="3800" y="3655"/>
                  </a:lnTo>
                  <a:lnTo>
                    <a:pt x="3800" y="1100"/>
                  </a:lnTo>
                  <a:lnTo>
                    <a:pt x="2312" y="1100"/>
                  </a:lnTo>
                  <a:close/>
                  <a:moveTo>
                    <a:pt x="725" y="3380"/>
                  </a:moveTo>
                  <a:lnTo>
                    <a:pt x="327" y="3380"/>
                  </a:lnTo>
                  <a:lnTo>
                    <a:pt x="327" y="2982"/>
                  </a:lnTo>
                  <a:lnTo>
                    <a:pt x="725" y="2982"/>
                  </a:lnTo>
                  <a:lnTo>
                    <a:pt x="725" y="3380"/>
                  </a:lnTo>
                  <a:close/>
                  <a:moveTo>
                    <a:pt x="725" y="2707"/>
                  </a:moveTo>
                  <a:lnTo>
                    <a:pt x="327" y="2707"/>
                  </a:lnTo>
                  <a:lnTo>
                    <a:pt x="327" y="2309"/>
                  </a:lnTo>
                  <a:lnTo>
                    <a:pt x="725" y="2309"/>
                  </a:lnTo>
                  <a:lnTo>
                    <a:pt x="725" y="2707"/>
                  </a:lnTo>
                  <a:close/>
                  <a:moveTo>
                    <a:pt x="725" y="2034"/>
                  </a:moveTo>
                  <a:lnTo>
                    <a:pt x="327" y="2034"/>
                  </a:lnTo>
                  <a:lnTo>
                    <a:pt x="327" y="1636"/>
                  </a:lnTo>
                  <a:lnTo>
                    <a:pt x="725" y="1636"/>
                  </a:lnTo>
                  <a:lnTo>
                    <a:pt x="725" y="2034"/>
                  </a:lnTo>
                  <a:close/>
                  <a:moveTo>
                    <a:pt x="725" y="1361"/>
                  </a:moveTo>
                  <a:lnTo>
                    <a:pt x="327" y="1361"/>
                  </a:lnTo>
                  <a:lnTo>
                    <a:pt x="327" y="963"/>
                  </a:lnTo>
                  <a:lnTo>
                    <a:pt x="725" y="963"/>
                  </a:lnTo>
                  <a:lnTo>
                    <a:pt x="725" y="1361"/>
                  </a:lnTo>
                  <a:close/>
                  <a:moveTo>
                    <a:pt x="725" y="687"/>
                  </a:moveTo>
                  <a:lnTo>
                    <a:pt x="327" y="687"/>
                  </a:lnTo>
                  <a:lnTo>
                    <a:pt x="327" y="289"/>
                  </a:lnTo>
                  <a:lnTo>
                    <a:pt x="725" y="289"/>
                  </a:lnTo>
                  <a:lnTo>
                    <a:pt x="725" y="687"/>
                  </a:lnTo>
                  <a:close/>
                  <a:moveTo>
                    <a:pt x="1350" y="2707"/>
                  </a:moveTo>
                  <a:lnTo>
                    <a:pt x="953" y="2707"/>
                  </a:lnTo>
                  <a:lnTo>
                    <a:pt x="953" y="2309"/>
                  </a:lnTo>
                  <a:lnTo>
                    <a:pt x="1350" y="2309"/>
                  </a:lnTo>
                  <a:lnTo>
                    <a:pt x="1350" y="2707"/>
                  </a:lnTo>
                  <a:close/>
                  <a:moveTo>
                    <a:pt x="1350" y="2034"/>
                  </a:moveTo>
                  <a:lnTo>
                    <a:pt x="953" y="2034"/>
                  </a:lnTo>
                  <a:lnTo>
                    <a:pt x="953" y="1636"/>
                  </a:lnTo>
                  <a:lnTo>
                    <a:pt x="1350" y="1636"/>
                  </a:lnTo>
                  <a:lnTo>
                    <a:pt x="1350" y="2034"/>
                  </a:lnTo>
                  <a:close/>
                  <a:moveTo>
                    <a:pt x="1350" y="1361"/>
                  </a:moveTo>
                  <a:lnTo>
                    <a:pt x="953" y="1361"/>
                  </a:lnTo>
                  <a:lnTo>
                    <a:pt x="953" y="963"/>
                  </a:lnTo>
                  <a:lnTo>
                    <a:pt x="1350" y="963"/>
                  </a:lnTo>
                  <a:lnTo>
                    <a:pt x="1350" y="1361"/>
                  </a:lnTo>
                  <a:close/>
                  <a:moveTo>
                    <a:pt x="1350" y="687"/>
                  </a:moveTo>
                  <a:lnTo>
                    <a:pt x="953" y="687"/>
                  </a:lnTo>
                  <a:lnTo>
                    <a:pt x="953" y="289"/>
                  </a:lnTo>
                  <a:lnTo>
                    <a:pt x="1350" y="289"/>
                  </a:lnTo>
                  <a:lnTo>
                    <a:pt x="1350" y="687"/>
                  </a:lnTo>
                  <a:close/>
                  <a:moveTo>
                    <a:pt x="1976" y="3380"/>
                  </a:moveTo>
                  <a:lnTo>
                    <a:pt x="1578" y="3380"/>
                  </a:lnTo>
                  <a:lnTo>
                    <a:pt x="1578" y="2982"/>
                  </a:lnTo>
                  <a:lnTo>
                    <a:pt x="1976" y="2982"/>
                  </a:lnTo>
                  <a:lnTo>
                    <a:pt x="1976" y="3380"/>
                  </a:lnTo>
                  <a:close/>
                  <a:moveTo>
                    <a:pt x="1976" y="2707"/>
                  </a:moveTo>
                  <a:lnTo>
                    <a:pt x="1578" y="2707"/>
                  </a:lnTo>
                  <a:lnTo>
                    <a:pt x="1578" y="2309"/>
                  </a:lnTo>
                  <a:lnTo>
                    <a:pt x="1976" y="2309"/>
                  </a:lnTo>
                  <a:lnTo>
                    <a:pt x="1976" y="2707"/>
                  </a:lnTo>
                  <a:close/>
                  <a:moveTo>
                    <a:pt x="1976" y="2034"/>
                  </a:moveTo>
                  <a:lnTo>
                    <a:pt x="1578" y="2034"/>
                  </a:lnTo>
                  <a:lnTo>
                    <a:pt x="1578" y="1636"/>
                  </a:lnTo>
                  <a:lnTo>
                    <a:pt x="1976" y="1636"/>
                  </a:lnTo>
                  <a:lnTo>
                    <a:pt x="1976" y="2034"/>
                  </a:lnTo>
                  <a:close/>
                  <a:moveTo>
                    <a:pt x="1976" y="1361"/>
                  </a:moveTo>
                  <a:lnTo>
                    <a:pt x="1578" y="1361"/>
                  </a:lnTo>
                  <a:lnTo>
                    <a:pt x="1578" y="963"/>
                  </a:lnTo>
                  <a:lnTo>
                    <a:pt x="1976" y="963"/>
                  </a:lnTo>
                  <a:lnTo>
                    <a:pt x="1976" y="1361"/>
                  </a:lnTo>
                  <a:close/>
                  <a:moveTo>
                    <a:pt x="1976" y="687"/>
                  </a:moveTo>
                  <a:lnTo>
                    <a:pt x="1578" y="687"/>
                  </a:lnTo>
                  <a:lnTo>
                    <a:pt x="1578" y="289"/>
                  </a:lnTo>
                  <a:lnTo>
                    <a:pt x="1976" y="289"/>
                  </a:lnTo>
                  <a:lnTo>
                    <a:pt x="1976" y="687"/>
                  </a:lnTo>
                  <a:close/>
                  <a:moveTo>
                    <a:pt x="2714" y="3462"/>
                  </a:moveTo>
                  <a:lnTo>
                    <a:pt x="2470" y="3462"/>
                  </a:lnTo>
                  <a:lnTo>
                    <a:pt x="2470" y="3217"/>
                  </a:lnTo>
                  <a:lnTo>
                    <a:pt x="2714" y="3217"/>
                  </a:lnTo>
                  <a:lnTo>
                    <a:pt x="2714" y="3462"/>
                  </a:lnTo>
                  <a:close/>
                  <a:moveTo>
                    <a:pt x="2714" y="2981"/>
                  </a:moveTo>
                  <a:lnTo>
                    <a:pt x="2470" y="2981"/>
                  </a:lnTo>
                  <a:lnTo>
                    <a:pt x="2470" y="2737"/>
                  </a:lnTo>
                  <a:lnTo>
                    <a:pt x="2714" y="2737"/>
                  </a:lnTo>
                  <a:lnTo>
                    <a:pt x="2714" y="2981"/>
                  </a:lnTo>
                  <a:close/>
                  <a:moveTo>
                    <a:pt x="2714" y="2500"/>
                  </a:moveTo>
                  <a:lnTo>
                    <a:pt x="2470" y="2500"/>
                  </a:lnTo>
                  <a:lnTo>
                    <a:pt x="2470" y="2256"/>
                  </a:lnTo>
                  <a:lnTo>
                    <a:pt x="2714" y="2256"/>
                  </a:lnTo>
                  <a:lnTo>
                    <a:pt x="2714" y="2500"/>
                  </a:lnTo>
                  <a:close/>
                  <a:moveTo>
                    <a:pt x="2714" y="2019"/>
                  </a:moveTo>
                  <a:lnTo>
                    <a:pt x="2470" y="2019"/>
                  </a:lnTo>
                  <a:lnTo>
                    <a:pt x="2470" y="1775"/>
                  </a:lnTo>
                  <a:lnTo>
                    <a:pt x="2714" y="1775"/>
                  </a:lnTo>
                  <a:lnTo>
                    <a:pt x="2714" y="2019"/>
                  </a:lnTo>
                  <a:close/>
                  <a:moveTo>
                    <a:pt x="2714" y="1539"/>
                  </a:moveTo>
                  <a:lnTo>
                    <a:pt x="2470" y="1539"/>
                  </a:lnTo>
                  <a:lnTo>
                    <a:pt x="2470" y="1294"/>
                  </a:lnTo>
                  <a:lnTo>
                    <a:pt x="2714" y="1294"/>
                  </a:lnTo>
                  <a:lnTo>
                    <a:pt x="2714" y="1539"/>
                  </a:lnTo>
                  <a:close/>
                  <a:moveTo>
                    <a:pt x="3155" y="2981"/>
                  </a:moveTo>
                  <a:lnTo>
                    <a:pt x="2911" y="2981"/>
                  </a:lnTo>
                  <a:lnTo>
                    <a:pt x="2911" y="2737"/>
                  </a:lnTo>
                  <a:lnTo>
                    <a:pt x="3155" y="2737"/>
                  </a:lnTo>
                  <a:lnTo>
                    <a:pt x="3155" y="2981"/>
                  </a:lnTo>
                  <a:close/>
                  <a:moveTo>
                    <a:pt x="3155" y="2500"/>
                  </a:moveTo>
                  <a:lnTo>
                    <a:pt x="2911" y="2500"/>
                  </a:lnTo>
                  <a:lnTo>
                    <a:pt x="2911" y="2256"/>
                  </a:lnTo>
                  <a:lnTo>
                    <a:pt x="3155" y="2256"/>
                  </a:lnTo>
                  <a:lnTo>
                    <a:pt x="3155" y="2500"/>
                  </a:lnTo>
                  <a:close/>
                  <a:moveTo>
                    <a:pt x="3155" y="2019"/>
                  </a:moveTo>
                  <a:lnTo>
                    <a:pt x="2911" y="2019"/>
                  </a:lnTo>
                  <a:lnTo>
                    <a:pt x="2911" y="1775"/>
                  </a:lnTo>
                  <a:lnTo>
                    <a:pt x="3155" y="1775"/>
                  </a:lnTo>
                  <a:lnTo>
                    <a:pt x="3155" y="2019"/>
                  </a:lnTo>
                  <a:close/>
                  <a:moveTo>
                    <a:pt x="3155" y="1539"/>
                  </a:moveTo>
                  <a:lnTo>
                    <a:pt x="2911" y="1539"/>
                  </a:lnTo>
                  <a:lnTo>
                    <a:pt x="2911" y="1294"/>
                  </a:lnTo>
                  <a:lnTo>
                    <a:pt x="3155" y="1294"/>
                  </a:lnTo>
                  <a:lnTo>
                    <a:pt x="3155" y="1539"/>
                  </a:lnTo>
                  <a:close/>
                  <a:moveTo>
                    <a:pt x="3597" y="3462"/>
                  </a:moveTo>
                  <a:lnTo>
                    <a:pt x="3352" y="3462"/>
                  </a:lnTo>
                  <a:lnTo>
                    <a:pt x="3352" y="3217"/>
                  </a:lnTo>
                  <a:lnTo>
                    <a:pt x="3597" y="3217"/>
                  </a:lnTo>
                  <a:lnTo>
                    <a:pt x="3597" y="3462"/>
                  </a:lnTo>
                  <a:close/>
                  <a:moveTo>
                    <a:pt x="3597" y="2981"/>
                  </a:moveTo>
                  <a:lnTo>
                    <a:pt x="3352" y="2981"/>
                  </a:lnTo>
                  <a:lnTo>
                    <a:pt x="3352" y="2737"/>
                  </a:lnTo>
                  <a:lnTo>
                    <a:pt x="3597" y="2737"/>
                  </a:lnTo>
                  <a:lnTo>
                    <a:pt x="3597" y="2981"/>
                  </a:lnTo>
                  <a:close/>
                  <a:moveTo>
                    <a:pt x="3597" y="2500"/>
                  </a:moveTo>
                  <a:lnTo>
                    <a:pt x="3352" y="2500"/>
                  </a:lnTo>
                  <a:lnTo>
                    <a:pt x="3352" y="2256"/>
                  </a:lnTo>
                  <a:lnTo>
                    <a:pt x="3597" y="2256"/>
                  </a:lnTo>
                  <a:lnTo>
                    <a:pt x="3597" y="2500"/>
                  </a:lnTo>
                  <a:close/>
                  <a:moveTo>
                    <a:pt x="3597" y="2019"/>
                  </a:moveTo>
                  <a:lnTo>
                    <a:pt x="3352" y="2019"/>
                  </a:lnTo>
                  <a:lnTo>
                    <a:pt x="3352" y="1775"/>
                  </a:lnTo>
                  <a:lnTo>
                    <a:pt x="3597" y="1775"/>
                  </a:lnTo>
                  <a:lnTo>
                    <a:pt x="3597" y="2019"/>
                  </a:lnTo>
                  <a:close/>
                  <a:moveTo>
                    <a:pt x="3597" y="1539"/>
                  </a:moveTo>
                  <a:lnTo>
                    <a:pt x="3352" y="1539"/>
                  </a:lnTo>
                  <a:lnTo>
                    <a:pt x="3352" y="1294"/>
                  </a:lnTo>
                  <a:lnTo>
                    <a:pt x="3597" y="1294"/>
                  </a:lnTo>
                  <a:lnTo>
                    <a:pt x="3597" y="1539"/>
                  </a:lnTo>
                  <a:close/>
                </a:path>
              </a:pathLst>
            </a:custGeom>
            <a:solidFill>
              <a:srgbClr val="438CD5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3083228" y="4570952"/>
              <a:ext cx="648353" cy="591019"/>
              <a:chOff x="3083228" y="4862441"/>
              <a:chExt cx="648353" cy="591019"/>
            </a:xfrm>
          </p:grpSpPr>
          <p:sp>
            <p:nvSpPr>
              <p:cNvPr id="314" name="Freeform 60"/>
              <p:cNvSpPr>
                <a:spLocks/>
              </p:cNvSpPr>
              <p:nvPr/>
            </p:nvSpPr>
            <p:spPr bwMode="auto">
              <a:xfrm>
                <a:off x="3486104" y="5383100"/>
                <a:ext cx="7819" cy="522"/>
              </a:xfrm>
              <a:custGeom>
                <a:avLst/>
                <a:gdLst>
                  <a:gd name="T0" fmla="*/ 91 w 190"/>
                  <a:gd name="T1" fmla="*/ 0 h 22"/>
                  <a:gd name="T2" fmla="*/ 91 w 190"/>
                  <a:gd name="T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90" h="22">
                    <a:moveTo>
                      <a:pt x="91" y="0"/>
                    </a:moveTo>
                    <a:cubicBezTo>
                      <a:pt x="190" y="15"/>
                      <a:pt x="0" y="22"/>
                      <a:pt x="91" y="0"/>
                    </a:cubicBezTo>
                    <a:close/>
                  </a:path>
                </a:pathLst>
              </a:custGeom>
              <a:solidFill>
                <a:srgbClr val="83A3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15" name="Oval 61"/>
              <p:cNvSpPr>
                <a:spLocks noChangeArrowheads="1"/>
              </p:cNvSpPr>
              <p:nvPr/>
            </p:nvSpPr>
            <p:spPr bwMode="auto">
              <a:xfrm>
                <a:off x="3247922" y="4862441"/>
                <a:ext cx="87559" cy="87559"/>
              </a:xfrm>
              <a:prstGeom prst="ellipse">
                <a:avLst/>
              </a:prstGeom>
              <a:solidFill>
                <a:srgbClr val="83A3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16" name="Oval 62"/>
              <p:cNvSpPr>
                <a:spLocks noChangeArrowheads="1"/>
              </p:cNvSpPr>
              <p:nvPr/>
            </p:nvSpPr>
            <p:spPr bwMode="auto">
              <a:xfrm>
                <a:off x="3479328" y="4862441"/>
                <a:ext cx="87559" cy="87559"/>
              </a:xfrm>
              <a:prstGeom prst="ellipse">
                <a:avLst/>
              </a:prstGeom>
              <a:solidFill>
                <a:srgbClr val="83A3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17" name="Freeform 63"/>
              <p:cNvSpPr>
                <a:spLocks/>
              </p:cNvSpPr>
              <p:nvPr/>
            </p:nvSpPr>
            <p:spPr bwMode="auto">
              <a:xfrm>
                <a:off x="3097300" y="4985440"/>
                <a:ext cx="77135" cy="152185"/>
              </a:xfrm>
              <a:custGeom>
                <a:avLst/>
                <a:gdLst>
                  <a:gd name="T0" fmla="*/ 382 w 1819"/>
                  <a:gd name="T1" fmla="*/ 3528 h 3594"/>
                  <a:gd name="T2" fmla="*/ 937 w 1819"/>
                  <a:gd name="T3" fmla="*/ 3212 h 3594"/>
                  <a:gd name="T4" fmla="*/ 1500 w 1819"/>
                  <a:gd name="T5" fmla="*/ 1155 h 3594"/>
                  <a:gd name="T6" fmla="*/ 1502 w 1819"/>
                  <a:gd name="T7" fmla="*/ 1154 h 3594"/>
                  <a:gd name="T8" fmla="*/ 1819 w 1819"/>
                  <a:gd name="T9" fmla="*/ 0 h 3594"/>
                  <a:gd name="T10" fmla="*/ 957 w 1819"/>
                  <a:gd name="T11" fmla="*/ 415 h 3594"/>
                  <a:gd name="T12" fmla="*/ 841 w 1819"/>
                  <a:gd name="T13" fmla="*/ 494 h 3594"/>
                  <a:gd name="T14" fmla="*/ 679 w 1819"/>
                  <a:gd name="T15" fmla="*/ 734 h 3594"/>
                  <a:gd name="T16" fmla="*/ 66 w 1819"/>
                  <a:gd name="T17" fmla="*/ 2973 h 3594"/>
                  <a:gd name="T18" fmla="*/ 382 w 1819"/>
                  <a:gd name="T19" fmla="*/ 3528 h 35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19" h="3594">
                    <a:moveTo>
                      <a:pt x="382" y="3528"/>
                    </a:moveTo>
                    <a:cubicBezTo>
                      <a:pt x="623" y="3594"/>
                      <a:pt x="871" y="3452"/>
                      <a:pt x="937" y="3212"/>
                    </a:cubicBezTo>
                    <a:lnTo>
                      <a:pt x="1500" y="1155"/>
                    </a:lnTo>
                    <a:lnTo>
                      <a:pt x="1502" y="1154"/>
                    </a:lnTo>
                    <a:lnTo>
                      <a:pt x="1819" y="0"/>
                    </a:lnTo>
                    <a:lnTo>
                      <a:pt x="957" y="415"/>
                    </a:lnTo>
                    <a:cubicBezTo>
                      <a:pt x="913" y="436"/>
                      <a:pt x="875" y="463"/>
                      <a:pt x="841" y="494"/>
                    </a:cubicBezTo>
                    <a:cubicBezTo>
                      <a:pt x="765" y="552"/>
                      <a:pt x="706" y="634"/>
                      <a:pt x="679" y="734"/>
                    </a:cubicBezTo>
                    <a:lnTo>
                      <a:pt x="66" y="2973"/>
                    </a:lnTo>
                    <a:cubicBezTo>
                      <a:pt x="0" y="3214"/>
                      <a:pt x="142" y="3462"/>
                      <a:pt x="382" y="3528"/>
                    </a:cubicBezTo>
                    <a:close/>
                  </a:path>
                </a:pathLst>
              </a:custGeom>
              <a:solidFill>
                <a:srgbClr val="83A3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18" name="Oval 64"/>
              <p:cNvSpPr>
                <a:spLocks noChangeArrowheads="1"/>
              </p:cNvSpPr>
              <p:nvPr/>
            </p:nvSpPr>
            <p:spPr bwMode="auto">
              <a:xfrm>
                <a:off x="3247922" y="4862441"/>
                <a:ext cx="87559" cy="87559"/>
              </a:xfrm>
              <a:prstGeom prst="ellipse">
                <a:avLst/>
              </a:prstGeom>
              <a:solidFill>
                <a:srgbClr val="83A3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19" name="Oval 65"/>
              <p:cNvSpPr>
                <a:spLocks noChangeArrowheads="1"/>
              </p:cNvSpPr>
              <p:nvPr/>
            </p:nvSpPr>
            <p:spPr bwMode="auto">
              <a:xfrm>
                <a:off x="3479328" y="4862441"/>
                <a:ext cx="87559" cy="87559"/>
              </a:xfrm>
              <a:prstGeom prst="ellipse">
                <a:avLst/>
              </a:prstGeom>
              <a:solidFill>
                <a:srgbClr val="83A3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20" name="Freeform 66"/>
              <p:cNvSpPr>
                <a:spLocks/>
              </p:cNvSpPr>
              <p:nvPr/>
            </p:nvSpPr>
            <p:spPr bwMode="auto">
              <a:xfrm>
                <a:off x="3083228" y="4950520"/>
                <a:ext cx="428414" cy="502940"/>
              </a:xfrm>
              <a:custGeom>
                <a:avLst/>
                <a:gdLst>
                  <a:gd name="T0" fmla="*/ 10117 w 10117"/>
                  <a:gd name="T1" fmla="*/ 3696 h 11857"/>
                  <a:gd name="T2" fmla="*/ 9710 w 10117"/>
                  <a:gd name="T3" fmla="*/ 2121 h 11857"/>
                  <a:gd name="T4" fmla="*/ 9365 w 10117"/>
                  <a:gd name="T5" fmla="*/ 3160 h 11857"/>
                  <a:gd name="T6" fmla="*/ 7656 w 10117"/>
                  <a:gd name="T7" fmla="*/ 4082 h 11857"/>
                  <a:gd name="T8" fmla="*/ 5948 w 10117"/>
                  <a:gd name="T9" fmla="*/ 3160 h 11857"/>
                  <a:gd name="T10" fmla="*/ 5258 w 10117"/>
                  <a:gd name="T11" fmla="*/ 1089 h 11857"/>
                  <a:gd name="T12" fmla="*/ 5230 w 10117"/>
                  <a:gd name="T13" fmla="*/ 1024 h 11857"/>
                  <a:gd name="T14" fmla="*/ 4267 w 10117"/>
                  <a:gd name="T15" fmla="*/ 179 h 11857"/>
                  <a:gd name="T16" fmla="*/ 4174 w 10117"/>
                  <a:gd name="T17" fmla="*/ 158 h 11857"/>
                  <a:gd name="T18" fmla="*/ 4107 w 10117"/>
                  <a:gd name="T19" fmla="*/ 149 h 11857"/>
                  <a:gd name="T20" fmla="*/ 2439 w 10117"/>
                  <a:gd name="T21" fmla="*/ 1338 h 11857"/>
                  <a:gd name="T22" fmla="*/ 1702 w 10117"/>
                  <a:gd name="T23" fmla="*/ 4026 h 11857"/>
                  <a:gd name="T24" fmla="*/ 1736 w 10117"/>
                  <a:gd name="T25" fmla="*/ 4903 h 11857"/>
                  <a:gd name="T26" fmla="*/ 1881 w 10117"/>
                  <a:gd name="T27" fmla="*/ 5239 h 11857"/>
                  <a:gd name="T28" fmla="*/ 1882 w 10117"/>
                  <a:gd name="T29" fmla="*/ 5240 h 11857"/>
                  <a:gd name="T30" fmla="*/ 1719 w 10117"/>
                  <a:gd name="T31" fmla="*/ 7335 h 11857"/>
                  <a:gd name="T32" fmla="*/ 182 w 10117"/>
                  <a:gd name="T33" fmla="*/ 10365 h 11857"/>
                  <a:gd name="T34" fmla="*/ 504 w 10117"/>
                  <a:gd name="T35" fmla="*/ 11348 h 11857"/>
                  <a:gd name="T36" fmla="*/ 1486 w 10117"/>
                  <a:gd name="T37" fmla="*/ 11026 h 11857"/>
                  <a:gd name="T38" fmla="*/ 3081 w 10117"/>
                  <a:gd name="T39" fmla="*/ 7881 h 11857"/>
                  <a:gd name="T40" fmla="*/ 3157 w 10117"/>
                  <a:gd name="T41" fmla="*/ 7613 h 11857"/>
                  <a:gd name="T42" fmla="*/ 3170 w 10117"/>
                  <a:gd name="T43" fmla="*/ 7521 h 11857"/>
                  <a:gd name="T44" fmla="*/ 3325 w 10117"/>
                  <a:gd name="T45" fmla="*/ 7096 h 11857"/>
                  <a:gd name="T46" fmla="*/ 4001 w 10117"/>
                  <a:gd name="T47" fmla="*/ 7965 h 11857"/>
                  <a:gd name="T48" fmla="*/ 4905 w 10117"/>
                  <a:gd name="T49" fmla="*/ 11240 h 11857"/>
                  <a:gd name="T50" fmla="*/ 5805 w 10117"/>
                  <a:gd name="T51" fmla="*/ 11750 h 11857"/>
                  <a:gd name="T52" fmla="*/ 6315 w 10117"/>
                  <a:gd name="T53" fmla="*/ 10850 h 11857"/>
                  <a:gd name="T54" fmla="*/ 5376 w 10117"/>
                  <a:gd name="T55" fmla="*/ 7452 h 11857"/>
                  <a:gd name="T56" fmla="*/ 5251 w 10117"/>
                  <a:gd name="T57" fmla="*/ 7202 h 11857"/>
                  <a:gd name="T58" fmla="*/ 5199 w 10117"/>
                  <a:gd name="T59" fmla="*/ 7125 h 11857"/>
                  <a:gd name="T60" fmla="*/ 4380 w 10117"/>
                  <a:gd name="T61" fmla="*/ 5139 h 11857"/>
                  <a:gd name="T62" fmla="*/ 4523 w 10117"/>
                  <a:gd name="T63" fmla="*/ 4796 h 11857"/>
                  <a:gd name="T64" fmla="*/ 4981 w 10117"/>
                  <a:gd name="T65" fmla="*/ 3116 h 11857"/>
                  <a:gd name="T66" fmla="*/ 5135 w 10117"/>
                  <a:gd name="T67" fmla="*/ 3578 h 11857"/>
                  <a:gd name="T68" fmla="*/ 5185 w 10117"/>
                  <a:gd name="T69" fmla="*/ 3681 h 11857"/>
                  <a:gd name="T70" fmla="*/ 5375 w 10117"/>
                  <a:gd name="T71" fmla="*/ 3877 h 11857"/>
                  <a:gd name="T72" fmla="*/ 7419 w 10117"/>
                  <a:gd name="T73" fmla="*/ 4979 h 11857"/>
                  <a:gd name="T74" fmla="*/ 7656 w 10117"/>
                  <a:gd name="T75" fmla="*/ 5033 h 11857"/>
                  <a:gd name="T76" fmla="*/ 7894 w 10117"/>
                  <a:gd name="T77" fmla="*/ 4979 h 11857"/>
                  <a:gd name="T78" fmla="*/ 9937 w 10117"/>
                  <a:gd name="T79" fmla="*/ 3877 h 11857"/>
                  <a:gd name="T80" fmla="*/ 10117 w 10117"/>
                  <a:gd name="T81" fmla="*/ 3696 h 118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117" h="11857">
                    <a:moveTo>
                      <a:pt x="10117" y="3696"/>
                    </a:moveTo>
                    <a:lnTo>
                      <a:pt x="9710" y="2121"/>
                    </a:lnTo>
                    <a:lnTo>
                      <a:pt x="9365" y="3160"/>
                    </a:lnTo>
                    <a:lnTo>
                      <a:pt x="7656" y="4082"/>
                    </a:lnTo>
                    <a:lnTo>
                      <a:pt x="5948" y="3160"/>
                    </a:lnTo>
                    <a:lnTo>
                      <a:pt x="5258" y="1089"/>
                    </a:lnTo>
                    <a:cubicBezTo>
                      <a:pt x="5250" y="1066"/>
                      <a:pt x="5241" y="1045"/>
                      <a:pt x="5230" y="1024"/>
                    </a:cubicBezTo>
                    <a:cubicBezTo>
                      <a:pt x="5062" y="624"/>
                      <a:pt x="4718" y="303"/>
                      <a:pt x="4267" y="179"/>
                    </a:cubicBezTo>
                    <a:cubicBezTo>
                      <a:pt x="4236" y="171"/>
                      <a:pt x="4205" y="164"/>
                      <a:pt x="4174" y="158"/>
                    </a:cubicBezTo>
                    <a:cubicBezTo>
                      <a:pt x="4153" y="155"/>
                      <a:pt x="4130" y="152"/>
                      <a:pt x="4107" y="149"/>
                    </a:cubicBezTo>
                    <a:cubicBezTo>
                      <a:pt x="2993" y="0"/>
                      <a:pt x="2500" y="1178"/>
                      <a:pt x="2439" y="1338"/>
                    </a:cubicBezTo>
                    <a:lnTo>
                      <a:pt x="1702" y="4026"/>
                    </a:lnTo>
                    <a:cubicBezTo>
                      <a:pt x="1620" y="4327"/>
                      <a:pt x="1639" y="4631"/>
                      <a:pt x="1736" y="4903"/>
                    </a:cubicBezTo>
                    <a:cubicBezTo>
                      <a:pt x="1755" y="5022"/>
                      <a:pt x="1802" y="5138"/>
                      <a:pt x="1881" y="5239"/>
                    </a:cubicBezTo>
                    <a:lnTo>
                      <a:pt x="1882" y="5240"/>
                    </a:lnTo>
                    <a:lnTo>
                      <a:pt x="1719" y="7335"/>
                    </a:lnTo>
                    <a:lnTo>
                      <a:pt x="182" y="10365"/>
                    </a:lnTo>
                    <a:cubicBezTo>
                      <a:pt x="0" y="10725"/>
                      <a:pt x="143" y="11165"/>
                      <a:pt x="504" y="11348"/>
                    </a:cubicBezTo>
                    <a:cubicBezTo>
                      <a:pt x="863" y="11531"/>
                      <a:pt x="1304" y="11386"/>
                      <a:pt x="1486" y="11026"/>
                    </a:cubicBezTo>
                    <a:lnTo>
                      <a:pt x="3081" y="7881"/>
                    </a:lnTo>
                    <a:cubicBezTo>
                      <a:pt x="3124" y="7795"/>
                      <a:pt x="3149" y="7704"/>
                      <a:pt x="3157" y="7613"/>
                    </a:cubicBezTo>
                    <a:cubicBezTo>
                      <a:pt x="3163" y="7583"/>
                      <a:pt x="3168" y="7553"/>
                      <a:pt x="3170" y="7521"/>
                    </a:cubicBezTo>
                    <a:lnTo>
                      <a:pt x="3325" y="7096"/>
                    </a:lnTo>
                    <a:lnTo>
                      <a:pt x="4001" y="7965"/>
                    </a:lnTo>
                    <a:lnTo>
                      <a:pt x="4905" y="11240"/>
                    </a:lnTo>
                    <a:cubicBezTo>
                      <a:pt x="5013" y="11629"/>
                      <a:pt x="5416" y="11857"/>
                      <a:pt x="5805" y="11750"/>
                    </a:cubicBezTo>
                    <a:cubicBezTo>
                      <a:pt x="6194" y="11642"/>
                      <a:pt x="6422" y="11239"/>
                      <a:pt x="6315" y="10850"/>
                    </a:cubicBezTo>
                    <a:lnTo>
                      <a:pt x="5376" y="7452"/>
                    </a:lnTo>
                    <a:cubicBezTo>
                      <a:pt x="5350" y="7359"/>
                      <a:pt x="5307" y="7275"/>
                      <a:pt x="5251" y="7202"/>
                    </a:cubicBezTo>
                    <a:cubicBezTo>
                      <a:pt x="5236" y="7176"/>
                      <a:pt x="5219" y="7150"/>
                      <a:pt x="5199" y="7125"/>
                    </a:cubicBezTo>
                    <a:lnTo>
                      <a:pt x="4380" y="5139"/>
                    </a:lnTo>
                    <a:cubicBezTo>
                      <a:pt x="4441" y="5034"/>
                      <a:pt x="4489" y="4919"/>
                      <a:pt x="4523" y="4796"/>
                    </a:cubicBezTo>
                    <a:lnTo>
                      <a:pt x="4981" y="3116"/>
                    </a:lnTo>
                    <a:lnTo>
                      <a:pt x="5135" y="3578"/>
                    </a:lnTo>
                    <a:cubicBezTo>
                      <a:pt x="5147" y="3615"/>
                      <a:pt x="5165" y="3649"/>
                      <a:pt x="5185" y="3681"/>
                    </a:cubicBezTo>
                    <a:cubicBezTo>
                      <a:pt x="5225" y="3762"/>
                      <a:pt x="5289" y="3831"/>
                      <a:pt x="5375" y="3877"/>
                    </a:cubicBezTo>
                    <a:lnTo>
                      <a:pt x="7419" y="4979"/>
                    </a:lnTo>
                    <a:cubicBezTo>
                      <a:pt x="7494" y="5020"/>
                      <a:pt x="7576" y="5036"/>
                      <a:pt x="7656" y="5033"/>
                    </a:cubicBezTo>
                    <a:cubicBezTo>
                      <a:pt x="7736" y="5036"/>
                      <a:pt x="7818" y="5020"/>
                      <a:pt x="7894" y="4979"/>
                    </a:cubicBezTo>
                    <a:lnTo>
                      <a:pt x="9937" y="3877"/>
                    </a:lnTo>
                    <a:cubicBezTo>
                      <a:pt x="10017" y="3835"/>
                      <a:pt x="10077" y="3770"/>
                      <a:pt x="10117" y="3696"/>
                    </a:cubicBezTo>
                    <a:close/>
                  </a:path>
                </a:pathLst>
              </a:custGeom>
              <a:solidFill>
                <a:srgbClr val="83A3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21" name="Oval 67"/>
              <p:cNvSpPr>
                <a:spLocks noChangeArrowheads="1"/>
              </p:cNvSpPr>
              <p:nvPr/>
            </p:nvSpPr>
            <p:spPr bwMode="auto">
              <a:xfrm>
                <a:off x="3247922" y="4862441"/>
                <a:ext cx="87559" cy="87559"/>
              </a:xfrm>
              <a:prstGeom prst="ellipse">
                <a:avLst/>
              </a:prstGeom>
              <a:solidFill>
                <a:srgbClr val="83A3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22" name="Oval 68"/>
              <p:cNvSpPr>
                <a:spLocks noChangeArrowheads="1"/>
              </p:cNvSpPr>
              <p:nvPr/>
            </p:nvSpPr>
            <p:spPr bwMode="auto">
              <a:xfrm>
                <a:off x="3479328" y="4862441"/>
                <a:ext cx="87559" cy="87559"/>
              </a:xfrm>
              <a:prstGeom prst="ellipse">
                <a:avLst/>
              </a:prstGeom>
              <a:solidFill>
                <a:srgbClr val="83A3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23" name="Freeform 69"/>
              <p:cNvSpPr>
                <a:spLocks/>
              </p:cNvSpPr>
              <p:nvPr/>
            </p:nvSpPr>
            <p:spPr bwMode="auto">
              <a:xfrm>
                <a:off x="3459522" y="4953127"/>
                <a:ext cx="272059" cy="500333"/>
              </a:xfrm>
              <a:custGeom>
                <a:avLst/>
                <a:gdLst>
                  <a:gd name="T0" fmla="*/ 6240 w 6423"/>
                  <a:gd name="T1" fmla="*/ 10303 h 11795"/>
                  <a:gd name="T2" fmla="*/ 4703 w 6423"/>
                  <a:gd name="T3" fmla="*/ 7273 h 11795"/>
                  <a:gd name="T4" fmla="*/ 4540 w 6423"/>
                  <a:gd name="T5" fmla="*/ 5178 h 11795"/>
                  <a:gd name="T6" fmla="*/ 4541 w 6423"/>
                  <a:gd name="T7" fmla="*/ 5177 h 11795"/>
                  <a:gd name="T8" fmla="*/ 4686 w 6423"/>
                  <a:gd name="T9" fmla="*/ 4841 h 11795"/>
                  <a:gd name="T10" fmla="*/ 4721 w 6423"/>
                  <a:gd name="T11" fmla="*/ 3964 h 11795"/>
                  <a:gd name="T12" fmla="*/ 4096 w 6423"/>
                  <a:gd name="T13" fmla="*/ 1675 h 11795"/>
                  <a:gd name="T14" fmla="*/ 4585 w 6423"/>
                  <a:gd name="T15" fmla="*/ 1910 h 11795"/>
                  <a:gd name="T16" fmla="*/ 5148 w 6423"/>
                  <a:gd name="T17" fmla="*/ 3967 h 11795"/>
                  <a:gd name="T18" fmla="*/ 5702 w 6423"/>
                  <a:gd name="T19" fmla="*/ 4283 h 11795"/>
                  <a:gd name="T20" fmla="*/ 6019 w 6423"/>
                  <a:gd name="T21" fmla="*/ 3728 h 11795"/>
                  <a:gd name="T22" fmla="*/ 5406 w 6423"/>
                  <a:gd name="T23" fmla="*/ 1489 h 11795"/>
                  <a:gd name="T24" fmla="*/ 5243 w 6423"/>
                  <a:gd name="T25" fmla="*/ 1249 h 11795"/>
                  <a:gd name="T26" fmla="*/ 5128 w 6423"/>
                  <a:gd name="T27" fmla="*/ 1170 h 11795"/>
                  <a:gd name="T28" fmla="*/ 3370 w 6423"/>
                  <a:gd name="T29" fmla="*/ 324 h 11795"/>
                  <a:gd name="T30" fmla="*/ 2155 w 6423"/>
                  <a:gd name="T31" fmla="*/ 117 h 11795"/>
                  <a:gd name="T32" fmla="*/ 2011 w 6423"/>
                  <a:gd name="T33" fmla="*/ 165 h 11795"/>
                  <a:gd name="T34" fmla="*/ 2013 w 6423"/>
                  <a:gd name="T35" fmla="*/ 163 h 11795"/>
                  <a:gd name="T36" fmla="*/ 1048 w 6423"/>
                  <a:gd name="T37" fmla="*/ 1375 h 11795"/>
                  <a:gd name="T38" fmla="*/ 1043 w 6423"/>
                  <a:gd name="T39" fmla="*/ 1390 h 11795"/>
                  <a:gd name="T40" fmla="*/ 1899 w 6423"/>
                  <a:gd name="T41" fmla="*/ 4734 h 11795"/>
                  <a:gd name="T42" fmla="*/ 2041 w 6423"/>
                  <a:gd name="T43" fmla="*/ 5077 h 11795"/>
                  <a:gd name="T44" fmla="*/ 1223 w 6423"/>
                  <a:gd name="T45" fmla="*/ 7064 h 11795"/>
                  <a:gd name="T46" fmla="*/ 1171 w 6423"/>
                  <a:gd name="T47" fmla="*/ 7140 h 11795"/>
                  <a:gd name="T48" fmla="*/ 1047 w 6423"/>
                  <a:gd name="T49" fmla="*/ 7390 h 11795"/>
                  <a:gd name="T50" fmla="*/ 107 w 6423"/>
                  <a:gd name="T51" fmla="*/ 10788 h 11795"/>
                  <a:gd name="T52" fmla="*/ 617 w 6423"/>
                  <a:gd name="T53" fmla="*/ 11688 h 11795"/>
                  <a:gd name="T54" fmla="*/ 1517 w 6423"/>
                  <a:gd name="T55" fmla="*/ 11178 h 11795"/>
                  <a:gd name="T56" fmla="*/ 2422 w 6423"/>
                  <a:gd name="T57" fmla="*/ 7904 h 11795"/>
                  <a:gd name="T58" fmla="*/ 3098 w 6423"/>
                  <a:gd name="T59" fmla="*/ 7034 h 11795"/>
                  <a:gd name="T60" fmla="*/ 3252 w 6423"/>
                  <a:gd name="T61" fmla="*/ 7460 h 11795"/>
                  <a:gd name="T62" fmla="*/ 3265 w 6423"/>
                  <a:gd name="T63" fmla="*/ 7551 h 11795"/>
                  <a:gd name="T64" fmla="*/ 3342 w 6423"/>
                  <a:gd name="T65" fmla="*/ 7820 h 11795"/>
                  <a:gd name="T66" fmla="*/ 4936 w 6423"/>
                  <a:gd name="T67" fmla="*/ 10964 h 11795"/>
                  <a:gd name="T68" fmla="*/ 5918 w 6423"/>
                  <a:gd name="T69" fmla="*/ 11286 h 11795"/>
                  <a:gd name="T70" fmla="*/ 6240 w 6423"/>
                  <a:gd name="T71" fmla="*/ 10303 h 117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423" h="11795">
                    <a:moveTo>
                      <a:pt x="6240" y="10303"/>
                    </a:moveTo>
                    <a:lnTo>
                      <a:pt x="4703" y="7273"/>
                    </a:lnTo>
                    <a:lnTo>
                      <a:pt x="4540" y="5178"/>
                    </a:lnTo>
                    <a:lnTo>
                      <a:pt x="4541" y="5177"/>
                    </a:lnTo>
                    <a:cubicBezTo>
                      <a:pt x="4620" y="5076"/>
                      <a:pt x="4668" y="4960"/>
                      <a:pt x="4686" y="4841"/>
                    </a:cubicBezTo>
                    <a:cubicBezTo>
                      <a:pt x="4784" y="4569"/>
                      <a:pt x="4802" y="4265"/>
                      <a:pt x="4721" y="3964"/>
                    </a:cubicBezTo>
                    <a:lnTo>
                      <a:pt x="4096" y="1675"/>
                    </a:lnTo>
                    <a:lnTo>
                      <a:pt x="4585" y="1910"/>
                    </a:lnTo>
                    <a:lnTo>
                      <a:pt x="5148" y="3967"/>
                    </a:lnTo>
                    <a:cubicBezTo>
                      <a:pt x="5214" y="4208"/>
                      <a:pt x="5462" y="4349"/>
                      <a:pt x="5702" y="4283"/>
                    </a:cubicBezTo>
                    <a:cubicBezTo>
                      <a:pt x="5943" y="4218"/>
                      <a:pt x="6084" y="3969"/>
                      <a:pt x="6019" y="3728"/>
                    </a:cubicBezTo>
                    <a:lnTo>
                      <a:pt x="5406" y="1489"/>
                    </a:lnTo>
                    <a:cubicBezTo>
                      <a:pt x="5378" y="1389"/>
                      <a:pt x="5319" y="1307"/>
                      <a:pt x="5243" y="1249"/>
                    </a:cubicBezTo>
                    <a:cubicBezTo>
                      <a:pt x="5210" y="1218"/>
                      <a:pt x="5172" y="1191"/>
                      <a:pt x="5128" y="1170"/>
                    </a:cubicBezTo>
                    <a:lnTo>
                      <a:pt x="3370" y="324"/>
                    </a:lnTo>
                    <a:cubicBezTo>
                      <a:pt x="3027" y="89"/>
                      <a:pt x="2587" y="0"/>
                      <a:pt x="2155" y="117"/>
                    </a:cubicBezTo>
                    <a:cubicBezTo>
                      <a:pt x="2105" y="131"/>
                      <a:pt x="2058" y="147"/>
                      <a:pt x="2011" y="165"/>
                    </a:cubicBezTo>
                    <a:lnTo>
                      <a:pt x="2013" y="163"/>
                    </a:lnTo>
                    <a:cubicBezTo>
                      <a:pt x="1244" y="398"/>
                      <a:pt x="1068" y="966"/>
                      <a:pt x="1048" y="1375"/>
                    </a:cubicBezTo>
                    <a:lnTo>
                      <a:pt x="1043" y="1390"/>
                    </a:lnTo>
                    <a:lnTo>
                      <a:pt x="1899" y="4734"/>
                    </a:lnTo>
                    <a:cubicBezTo>
                      <a:pt x="1933" y="4857"/>
                      <a:pt x="1981" y="4972"/>
                      <a:pt x="2041" y="5077"/>
                    </a:cubicBezTo>
                    <a:lnTo>
                      <a:pt x="1223" y="7064"/>
                    </a:lnTo>
                    <a:cubicBezTo>
                      <a:pt x="1204" y="7088"/>
                      <a:pt x="1187" y="7114"/>
                      <a:pt x="1171" y="7140"/>
                    </a:cubicBezTo>
                    <a:cubicBezTo>
                      <a:pt x="1116" y="7213"/>
                      <a:pt x="1072" y="7297"/>
                      <a:pt x="1047" y="7390"/>
                    </a:cubicBezTo>
                    <a:lnTo>
                      <a:pt x="107" y="10788"/>
                    </a:lnTo>
                    <a:cubicBezTo>
                      <a:pt x="0" y="11178"/>
                      <a:pt x="228" y="11580"/>
                      <a:pt x="617" y="11688"/>
                    </a:cubicBezTo>
                    <a:cubicBezTo>
                      <a:pt x="1007" y="11795"/>
                      <a:pt x="1409" y="11567"/>
                      <a:pt x="1517" y="11178"/>
                    </a:cubicBezTo>
                    <a:lnTo>
                      <a:pt x="2422" y="7904"/>
                    </a:lnTo>
                    <a:lnTo>
                      <a:pt x="3098" y="7034"/>
                    </a:lnTo>
                    <a:lnTo>
                      <a:pt x="3252" y="7460"/>
                    </a:lnTo>
                    <a:cubicBezTo>
                      <a:pt x="3255" y="7491"/>
                      <a:pt x="3260" y="7521"/>
                      <a:pt x="3265" y="7551"/>
                    </a:cubicBezTo>
                    <a:cubicBezTo>
                      <a:pt x="3274" y="7642"/>
                      <a:pt x="3298" y="7733"/>
                      <a:pt x="3342" y="7820"/>
                    </a:cubicBezTo>
                    <a:lnTo>
                      <a:pt x="4936" y="10964"/>
                    </a:lnTo>
                    <a:cubicBezTo>
                      <a:pt x="5119" y="11324"/>
                      <a:pt x="5559" y="11469"/>
                      <a:pt x="5918" y="11286"/>
                    </a:cubicBezTo>
                    <a:cubicBezTo>
                      <a:pt x="6279" y="11103"/>
                      <a:pt x="6423" y="10664"/>
                      <a:pt x="6240" y="10303"/>
                    </a:cubicBezTo>
                    <a:close/>
                  </a:path>
                </a:pathLst>
              </a:custGeom>
              <a:solidFill>
                <a:srgbClr val="83A3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24" name="Oval 70"/>
              <p:cNvSpPr>
                <a:spLocks noChangeArrowheads="1"/>
              </p:cNvSpPr>
              <p:nvPr/>
            </p:nvSpPr>
            <p:spPr bwMode="auto">
              <a:xfrm>
                <a:off x="3247922" y="4862442"/>
                <a:ext cx="87559" cy="87559"/>
              </a:xfrm>
              <a:prstGeom prst="ellipse">
                <a:avLst/>
              </a:prstGeom>
              <a:solidFill>
                <a:srgbClr val="83A3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25" name="Oval 71"/>
              <p:cNvSpPr>
                <a:spLocks noChangeArrowheads="1"/>
              </p:cNvSpPr>
              <p:nvPr/>
            </p:nvSpPr>
            <p:spPr bwMode="auto">
              <a:xfrm>
                <a:off x="3479328" y="4862441"/>
                <a:ext cx="87559" cy="87559"/>
              </a:xfrm>
              <a:prstGeom prst="ellipse">
                <a:avLst/>
              </a:prstGeom>
              <a:solidFill>
                <a:srgbClr val="83A3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pic>
          <p:nvPicPr>
            <p:cNvPr id="326" name="Picture 32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79" t="12033" r="21330" b="16647"/>
            <a:stretch/>
          </p:blipFill>
          <p:spPr>
            <a:xfrm>
              <a:off x="3022943" y="2255361"/>
              <a:ext cx="777383" cy="546855"/>
            </a:xfrm>
            <a:prstGeom prst="rect">
              <a:avLst/>
            </a:prstGeom>
          </p:spPr>
        </p:pic>
        <p:grpSp>
          <p:nvGrpSpPr>
            <p:cNvPr id="102" name="Group 101"/>
            <p:cNvGrpSpPr>
              <a:grpSpLocks noChangeAspect="1"/>
            </p:cNvGrpSpPr>
            <p:nvPr/>
          </p:nvGrpSpPr>
          <p:grpSpPr bwMode="auto">
            <a:xfrm>
              <a:off x="4078900" y="3540946"/>
              <a:ext cx="970374" cy="521822"/>
              <a:chOff x="141" y="932"/>
              <a:chExt cx="4569" cy="2457"/>
            </a:xfrm>
            <a:solidFill>
              <a:srgbClr val="647886"/>
            </a:solidFill>
          </p:grpSpPr>
          <p:sp>
            <p:nvSpPr>
              <p:cNvPr id="103" name="Freeform 6"/>
              <p:cNvSpPr>
                <a:spLocks/>
              </p:cNvSpPr>
              <p:nvPr/>
            </p:nvSpPr>
            <p:spPr bwMode="auto">
              <a:xfrm>
                <a:off x="1105" y="2217"/>
                <a:ext cx="551" cy="552"/>
              </a:xfrm>
              <a:custGeom>
                <a:avLst/>
                <a:gdLst>
                  <a:gd name="T0" fmla="*/ 502 w 551"/>
                  <a:gd name="T1" fmla="*/ 49 h 552"/>
                  <a:gd name="T2" fmla="*/ 476 w 551"/>
                  <a:gd name="T3" fmla="*/ 28 h 552"/>
                  <a:gd name="T4" fmla="*/ 448 w 551"/>
                  <a:gd name="T5" fmla="*/ 13 h 552"/>
                  <a:gd name="T6" fmla="*/ 417 w 551"/>
                  <a:gd name="T7" fmla="*/ 3 h 552"/>
                  <a:gd name="T8" fmla="*/ 386 w 551"/>
                  <a:gd name="T9" fmla="*/ 0 h 552"/>
                  <a:gd name="T10" fmla="*/ 355 w 551"/>
                  <a:gd name="T11" fmla="*/ 3 h 552"/>
                  <a:gd name="T12" fmla="*/ 325 w 551"/>
                  <a:gd name="T13" fmla="*/ 13 h 552"/>
                  <a:gd name="T14" fmla="*/ 295 w 551"/>
                  <a:gd name="T15" fmla="*/ 28 h 552"/>
                  <a:gd name="T16" fmla="*/ 270 w 551"/>
                  <a:gd name="T17" fmla="*/ 49 h 552"/>
                  <a:gd name="T18" fmla="*/ 47 w 551"/>
                  <a:gd name="T19" fmla="*/ 271 h 552"/>
                  <a:gd name="T20" fmla="*/ 26 w 551"/>
                  <a:gd name="T21" fmla="*/ 297 h 552"/>
                  <a:gd name="T22" fmla="*/ 11 w 551"/>
                  <a:gd name="T23" fmla="*/ 327 h 552"/>
                  <a:gd name="T24" fmla="*/ 3 w 551"/>
                  <a:gd name="T25" fmla="*/ 356 h 552"/>
                  <a:gd name="T26" fmla="*/ 0 w 551"/>
                  <a:gd name="T27" fmla="*/ 388 h 552"/>
                  <a:gd name="T28" fmla="*/ 3 w 551"/>
                  <a:gd name="T29" fmla="*/ 420 h 552"/>
                  <a:gd name="T30" fmla="*/ 11 w 551"/>
                  <a:gd name="T31" fmla="*/ 450 h 552"/>
                  <a:gd name="T32" fmla="*/ 26 w 551"/>
                  <a:gd name="T33" fmla="*/ 478 h 552"/>
                  <a:gd name="T34" fmla="*/ 47 w 551"/>
                  <a:gd name="T35" fmla="*/ 504 h 552"/>
                  <a:gd name="T36" fmla="*/ 73 w 551"/>
                  <a:gd name="T37" fmla="*/ 525 h 552"/>
                  <a:gd name="T38" fmla="*/ 101 w 551"/>
                  <a:gd name="T39" fmla="*/ 540 h 552"/>
                  <a:gd name="T40" fmla="*/ 132 w 551"/>
                  <a:gd name="T41" fmla="*/ 549 h 552"/>
                  <a:gd name="T42" fmla="*/ 164 w 551"/>
                  <a:gd name="T43" fmla="*/ 552 h 552"/>
                  <a:gd name="T44" fmla="*/ 196 w 551"/>
                  <a:gd name="T45" fmla="*/ 549 h 552"/>
                  <a:gd name="T46" fmla="*/ 225 w 551"/>
                  <a:gd name="T47" fmla="*/ 540 h 552"/>
                  <a:gd name="T48" fmla="*/ 254 w 551"/>
                  <a:gd name="T49" fmla="*/ 525 h 552"/>
                  <a:gd name="T50" fmla="*/ 280 w 551"/>
                  <a:gd name="T51" fmla="*/ 504 h 552"/>
                  <a:gd name="T52" fmla="*/ 502 w 551"/>
                  <a:gd name="T53" fmla="*/ 281 h 552"/>
                  <a:gd name="T54" fmla="*/ 523 w 551"/>
                  <a:gd name="T55" fmla="*/ 256 h 552"/>
                  <a:gd name="T56" fmla="*/ 538 w 551"/>
                  <a:gd name="T57" fmla="*/ 227 h 552"/>
                  <a:gd name="T58" fmla="*/ 547 w 551"/>
                  <a:gd name="T59" fmla="*/ 196 h 552"/>
                  <a:gd name="T60" fmla="*/ 551 w 551"/>
                  <a:gd name="T61" fmla="*/ 166 h 552"/>
                  <a:gd name="T62" fmla="*/ 547 w 551"/>
                  <a:gd name="T63" fmla="*/ 134 h 552"/>
                  <a:gd name="T64" fmla="*/ 538 w 551"/>
                  <a:gd name="T65" fmla="*/ 103 h 552"/>
                  <a:gd name="T66" fmla="*/ 523 w 551"/>
                  <a:gd name="T67" fmla="*/ 75 h 552"/>
                  <a:gd name="T68" fmla="*/ 502 w 551"/>
                  <a:gd name="T69" fmla="*/ 49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51" h="552">
                    <a:moveTo>
                      <a:pt x="502" y="49"/>
                    </a:moveTo>
                    <a:lnTo>
                      <a:pt x="476" y="28"/>
                    </a:lnTo>
                    <a:lnTo>
                      <a:pt x="448" y="13"/>
                    </a:lnTo>
                    <a:lnTo>
                      <a:pt x="417" y="3"/>
                    </a:lnTo>
                    <a:lnTo>
                      <a:pt x="386" y="0"/>
                    </a:lnTo>
                    <a:lnTo>
                      <a:pt x="355" y="3"/>
                    </a:lnTo>
                    <a:lnTo>
                      <a:pt x="325" y="13"/>
                    </a:lnTo>
                    <a:lnTo>
                      <a:pt x="295" y="28"/>
                    </a:lnTo>
                    <a:lnTo>
                      <a:pt x="270" y="49"/>
                    </a:lnTo>
                    <a:lnTo>
                      <a:pt x="47" y="271"/>
                    </a:lnTo>
                    <a:lnTo>
                      <a:pt x="26" y="297"/>
                    </a:lnTo>
                    <a:lnTo>
                      <a:pt x="11" y="327"/>
                    </a:lnTo>
                    <a:lnTo>
                      <a:pt x="3" y="356"/>
                    </a:lnTo>
                    <a:lnTo>
                      <a:pt x="0" y="388"/>
                    </a:lnTo>
                    <a:lnTo>
                      <a:pt x="3" y="420"/>
                    </a:lnTo>
                    <a:lnTo>
                      <a:pt x="11" y="450"/>
                    </a:lnTo>
                    <a:lnTo>
                      <a:pt x="26" y="478"/>
                    </a:lnTo>
                    <a:lnTo>
                      <a:pt x="47" y="504"/>
                    </a:lnTo>
                    <a:lnTo>
                      <a:pt x="73" y="525"/>
                    </a:lnTo>
                    <a:lnTo>
                      <a:pt x="101" y="540"/>
                    </a:lnTo>
                    <a:lnTo>
                      <a:pt x="132" y="549"/>
                    </a:lnTo>
                    <a:lnTo>
                      <a:pt x="164" y="552"/>
                    </a:lnTo>
                    <a:lnTo>
                      <a:pt x="196" y="549"/>
                    </a:lnTo>
                    <a:lnTo>
                      <a:pt x="225" y="540"/>
                    </a:lnTo>
                    <a:lnTo>
                      <a:pt x="254" y="525"/>
                    </a:lnTo>
                    <a:lnTo>
                      <a:pt x="280" y="504"/>
                    </a:lnTo>
                    <a:lnTo>
                      <a:pt x="502" y="281"/>
                    </a:lnTo>
                    <a:lnTo>
                      <a:pt x="523" y="256"/>
                    </a:lnTo>
                    <a:lnTo>
                      <a:pt x="538" y="227"/>
                    </a:lnTo>
                    <a:lnTo>
                      <a:pt x="547" y="196"/>
                    </a:lnTo>
                    <a:lnTo>
                      <a:pt x="551" y="166"/>
                    </a:lnTo>
                    <a:lnTo>
                      <a:pt x="547" y="134"/>
                    </a:lnTo>
                    <a:lnTo>
                      <a:pt x="538" y="103"/>
                    </a:lnTo>
                    <a:lnTo>
                      <a:pt x="523" y="75"/>
                    </a:lnTo>
                    <a:lnTo>
                      <a:pt x="502" y="49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4" name="Freeform 7"/>
              <p:cNvSpPr>
                <a:spLocks/>
              </p:cNvSpPr>
              <p:nvPr/>
            </p:nvSpPr>
            <p:spPr bwMode="auto">
              <a:xfrm>
                <a:off x="1420" y="2389"/>
                <a:ext cx="589" cy="591"/>
              </a:xfrm>
              <a:custGeom>
                <a:avLst/>
                <a:gdLst>
                  <a:gd name="T0" fmla="*/ 541 w 589"/>
                  <a:gd name="T1" fmla="*/ 49 h 591"/>
                  <a:gd name="T2" fmla="*/ 515 w 589"/>
                  <a:gd name="T3" fmla="*/ 27 h 591"/>
                  <a:gd name="T4" fmla="*/ 487 w 589"/>
                  <a:gd name="T5" fmla="*/ 13 h 591"/>
                  <a:gd name="T6" fmla="*/ 456 w 589"/>
                  <a:gd name="T7" fmla="*/ 3 h 591"/>
                  <a:gd name="T8" fmla="*/ 424 w 589"/>
                  <a:gd name="T9" fmla="*/ 0 h 591"/>
                  <a:gd name="T10" fmla="*/ 394 w 589"/>
                  <a:gd name="T11" fmla="*/ 3 h 591"/>
                  <a:gd name="T12" fmla="*/ 363 w 589"/>
                  <a:gd name="T13" fmla="*/ 13 h 591"/>
                  <a:gd name="T14" fmla="*/ 334 w 589"/>
                  <a:gd name="T15" fmla="*/ 27 h 591"/>
                  <a:gd name="T16" fmla="*/ 309 w 589"/>
                  <a:gd name="T17" fmla="*/ 49 h 591"/>
                  <a:gd name="T18" fmla="*/ 48 w 589"/>
                  <a:gd name="T19" fmla="*/ 310 h 591"/>
                  <a:gd name="T20" fmla="*/ 28 w 589"/>
                  <a:gd name="T21" fmla="*/ 335 h 591"/>
                  <a:gd name="T22" fmla="*/ 12 w 589"/>
                  <a:gd name="T23" fmla="*/ 364 h 591"/>
                  <a:gd name="T24" fmla="*/ 3 w 589"/>
                  <a:gd name="T25" fmla="*/ 395 h 591"/>
                  <a:gd name="T26" fmla="*/ 0 w 589"/>
                  <a:gd name="T27" fmla="*/ 425 h 591"/>
                  <a:gd name="T28" fmla="*/ 3 w 589"/>
                  <a:gd name="T29" fmla="*/ 457 h 591"/>
                  <a:gd name="T30" fmla="*/ 12 w 589"/>
                  <a:gd name="T31" fmla="*/ 488 h 591"/>
                  <a:gd name="T32" fmla="*/ 28 w 589"/>
                  <a:gd name="T33" fmla="*/ 516 h 591"/>
                  <a:gd name="T34" fmla="*/ 48 w 589"/>
                  <a:gd name="T35" fmla="*/ 542 h 591"/>
                  <a:gd name="T36" fmla="*/ 73 w 589"/>
                  <a:gd name="T37" fmla="*/ 563 h 591"/>
                  <a:gd name="T38" fmla="*/ 102 w 589"/>
                  <a:gd name="T39" fmla="*/ 578 h 591"/>
                  <a:gd name="T40" fmla="*/ 133 w 589"/>
                  <a:gd name="T41" fmla="*/ 586 h 591"/>
                  <a:gd name="T42" fmla="*/ 164 w 589"/>
                  <a:gd name="T43" fmla="*/ 591 h 591"/>
                  <a:gd name="T44" fmla="*/ 195 w 589"/>
                  <a:gd name="T45" fmla="*/ 586 h 591"/>
                  <a:gd name="T46" fmla="*/ 226 w 589"/>
                  <a:gd name="T47" fmla="*/ 578 h 591"/>
                  <a:gd name="T48" fmla="*/ 254 w 589"/>
                  <a:gd name="T49" fmla="*/ 563 h 591"/>
                  <a:gd name="T50" fmla="*/ 280 w 589"/>
                  <a:gd name="T51" fmla="*/ 542 h 591"/>
                  <a:gd name="T52" fmla="*/ 541 w 589"/>
                  <a:gd name="T53" fmla="*/ 281 h 591"/>
                  <a:gd name="T54" fmla="*/ 562 w 589"/>
                  <a:gd name="T55" fmla="*/ 255 h 591"/>
                  <a:gd name="T56" fmla="*/ 577 w 589"/>
                  <a:gd name="T57" fmla="*/ 227 h 591"/>
                  <a:gd name="T58" fmla="*/ 587 w 589"/>
                  <a:gd name="T59" fmla="*/ 196 h 591"/>
                  <a:gd name="T60" fmla="*/ 589 w 589"/>
                  <a:gd name="T61" fmla="*/ 164 h 591"/>
                  <a:gd name="T62" fmla="*/ 587 w 589"/>
                  <a:gd name="T63" fmla="*/ 134 h 591"/>
                  <a:gd name="T64" fmla="*/ 577 w 589"/>
                  <a:gd name="T65" fmla="*/ 103 h 591"/>
                  <a:gd name="T66" fmla="*/ 562 w 589"/>
                  <a:gd name="T67" fmla="*/ 74 h 591"/>
                  <a:gd name="T68" fmla="*/ 541 w 589"/>
                  <a:gd name="T69" fmla="*/ 49 h 5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89" h="591">
                    <a:moveTo>
                      <a:pt x="541" y="49"/>
                    </a:moveTo>
                    <a:lnTo>
                      <a:pt x="515" y="27"/>
                    </a:lnTo>
                    <a:lnTo>
                      <a:pt x="487" y="13"/>
                    </a:lnTo>
                    <a:lnTo>
                      <a:pt x="456" y="3"/>
                    </a:lnTo>
                    <a:lnTo>
                      <a:pt x="424" y="0"/>
                    </a:lnTo>
                    <a:lnTo>
                      <a:pt x="394" y="3"/>
                    </a:lnTo>
                    <a:lnTo>
                      <a:pt x="363" y="13"/>
                    </a:lnTo>
                    <a:lnTo>
                      <a:pt x="334" y="27"/>
                    </a:lnTo>
                    <a:lnTo>
                      <a:pt x="309" y="49"/>
                    </a:lnTo>
                    <a:lnTo>
                      <a:pt x="48" y="310"/>
                    </a:lnTo>
                    <a:lnTo>
                      <a:pt x="28" y="335"/>
                    </a:lnTo>
                    <a:lnTo>
                      <a:pt x="12" y="364"/>
                    </a:lnTo>
                    <a:lnTo>
                      <a:pt x="3" y="395"/>
                    </a:lnTo>
                    <a:lnTo>
                      <a:pt x="0" y="425"/>
                    </a:lnTo>
                    <a:lnTo>
                      <a:pt x="3" y="457"/>
                    </a:lnTo>
                    <a:lnTo>
                      <a:pt x="12" y="488"/>
                    </a:lnTo>
                    <a:lnTo>
                      <a:pt x="28" y="516"/>
                    </a:lnTo>
                    <a:lnTo>
                      <a:pt x="48" y="542"/>
                    </a:lnTo>
                    <a:lnTo>
                      <a:pt x="73" y="563"/>
                    </a:lnTo>
                    <a:lnTo>
                      <a:pt x="102" y="578"/>
                    </a:lnTo>
                    <a:lnTo>
                      <a:pt x="133" y="586"/>
                    </a:lnTo>
                    <a:lnTo>
                      <a:pt x="164" y="591"/>
                    </a:lnTo>
                    <a:lnTo>
                      <a:pt x="195" y="586"/>
                    </a:lnTo>
                    <a:lnTo>
                      <a:pt x="226" y="578"/>
                    </a:lnTo>
                    <a:lnTo>
                      <a:pt x="254" y="563"/>
                    </a:lnTo>
                    <a:lnTo>
                      <a:pt x="280" y="542"/>
                    </a:lnTo>
                    <a:lnTo>
                      <a:pt x="541" y="281"/>
                    </a:lnTo>
                    <a:lnTo>
                      <a:pt x="562" y="255"/>
                    </a:lnTo>
                    <a:lnTo>
                      <a:pt x="577" y="227"/>
                    </a:lnTo>
                    <a:lnTo>
                      <a:pt x="587" y="196"/>
                    </a:lnTo>
                    <a:lnTo>
                      <a:pt x="589" y="164"/>
                    </a:lnTo>
                    <a:lnTo>
                      <a:pt x="587" y="134"/>
                    </a:lnTo>
                    <a:lnTo>
                      <a:pt x="577" y="103"/>
                    </a:lnTo>
                    <a:lnTo>
                      <a:pt x="562" y="74"/>
                    </a:lnTo>
                    <a:lnTo>
                      <a:pt x="541" y="49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5" name="Freeform 8"/>
              <p:cNvSpPr>
                <a:spLocks/>
              </p:cNvSpPr>
              <p:nvPr/>
            </p:nvSpPr>
            <p:spPr bwMode="auto">
              <a:xfrm>
                <a:off x="1754" y="2616"/>
                <a:ext cx="548" cy="548"/>
              </a:xfrm>
              <a:custGeom>
                <a:avLst/>
                <a:gdLst>
                  <a:gd name="T0" fmla="*/ 502 w 548"/>
                  <a:gd name="T1" fmla="*/ 46 h 548"/>
                  <a:gd name="T2" fmla="*/ 477 w 548"/>
                  <a:gd name="T3" fmla="*/ 26 h 548"/>
                  <a:gd name="T4" fmla="*/ 450 w 548"/>
                  <a:gd name="T5" fmla="*/ 11 h 548"/>
                  <a:gd name="T6" fmla="*/ 421 w 548"/>
                  <a:gd name="T7" fmla="*/ 3 h 548"/>
                  <a:gd name="T8" fmla="*/ 391 w 548"/>
                  <a:gd name="T9" fmla="*/ 0 h 548"/>
                  <a:gd name="T10" fmla="*/ 361 w 548"/>
                  <a:gd name="T11" fmla="*/ 3 h 548"/>
                  <a:gd name="T12" fmla="*/ 332 w 548"/>
                  <a:gd name="T13" fmla="*/ 11 h 548"/>
                  <a:gd name="T14" fmla="*/ 304 w 548"/>
                  <a:gd name="T15" fmla="*/ 26 h 548"/>
                  <a:gd name="T16" fmla="*/ 280 w 548"/>
                  <a:gd name="T17" fmla="*/ 46 h 548"/>
                  <a:gd name="T18" fmla="*/ 46 w 548"/>
                  <a:gd name="T19" fmla="*/ 280 h 548"/>
                  <a:gd name="T20" fmla="*/ 25 w 548"/>
                  <a:gd name="T21" fmla="*/ 305 h 548"/>
                  <a:gd name="T22" fmla="*/ 11 w 548"/>
                  <a:gd name="T23" fmla="*/ 332 h 548"/>
                  <a:gd name="T24" fmla="*/ 3 w 548"/>
                  <a:gd name="T25" fmla="*/ 361 h 548"/>
                  <a:gd name="T26" fmla="*/ 0 w 548"/>
                  <a:gd name="T27" fmla="*/ 391 h 548"/>
                  <a:gd name="T28" fmla="*/ 3 w 548"/>
                  <a:gd name="T29" fmla="*/ 422 h 548"/>
                  <a:gd name="T30" fmla="*/ 11 w 548"/>
                  <a:gd name="T31" fmla="*/ 451 h 548"/>
                  <a:gd name="T32" fmla="*/ 25 w 548"/>
                  <a:gd name="T33" fmla="*/ 477 h 548"/>
                  <a:gd name="T34" fmla="*/ 46 w 548"/>
                  <a:gd name="T35" fmla="*/ 502 h 548"/>
                  <a:gd name="T36" fmla="*/ 71 w 548"/>
                  <a:gd name="T37" fmla="*/ 523 h 548"/>
                  <a:gd name="T38" fmla="*/ 97 w 548"/>
                  <a:gd name="T39" fmla="*/ 537 h 548"/>
                  <a:gd name="T40" fmla="*/ 126 w 548"/>
                  <a:gd name="T41" fmla="*/ 546 h 548"/>
                  <a:gd name="T42" fmla="*/ 157 w 548"/>
                  <a:gd name="T43" fmla="*/ 548 h 548"/>
                  <a:gd name="T44" fmla="*/ 187 w 548"/>
                  <a:gd name="T45" fmla="*/ 546 h 548"/>
                  <a:gd name="T46" fmla="*/ 217 w 548"/>
                  <a:gd name="T47" fmla="*/ 537 h 548"/>
                  <a:gd name="T48" fmla="*/ 243 w 548"/>
                  <a:gd name="T49" fmla="*/ 523 h 548"/>
                  <a:gd name="T50" fmla="*/ 268 w 548"/>
                  <a:gd name="T51" fmla="*/ 502 h 548"/>
                  <a:gd name="T52" fmla="*/ 502 w 548"/>
                  <a:gd name="T53" fmla="*/ 268 h 548"/>
                  <a:gd name="T54" fmla="*/ 522 w 548"/>
                  <a:gd name="T55" fmla="*/ 244 h 548"/>
                  <a:gd name="T56" fmla="*/ 537 w 548"/>
                  <a:gd name="T57" fmla="*/ 216 h 548"/>
                  <a:gd name="T58" fmla="*/ 545 w 548"/>
                  <a:gd name="T59" fmla="*/ 187 h 548"/>
                  <a:gd name="T60" fmla="*/ 548 w 548"/>
                  <a:gd name="T61" fmla="*/ 157 h 548"/>
                  <a:gd name="T62" fmla="*/ 545 w 548"/>
                  <a:gd name="T63" fmla="*/ 128 h 548"/>
                  <a:gd name="T64" fmla="*/ 537 w 548"/>
                  <a:gd name="T65" fmla="*/ 98 h 548"/>
                  <a:gd name="T66" fmla="*/ 522 w 548"/>
                  <a:gd name="T67" fmla="*/ 71 h 548"/>
                  <a:gd name="T68" fmla="*/ 502 w 548"/>
                  <a:gd name="T69" fmla="*/ 46 h 5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48" h="548">
                    <a:moveTo>
                      <a:pt x="502" y="46"/>
                    </a:moveTo>
                    <a:lnTo>
                      <a:pt x="477" y="26"/>
                    </a:lnTo>
                    <a:lnTo>
                      <a:pt x="450" y="11"/>
                    </a:lnTo>
                    <a:lnTo>
                      <a:pt x="421" y="3"/>
                    </a:lnTo>
                    <a:lnTo>
                      <a:pt x="391" y="0"/>
                    </a:lnTo>
                    <a:lnTo>
                      <a:pt x="361" y="3"/>
                    </a:lnTo>
                    <a:lnTo>
                      <a:pt x="332" y="11"/>
                    </a:lnTo>
                    <a:lnTo>
                      <a:pt x="304" y="26"/>
                    </a:lnTo>
                    <a:lnTo>
                      <a:pt x="280" y="46"/>
                    </a:lnTo>
                    <a:lnTo>
                      <a:pt x="46" y="280"/>
                    </a:lnTo>
                    <a:lnTo>
                      <a:pt x="25" y="305"/>
                    </a:lnTo>
                    <a:lnTo>
                      <a:pt x="11" y="332"/>
                    </a:lnTo>
                    <a:lnTo>
                      <a:pt x="3" y="361"/>
                    </a:lnTo>
                    <a:lnTo>
                      <a:pt x="0" y="391"/>
                    </a:lnTo>
                    <a:lnTo>
                      <a:pt x="3" y="422"/>
                    </a:lnTo>
                    <a:lnTo>
                      <a:pt x="11" y="451"/>
                    </a:lnTo>
                    <a:lnTo>
                      <a:pt x="25" y="477"/>
                    </a:lnTo>
                    <a:lnTo>
                      <a:pt x="46" y="502"/>
                    </a:lnTo>
                    <a:lnTo>
                      <a:pt x="71" y="523"/>
                    </a:lnTo>
                    <a:lnTo>
                      <a:pt x="97" y="537"/>
                    </a:lnTo>
                    <a:lnTo>
                      <a:pt x="126" y="546"/>
                    </a:lnTo>
                    <a:lnTo>
                      <a:pt x="157" y="548"/>
                    </a:lnTo>
                    <a:lnTo>
                      <a:pt x="187" y="546"/>
                    </a:lnTo>
                    <a:lnTo>
                      <a:pt x="217" y="537"/>
                    </a:lnTo>
                    <a:lnTo>
                      <a:pt x="243" y="523"/>
                    </a:lnTo>
                    <a:lnTo>
                      <a:pt x="268" y="502"/>
                    </a:lnTo>
                    <a:lnTo>
                      <a:pt x="502" y="268"/>
                    </a:lnTo>
                    <a:lnTo>
                      <a:pt x="522" y="244"/>
                    </a:lnTo>
                    <a:lnTo>
                      <a:pt x="537" y="216"/>
                    </a:lnTo>
                    <a:lnTo>
                      <a:pt x="545" y="187"/>
                    </a:lnTo>
                    <a:lnTo>
                      <a:pt x="548" y="157"/>
                    </a:lnTo>
                    <a:lnTo>
                      <a:pt x="545" y="128"/>
                    </a:lnTo>
                    <a:lnTo>
                      <a:pt x="537" y="98"/>
                    </a:lnTo>
                    <a:lnTo>
                      <a:pt x="522" y="71"/>
                    </a:lnTo>
                    <a:lnTo>
                      <a:pt x="502" y="46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6" name="Freeform 9"/>
              <p:cNvSpPr>
                <a:spLocks/>
              </p:cNvSpPr>
              <p:nvPr/>
            </p:nvSpPr>
            <p:spPr bwMode="auto">
              <a:xfrm>
                <a:off x="2051" y="2870"/>
                <a:ext cx="476" cy="478"/>
              </a:xfrm>
              <a:custGeom>
                <a:avLst/>
                <a:gdLst>
                  <a:gd name="T0" fmla="*/ 437 w 476"/>
                  <a:gd name="T1" fmla="*/ 40 h 478"/>
                  <a:gd name="T2" fmla="*/ 416 w 476"/>
                  <a:gd name="T3" fmla="*/ 22 h 478"/>
                  <a:gd name="T4" fmla="*/ 393 w 476"/>
                  <a:gd name="T5" fmla="*/ 10 h 478"/>
                  <a:gd name="T6" fmla="*/ 366 w 476"/>
                  <a:gd name="T7" fmla="*/ 1 h 478"/>
                  <a:gd name="T8" fmla="*/ 340 w 476"/>
                  <a:gd name="T9" fmla="*/ 0 h 478"/>
                  <a:gd name="T10" fmla="*/ 315 w 476"/>
                  <a:gd name="T11" fmla="*/ 1 h 478"/>
                  <a:gd name="T12" fmla="*/ 289 w 476"/>
                  <a:gd name="T13" fmla="*/ 10 h 478"/>
                  <a:gd name="T14" fmla="*/ 265 w 476"/>
                  <a:gd name="T15" fmla="*/ 22 h 478"/>
                  <a:gd name="T16" fmla="*/ 244 w 476"/>
                  <a:gd name="T17" fmla="*/ 40 h 478"/>
                  <a:gd name="T18" fmla="*/ 40 w 476"/>
                  <a:gd name="T19" fmla="*/ 244 h 478"/>
                  <a:gd name="T20" fmla="*/ 19 w 476"/>
                  <a:gd name="T21" fmla="*/ 268 h 478"/>
                  <a:gd name="T22" fmla="*/ 7 w 476"/>
                  <a:gd name="T23" fmla="*/ 296 h 478"/>
                  <a:gd name="T24" fmla="*/ 0 w 476"/>
                  <a:gd name="T25" fmla="*/ 326 h 478"/>
                  <a:gd name="T26" fmla="*/ 0 w 476"/>
                  <a:gd name="T27" fmla="*/ 355 h 478"/>
                  <a:gd name="T28" fmla="*/ 7 w 476"/>
                  <a:gd name="T29" fmla="*/ 385 h 478"/>
                  <a:gd name="T30" fmla="*/ 19 w 476"/>
                  <a:gd name="T31" fmla="*/ 412 h 478"/>
                  <a:gd name="T32" fmla="*/ 40 w 476"/>
                  <a:gd name="T33" fmla="*/ 437 h 478"/>
                  <a:gd name="T34" fmla="*/ 61 w 476"/>
                  <a:gd name="T35" fmla="*/ 455 h 478"/>
                  <a:gd name="T36" fmla="*/ 85 w 476"/>
                  <a:gd name="T37" fmla="*/ 468 h 478"/>
                  <a:gd name="T38" fmla="*/ 111 w 476"/>
                  <a:gd name="T39" fmla="*/ 475 h 478"/>
                  <a:gd name="T40" fmla="*/ 136 w 476"/>
                  <a:gd name="T41" fmla="*/ 478 h 478"/>
                  <a:gd name="T42" fmla="*/ 162 w 476"/>
                  <a:gd name="T43" fmla="*/ 475 h 478"/>
                  <a:gd name="T44" fmla="*/ 189 w 476"/>
                  <a:gd name="T45" fmla="*/ 468 h 478"/>
                  <a:gd name="T46" fmla="*/ 212 w 476"/>
                  <a:gd name="T47" fmla="*/ 455 h 478"/>
                  <a:gd name="T48" fmla="*/ 233 w 476"/>
                  <a:gd name="T49" fmla="*/ 437 h 478"/>
                  <a:gd name="T50" fmla="*/ 437 w 476"/>
                  <a:gd name="T51" fmla="*/ 233 h 478"/>
                  <a:gd name="T52" fmla="*/ 456 w 476"/>
                  <a:gd name="T53" fmla="*/ 208 h 478"/>
                  <a:gd name="T54" fmla="*/ 470 w 476"/>
                  <a:gd name="T55" fmla="*/ 180 h 478"/>
                  <a:gd name="T56" fmla="*/ 476 w 476"/>
                  <a:gd name="T57" fmla="*/ 151 h 478"/>
                  <a:gd name="T58" fmla="*/ 476 w 476"/>
                  <a:gd name="T59" fmla="*/ 122 h 478"/>
                  <a:gd name="T60" fmla="*/ 470 w 476"/>
                  <a:gd name="T61" fmla="*/ 92 h 478"/>
                  <a:gd name="T62" fmla="*/ 456 w 476"/>
                  <a:gd name="T63" fmla="*/ 64 h 478"/>
                  <a:gd name="T64" fmla="*/ 437 w 476"/>
                  <a:gd name="T65" fmla="*/ 40 h 4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76" h="478">
                    <a:moveTo>
                      <a:pt x="437" y="40"/>
                    </a:moveTo>
                    <a:lnTo>
                      <a:pt x="416" y="22"/>
                    </a:lnTo>
                    <a:lnTo>
                      <a:pt x="393" y="10"/>
                    </a:lnTo>
                    <a:lnTo>
                      <a:pt x="366" y="1"/>
                    </a:lnTo>
                    <a:lnTo>
                      <a:pt x="340" y="0"/>
                    </a:lnTo>
                    <a:lnTo>
                      <a:pt x="315" y="1"/>
                    </a:lnTo>
                    <a:lnTo>
                      <a:pt x="289" y="10"/>
                    </a:lnTo>
                    <a:lnTo>
                      <a:pt x="265" y="22"/>
                    </a:lnTo>
                    <a:lnTo>
                      <a:pt x="244" y="40"/>
                    </a:lnTo>
                    <a:lnTo>
                      <a:pt x="40" y="244"/>
                    </a:lnTo>
                    <a:lnTo>
                      <a:pt x="19" y="268"/>
                    </a:lnTo>
                    <a:lnTo>
                      <a:pt x="7" y="296"/>
                    </a:lnTo>
                    <a:lnTo>
                      <a:pt x="0" y="326"/>
                    </a:lnTo>
                    <a:lnTo>
                      <a:pt x="0" y="355"/>
                    </a:lnTo>
                    <a:lnTo>
                      <a:pt x="7" y="385"/>
                    </a:lnTo>
                    <a:lnTo>
                      <a:pt x="19" y="412"/>
                    </a:lnTo>
                    <a:lnTo>
                      <a:pt x="40" y="437"/>
                    </a:lnTo>
                    <a:lnTo>
                      <a:pt x="61" y="455"/>
                    </a:lnTo>
                    <a:lnTo>
                      <a:pt x="85" y="468"/>
                    </a:lnTo>
                    <a:lnTo>
                      <a:pt x="111" y="475"/>
                    </a:lnTo>
                    <a:lnTo>
                      <a:pt x="136" y="478"/>
                    </a:lnTo>
                    <a:lnTo>
                      <a:pt x="162" y="475"/>
                    </a:lnTo>
                    <a:lnTo>
                      <a:pt x="189" y="468"/>
                    </a:lnTo>
                    <a:lnTo>
                      <a:pt x="212" y="455"/>
                    </a:lnTo>
                    <a:lnTo>
                      <a:pt x="233" y="437"/>
                    </a:lnTo>
                    <a:lnTo>
                      <a:pt x="437" y="233"/>
                    </a:lnTo>
                    <a:lnTo>
                      <a:pt x="456" y="208"/>
                    </a:lnTo>
                    <a:lnTo>
                      <a:pt x="470" y="180"/>
                    </a:lnTo>
                    <a:lnTo>
                      <a:pt x="476" y="151"/>
                    </a:lnTo>
                    <a:lnTo>
                      <a:pt x="476" y="122"/>
                    </a:lnTo>
                    <a:lnTo>
                      <a:pt x="470" y="92"/>
                    </a:lnTo>
                    <a:lnTo>
                      <a:pt x="456" y="64"/>
                    </a:lnTo>
                    <a:lnTo>
                      <a:pt x="437" y="4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7" name="Freeform 10"/>
              <p:cNvSpPr>
                <a:spLocks noEditPoints="1"/>
              </p:cNvSpPr>
              <p:nvPr/>
            </p:nvSpPr>
            <p:spPr bwMode="auto">
              <a:xfrm>
                <a:off x="141" y="932"/>
                <a:ext cx="963" cy="1216"/>
              </a:xfrm>
              <a:custGeom>
                <a:avLst/>
                <a:gdLst>
                  <a:gd name="T0" fmla="*/ 938 w 963"/>
                  <a:gd name="T1" fmla="*/ 211 h 1216"/>
                  <a:gd name="T2" fmla="*/ 514 w 963"/>
                  <a:gd name="T3" fmla="*/ 4 h 1216"/>
                  <a:gd name="T4" fmla="*/ 501 w 963"/>
                  <a:gd name="T5" fmla="*/ 0 h 1216"/>
                  <a:gd name="T6" fmla="*/ 485 w 963"/>
                  <a:gd name="T7" fmla="*/ 0 h 1216"/>
                  <a:gd name="T8" fmla="*/ 473 w 963"/>
                  <a:gd name="T9" fmla="*/ 5 h 1216"/>
                  <a:gd name="T10" fmla="*/ 460 w 963"/>
                  <a:gd name="T11" fmla="*/ 13 h 1216"/>
                  <a:gd name="T12" fmla="*/ 452 w 963"/>
                  <a:gd name="T13" fmla="*/ 25 h 1216"/>
                  <a:gd name="T14" fmla="*/ 4 w 963"/>
                  <a:gd name="T15" fmla="*/ 942 h 1216"/>
                  <a:gd name="T16" fmla="*/ 0 w 963"/>
                  <a:gd name="T17" fmla="*/ 956 h 1216"/>
                  <a:gd name="T18" fmla="*/ 0 w 963"/>
                  <a:gd name="T19" fmla="*/ 972 h 1216"/>
                  <a:gd name="T20" fmla="*/ 4 w 963"/>
                  <a:gd name="T21" fmla="*/ 984 h 1216"/>
                  <a:gd name="T22" fmla="*/ 14 w 963"/>
                  <a:gd name="T23" fmla="*/ 997 h 1216"/>
                  <a:gd name="T24" fmla="*/ 25 w 963"/>
                  <a:gd name="T25" fmla="*/ 1005 h 1216"/>
                  <a:gd name="T26" fmla="*/ 448 w 963"/>
                  <a:gd name="T27" fmla="*/ 1212 h 1216"/>
                  <a:gd name="T28" fmla="*/ 462 w 963"/>
                  <a:gd name="T29" fmla="*/ 1216 h 1216"/>
                  <a:gd name="T30" fmla="*/ 477 w 963"/>
                  <a:gd name="T31" fmla="*/ 1216 h 1216"/>
                  <a:gd name="T32" fmla="*/ 489 w 963"/>
                  <a:gd name="T33" fmla="*/ 1210 h 1216"/>
                  <a:gd name="T34" fmla="*/ 502 w 963"/>
                  <a:gd name="T35" fmla="*/ 1202 h 1216"/>
                  <a:gd name="T36" fmla="*/ 510 w 963"/>
                  <a:gd name="T37" fmla="*/ 1190 h 1216"/>
                  <a:gd name="T38" fmla="*/ 958 w 963"/>
                  <a:gd name="T39" fmla="*/ 273 h 1216"/>
                  <a:gd name="T40" fmla="*/ 963 w 963"/>
                  <a:gd name="T41" fmla="*/ 259 h 1216"/>
                  <a:gd name="T42" fmla="*/ 963 w 963"/>
                  <a:gd name="T43" fmla="*/ 244 h 1216"/>
                  <a:gd name="T44" fmla="*/ 958 w 963"/>
                  <a:gd name="T45" fmla="*/ 231 h 1216"/>
                  <a:gd name="T46" fmla="*/ 949 w 963"/>
                  <a:gd name="T47" fmla="*/ 219 h 1216"/>
                  <a:gd name="T48" fmla="*/ 938 w 963"/>
                  <a:gd name="T49" fmla="*/ 211 h 1216"/>
                  <a:gd name="T50" fmla="*/ 309 w 963"/>
                  <a:gd name="T51" fmla="*/ 1038 h 1216"/>
                  <a:gd name="T52" fmla="*/ 283 w 963"/>
                  <a:gd name="T53" fmla="*/ 1034 h 1216"/>
                  <a:gd name="T54" fmla="*/ 261 w 963"/>
                  <a:gd name="T55" fmla="*/ 1022 h 1216"/>
                  <a:gd name="T56" fmla="*/ 243 w 963"/>
                  <a:gd name="T57" fmla="*/ 1003 h 1216"/>
                  <a:gd name="T58" fmla="*/ 231 w 963"/>
                  <a:gd name="T59" fmla="*/ 981 h 1216"/>
                  <a:gd name="T60" fmla="*/ 227 w 963"/>
                  <a:gd name="T61" fmla="*/ 955 h 1216"/>
                  <a:gd name="T62" fmla="*/ 231 w 963"/>
                  <a:gd name="T63" fmla="*/ 930 h 1216"/>
                  <a:gd name="T64" fmla="*/ 243 w 963"/>
                  <a:gd name="T65" fmla="*/ 906 h 1216"/>
                  <a:gd name="T66" fmla="*/ 261 w 963"/>
                  <a:gd name="T67" fmla="*/ 890 h 1216"/>
                  <a:gd name="T68" fmla="*/ 283 w 963"/>
                  <a:gd name="T69" fmla="*/ 877 h 1216"/>
                  <a:gd name="T70" fmla="*/ 309 w 963"/>
                  <a:gd name="T71" fmla="*/ 873 h 1216"/>
                  <a:gd name="T72" fmla="*/ 334 w 963"/>
                  <a:gd name="T73" fmla="*/ 877 h 1216"/>
                  <a:gd name="T74" fmla="*/ 358 w 963"/>
                  <a:gd name="T75" fmla="*/ 890 h 1216"/>
                  <a:gd name="T76" fmla="*/ 376 w 963"/>
                  <a:gd name="T77" fmla="*/ 906 h 1216"/>
                  <a:gd name="T78" fmla="*/ 387 w 963"/>
                  <a:gd name="T79" fmla="*/ 930 h 1216"/>
                  <a:gd name="T80" fmla="*/ 391 w 963"/>
                  <a:gd name="T81" fmla="*/ 955 h 1216"/>
                  <a:gd name="T82" fmla="*/ 387 w 963"/>
                  <a:gd name="T83" fmla="*/ 981 h 1216"/>
                  <a:gd name="T84" fmla="*/ 376 w 963"/>
                  <a:gd name="T85" fmla="*/ 1003 h 1216"/>
                  <a:gd name="T86" fmla="*/ 358 w 963"/>
                  <a:gd name="T87" fmla="*/ 1022 h 1216"/>
                  <a:gd name="T88" fmla="*/ 334 w 963"/>
                  <a:gd name="T89" fmla="*/ 1034 h 1216"/>
                  <a:gd name="T90" fmla="*/ 309 w 963"/>
                  <a:gd name="T91" fmla="*/ 1038 h 1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963" h="1216">
                    <a:moveTo>
                      <a:pt x="938" y="211"/>
                    </a:moveTo>
                    <a:lnTo>
                      <a:pt x="514" y="4"/>
                    </a:lnTo>
                    <a:lnTo>
                      <a:pt x="501" y="0"/>
                    </a:lnTo>
                    <a:lnTo>
                      <a:pt x="485" y="0"/>
                    </a:lnTo>
                    <a:lnTo>
                      <a:pt x="473" y="5"/>
                    </a:lnTo>
                    <a:lnTo>
                      <a:pt x="460" y="13"/>
                    </a:lnTo>
                    <a:lnTo>
                      <a:pt x="452" y="25"/>
                    </a:lnTo>
                    <a:lnTo>
                      <a:pt x="4" y="942"/>
                    </a:lnTo>
                    <a:lnTo>
                      <a:pt x="0" y="956"/>
                    </a:lnTo>
                    <a:lnTo>
                      <a:pt x="0" y="972"/>
                    </a:lnTo>
                    <a:lnTo>
                      <a:pt x="4" y="984"/>
                    </a:lnTo>
                    <a:lnTo>
                      <a:pt x="14" y="997"/>
                    </a:lnTo>
                    <a:lnTo>
                      <a:pt x="25" y="1005"/>
                    </a:lnTo>
                    <a:lnTo>
                      <a:pt x="448" y="1212"/>
                    </a:lnTo>
                    <a:lnTo>
                      <a:pt x="462" y="1216"/>
                    </a:lnTo>
                    <a:lnTo>
                      <a:pt x="477" y="1216"/>
                    </a:lnTo>
                    <a:lnTo>
                      <a:pt x="489" y="1210"/>
                    </a:lnTo>
                    <a:lnTo>
                      <a:pt x="502" y="1202"/>
                    </a:lnTo>
                    <a:lnTo>
                      <a:pt x="510" y="1190"/>
                    </a:lnTo>
                    <a:lnTo>
                      <a:pt x="958" y="273"/>
                    </a:lnTo>
                    <a:lnTo>
                      <a:pt x="963" y="259"/>
                    </a:lnTo>
                    <a:lnTo>
                      <a:pt x="963" y="244"/>
                    </a:lnTo>
                    <a:lnTo>
                      <a:pt x="958" y="231"/>
                    </a:lnTo>
                    <a:lnTo>
                      <a:pt x="949" y="219"/>
                    </a:lnTo>
                    <a:lnTo>
                      <a:pt x="938" y="211"/>
                    </a:lnTo>
                    <a:close/>
                    <a:moveTo>
                      <a:pt x="309" y="1038"/>
                    </a:moveTo>
                    <a:lnTo>
                      <a:pt x="283" y="1034"/>
                    </a:lnTo>
                    <a:lnTo>
                      <a:pt x="261" y="1022"/>
                    </a:lnTo>
                    <a:lnTo>
                      <a:pt x="243" y="1003"/>
                    </a:lnTo>
                    <a:lnTo>
                      <a:pt x="231" y="981"/>
                    </a:lnTo>
                    <a:lnTo>
                      <a:pt x="227" y="955"/>
                    </a:lnTo>
                    <a:lnTo>
                      <a:pt x="231" y="930"/>
                    </a:lnTo>
                    <a:lnTo>
                      <a:pt x="243" y="906"/>
                    </a:lnTo>
                    <a:lnTo>
                      <a:pt x="261" y="890"/>
                    </a:lnTo>
                    <a:lnTo>
                      <a:pt x="283" y="877"/>
                    </a:lnTo>
                    <a:lnTo>
                      <a:pt x="309" y="873"/>
                    </a:lnTo>
                    <a:lnTo>
                      <a:pt x="334" y="877"/>
                    </a:lnTo>
                    <a:lnTo>
                      <a:pt x="358" y="890"/>
                    </a:lnTo>
                    <a:lnTo>
                      <a:pt x="376" y="906"/>
                    </a:lnTo>
                    <a:lnTo>
                      <a:pt x="387" y="930"/>
                    </a:lnTo>
                    <a:lnTo>
                      <a:pt x="391" y="955"/>
                    </a:lnTo>
                    <a:lnTo>
                      <a:pt x="387" y="981"/>
                    </a:lnTo>
                    <a:lnTo>
                      <a:pt x="376" y="1003"/>
                    </a:lnTo>
                    <a:lnTo>
                      <a:pt x="358" y="1022"/>
                    </a:lnTo>
                    <a:lnTo>
                      <a:pt x="334" y="1034"/>
                    </a:lnTo>
                    <a:lnTo>
                      <a:pt x="309" y="1038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8" name="Freeform 11"/>
              <p:cNvSpPr>
                <a:spLocks noEditPoints="1"/>
              </p:cNvSpPr>
              <p:nvPr/>
            </p:nvSpPr>
            <p:spPr bwMode="auto">
              <a:xfrm>
                <a:off x="3748" y="932"/>
                <a:ext cx="962" cy="1216"/>
              </a:xfrm>
              <a:custGeom>
                <a:avLst/>
                <a:gdLst>
                  <a:gd name="T0" fmla="*/ 958 w 962"/>
                  <a:gd name="T1" fmla="*/ 942 h 1216"/>
                  <a:gd name="T2" fmla="*/ 510 w 962"/>
                  <a:gd name="T3" fmla="*/ 25 h 1216"/>
                  <a:gd name="T4" fmla="*/ 502 w 962"/>
                  <a:gd name="T5" fmla="*/ 13 h 1216"/>
                  <a:gd name="T6" fmla="*/ 489 w 962"/>
                  <a:gd name="T7" fmla="*/ 5 h 1216"/>
                  <a:gd name="T8" fmla="*/ 476 w 962"/>
                  <a:gd name="T9" fmla="*/ 0 h 1216"/>
                  <a:gd name="T10" fmla="*/ 462 w 962"/>
                  <a:gd name="T11" fmla="*/ 0 h 1216"/>
                  <a:gd name="T12" fmla="*/ 448 w 962"/>
                  <a:gd name="T13" fmla="*/ 4 h 1216"/>
                  <a:gd name="T14" fmla="*/ 25 w 962"/>
                  <a:gd name="T15" fmla="*/ 211 h 1216"/>
                  <a:gd name="T16" fmla="*/ 12 w 962"/>
                  <a:gd name="T17" fmla="*/ 219 h 1216"/>
                  <a:gd name="T18" fmla="*/ 4 w 962"/>
                  <a:gd name="T19" fmla="*/ 231 h 1216"/>
                  <a:gd name="T20" fmla="*/ 0 w 962"/>
                  <a:gd name="T21" fmla="*/ 244 h 1216"/>
                  <a:gd name="T22" fmla="*/ 0 w 962"/>
                  <a:gd name="T23" fmla="*/ 259 h 1216"/>
                  <a:gd name="T24" fmla="*/ 4 w 962"/>
                  <a:gd name="T25" fmla="*/ 273 h 1216"/>
                  <a:gd name="T26" fmla="*/ 452 w 962"/>
                  <a:gd name="T27" fmla="*/ 1190 h 1216"/>
                  <a:gd name="T28" fmla="*/ 460 w 962"/>
                  <a:gd name="T29" fmla="*/ 1202 h 1216"/>
                  <a:gd name="T30" fmla="*/ 473 w 962"/>
                  <a:gd name="T31" fmla="*/ 1210 h 1216"/>
                  <a:gd name="T32" fmla="*/ 485 w 962"/>
                  <a:gd name="T33" fmla="*/ 1216 h 1216"/>
                  <a:gd name="T34" fmla="*/ 500 w 962"/>
                  <a:gd name="T35" fmla="*/ 1216 h 1216"/>
                  <a:gd name="T36" fmla="*/ 514 w 962"/>
                  <a:gd name="T37" fmla="*/ 1212 h 1216"/>
                  <a:gd name="T38" fmla="*/ 937 w 962"/>
                  <a:gd name="T39" fmla="*/ 1005 h 1216"/>
                  <a:gd name="T40" fmla="*/ 949 w 962"/>
                  <a:gd name="T41" fmla="*/ 997 h 1216"/>
                  <a:gd name="T42" fmla="*/ 957 w 962"/>
                  <a:gd name="T43" fmla="*/ 984 h 1216"/>
                  <a:gd name="T44" fmla="*/ 962 w 962"/>
                  <a:gd name="T45" fmla="*/ 972 h 1216"/>
                  <a:gd name="T46" fmla="*/ 962 w 962"/>
                  <a:gd name="T47" fmla="*/ 956 h 1216"/>
                  <a:gd name="T48" fmla="*/ 958 w 962"/>
                  <a:gd name="T49" fmla="*/ 942 h 1216"/>
                  <a:gd name="T50" fmla="*/ 759 w 962"/>
                  <a:gd name="T51" fmla="*/ 972 h 1216"/>
                  <a:gd name="T52" fmla="*/ 693 w 962"/>
                  <a:gd name="T53" fmla="*/ 1003 h 1216"/>
                  <a:gd name="T54" fmla="*/ 688 w 962"/>
                  <a:gd name="T55" fmla="*/ 1015 h 1216"/>
                  <a:gd name="T56" fmla="*/ 678 w 962"/>
                  <a:gd name="T57" fmla="*/ 1023 h 1216"/>
                  <a:gd name="T58" fmla="*/ 666 w 962"/>
                  <a:gd name="T59" fmla="*/ 1026 h 1216"/>
                  <a:gd name="T60" fmla="*/ 659 w 962"/>
                  <a:gd name="T61" fmla="*/ 1024 h 1216"/>
                  <a:gd name="T62" fmla="*/ 653 w 962"/>
                  <a:gd name="T63" fmla="*/ 1023 h 1216"/>
                  <a:gd name="T64" fmla="*/ 588 w 962"/>
                  <a:gd name="T65" fmla="*/ 1055 h 1216"/>
                  <a:gd name="T66" fmla="*/ 585 w 962"/>
                  <a:gd name="T67" fmla="*/ 1055 h 1216"/>
                  <a:gd name="T68" fmla="*/ 581 w 962"/>
                  <a:gd name="T69" fmla="*/ 1056 h 1216"/>
                  <a:gd name="T70" fmla="*/ 577 w 962"/>
                  <a:gd name="T71" fmla="*/ 1055 h 1216"/>
                  <a:gd name="T72" fmla="*/ 573 w 962"/>
                  <a:gd name="T73" fmla="*/ 1053 h 1216"/>
                  <a:gd name="T74" fmla="*/ 568 w 962"/>
                  <a:gd name="T75" fmla="*/ 1051 h 1216"/>
                  <a:gd name="T76" fmla="*/ 566 w 962"/>
                  <a:gd name="T77" fmla="*/ 1046 h 1216"/>
                  <a:gd name="T78" fmla="*/ 564 w 962"/>
                  <a:gd name="T79" fmla="*/ 1042 h 1216"/>
                  <a:gd name="T80" fmla="*/ 564 w 962"/>
                  <a:gd name="T81" fmla="*/ 1037 h 1216"/>
                  <a:gd name="T82" fmla="*/ 566 w 962"/>
                  <a:gd name="T83" fmla="*/ 1031 h 1216"/>
                  <a:gd name="T84" fmla="*/ 570 w 962"/>
                  <a:gd name="T85" fmla="*/ 1028 h 1216"/>
                  <a:gd name="T86" fmla="*/ 574 w 962"/>
                  <a:gd name="T87" fmla="*/ 1024 h 1216"/>
                  <a:gd name="T88" fmla="*/ 639 w 962"/>
                  <a:gd name="T89" fmla="*/ 992 h 1216"/>
                  <a:gd name="T90" fmla="*/ 643 w 962"/>
                  <a:gd name="T91" fmla="*/ 981 h 1216"/>
                  <a:gd name="T92" fmla="*/ 653 w 962"/>
                  <a:gd name="T93" fmla="*/ 973 h 1216"/>
                  <a:gd name="T94" fmla="*/ 666 w 962"/>
                  <a:gd name="T95" fmla="*/ 970 h 1216"/>
                  <a:gd name="T96" fmla="*/ 670 w 962"/>
                  <a:gd name="T97" fmla="*/ 970 h 1216"/>
                  <a:gd name="T98" fmla="*/ 675 w 962"/>
                  <a:gd name="T99" fmla="*/ 972 h 1216"/>
                  <a:gd name="T100" fmla="*/ 678 w 962"/>
                  <a:gd name="T101" fmla="*/ 973 h 1216"/>
                  <a:gd name="T102" fmla="*/ 743 w 962"/>
                  <a:gd name="T103" fmla="*/ 941 h 1216"/>
                  <a:gd name="T104" fmla="*/ 749 w 962"/>
                  <a:gd name="T105" fmla="*/ 940 h 1216"/>
                  <a:gd name="T106" fmla="*/ 754 w 962"/>
                  <a:gd name="T107" fmla="*/ 940 h 1216"/>
                  <a:gd name="T108" fmla="*/ 759 w 962"/>
                  <a:gd name="T109" fmla="*/ 942 h 1216"/>
                  <a:gd name="T110" fmla="*/ 763 w 962"/>
                  <a:gd name="T111" fmla="*/ 945 h 1216"/>
                  <a:gd name="T112" fmla="*/ 765 w 962"/>
                  <a:gd name="T113" fmla="*/ 949 h 1216"/>
                  <a:gd name="T114" fmla="*/ 767 w 962"/>
                  <a:gd name="T115" fmla="*/ 953 h 1216"/>
                  <a:gd name="T116" fmla="*/ 767 w 962"/>
                  <a:gd name="T117" fmla="*/ 959 h 1216"/>
                  <a:gd name="T118" fmla="*/ 765 w 962"/>
                  <a:gd name="T119" fmla="*/ 965 h 1216"/>
                  <a:gd name="T120" fmla="*/ 763 w 962"/>
                  <a:gd name="T121" fmla="*/ 967 h 1216"/>
                  <a:gd name="T122" fmla="*/ 759 w 962"/>
                  <a:gd name="T123" fmla="*/ 972 h 1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962" h="1216">
                    <a:moveTo>
                      <a:pt x="958" y="942"/>
                    </a:moveTo>
                    <a:lnTo>
                      <a:pt x="510" y="25"/>
                    </a:lnTo>
                    <a:lnTo>
                      <a:pt x="502" y="13"/>
                    </a:lnTo>
                    <a:lnTo>
                      <a:pt x="489" y="5"/>
                    </a:lnTo>
                    <a:lnTo>
                      <a:pt x="476" y="0"/>
                    </a:lnTo>
                    <a:lnTo>
                      <a:pt x="462" y="0"/>
                    </a:lnTo>
                    <a:lnTo>
                      <a:pt x="448" y="4"/>
                    </a:lnTo>
                    <a:lnTo>
                      <a:pt x="25" y="211"/>
                    </a:lnTo>
                    <a:lnTo>
                      <a:pt x="12" y="219"/>
                    </a:lnTo>
                    <a:lnTo>
                      <a:pt x="4" y="231"/>
                    </a:lnTo>
                    <a:lnTo>
                      <a:pt x="0" y="244"/>
                    </a:lnTo>
                    <a:lnTo>
                      <a:pt x="0" y="259"/>
                    </a:lnTo>
                    <a:lnTo>
                      <a:pt x="4" y="273"/>
                    </a:lnTo>
                    <a:lnTo>
                      <a:pt x="452" y="1190"/>
                    </a:lnTo>
                    <a:lnTo>
                      <a:pt x="460" y="1202"/>
                    </a:lnTo>
                    <a:lnTo>
                      <a:pt x="473" y="1210"/>
                    </a:lnTo>
                    <a:lnTo>
                      <a:pt x="485" y="1216"/>
                    </a:lnTo>
                    <a:lnTo>
                      <a:pt x="500" y="1216"/>
                    </a:lnTo>
                    <a:lnTo>
                      <a:pt x="514" y="1212"/>
                    </a:lnTo>
                    <a:lnTo>
                      <a:pt x="937" y="1005"/>
                    </a:lnTo>
                    <a:lnTo>
                      <a:pt x="949" y="997"/>
                    </a:lnTo>
                    <a:lnTo>
                      <a:pt x="957" y="984"/>
                    </a:lnTo>
                    <a:lnTo>
                      <a:pt x="962" y="972"/>
                    </a:lnTo>
                    <a:lnTo>
                      <a:pt x="962" y="956"/>
                    </a:lnTo>
                    <a:lnTo>
                      <a:pt x="958" y="942"/>
                    </a:lnTo>
                    <a:close/>
                    <a:moveTo>
                      <a:pt x="759" y="972"/>
                    </a:moveTo>
                    <a:lnTo>
                      <a:pt x="693" y="1003"/>
                    </a:lnTo>
                    <a:lnTo>
                      <a:pt x="688" y="1015"/>
                    </a:lnTo>
                    <a:lnTo>
                      <a:pt x="678" y="1023"/>
                    </a:lnTo>
                    <a:lnTo>
                      <a:pt x="666" y="1026"/>
                    </a:lnTo>
                    <a:lnTo>
                      <a:pt x="659" y="1024"/>
                    </a:lnTo>
                    <a:lnTo>
                      <a:pt x="653" y="1023"/>
                    </a:lnTo>
                    <a:lnTo>
                      <a:pt x="588" y="1055"/>
                    </a:lnTo>
                    <a:lnTo>
                      <a:pt x="585" y="1055"/>
                    </a:lnTo>
                    <a:lnTo>
                      <a:pt x="581" y="1056"/>
                    </a:lnTo>
                    <a:lnTo>
                      <a:pt x="577" y="1055"/>
                    </a:lnTo>
                    <a:lnTo>
                      <a:pt x="573" y="1053"/>
                    </a:lnTo>
                    <a:lnTo>
                      <a:pt x="568" y="1051"/>
                    </a:lnTo>
                    <a:lnTo>
                      <a:pt x="566" y="1046"/>
                    </a:lnTo>
                    <a:lnTo>
                      <a:pt x="564" y="1042"/>
                    </a:lnTo>
                    <a:lnTo>
                      <a:pt x="564" y="1037"/>
                    </a:lnTo>
                    <a:lnTo>
                      <a:pt x="566" y="1031"/>
                    </a:lnTo>
                    <a:lnTo>
                      <a:pt x="570" y="1028"/>
                    </a:lnTo>
                    <a:lnTo>
                      <a:pt x="574" y="1024"/>
                    </a:lnTo>
                    <a:lnTo>
                      <a:pt x="639" y="992"/>
                    </a:lnTo>
                    <a:lnTo>
                      <a:pt x="643" y="981"/>
                    </a:lnTo>
                    <a:lnTo>
                      <a:pt x="653" y="973"/>
                    </a:lnTo>
                    <a:lnTo>
                      <a:pt x="666" y="970"/>
                    </a:lnTo>
                    <a:lnTo>
                      <a:pt x="670" y="970"/>
                    </a:lnTo>
                    <a:lnTo>
                      <a:pt x="675" y="972"/>
                    </a:lnTo>
                    <a:lnTo>
                      <a:pt x="678" y="973"/>
                    </a:lnTo>
                    <a:lnTo>
                      <a:pt x="743" y="941"/>
                    </a:lnTo>
                    <a:lnTo>
                      <a:pt x="749" y="940"/>
                    </a:lnTo>
                    <a:lnTo>
                      <a:pt x="754" y="940"/>
                    </a:lnTo>
                    <a:lnTo>
                      <a:pt x="759" y="942"/>
                    </a:lnTo>
                    <a:lnTo>
                      <a:pt x="763" y="945"/>
                    </a:lnTo>
                    <a:lnTo>
                      <a:pt x="765" y="949"/>
                    </a:lnTo>
                    <a:lnTo>
                      <a:pt x="767" y="953"/>
                    </a:lnTo>
                    <a:lnTo>
                      <a:pt x="767" y="959"/>
                    </a:lnTo>
                    <a:lnTo>
                      <a:pt x="765" y="965"/>
                    </a:lnTo>
                    <a:lnTo>
                      <a:pt x="763" y="967"/>
                    </a:lnTo>
                    <a:lnTo>
                      <a:pt x="759" y="972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9" name="Freeform 12"/>
              <p:cNvSpPr>
                <a:spLocks/>
              </p:cNvSpPr>
              <p:nvPr/>
            </p:nvSpPr>
            <p:spPr bwMode="auto">
              <a:xfrm>
                <a:off x="755" y="1245"/>
                <a:ext cx="2821" cy="2144"/>
              </a:xfrm>
              <a:custGeom>
                <a:avLst/>
                <a:gdLst>
                  <a:gd name="T0" fmla="*/ 2059 w 2821"/>
                  <a:gd name="T1" fmla="*/ 577 h 2144"/>
                  <a:gd name="T2" fmla="*/ 2016 w 2821"/>
                  <a:gd name="T3" fmla="*/ 532 h 2144"/>
                  <a:gd name="T4" fmla="*/ 1981 w 2821"/>
                  <a:gd name="T5" fmla="*/ 517 h 2144"/>
                  <a:gd name="T6" fmla="*/ 1918 w 2821"/>
                  <a:gd name="T7" fmla="*/ 567 h 2144"/>
                  <a:gd name="T8" fmla="*/ 1804 w 2821"/>
                  <a:gd name="T9" fmla="*/ 664 h 2144"/>
                  <a:gd name="T10" fmla="*/ 1610 w 2821"/>
                  <a:gd name="T11" fmla="*/ 813 h 2144"/>
                  <a:gd name="T12" fmla="*/ 1457 w 2821"/>
                  <a:gd name="T13" fmla="*/ 868 h 2144"/>
                  <a:gd name="T14" fmla="*/ 1275 w 2821"/>
                  <a:gd name="T15" fmla="*/ 847 h 2144"/>
                  <a:gd name="T16" fmla="*/ 1142 w 2821"/>
                  <a:gd name="T17" fmla="*/ 752 h 2144"/>
                  <a:gd name="T18" fmla="*/ 1107 w 2821"/>
                  <a:gd name="T19" fmla="*/ 647 h 2144"/>
                  <a:gd name="T20" fmla="*/ 1148 w 2821"/>
                  <a:gd name="T21" fmla="*/ 535 h 2144"/>
                  <a:gd name="T22" fmla="*/ 1227 w 2821"/>
                  <a:gd name="T23" fmla="*/ 472 h 2144"/>
                  <a:gd name="T24" fmla="*/ 1342 w 2821"/>
                  <a:gd name="T25" fmla="*/ 392 h 2144"/>
                  <a:gd name="T26" fmla="*/ 1496 w 2821"/>
                  <a:gd name="T27" fmla="*/ 268 h 2144"/>
                  <a:gd name="T28" fmla="*/ 1648 w 2821"/>
                  <a:gd name="T29" fmla="*/ 120 h 2144"/>
                  <a:gd name="T30" fmla="*/ 1668 w 2821"/>
                  <a:gd name="T31" fmla="*/ 39 h 2144"/>
                  <a:gd name="T32" fmla="*/ 1489 w 2821"/>
                  <a:gd name="T33" fmla="*/ 0 h 2144"/>
                  <a:gd name="T34" fmla="*/ 1218 w 2821"/>
                  <a:gd name="T35" fmla="*/ 38 h 2144"/>
                  <a:gd name="T36" fmla="*/ 952 w 2821"/>
                  <a:gd name="T37" fmla="*/ 110 h 2144"/>
                  <a:gd name="T38" fmla="*/ 712 w 2821"/>
                  <a:gd name="T39" fmla="*/ 111 h 2144"/>
                  <a:gd name="T40" fmla="*/ 526 w 2821"/>
                  <a:gd name="T41" fmla="*/ 56 h 2144"/>
                  <a:gd name="T42" fmla="*/ 454 w 2821"/>
                  <a:gd name="T43" fmla="*/ 24 h 2144"/>
                  <a:gd name="T44" fmla="*/ 401 w 2821"/>
                  <a:gd name="T45" fmla="*/ 17 h 2144"/>
                  <a:gd name="T46" fmla="*/ 7 w 2821"/>
                  <a:gd name="T47" fmla="*/ 783 h 2144"/>
                  <a:gd name="T48" fmla="*/ 20 w 2821"/>
                  <a:gd name="T49" fmla="*/ 861 h 2144"/>
                  <a:gd name="T50" fmla="*/ 97 w 2821"/>
                  <a:gd name="T51" fmla="*/ 924 h 2144"/>
                  <a:gd name="T52" fmla="*/ 221 w 2821"/>
                  <a:gd name="T53" fmla="*/ 1039 h 2144"/>
                  <a:gd name="T54" fmla="*/ 351 w 2821"/>
                  <a:gd name="T55" fmla="*/ 1168 h 2144"/>
                  <a:gd name="T56" fmla="*/ 641 w 2821"/>
                  <a:gd name="T57" fmla="*/ 951 h 2144"/>
                  <a:gd name="T58" fmla="*/ 769 w 2821"/>
                  <a:gd name="T59" fmla="*/ 932 h 2144"/>
                  <a:gd name="T60" fmla="*/ 883 w 2821"/>
                  <a:gd name="T61" fmla="*/ 990 h 2144"/>
                  <a:gd name="T62" fmla="*/ 942 w 2821"/>
                  <a:gd name="T63" fmla="*/ 1126 h 2144"/>
                  <a:gd name="T64" fmla="*/ 995 w 2821"/>
                  <a:gd name="T65" fmla="*/ 1124 h 2144"/>
                  <a:gd name="T66" fmla="*/ 1123 w 2821"/>
                  <a:gd name="T67" fmla="*/ 1103 h 2144"/>
                  <a:gd name="T68" fmla="*/ 1236 w 2821"/>
                  <a:gd name="T69" fmla="*/ 1161 h 2144"/>
                  <a:gd name="T70" fmla="*/ 1296 w 2821"/>
                  <a:gd name="T71" fmla="*/ 1285 h 2144"/>
                  <a:gd name="T72" fmla="*/ 1356 w 2821"/>
                  <a:gd name="T73" fmla="*/ 1331 h 2144"/>
                  <a:gd name="T74" fmla="*/ 1501 w 2821"/>
                  <a:gd name="T75" fmla="*/ 1361 h 2144"/>
                  <a:gd name="T76" fmla="*/ 1586 w 2821"/>
                  <a:gd name="T77" fmla="*/ 1483 h 2144"/>
                  <a:gd name="T78" fmla="*/ 1608 w 2821"/>
                  <a:gd name="T79" fmla="*/ 1583 h 2144"/>
                  <a:gd name="T80" fmla="*/ 1737 w 2821"/>
                  <a:gd name="T81" fmla="*/ 1611 h 2144"/>
                  <a:gd name="T82" fmla="*/ 1814 w 2821"/>
                  <a:gd name="T83" fmla="*/ 1728 h 2144"/>
                  <a:gd name="T84" fmla="*/ 1787 w 2821"/>
                  <a:gd name="T85" fmla="*/ 1861 h 2144"/>
                  <a:gd name="T86" fmla="*/ 1628 w 2821"/>
                  <a:gd name="T87" fmla="*/ 2130 h 2144"/>
                  <a:gd name="T88" fmla="*/ 1769 w 2821"/>
                  <a:gd name="T89" fmla="*/ 2133 h 2144"/>
                  <a:gd name="T90" fmla="*/ 1876 w 2821"/>
                  <a:gd name="T91" fmla="*/ 2055 h 2144"/>
                  <a:gd name="T92" fmla="*/ 1952 w 2821"/>
                  <a:gd name="T93" fmla="*/ 1975 h 2144"/>
                  <a:gd name="T94" fmla="*/ 2091 w 2821"/>
                  <a:gd name="T95" fmla="*/ 1955 h 2144"/>
                  <a:gd name="T96" fmla="*/ 2188 w 2821"/>
                  <a:gd name="T97" fmla="*/ 1853 h 2144"/>
                  <a:gd name="T98" fmla="*/ 2271 w 2821"/>
                  <a:gd name="T99" fmla="*/ 1800 h 2144"/>
                  <a:gd name="T100" fmla="*/ 2404 w 2821"/>
                  <a:gd name="T101" fmla="*/ 1779 h 2144"/>
                  <a:gd name="T102" fmla="*/ 2496 w 2821"/>
                  <a:gd name="T103" fmla="*/ 1687 h 2144"/>
                  <a:gd name="T104" fmla="*/ 2560 w 2821"/>
                  <a:gd name="T105" fmla="*/ 1607 h 2144"/>
                  <a:gd name="T106" fmla="*/ 2700 w 2821"/>
                  <a:gd name="T107" fmla="*/ 1587 h 2144"/>
                  <a:gd name="T108" fmla="*/ 2794 w 2821"/>
                  <a:gd name="T109" fmla="*/ 1492 h 2144"/>
                  <a:gd name="T110" fmla="*/ 2819 w 2821"/>
                  <a:gd name="T111" fmla="*/ 1357 h 2144"/>
                  <a:gd name="T112" fmla="*/ 2736 w 2821"/>
                  <a:gd name="T113" fmla="*/ 1243 h 2144"/>
                  <a:gd name="T114" fmla="*/ 2522 w 2821"/>
                  <a:gd name="T115" fmla="*/ 1088 h 2144"/>
                  <a:gd name="T116" fmla="*/ 2312 w 2821"/>
                  <a:gd name="T117" fmla="*/ 870 h 2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821" h="2144">
                    <a:moveTo>
                      <a:pt x="2167" y="702"/>
                    </a:moveTo>
                    <a:lnTo>
                      <a:pt x="2127" y="654"/>
                    </a:lnTo>
                    <a:lnTo>
                      <a:pt x="2091" y="613"/>
                    </a:lnTo>
                    <a:lnTo>
                      <a:pt x="2059" y="577"/>
                    </a:lnTo>
                    <a:lnTo>
                      <a:pt x="2051" y="567"/>
                    </a:lnTo>
                    <a:lnTo>
                      <a:pt x="2040" y="556"/>
                    </a:lnTo>
                    <a:lnTo>
                      <a:pt x="2029" y="545"/>
                    </a:lnTo>
                    <a:lnTo>
                      <a:pt x="2016" y="532"/>
                    </a:lnTo>
                    <a:lnTo>
                      <a:pt x="2005" y="522"/>
                    </a:lnTo>
                    <a:lnTo>
                      <a:pt x="1997" y="517"/>
                    </a:lnTo>
                    <a:lnTo>
                      <a:pt x="1990" y="514"/>
                    </a:lnTo>
                    <a:lnTo>
                      <a:pt x="1981" y="517"/>
                    </a:lnTo>
                    <a:lnTo>
                      <a:pt x="1969" y="524"/>
                    </a:lnTo>
                    <a:lnTo>
                      <a:pt x="1954" y="536"/>
                    </a:lnTo>
                    <a:lnTo>
                      <a:pt x="1937" y="550"/>
                    </a:lnTo>
                    <a:lnTo>
                      <a:pt x="1918" y="567"/>
                    </a:lnTo>
                    <a:lnTo>
                      <a:pt x="1898" y="584"/>
                    </a:lnTo>
                    <a:lnTo>
                      <a:pt x="1872" y="607"/>
                    </a:lnTo>
                    <a:lnTo>
                      <a:pt x="1840" y="634"/>
                    </a:lnTo>
                    <a:lnTo>
                      <a:pt x="1804" y="664"/>
                    </a:lnTo>
                    <a:lnTo>
                      <a:pt x="1764" y="697"/>
                    </a:lnTo>
                    <a:lnTo>
                      <a:pt x="1718" y="733"/>
                    </a:lnTo>
                    <a:lnTo>
                      <a:pt x="1666" y="772"/>
                    </a:lnTo>
                    <a:lnTo>
                      <a:pt x="1610" y="813"/>
                    </a:lnTo>
                    <a:lnTo>
                      <a:pt x="1576" y="833"/>
                    </a:lnTo>
                    <a:lnTo>
                      <a:pt x="1539" y="850"/>
                    </a:lnTo>
                    <a:lnTo>
                      <a:pt x="1499" y="861"/>
                    </a:lnTo>
                    <a:lnTo>
                      <a:pt x="1457" y="868"/>
                    </a:lnTo>
                    <a:lnTo>
                      <a:pt x="1413" y="871"/>
                    </a:lnTo>
                    <a:lnTo>
                      <a:pt x="1365" y="868"/>
                    </a:lnTo>
                    <a:lnTo>
                      <a:pt x="1320" y="860"/>
                    </a:lnTo>
                    <a:lnTo>
                      <a:pt x="1275" y="847"/>
                    </a:lnTo>
                    <a:lnTo>
                      <a:pt x="1235" y="829"/>
                    </a:lnTo>
                    <a:lnTo>
                      <a:pt x="1198" y="806"/>
                    </a:lnTo>
                    <a:lnTo>
                      <a:pt x="1167" y="779"/>
                    </a:lnTo>
                    <a:lnTo>
                      <a:pt x="1142" y="752"/>
                    </a:lnTo>
                    <a:lnTo>
                      <a:pt x="1125" y="722"/>
                    </a:lnTo>
                    <a:lnTo>
                      <a:pt x="1114" y="696"/>
                    </a:lnTo>
                    <a:lnTo>
                      <a:pt x="1109" y="671"/>
                    </a:lnTo>
                    <a:lnTo>
                      <a:pt x="1107" y="647"/>
                    </a:lnTo>
                    <a:lnTo>
                      <a:pt x="1109" y="627"/>
                    </a:lnTo>
                    <a:lnTo>
                      <a:pt x="1116" y="593"/>
                    </a:lnTo>
                    <a:lnTo>
                      <a:pt x="1130" y="563"/>
                    </a:lnTo>
                    <a:lnTo>
                      <a:pt x="1148" y="535"/>
                    </a:lnTo>
                    <a:lnTo>
                      <a:pt x="1171" y="511"/>
                    </a:lnTo>
                    <a:lnTo>
                      <a:pt x="1198" y="492"/>
                    </a:lnTo>
                    <a:lnTo>
                      <a:pt x="1209" y="484"/>
                    </a:lnTo>
                    <a:lnTo>
                      <a:pt x="1227" y="472"/>
                    </a:lnTo>
                    <a:lnTo>
                      <a:pt x="1250" y="457"/>
                    </a:lnTo>
                    <a:lnTo>
                      <a:pt x="1277" y="439"/>
                    </a:lnTo>
                    <a:lnTo>
                      <a:pt x="1307" y="417"/>
                    </a:lnTo>
                    <a:lnTo>
                      <a:pt x="1342" y="392"/>
                    </a:lnTo>
                    <a:lnTo>
                      <a:pt x="1378" y="364"/>
                    </a:lnTo>
                    <a:lnTo>
                      <a:pt x="1417" y="334"/>
                    </a:lnTo>
                    <a:lnTo>
                      <a:pt x="1456" y="302"/>
                    </a:lnTo>
                    <a:lnTo>
                      <a:pt x="1496" y="268"/>
                    </a:lnTo>
                    <a:lnTo>
                      <a:pt x="1536" y="232"/>
                    </a:lnTo>
                    <a:lnTo>
                      <a:pt x="1575" y="196"/>
                    </a:lnTo>
                    <a:lnTo>
                      <a:pt x="1612" y="157"/>
                    </a:lnTo>
                    <a:lnTo>
                      <a:pt x="1648" y="120"/>
                    </a:lnTo>
                    <a:lnTo>
                      <a:pt x="1682" y="80"/>
                    </a:lnTo>
                    <a:lnTo>
                      <a:pt x="1690" y="70"/>
                    </a:lnTo>
                    <a:lnTo>
                      <a:pt x="1698" y="60"/>
                    </a:lnTo>
                    <a:lnTo>
                      <a:pt x="1668" y="39"/>
                    </a:lnTo>
                    <a:lnTo>
                      <a:pt x="1630" y="23"/>
                    </a:lnTo>
                    <a:lnTo>
                      <a:pt x="1589" y="10"/>
                    </a:lnTo>
                    <a:lnTo>
                      <a:pt x="1542" y="3"/>
                    </a:lnTo>
                    <a:lnTo>
                      <a:pt x="1489" y="0"/>
                    </a:lnTo>
                    <a:lnTo>
                      <a:pt x="1425" y="3"/>
                    </a:lnTo>
                    <a:lnTo>
                      <a:pt x="1358" y="11"/>
                    </a:lnTo>
                    <a:lnTo>
                      <a:pt x="1289" y="24"/>
                    </a:lnTo>
                    <a:lnTo>
                      <a:pt x="1218" y="38"/>
                    </a:lnTo>
                    <a:lnTo>
                      <a:pt x="1149" y="56"/>
                    </a:lnTo>
                    <a:lnTo>
                      <a:pt x="1080" y="75"/>
                    </a:lnTo>
                    <a:lnTo>
                      <a:pt x="1012" y="95"/>
                    </a:lnTo>
                    <a:lnTo>
                      <a:pt x="952" y="110"/>
                    </a:lnTo>
                    <a:lnTo>
                      <a:pt x="892" y="118"/>
                    </a:lnTo>
                    <a:lnTo>
                      <a:pt x="830" y="121"/>
                    </a:lnTo>
                    <a:lnTo>
                      <a:pt x="769" y="118"/>
                    </a:lnTo>
                    <a:lnTo>
                      <a:pt x="712" y="111"/>
                    </a:lnTo>
                    <a:lnTo>
                      <a:pt x="658" y="100"/>
                    </a:lnTo>
                    <a:lnTo>
                      <a:pt x="609" y="86"/>
                    </a:lnTo>
                    <a:lnTo>
                      <a:pt x="565" y="71"/>
                    </a:lnTo>
                    <a:lnTo>
                      <a:pt x="526" y="56"/>
                    </a:lnTo>
                    <a:lnTo>
                      <a:pt x="493" y="41"/>
                    </a:lnTo>
                    <a:lnTo>
                      <a:pt x="466" y="28"/>
                    </a:lnTo>
                    <a:lnTo>
                      <a:pt x="460" y="25"/>
                    </a:lnTo>
                    <a:lnTo>
                      <a:pt x="454" y="24"/>
                    </a:lnTo>
                    <a:lnTo>
                      <a:pt x="450" y="21"/>
                    </a:lnTo>
                    <a:lnTo>
                      <a:pt x="436" y="16"/>
                    </a:lnTo>
                    <a:lnTo>
                      <a:pt x="421" y="14"/>
                    </a:lnTo>
                    <a:lnTo>
                      <a:pt x="401" y="17"/>
                    </a:lnTo>
                    <a:lnTo>
                      <a:pt x="383" y="25"/>
                    </a:lnTo>
                    <a:lnTo>
                      <a:pt x="369" y="36"/>
                    </a:lnTo>
                    <a:lnTo>
                      <a:pt x="358" y="53"/>
                    </a:lnTo>
                    <a:lnTo>
                      <a:pt x="7" y="783"/>
                    </a:lnTo>
                    <a:lnTo>
                      <a:pt x="0" y="804"/>
                    </a:lnTo>
                    <a:lnTo>
                      <a:pt x="0" y="825"/>
                    </a:lnTo>
                    <a:lnTo>
                      <a:pt x="7" y="845"/>
                    </a:lnTo>
                    <a:lnTo>
                      <a:pt x="20" y="861"/>
                    </a:lnTo>
                    <a:lnTo>
                      <a:pt x="38" y="874"/>
                    </a:lnTo>
                    <a:lnTo>
                      <a:pt x="53" y="885"/>
                    </a:lnTo>
                    <a:lnTo>
                      <a:pt x="74" y="902"/>
                    </a:lnTo>
                    <a:lnTo>
                      <a:pt x="97" y="924"/>
                    </a:lnTo>
                    <a:lnTo>
                      <a:pt x="125" y="949"/>
                    </a:lnTo>
                    <a:lnTo>
                      <a:pt x="156" y="976"/>
                    </a:lnTo>
                    <a:lnTo>
                      <a:pt x="188" y="1007"/>
                    </a:lnTo>
                    <a:lnTo>
                      <a:pt x="221" y="1039"/>
                    </a:lnTo>
                    <a:lnTo>
                      <a:pt x="254" y="1071"/>
                    </a:lnTo>
                    <a:lnTo>
                      <a:pt x="288" y="1104"/>
                    </a:lnTo>
                    <a:lnTo>
                      <a:pt x="321" y="1138"/>
                    </a:lnTo>
                    <a:lnTo>
                      <a:pt x="351" y="1168"/>
                    </a:lnTo>
                    <a:lnTo>
                      <a:pt x="380" y="1199"/>
                    </a:lnTo>
                    <a:lnTo>
                      <a:pt x="589" y="990"/>
                    </a:lnTo>
                    <a:lnTo>
                      <a:pt x="614" y="968"/>
                    </a:lnTo>
                    <a:lnTo>
                      <a:pt x="641" y="951"/>
                    </a:lnTo>
                    <a:lnTo>
                      <a:pt x="672" y="939"/>
                    </a:lnTo>
                    <a:lnTo>
                      <a:pt x="704" y="932"/>
                    </a:lnTo>
                    <a:lnTo>
                      <a:pt x="736" y="929"/>
                    </a:lnTo>
                    <a:lnTo>
                      <a:pt x="769" y="932"/>
                    </a:lnTo>
                    <a:lnTo>
                      <a:pt x="801" y="939"/>
                    </a:lnTo>
                    <a:lnTo>
                      <a:pt x="830" y="951"/>
                    </a:lnTo>
                    <a:lnTo>
                      <a:pt x="858" y="968"/>
                    </a:lnTo>
                    <a:lnTo>
                      <a:pt x="883" y="990"/>
                    </a:lnTo>
                    <a:lnTo>
                      <a:pt x="908" y="1020"/>
                    </a:lnTo>
                    <a:lnTo>
                      <a:pt x="926" y="1053"/>
                    </a:lnTo>
                    <a:lnTo>
                      <a:pt x="938" y="1089"/>
                    </a:lnTo>
                    <a:lnTo>
                      <a:pt x="942" y="1126"/>
                    </a:lnTo>
                    <a:lnTo>
                      <a:pt x="941" y="1163"/>
                    </a:lnTo>
                    <a:lnTo>
                      <a:pt x="942" y="1161"/>
                    </a:lnTo>
                    <a:lnTo>
                      <a:pt x="967" y="1140"/>
                    </a:lnTo>
                    <a:lnTo>
                      <a:pt x="995" y="1124"/>
                    </a:lnTo>
                    <a:lnTo>
                      <a:pt x="1026" y="1111"/>
                    </a:lnTo>
                    <a:lnTo>
                      <a:pt x="1057" y="1103"/>
                    </a:lnTo>
                    <a:lnTo>
                      <a:pt x="1089" y="1100"/>
                    </a:lnTo>
                    <a:lnTo>
                      <a:pt x="1123" y="1103"/>
                    </a:lnTo>
                    <a:lnTo>
                      <a:pt x="1155" y="1111"/>
                    </a:lnTo>
                    <a:lnTo>
                      <a:pt x="1184" y="1124"/>
                    </a:lnTo>
                    <a:lnTo>
                      <a:pt x="1211" y="1140"/>
                    </a:lnTo>
                    <a:lnTo>
                      <a:pt x="1236" y="1161"/>
                    </a:lnTo>
                    <a:lnTo>
                      <a:pt x="1260" y="1189"/>
                    </a:lnTo>
                    <a:lnTo>
                      <a:pt x="1278" y="1219"/>
                    </a:lnTo>
                    <a:lnTo>
                      <a:pt x="1289" y="1251"/>
                    </a:lnTo>
                    <a:lnTo>
                      <a:pt x="1296" y="1285"/>
                    </a:lnTo>
                    <a:lnTo>
                      <a:pt x="1297" y="1319"/>
                    </a:lnTo>
                    <a:lnTo>
                      <a:pt x="1292" y="1353"/>
                    </a:lnTo>
                    <a:lnTo>
                      <a:pt x="1324" y="1339"/>
                    </a:lnTo>
                    <a:lnTo>
                      <a:pt x="1356" y="1331"/>
                    </a:lnTo>
                    <a:lnTo>
                      <a:pt x="1390" y="1326"/>
                    </a:lnTo>
                    <a:lnTo>
                      <a:pt x="1429" y="1331"/>
                    </a:lnTo>
                    <a:lnTo>
                      <a:pt x="1467" y="1342"/>
                    </a:lnTo>
                    <a:lnTo>
                      <a:pt x="1501" y="1361"/>
                    </a:lnTo>
                    <a:lnTo>
                      <a:pt x="1532" y="1386"/>
                    </a:lnTo>
                    <a:lnTo>
                      <a:pt x="1557" y="1415"/>
                    </a:lnTo>
                    <a:lnTo>
                      <a:pt x="1574" y="1449"/>
                    </a:lnTo>
                    <a:lnTo>
                      <a:pt x="1586" y="1483"/>
                    </a:lnTo>
                    <a:lnTo>
                      <a:pt x="1590" y="1519"/>
                    </a:lnTo>
                    <a:lnTo>
                      <a:pt x="1589" y="1555"/>
                    </a:lnTo>
                    <a:lnTo>
                      <a:pt x="1580" y="1590"/>
                    </a:lnTo>
                    <a:lnTo>
                      <a:pt x="1608" y="1583"/>
                    </a:lnTo>
                    <a:lnTo>
                      <a:pt x="1636" y="1580"/>
                    </a:lnTo>
                    <a:lnTo>
                      <a:pt x="1671" y="1585"/>
                    </a:lnTo>
                    <a:lnTo>
                      <a:pt x="1705" y="1594"/>
                    </a:lnTo>
                    <a:lnTo>
                      <a:pt x="1737" y="1611"/>
                    </a:lnTo>
                    <a:lnTo>
                      <a:pt x="1764" y="1633"/>
                    </a:lnTo>
                    <a:lnTo>
                      <a:pt x="1787" y="1662"/>
                    </a:lnTo>
                    <a:lnTo>
                      <a:pt x="1804" y="1693"/>
                    </a:lnTo>
                    <a:lnTo>
                      <a:pt x="1814" y="1728"/>
                    </a:lnTo>
                    <a:lnTo>
                      <a:pt x="1818" y="1761"/>
                    </a:lnTo>
                    <a:lnTo>
                      <a:pt x="1814" y="1796"/>
                    </a:lnTo>
                    <a:lnTo>
                      <a:pt x="1804" y="1829"/>
                    </a:lnTo>
                    <a:lnTo>
                      <a:pt x="1787" y="1861"/>
                    </a:lnTo>
                    <a:lnTo>
                      <a:pt x="1764" y="1889"/>
                    </a:lnTo>
                    <a:lnTo>
                      <a:pt x="1562" y="2091"/>
                    </a:lnTo>
                    <a:lnTo>
                      <a:pt x="1594" y="2114"/>
                    </a:lnTo>
                    <a:lnTo>
                      <a:pt x="1628" y="2130"/>
                    </a:lnTo>
                    <a:lnTo>
                      <a:pt x="1664" y="2140"/>
                    </a:lnTo>
                    <a:lnTo>
                      <a:pt x="1703" y="2144"/>
                    </a:lnTo>
                    <a:lnTo>
                      <a:pt x="1736" y="2141"/>
                    </a:lnTo>
                    <a:lnTo>
                      <a:pt x="1769" y="2133"/>
                    </a:lnTo>
                    <a:lnTo>
                      <a:pt x="1800" y="2121"/>
                    </a:lnTo>
                    <a:lnTo>
                      <a:pt x="1827" y="2103"/>
                    </a:lnTo>
                    <a:lnTo>
                      <a:pt x="1854" y="2080"/>
                    </a:lnTo>
                    <a:lnTo>
                      <a:pt x="1876" y="2055"/>
                    </a:lnTo>
                    <a:lnTo>
                      <a:pt x="1893" y="2026"/>
                    </a:lnTo>
                    <a:lnTo>
                      <a:pt x="1905" y="1996"/>
                    </a:lnTo>
                    <a:lnTo>
                      <a:pt x="1913" y="1964"/>
                    </a:lnTo>
                    <a:lnTo>
                      <a:pt x="1952" y="1975"/>
                    </a:lnTo>
                    <a:lnTo>
                      <a:pt x="1994" y="1979"/>
                    </a:lnTo>
                    <a:lnTo>
                      <a:pt x="2027" y="1976"/>
                    </a:lnTo>
                    <a:lnTo>
                      <a:pt x="2060" y="1968"/>
                    </a:lnTo>
                    <a:lnTo>
                      <a:pt x="2091" y="1955"/>
                    </a:lnTo>
                    <a:lnTo>
                      <a:pt x="2119" y="1937"/>
                    </a:lnTo>
                    <a:lnTo>
                      <a:pt x="2145" y="1915"/>
                    </a:lnTo>
                    <a:lnTo>
                      <a:pt x="2170" y="1886"/>
                    </a:lnTo>
                    <a:lnTo>
                      <a:pt x="2188" y="1853"/>
                    </a:lnTo>
                    <a:lnTo>
                      <a:pt x="2201" y="1817"/>
                    </a:lnTo>
                    <a:lnTo>
                      <a:pt x="2206" y="1778"/>
                    </a:lnTo>
                    <a:lnTo>
                      <a:pt x="2238" y="1792"/>
                    </a:lnTo>
                    <a:lnTo>
                      <a:pt x="2271" y="1800"/>
                    </a:lnTo>
                    <a:lnTo>
                      <a:pt x="2306" y="1803"/>
                    </a:lnTo>
                    <a:lnTo>
                      <a:pt x="2341" y="1800"/>
                    </a:lnTo>
                    <a:lnTo>
                      <a:pt x="2373" y="1793"/>
                    </a:lnTo>
                    <a:lnTo>
                      <a:pt x="2404" y="1779"/>
                    </a:lnTo>
                    <a:lnTo>
                      <a:pt x="2432" y="1761"/>
                    </a:lnTo>
                    <a:lnTo>
                      <a:pt x="2459" y="1739"/>
                    </a:lnTo>
                    <a:lnTo>
                      <a:pt x="2479" y="1714"/>
                    </a:lnTo>
                    <a:lnTo>
                      <a:pt x="2496" y="1687"/>
                    </a:lnTo>
                    <a:lnTo>
                      <a:pt x="2509" y="1657"/>
                    </a:lnTo>
                    <a:lnTo>
                      <a:pt x="2517" y="1626"/>
                    </a:lnTo>
                    <a:lnTo>
                      <a:pt x="2520" y="1594"/>
                    </a:lnTo>
                    <a:lnTo>
                      <a:pt x="2560" y="1607"/>
                    </a:lnTo>
                    <a:lnTo>
                      <a:pt x="2601" y="1611"/>
                    </a:lnTo>
                    <a:lnTo>
                      <a:pt x="2636" y="1608"/>
                    </a:lnTo>
                    <a:lnTo>
                      <a:pt x="2668" y="1600"/>
                    </a:lnTo>
                    <a:lnTo>
                      <a:pt x="2700" y="1587"/>
                    </a:lnTo>
                    <a:lnTo>
                      <a:pt x="2728" y="1569"/>
                    </a:lnTo>
                    <a:lnTo>
                      <a:pt x="2754" y="1547"/>
                    </a:lnTo>
                    <a:lnTo>
                      <a:pt x="2776" y="1521"/>
                    </a:lnTo>
                    <a:lnTo>
                      <a:pt x="2794" y="1492"/>
                    </a:lnTo>
                    <a:lnTo>
                      <a:pt x="2807" y="1460"/>
                    </a:lnTo>
                    <a:lnTo>
                      <a:pt x="2817" y="1426"/>
                    </a:lnTo>
                    <a:lnTo>
                      <a:pt x="2821" y="1392"/>
                    </a:lnTo>
                    <a:lnTo>
                      <a:pt x="2819" y="1357"/>
                    </a:lnTo>
                    <a:lnTo>
                      <a:pt x="2814" y="1324"/>
                    </a:lnTo>
                    <a:lnTo>
                      <a:pt x="2803" y="1293"/>
                    </a:lnTo>
                    <a:lnTo>
                      <a:pt x="2787" y="1265"/>
                    </a:lnTo>
                    <a:lnTo>
                      <a:pt x="2736" y="1243"/>
                    </a:lnTo>
                    <a:lnTo>
                      <a:pt x="2683" y="1213"/>
                    </a:lnTo>
                    <a:lnTo>
                      <a:pt x="2631" y="1176"/>
                    </a:lnTo>
                    <a:lnTo>
                      <a:pt x="2577" y="1133"/>
                    </a:lnTo>
                    <a:lnTo>
                      <a:pt x="2522" y="1088"/>
                    </a:lnTo>
                    <a:lnTo>
                      <a:pt x="2468" y="1036"/>
                    </a:lnTo>
                    <a:lnTo>
                      <a:pt x="2416" y="982"/>
                    </a:lnTo>
                    <a:lnTo>
                      <a:pt x="2363" y="926"/>
                    </a:lnTo>
                    <a:lnTo>
                      <a:pt x="2312" y="870"/>
                    </a:lnTo>
                    <a:lnTo>
                      <a:pt x="2262" y="813"/>
                    </a:lnTo>
                    <a:lnTo>
                      <a:pt x="2213" y="756"/>
                    </a:lnTo>
                    <a:lnTo>
                      <a:pt x="2167" y="702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0" name="Freeform 13"/>
              <p:cNvSpPr>
                <a:spLocks/>
              </p:cNvSpPr>
              <p:nvPr/>
            </p:nvSpPr>
            <p:spPr bwMode="auto">
              <a:xfrm>
                <a:off x="1907" y="1213"/>
                <a:ext cx="2211" cy="1271"/>
              </a:xfrm>
              <a:custGeom>
                <a:avLst/>
                <a:gdLst>
                  <a:gd name="T0" fmla="*/ 1843 w 2211"/>
                  <a:gd name="T1" fmla="*/ 91 h 1271"/>
                  <a:gd name="T2" fmla="*/ 1806 w 2211"/>
                  <a:gd name="T3" fmla="*/ 80 h 1271"/>
                  <a:gd name="T4" fmla="*/ 1774 w 2211"/>
                  <a:gd name="T5" fmla="*/ 92 h 1271"/>
                  <a:gd name="T6" fmla="*/ 1687 w 2211"/>
                  <a:gd name="T7" fmla="*/ 130 h 1271"/>
                  <a:gd name="T8" fmla="*/ 1560 w 2211"/>
                  <a:gd name="T9" fmla="*/ 168 h 1271"/>
                  <a:gd name="T10" fmla="*/ 1402 w 2211"/>
                  <a:gd name="T11" fmla="*/ 185 h 1271"/>
                  <a:gd name="T12" fmla="*/ 1215 w 2211"/>
                  <a:gd name="T13" fmla="*/ 159 h 1271"/>
                  <a:gd name="T14" fmla="*/ 1039 w 2211"/>
                  <a:gd name="T15" fmla="*/ 85 h 1271"/>
                  <a:gd name="T16" fmla="*/ 888 w 2211"/>
                  <a:gd name="T17" fmla="*/ 17 h 1271"/>
                  <a:gd name="T18" fmla="*/ 759 w 2211"/>
                  <a:gd name="T19" fmla="*/ 3 h 1271"/>
                  <a:gd name="T20" fmla="*/ 653 w 2211"/>
                  <a:gd name="T21" fmla="*/ 50 h 1271"/>
                  <a:gd name="T22" fmla="*/ 570 w 2211"/>
                  <a:gd name="T23" fmla="*/ 131 h 1271"/>
                  <a:gd name="T24" fmla="*/ 495 w 2211"/>
                  <a:gd name="T25" fmla="*/ 217 h 1271"/>
                  <a:gd name="T26" fmla="*/ 378 w 2211"/>
                  <a:gd name="T27" fmla="*/ 327 h 1271"/>
                  <a:gd name="T28" fmla="*/ 261 w 2211"/>
                  <a:gd name="T29" fmla="*/ 424 h 1271"/>
                  <a:gd name="T30" fmla="*/ 157 w 2211"/>
                  <a:gd name="T31" fmla="*/ 502 h 1271"/>
                  <a:gd name="T32" fmla="*/ 83 w 2211"/>
                  <a:gd name="T33" fmla="*/ 552 h 1271"/>
                  <a:gd name="T34" fmla="*/ 36 w 2211"/>
                  <a:gd name="T35" fmla="*/ 588 h 1271"/>
                  <a:gd name="T36" fmla="*/ 3 w 2211"/>
                  <a:gd name="T37" fmla="*/ 650 h 1271"/>
                  <a:gd name="T38" fmla="*/ 8 w 2211"/>
                  <a:gd name="T39" fmla="*/ 727 h 1271"/>
                  <a:gd name="T40" fmla="*/ 73 w 2211"/>
                  <a:gd name="T41" fmla="*/ 803 h 1271"/>
                  <a:gd name="T42" fmla="*/ 180 w 2211"/>
                  <a:gd name="T43" fmla="*/ 850 h 1271"/>
                  <a:gd name="T44" fmla="*/ 298 w 2211"/>
                  <a:gd name="T45" fmla="*/ 857 h 1271"/>
                  <a:gd name="T46" fmla="*/ 402 w 2211"/>
                  <a:gd name="T47" fmla="*/ 828 h 1271"/>
                  <a:gd name="T48" fmla="*/ 548 w 2211"/>
                  <a:gd name="T49" fmla="*/ 724 h 1271"/>
                  <a:gd name="T50" fmla="*/ 673 w 2211"/>
                  <a:gd name="T51" fmla="*/ 621 h 1271"/>
                  <a:gd name="T52" fmla="*/ 756 w 2211"/>
                  <a:gd name="T53" fmla="*/ 549 h 1271"/>
                  <a:gd name="T54" fmla="*/ 810 w 2211"/>
                  <a:gd name="T55" fmla="*/ 510 h 1271"/>
                  <a:gd name="T56" fmla="*/ 852 w 2211"/>
                  <a:gd name="T57" fmla="*/ 504 h 1271"/>
                  <a:gd name="T58" fmla="*/ 897 w 2211"/>
                  <a:gd name="T59" fmla="*/ 536 h 1271"/>
                  <a:gd name="T60" fmla="*/ 972 w 2211"/>
                  <a:gd name="T61" fmla="*/ 617 h 1271"/>
                  <a:gd name="T62" fmla="*/ 1093 w 2211"/>
                  <a:gd name="T63" fmla="*/ 759 h 1271"/>
                  <a:gd name="T64" fmla="*/ 1237 w 2211"/>
                  <a:gd name="T65" fmla="*/ 921 h 1271"/>
                  <a:gd name="T66" fmla="*/ 1393 w 2211"/>
                  <a:gd name="T67" fmla="*/ 1079 h 1271"/>
                  <a:gd name="T68" fmla="*/ 1548 w 2211"/>
                  <a:gd name="T69" fmla="*/ 1203 h 1271"/>
                  <a:gd name="T70" fmla="*/ 1660 w 2211"/>
                  <a:gd name="T71" fmla="*/ 1260 h 1271"/>
                  <a:gd name="T72" fmla="*/ 1757 w 2211"/>
                  <a:gd name="T73" fmla="*/ 1268 h 1271"/>
                  <a:gd name="T74" fmla="*/ 1837 w 2211"/>
                  <a:gd name="T75" fmla="*/ 1226 h 1271"/>
                  <a:gd name="T76" fmla="*/ 1914 w 2211"/>
                  <a:gd name="T77" fmla="*/ 1147 h 1271"/>
                  <a:gd name="T78" fmla="*/ 2009 w 2211"/>
                  <a:gd name="T79" fmla="*/ 1056 h 1271"/>
                  <a:gd name="T80" fmla="*/ 2099 w 2211"/>
                  <a:gd name="T81" fmla="*/ 970 h 1271"/>
                  <a:gd name="T82" fmla="*/ 2169 w 2211"/>
                  <a:gd name="T83" fmla="*/ 909 h 1271"/>
                  <a:gd name="T84" fmla="*/ 2206 w 2211"/>
                  <a:gd name="T85" fmla="*/ 877 h 1271"/>
                  <a:gd name="T86" fmla="*/ 2207 w 2211"/>
                  <a:gd name="T87" fmla="*/ 835 h 1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211" h="1271">
                    <a:moveTo>
                      <a:pt x="2207" y="835"/>
                    </a:moveTo>
                    <a:lnTo>
                      <a:pt x="1855" y="105"/>
                    </a:lnTo>
                    <a:lnTo>
                      <a:pt x="1843" y="91"/>
                    </a:lnTo>
                    <a:lnTo>
                      <a:pt x="1830" y="82"/>
                    </a:lnTo>
                    <a:lnTo>
                      <a:pt x="1813" y="78"/>
                    </a:lnTo>
                    <a:lnTo>
                      <a:pt x="1806" y="80"/>
                    </a:lnTo>
                    <a:lnTo>
                      <a:pt x="1799" y="81"/>
                    </a:lnTo>
                    <a:lnTo>
                      <a:pt x="1792" y="84"/>
                    </a:lnTo>
                    <a:lnTo>
                      <a:pt x="1774" y="92"/>
                    </a:lnTo>
                    <a:lnTo>
                      <a:pt x="1751" y="103"/>
                    </a:lnTo>
                    <a:lnTo>
                      <a:pt x="1721" y="116"/>
                    </a:lnTo>
                    <a:lnTo>
                      <a:pt x="1687" y="130"/>
                    </a:lnTo>
                    <a:lnTo>
                      <a:pt x="1649" y="143"/>
                    </a:lnTo>
                    <a:lnTo>
                      <a:pt x="1606" y="156"/>
                    </a:lnTo>
                    <a:lnTo>
                      <a:pt x="1560" y="168"/>
                    </a:lnTo>
                    <a:lnTo>
                      <a:pt x="1511" y="177"/>
                    </a:lnTo>
                    <a:lnTo>
                      <a:pt x="1458" y="184"/>
                    </a:lnTo>
                    <a:lnTo>
                      <a:pt x="1402" y="185"/>
                    </a:lnTo>
                    <a:lnTo>
                      <a:pt x="1343" y="182"/>
                    </a:lnTo>
                    <a:lnTo>
                      <a:pt x="1280" y="174"/>
                    </a:lnTo>
                    <a:lnTo>
                      <a:pt x="1215" y="159"/>
                    </a:lnTo>
                    <a:lnTo>
                      <a:pt x="1153" y="136"/>
                    </a:lnTo>
                    <a:lnTo>
                      <a:pt x="1094" y="112"/>
                    </a:lnTo>
                    <a:lnTo>
                      <a:pt x="1039" y="85"/>
                    </a:lnTo>
                    <a:lnTo>
                      <a:pt x="986" y="60"/>
                    </a:lnTo>
                    <a:lnTo>
                      <a:pt x="936" y="37"/>
                    </a:lnTo>
                    <a:lnTo>
                      <a:pt x="888" y="17"/>
                    </a:lnTo>
                    <a:lnTo>
                      <a:pt x="840" y="5"/>
                    </a:lnTo>
                    <a:lnTo>
                      <a:pt x="793" y="0"/>
                    </a:lnTo>
                    <a:lnTo>
                      <a:pt x="759" y="3"/>
                    </a:lnTo>
                    <a:lnTo>
                      <a:pt x="724" y="12"/>
                    </a:lnTo>
                    <a:lnTo>
                      <a:pt x="689" y="28"/>
                    </a:lnTo>
                    <a:lnTo>
                      <a:pt x="653" y="50"/>
                    </a:lnTo>
                    <a:lnTo>
                      <a:pt x="616" y="82"/>
                    </a:lnTo>
                    <a:lnTo>
                      <a:pt x="578" y="123"/>
                    </a:lnTo>
                    <a:lnTo>
                      <a:pt x="570" y="131"/>
                    </a:lnTo>
                    <a:lnTo>
                      <a:pt x="563" y="139"/>
                    </a:lnTo>
                    <a:lnTo>
                      <a:pt x="531" y="178"/>
                    </a:lnTo>
                    <a:lnTo>
                      <a:pt x="495" y="217"/>
                    </a:lnTo>
                    <a:lnTo>
                      <a:pt x="458" y="255"/>
                    </a:lnTo>
                    <a:lnTo>
                      <a:pt x="419" y="292"/>
                    </a:lnTo>
                    <a:lnTo>
                      <a:pt x="378" y="327"/>
                    </a:lnTo>
                    <a:lnTo>
                      <a:pt x="340" y="361"/>
                    </a:lnTo>
                    <a:lnTo>
                      <a:pt x="299" y="393"/>
                    </a:lnTo>
                    <a:lnTo>
                      <a:pt x="261" y="424"/>
                    </a:lnTo>
                    <a:lnTo>
                      <a:pt x="223" y="453"/>
                    </a:lnTo>
                    <a:lnTo>
                      <a:pt x="188" y="479"/>
                    </a:lnTo>
                    <a:lnTo>
                      <a:pt x="157" y="502"/>
                    </a:lnTo>
                    <a:lnTo>
                      <a:pt x="127" y="523"/>
                    </a:lnTo>
                    <a:lnTo>
                      <a:pt x="102" y="539"/>
                    </a:lnTo>
                    <a:lnTo>
                      <a:pt x="83" y="552"/>
                    </a:lnTo>
                    <a:lnTo>
                      <a:pt x="68" y="561"/>
                    </a:lnTo>
                    <a:lnTo>
                      <a:pt x="51" y="572"/>
                    </a:lnTo>
                    <a:lnTo>
                      <a:pt x="36" y="588"/>
                    </a:lnTo>
                    <a:lnTo>
                      <a:pt x="22" y="606"/>
                    </a:lnTo>
                    <a:lnTo>
                      <a:pt x="11" y="627"/>
                    </a:lnTo>
                    <a:lnTo>
                      <a:pt x="3" y="650"/>
                    </a:lnTo>
                    <a:lnTo>
                      <a:pt x="0" y="675"/>
                    </a:lnTo>
                    <a:lnTo>
                      <a:pt x="1" y="700"/>
                    </a:lnTo>
                    <a:lnTo>
                      <a:pt x="8" y="727"/>
                    </a:lnTo>
                    <a:lnTo>
                      <a:pt x="23" y="754"/>
                    </a:lnTo>
                    <a:lnTo>
                      <a:pt x="46" y="781"/>
                    </a:lnTo>
                    <a:lnTo>
                      <a:pt x="73" y="803"/>
                    </a:lnTo>
                    <a:lnTo>
                      <a:pt x="105" y="824"/>
                    </a:lnTo>
                    <a:lnTo>
                      <a:pt x="141" y="839"/>
                    </a:lnTo>
                    <a:lnTo>
                      <a:pt x="180" y="850"/>
                    </a:lnTo>
                    <a:lnTo>
                      <a:pt x="220" y="857"/>
                    </a:lnTo>
                    <a:lnTo>
                      <a:pt x="261" y="860"/>
                    </a:lnTo>
                    <a:lnTo>
                      <a:pt x="298" y="857"/>
                    </a:lnTo>
                    <a:lnTo>
                      <a:pt x="334" y="852"/>
                    </a:lnTo>
                    <a:lnTo>
                      <a:pt x="369" y="842"/>
                    </a:lnTo>
                    <a:lnTo>
                      <a:pt x="402" y="828"/>
                    </a:lnTo>
                    <a:lnTo>
                      <a:pt x="433" y="810"/>
                    </a:lnTo>
                    <a:lnTo>
                      <a:pt x="494" y="765"/>
                    </a:lnTo>
                    <a:lnTo>
                      <a:pt x="548" y="724"/>
                    </a:lnTo>
                    <a:lnTo>
                      <a:pt x="595" y="686"/>
                    </a:lnTo>
                    <a:lnTo>
                      <a:pt x="637" y="652"/>
                    </a:lnTo>
                    <a:lnTo>
                      <a:pt x="673" y="621"/>
                    </a:lnTo>
                    <a:lnTo>
                      <a:pt x="705" y="593"/>
                    </a:lnTo>
                    <a:lnTo>
                      <a:pt x="732" y="570"/>
                    </a:lnTo>
                    <a:lnTo>
                      <a:pt x="756" y="549"/>
                    </a:lnTo>
                    <a:lnTo>
                      <a:pt x="775" y="532"/>
                    </a:lnTo>
                    <a:lnTo>
                      <a:pt x="793" y="520"/>
                    </a:lnTo>
                    <a:lnTo>
                      <a:pt x="810" y="510"/>
                    </a:lnTo>
                    <a:lnTo>
                      <a:pt x="824" y="504"/>
                    </a:lnTo>
                    <a:lnTo>
                      <a:pt x="838" y="502"/>
                    </a:lnTo>
                    <a:lnTo>
                      <a:pt x="852" y="504"/>
                    </a:lnTo>
                    <a:lnTo>
                      <a:pt x="865" y="510"/>
                    </a:lnTo>
                    <a:lnTo>
                      <a:pt x="881" y="521"/>
                    </a:lnTo>
                    <a:lnTo>
                      <a:pt x="897" y="536"/>
                    </a:lnTo>
                    <a:lnTo>
                      <a:pt x="917" y="556"/>
                    </a:lnTo>
                    <a:lnTo>
                      <a:pt x="939" y="579"/>
                    </a:lnTo>
                    <a:lnTo>
                      <a:pt x="972" y="617"/>
                    </a:lnTo>
                    <a:lnTo>
                      <a:pt x="1010" y="660"/>
                    </a:lnTo>
                    <a:lnTo>
                      <a:pt x="1050" y="707"/>
                    </a:lnTo>
                    <a:lnTo>
                      <a:pt x="1093" y="759"/>
                    </a:lnTo>
                    <a:lnTo>
                      <a:pt x="1139" y="811"/>
                    </a:lnTo>
                    <a:lnTo>
                      <a:pt x="1187" y="865"/>
                    </a:lnTo>
                    <a:lnTo>
                      <a:pt x="1237" y="921"/>
                    </a:lnTo>
                    <a:lnTo>
                      <a:pt x="1289" y="975"/>
                    </a:lnTo>
                    <a:lnTo>
                      <a:pt x="1340" y="1028"/>
                    </a:lnTo>
                    <a:lnTo>
                      <a:pt x="1393" y="1079"/>
                    </a:lnTo>
                    <a:lnTo>
                      <a:pt x="1445" y="1125"/>
                    </a:lnTo>
                    <a:lnTo>
                      <a:pt x="1497" y="1167"/>
                    </a:lnTo>
                    <a:lnTo>
                      <a:pt x="1548" y="1203"/>
                    </a:lnTo>
                    <a:lnTo>
                      <a:pt x="1587" y="1226"/>
                    </a:lnTo>
                    <a:lnTo>
                      <a:pt x="1623" y="1245"/>
                    </a:lnTo>
                    <a:lnTo>
                      <a:pt x="1660" y="1260"/>
                    </a:lnTo>
                    <a:lnTo>
                      <a:pt x="1695" y="1268"/>
                    </a:lnTo>
                    <a:lnTo>
                      <a:pt x="1728" y="1271"/>
                    </a:lnTo>
                    <a:lnTo>
                      <a:pt x="1757" y="1268"/>
                    </a:lnTo>
                    <a:lnTo>
                      <a:pt x="1785" y="1260"/>
                    </a:lnTo>
                    <a:lnTo>
                      <a:pt x="1812" y="1246"/>
                    </a:lnTo>
                    <a:lnTo>
                      <a:pt x="1837" y="1226"/>
                    </a:lnTo>
                    <a:lnTo>
                      <a:pt x="1860" y="1203"/>
                    </a:lnTo>
                    <a:lnTo>
                      <a:pt x="1886" y="1176"/>
                    </a:lnTo>
                    <a:lnTo>
                      <a:pt x="1914" y="1147"/>
                    </a:lnTo>
                    <a:lnTo>
                      <a:pt x="1945" y="1117"/>
                    </a:lnTo>
                    <a:lnTo>
                      <a:pt x="1977" y="1086"/>
                    </a:lnTo>
                    <a:lnTo>
                      <a:pt x="2009" y="1056"/>
                    </a:lnTo>
                    <a:lnTo>
                      <a:pt x="2039" y="1025"/>
                    </a:lnTo>
                    <a:lnTo>
                      <a:pt x="2070" y="996"/>
                    </a:lnTo>
                    <a:lnTo>
                      <a:pt x="2099" y="970"/>
                    </a:lnTo>
                    <a:lnTo>
                      <a:pt x="2125" y="945"/>
                    </a:lnTo>
                    <a:lnTo>
                      <a:pt x="2149" y="925"/>
                    </a:lnTo>
                    <a:lnTo>
                      <a:pt x="2169" y="909"/>
                    </a:lnTo>
                    <a:lnTo>
                      <a:pt x="2185" y="897"/>
                    </a:lnTo>
                    <a:lnTo>
                      <a:pt x="2197" y="889"/>
                    </a:lnTo>
                    <a:lnTo>
                      <a:pt x="2206" y="877"/>
                    </a:lnTo>
                    <a:lnTo>
                      <a:pt x="2210" y="864"/>
                    </a:lnTo>
                    <a:lnTo>
                      <a:pt x="2211" y="849"/>
                    </a:lnTo>
                    <a:lnTo>
                      <a:pt x="2207" y="835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3545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90" b="1964"/>
          <a:stretch/>
        </p:blipFill>
        <p:spPr>
          <a:xfrm>
            <a:off x="0" y="1030847"/>
            <a:ext cx="9144000" cy="53405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860" y="105737"/>
            <a:ext cx="7571560" cy="756869"/>
          </a:xfrm>
        </p:spPr>
        <p:txBody>
          <a:bodyPr>
            <a:noAutofit/>
          </a:bodyPr>
          <a:lstStyle/>
          <a:p>
            <a:r>
              <a:rPr lang="en-US" sz="2400" dirty="0"/>
              <a:t>Testimonials from our current clients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>
                <a:solidFill>
                  <a:prstClr val="white"/>
                </a:solidFill>
              </a:rPr>
              <a:pPr/>
              <a:t>48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-1" y="1030848"/>
            <a:ext cx="9143999" cy="5340559"/>
          </a:xfrm>
          <a:prstGeom prst="rect">
            <a:avLst/>
          </a:prstGeom>
          <a:solidFill>
            <a:srgbClr val="A7C46E">
              <a:alpha val="55000"/>
            </a:srgbClr>
          </a:solidFill>
          <a:ln>
            <a:solidFill>
              <a:srgbClr val="C3D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0848"/>
            <a:ext cx="9144000" cy="5340559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2554291" y="1125171"/>
            <a:ext cx="4035418" cy="5139462"/>
            <a:chOff x="2437744" y="1026695"/>
            <a:chExt cx="4035418" cy="5139462"/>
          </a:xfrm>
        </p:grpSpPr>
        <p:sp>
          <p:nvSpPr>
            <p:cNvPr id="31" name="Rectangle 30"/>
            <p:cNvSpPr/>
            <p:nvPr/>
          </p:nvSpPr>
          <p:spPr>
            <a:xfrm>
              <a:off x="4496572" y="1416435"/>
              <a:ext cx="1976590" cy="4749722"/>
            </a:xfrm>
            <a:prstGeom prst="rect">
              <a:avLst/>
            </a:prstGeom>
            <a:solidFill>
              <a:srgbClr val="7DAFE2"/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437744" y="1026695"/>
              <a:ext cx="1976590" cy="4749722"/>
            </a:xfrm>
            <a:prstGeom prst="rect">
              <a:avLst/>
            </a:prstGeom>
            <a:solidFill>
              <a:srgbClr val="7DAFE2"/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2528155" y="1103577"/>
              <a:ext cx="3853992" cy="4974275"/>
              <a:chOff x="2531718" y="1092529"/>
              <a:chExt cx="4050585" cy="5176251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2531718" y="1092529"/>
                <a:ext cx="4050585" cy="5176251"/>
              </a:xfrm>
              <a:prstGeom prst="rect">
                <a:avLst/>
              </a:prstGeom>
              <a:solidFill>
                <a:schemeClr val="bg1"/>
              </a:solidFill>
              <a:effectLst>
                <a:innerShdw blurRad="508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35" name="Picture 2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84" t="2958" r="3515" b="3010"/>
              <a:stretch/>
            </p:blipFill>
            <p:spPr bwMode="auto">
              <a:xfrm>
                <a:off x="2730073" y="1231215"/>
                <a:ext cx="3683854" cy="48988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21558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50"/>
          <a:stretch/>
        </p:blipFill>
        <p:spPr>
          <a:xfrm>
            <a:off x="0" y="1185672"/>
            <a:ext cx="9144000" cy="508711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1185672"/>
            <a:ext cx="9144000" cy="50746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>
                <a:solidFill>
                  <a:prstClr val="white"/>
                </a:solidFill>
              </a:rPr>
              <a:pPr/>
              <a:t>49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1117961"/>
            <a:ext cx="9144000" cy="45719"/>
          </a:xfrm>
          <a:prstGeom prst="rect">
            <a:avLst/>
          </a:prstGeom>
          <a:solidFill>
            <a:srgbClr val="7DAF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0" y="6294153"/>
            <a:ext cx="9144000" cy="45719"/>
          </a:xfrm>
          <a:prstGeom prst="rect">
            <a:avLst/>
          </a:prstGeom>
          <a:solidFill>
            <a:srgbClr val="7DAF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60860" y="105737"/>
            <a:ext cx="7571560" cy="756869"/>
          </a:xfrm>
        </p:spPr>
        <p:txBody>
          <a:bodyPr>
            <a:noAutofit/>
          </a:bodyPr>
          <a:lstStyle/>
          <a:p>
            <a:r>
              <a:rPr lang="en-US" sz="2400" dirty="0"/>
              <a:t>You Give Us The Keys, We’ll Do The Rest!</a:t>
            </a:r>
          </a:p>
        </p:txBody>
      </p:sp>
    </p:spTree>
    <p:extLst>
      <p:ext uri="{BB962C8B-B14F-4D97-AF65-F5344CB8AC3E}">
        <p14:creationId xmlns:p14="http://schemas.microsoft.com/office/powerpoint/2010/main" val="71638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9" r="29262" b="2500"/>
          <a:stretch/>
        </p:blipFill>
        <p:spPr>
          <a:xfrm>
            <a:off x="0" y="1030339"/>
            <a:ext cx="4481848" cy="5241673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553" y="984342"/>
            <a:ext cx="4672326" cy="260867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Are We Different? We Changing The Culture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t>5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-12879" y="984342"/>
            <a:ext cx="4515398" cy="3322749"/>
          </a:xfrm>
          <a:prstGeom prst="rect">
            <a:avLst/>
          </a:prstGeom>
          <a:gradFill>
            <a:gsLst>
              <a:gs pos="19000">
                <a:srgbClr val="A7C46E"/>
              </a:gs>
              <a:gs pos="88000">
                <a:srgbClr val="A7C46E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963381"/>
            <a:ext cx="9144000" cy="33118"/>
          </a:xfrm>
          <a:prstGeom prst="rect">
            <a:avLst/>
          </a:prstGeom>
          <a:solidFill>
            <a:srgbClr val="A7C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0" y="6261469"/>
            <a:ext cx="9144000" cy="33118"/>
          </a:xfrm>
          <a:prstGeom prst="rect">
            <a:avLst/>
          </a:prstGeom>
          <a:solidFill>
            <a:srgbClr val="A7C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-17966" y="1442863"/>
            <a:ext cx="45204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We Changed the Culture of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Property Management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533365" y="3889923"/>
            <a:ext cx="4607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>
                <a:solidFill>
                  <a:srgbClr val="4F5E69"/>
                </a:solidFill>
                <a:latin typeface="+mj-lt"/>
              </a:rPr>
              <a:t>“Like Starbucks did with coffee”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967530" y="5486403"/>
            <a:ext cx="941284" cy="369332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Stylish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5032028" y="4608515"/>
            <a:ext cx="812288" cy="812286"/>
            <a:chOff x="4987416" y="4450116"/>
            <a:chExt cx="901510" cy="901508"/>
          </a:xfrm>
        </p:grpSpPr>
        <p:grpSp>
          <p:nvGrpSpPr>
            <p:cNvPr id="25" name="Group 24"/>
            <p:cNvGrpSpPr/>
            <p:nvPr/>
          </p:nvGrpSpPr>
          <p:grpSpPr>
            <a:xfrm>
              <a:off x="4987416" y="4450116"/>
              <a:ext cx="901510" cy="901508"/>
              <a:chOff x="4680432" y="2468985"/>
              <a:chExt cx="2797516" cy="2797516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5042647" y="2904565"/>
                <a:ext cx="1909483" cy="1909481"/>
              </a:xfrm>
              <a:prstGeom prst="ellipse">
                <a:avLst/>
              </a:prstGeom>
              <a:gradFill>
                <a:gsLst>
                  <a:gs pos="3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Freeform 27"/>
              <p:cNvSpPr/>
              <p:nvPr/>
            </p:nvSpPr>
            <p:spPr>
              <a:xfrm>
                <a:off x="4680432" y="2468985"/>
                <a:ext cx="2797516" cy="2797516"/>
              </a:xfrm>
              <a:custGeom>
                <a:avLst/>
                <a:gdLst>
                  <a:gd name="connsiteX0" fmla="*/ 1366716 w 2733432"/>
                  <a:gd name="connsiteY0" fmla="*/ 0 h 2733432"/>
                  <a:gd name="connsiteX1" fmla="*/ 2733432 w 2733432"/>
                  <a:gd name="connsiteY1" fmla="*/ 1366716 h 2733432"/>
                  <a:gd name="connsiteX2" fmla="*/ 1366716 w 2733432"/>
                  <a:gd name="connsiteY2" fmla="*/ 2733432 h 2733432"/>
                  <a:gd name="connsiteX3" fmla="*/ 0 w 2733432"/>
                  <a:gd name="connsiteY3" fmla="*/ 1366716 h 2733432"/>
                  <a:gd name="connsiteX4" fmla="*/ 1366716 w 2733432"/>
                  <a:gd name="connsiteY4" fmla="*/ 0 h 2733432"/>
                  <a:gd name="connsiteX5" fmla="*/ 1253825 w 2733432"/>
                  <a:gd name="connsiteY5" fmla="*/ 172471 h 2733432"/>
                  <a:gd name="connsiteX6" fmla="*/ 108420 w 2733432"/>
                  <a:gd name="connsiteY6" fmla="*/ 1317876 h 2733432"/>
                  <a:gd name="connsiteX7" fmla="*/ 1253825 w 2733432"/>
                  <a:gd name="connsiteY7" fmla="*/ 2463281 h 2733432"/>
                  <a:gd name="connsiteX8" fmla="*/ 2399230 w 2733432"/>
                  <a:gd name="connsiteY8" fmla="*/ 1317876 h 2733432"/>
                  <a:gd name="connsiteX9" fmla="*/ 1253825 w 2733432"/>
                  <a:gd name="connsiteY9" fmla="*/ 172471 h 2733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33432" h="2733432">
                    <a:moveTo>
                      <a:pt x="1366716" y="0"/>
                    </a:moveTo>
                    <a:cubicBezTo>
                      <a:pt x="2121532" y="0"/>
                      <a:pt x="2733432" y="611900"/>
                      <a:pt x="2733432" y="1366716"/>
                    </a:cubicBezTo>
                    <a:cubicBezTo>
                      <a:pt x="2733432" y="2121532"/>
                      <a:pt x="2121532" y="2733432"/>
                      <a:pt x="1366716" y="2733432"/>
                    </a:cubicBezTo>
                    <a:cubicBezTo>
                      <a:pt x="611900" y="2733432"/>
                      <a:pt x="0" y="2121532"/>
                      <a:pt x="0" y="1366716"/>
                    </a:cubicBezTo>
                    <a:cubicBezTo>
                      <a:pt x="0" y="611900"/>
                      <a:pt x="611900" y="0"/>
                      <a:pt x="1366716" y="0"/>
                    </a:cubicBezTo>
                    <a:close/>
                    <a:moveTo>
                      <a:pt x="1253825" y="172471"/>
                    </a:moveTo>
                    <a:cubicBezTo>
                      <a:pt x="621235" y="172471"/>
                      <a:pt x="108420" y="685286"/>
                      <a:pt x="108420" y="1317876"/>
                    </a:cubicBezTo>
                    <a:cubicBezTo>
                      <a:pt x="108420" y="1950466"/>
                      <a:pt x="621235" y="2463281"/>
                      <a:pt x="1253825" y="2463281"/>
                    </a:cubicBezTo>
                    <a:cubicBezTo>
                      <a:pt x="1886415" y="2463281"/>
                      <a:pt x="2399230" y="1950466"/>
                      <a:pt x="2399230" y="1317876"/>
                    </a:cubicBezTo>
                    <a:cubicBezTo>
                      <a:pt x="2399230" y="685286"/>
                      <a:pt x="1886415" y="172471"/>
                      <a:pt x="1253825" y="172471"/>
                    </a:cubicBezTo>
                    <a:close/>
                  </a:path>
                </a:pathLst>
              </a:custGeom>
              <a:solidFill>
                <a:srgbClr val="7ACAEE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Freeform 28"/>
              <p:cNvSpPr/>
              <p:nvPr/>
            </p:nvSpPr>
            <p:spPr>
              <a:xfrm>
                <a:off x="4867790" y="2702172"/>
                <a:ext cx="2224182" cy="2224182"/>
              </a:xfrm>
              <a:custGeom>
                <a:avLst/>
                <a:gdLst>
                  <a:gd name="connsiteX0" fmla="*/ 1086616 w 2173232"/>
                  <a:gd name="connsiteY0" fmla="*/ 0 h 2173232"/>
                  <a:gd name="connsiteX1" fmla="*/ 2173232 w 2173232"/>
                  <a:gd name="connsiteY1" fmla="*/ 1086616 h 2173232"/>
                  <a:gd name="connsiteX2" fmla="*/ 1086616 w 2173232"/>
                  <a:gd name="connsiteY2" fmla="*/ 2173232 h 2173232"/>
                  <a:gd name="connsiteX3" fmla="*/ 0 w 2173232"/>
                  <a:gd name="connsiteY3" fmla="*/ 1086616 h 2173232"/>
                  <a:gd name="connsiteX4" fmla="*/ 1086616 w 2173232"/>
                  <a:gd name="connsiteY4" fmla="*/ 0 h 2173232"/>
                  <a:gd name="connsiteX5" fmla="*/ 1121295 w 2173232"/>
                  <a:gd name="connsiteY5" fmla="*/ 225380 h 2173232"/>
                  <a:gd name="connsiteX6" fmla="*/ 170329 w 2173232"/>
                  <a:gd name="connsiteY6" fmla="*/ 1176346 h 2173232"/>
                  <a:gd name="connsiteX7" fmla="*/ 1121295 w 2173232"/>
                  <a:gd name="connsiteY7" fmla="*/ 2127312 h 2173232"/>
                  <a:gd name="connsiteX8" fmla="*/ 2072261 w 2173232"/>
                  <a:gd name="connsiteY8" fmla="*/ 1176346 h 2173232"/>
                  <a:gd name="connsiteX9" fmla="*/ 1121295 w 2173232"/>
                  <a:gd name="connsiteY9" fmla="*/ 225380 h 2173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73232" h="2173232">
                    <a:moveTo>
                      <a:pt x="1086616" y="0"/>
                    </a:moveTo>
                    <a:cubicBezTo>
                      <a:pt x="1686737" y="0"/>
                      <a:pt x="2173232" y="486495"/>
                      <a:pt x="2173232" y="1086616"/>
                    </a:cubicBezTo>
                    <a:cubicBezTo>
                      <a:pt x="2173232" y="1686737"/>
                      <a:pt x="1686737" y="2173232"/>
                      <a:pt x="1086616" y="2173232"/>
                    </a:cubicBezTo>
                    <a:cubicBezTo>
                      <a:pt x="486495" y="2173232"/>
                      <a:pt x="0" y="1686737"/>
                      <a:pt x="0" y="1086616"/>
                    </a:cubicBezTo>
                    <a:cubicBezTo>
                      <a:pt x="0" y="486495"/>
                      <a:pt x="486495" y="0"/>
                      <a:pt x="1086616" y="0"/>
                    </a:cubicBezTo>
                    <a:close/>
                    <a:moveTo>
                      <a:pt x="1121295" y="225380"/>
                    </a:moveTo>
                    <a:cubicBezTo>
                      <a:pt x="596091" y="225380"/>
                      <a:pt x="170329" y="651142"/>
                      <a:pt x="170329" y="1176346"/>
                    </a:cubicBezTo>
                    <a:cubicBezTo>
                      <a:pt x="170329" y="1701550"/>
                      <a:pt x="596091" y="2127312"/>
                      <a:pt x="1121295" y="2127312"/>
                    </a:cubicBezTo>
                    <a:cubicBezTo>
                      <a:pt x="1646499" y="2127312"/>
                      <a:pt x="2072261" y="1701550"/>
                      <a:pt x="2072261" y="1176346"/>
                    </a:cubicBezTo>
                    <a:cubicBezTo>
                      <a:pt x="2072261" y="651142"/>
                      <a:pt x="1646499" y="225380"/>
                      <a:pt x="1121295" y="225380"/>
                    </a:cubicBezTo>
                    <a:close/>
                  </a:path>
                </a:pathLst>
              </a:custGeom>
              <a:gradFill flip="none" rotWithShape="1">
                <a:gsLst>
                  <a:gs pos="3000">
                    <a:srgbClr val="ADDFF5"/>
                  </a:gs>
                  <a:gs pos="100000">
                    <a:srgbClr val="47B5E7"/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5191237" y="4713485"/>
              <a:ext cx="441146" cy="3693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b="1" dirty="0">
                  <a:solidFill>
                    <a:srgbClr val="33AEE5"/>
                  </a:solidFill>
                </a:rPr>
                <a:t>01</a:t>
              </a:r>
            </a:p>
          </p:txBody>
        </p:sp>
      </p:grpSp>
      <p:sp>
        <p:nvSpPr>
          <p:cNvPr id="38" name="Rectangle 37"/>
          <p:cNvSpPr/>
          <p:nvPr/>
        </p:nvSpPr>
        <p:spPr>
          <a:xfrm>
            <a:off x="6358272" y="5509911"/>
            <a:ext cx="966932" cy="369332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Upbeat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6435594" y="4608515"/>
            <a:ext cx="812288" cy="812286"/>
            <a:chOff x="6407012" y="4450116"/>
            <a:chExt cx="901510" cy="901508"/>
          </a:xfrm>
        </p:grpSpPr>
        <p:grpSp>
          <p:nvGrpSpPr>
            <p:cNvPr id="30" name="Group 29"/>
            <p:cNvGrpSpPr/>
            <p:nvPr/>
          </p:nvGrpSpPr>
          <p:grpSpPr>
            <a:xfrm>
              <a:off x="6407012" y="4450116"/>
              <a:ext cx="901510" cy="901508"/>
              <a:chOff x="4680432" y="2468985"/>
              <a:chExt cx="2797516" cy="2797516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5042647" y="2904565"/>
                <a:ext cx="1909482" cy="1909482"/>
              </a:xfrm>
              <a:prstGeom prst="ellipse">
                <a:avLst/>
              </a:prstGeom>
              <a:gradFill>
                <a:gsLst>
                  <a:gs pos="3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 31"/>
              <p:cNvSpPr/>
              <p:nvPr/>
            </p:nvSpPr>
            <p:spPr>
              <a:xfrm>
                <a:off x="4680432" y="2468985"/>
                <a:ext cx="2797516" cy="2797516"/>
              </a:xfrm>
              <a:custGeom>
                <a:avLst/>
                <a:gdLst>
                  <a:gd name="connsiteX0" fmla="*/ 1366716 w 2733432"/>
                  <a:gd name="connsiteY0" fmla="*/ 0 h 2733432"/>
                  <a:gd name="connsiteX1" fmla="*/ 2733432 w 2733432"/>
                  <a:gd name="connsiteY1" fmla="*/ 1366716 h 2733432"/>
                  <a:gd name="connsiteX2" fmla="*/ 1366716 w 2733432"/>
                  <a:gd name="connsiteY2" fmla="*/ 2733432 h 2733432"/>
                  <a:gd name="connsiteX3" fmla="*/ 0 w 2733432"/>
                  <a:gd name="connsiteY3" fmla="*/ 1366716 h 2733432"/>
                  <a:gd name="connsiteX4" fmla="*/ 1366716 w 2733432"/>
                  <a:gd name="connsiteY4" fmla="*/ 0 h 2733432"/>
                  <a:gd name="connsiteX5" fmla="*/ 1253825 w 2733432"/>
                  <a:gd name="connsiteY5" fmla="*/ 172471 h 2733432"/>
                  <a:gd name="connsiteX6" fmla="*/ 108420 w 2733432"/>
                  <a:gd name="connsiteY6" fmla="*/ 1317876 h 2733432"/>
                  <a:gd name="connsiteX7" fmla="*/ 1253825 w 2733432"/>
                  <a:gd name="connsiteY7" fmla="*/ 2463281 h 2733432"/>
                  <a:gd name="connsiteX8" fmla="*/ 2399230 w 2733432"/>
                  <a:gd name="connsiteY8" fmla="*/ 1317876 h 2733432"/>
                  <a:gd name="connsiteX9" fmla="*/ 1253825 w 2733432"/>
                  <a:gd name="connsiteY9" fmla="*/ 172471 h 2733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33432" h="2733432">
                    <a:moveTo>
                      <a:pt x="1366716" y="0"/>
                    </a:moveTo>
                    <a:cubicBezTo>
                      <a:pt x="2121532" y="0"/>
                      <a:pt x="2733432" y="611900"/>
                      <a:pt x="2733432" y="1366716"/>
                    </a:cubicBezTo>
                    <a:cubicBezTo>
                      <a:pt x="2733432" y="2121532"/>
                      <a:pt x="2121532" y="2733432"/>
                      <a:pt x="1366716" y="2733432"/>
                    </a:cubicBezTo>
                    <a:cubicBezTo>
                      <a:pt x="611900" y="2733432"/>
                      <a:pt x="0" y="2121532"/>
                      <a:pt x="0" y="1366716"/>
                    </a:cubicBezTo>
                    <a:cubicBezTo>
                      <a:pt x="0" y="611900"/>
                      <a:pt x="611900" y="0"/>
                      <a:pt x="1366716" y="0"/>
                    </a:cubicBezTo>
                    <a:close/>
                    <a:moveTo>
                      <a:pt x="1253825" y="172471"/>
                    </a:moveTo>
                    <a:cubicBezTo>
                      <a:pt x="621235" y="172471"/>
                      <a:pt x="108420" y="685286"/>
                      <a:pt x="108420" y="1317876"/>
                    </a:cubicBezTo>
                    <a:cubicBezTo>
                      <a:pt x="108420" y="1950466"/>
                      <a:pt x="621235" y="2463281"/>
                      <a:pt x="1253825" y="2463281"/>
                    </a:cubicBezTo>
                    <a:cubicBezTo>
                      <a:pt x="1886415" y="2463281"/>
                      <a:pt x="2399230" y="1950466"/>
                      <a:pt x="2399230" y="1317876"/>
                    </a:cubicBezTo>
                    <a:cubicBezTo>
                      <a:pt x="2399230" y="685286"/>
                      <a:pt x="1886415" y="172471"/>
                      <a:pt x="1253825" y="172471"/>
                    </a:cubicBezTo>
                    <a:close/>
                  </a:path>
                </a:pathLst>
              </a:custGeom>
              <a:solidFill>
                <a:srgbClr val="A7C46E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Freeform 32"/>
              <p:cNvSpPr/>
              <p:nvPr/>
            </p:nvSpPr>
            <p:spPr>
              <a:xfrm>
                <a:off x="4867790" y="2702172"/>
                <a:ext cx="2224182" cy="2224182"/>
              </a:xfrm>
              <a:custGeom>
                <a:avLst/>
                <a:gdLst>
                  <a:gd name="connsiteX0" fmla="*/ 1086616 w 2173232"/>
                  <a:gd name="connsiteY0" fmla="*/ 0 h 2173232"/>
                  <a:gd name="connsiteX1" fmla="*/ 2173232 w 2173232"/>
                  <a:gd name="connsiteY1" fmla="*/ 1086616 h 2173232"/>
                  <a:gd name="connsiteX2" fmla="*/ 1086616 w 2173232"/>
                  <a:gd name="connsiteY2" fmla="*/ 2173232 h 2173232"/>
                  <a:gd name="connsiteX3" fmla="*/ 0 w 2173232"/>
                  <a:gd name="connsiteY3" fmla="*/ 1086616 h 2173232"/>
                  <a:gd name="connsiteX4" fmla="*/ 1086616 w 2173232"/>
                  <a:gd name="connsiteY4" fmla="*/ 0 h 2173232"/>
                  <a:gd name="connsiteX5" fmla="*/ 1121295 w 2173232"/>
                  <a:gd name="connsiteY5" fmla="*/ 225380 h 2173232"/>
                  <a:gd name="connsiteX6" fmla="*/ 170329 w 2173232"/>
                  <a:gd name="connsiteY6" fmla="*/ 1176346 h 2173232"/>
                  <a:gd name="connsiteX7" fmla="*/ 1121295 w 2173232"/>
                  <a:gd name="connsiteY7" fmla="*/ 2127312 h 2173232"/>
                  <a:gd name="connsiteX8" fmla="*/ 2072261 w 2173232"/>
                  <a:gd name="connsiteY8" fmla="*/ 1176346 h 2173232"/>
                  <a:gd name="connsiteX9" fmla="*/ 1121295 w 2173232"/>
                  <a:gd name="connsiteY9" fmla="*/ 225380 h 2173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73232" h="2173232">
                    <a:moveTo>
                      <a:pt x="1086616" y="0"/>
                    </a:moveTo>
                    <a:cubicBezTo>
                      <a:pt x="1686737" y="0"/>
                      <a:pt x="2173232" y="486495"/>
                      <a:pt x="2173232" y="1086616"/>
                    </a:cubicBezTo>
                    <a:cubicBezTo>
                      <a:pt x="2173232" y="1686737"/>
                      <a:pt x="1686737" y="2173232"/>
                      <a:pt x="1086616" y="2173232"/>
                    </a:cubicBezTo>
                    <a:cubicBezTo>
                      <a:pt x="486495" y="2173232"/>
                      <a:pt x="0" y="1686737"/>
                      <a:pt x="0" y="1086616"/>
                    </a:cubicBezTo>
                    <a:cubicBezTo>
                      <a:pt x="0" y="486495"/>
                      <a:pt x="486495" y="0"/>
                      <a:pt x="1086616" y="0"/>
                    </a:cubicBezTo>
                    <a:close/>
                    <a:moveTo>
                      <a:pt x="1121295" y="225380"/>
                    </a:moveTo>
                    <a:cubicBezTo>
                      <a:pt x="596091" y="225380"/>
                      <a:pt x="170329" y="651142"/>
                      <a:pt x="170329" y="1176346"/>
                    </a:cubicBezTo>
                    <a:cubicBezTo>
                      <a:pt x="170329" y="1701550"/>
                      <a:pt x="596091" y="2127312"/>
                      <a:pt x="1121295" y="2127312"/>
                    </a:cubicBezTo>
                    <a:cubicBezTo>
                      <a:pt x="1646499" y="2127312"/>
                      <a:pt x="2072261" y="1701550"/>
                      <a:pt x="2072261" y="1176346"/>
                    </a:cubicBezTo>
                    <a:cubicBezTo>
                      <a:pt x="2072261" y="651142"/>
                      <a:pt x="1646499" y="225380"/>
                      <a:pt x="1121295" y="225380"/>
                    </a:cubicBezTo>
                    <a:close/>
                  </a:path>
                </a:pathLst>
              </a:custGeom>
              <a:gradFill flip="none" rotWithShape="1">
                <a:gsLst>
                  <a:gs pos="3000">
                    <a:srgbClr val="A7C46E"/>
                  </a:gs>
                  <a:gs pos="100000">
                    <a:srgbClr val="92B64A"/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6637194" y="4716204"/>
              <a:ext cx="441147" cy="3693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b="1" dirty="0">
                  <a:solidFill>
                    <a:srgbClr val="92B64A"/>
                  </a:solidFill>
                </a:rPr>
                <a:t>02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7774662" y="5508664"/>
            <a:ext cx="1005404" cy="369332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Inviting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7871220" y="4608515"/>
            <a:ext cx="812288" cy="812286"/>
            <a:chOff x="7826608" y="4450116"/>
            <a:chExt cx="901510" cy="901508"/>
          </a:xfrm>
        </p:grpSpPr>
        <p:grpSp>
          <p:nvGrpSpPr>
            <p:cNvPr id="34" name="Group 33"/>
            <p:cNvGrpSpPr/>
            <p:nvPr/>
          </p:nvGrpSpPr>
          <p:grpSpPr>
            <a:xfrm>
              <a:off x="7826608" y="4450116"/>
              <a:ext cx="901510" cy="901508"/>
              <a:chOff x="4680432" y="2468985"/>
              <a:chExt cx="2797516" cy="2797516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5042647" y="2904565"/>
                <a:ext cx="1909482" cy="1909482"/>
              </a:xfrm>
              <a:prstGeom prst="ellipse">
                <a:avLst/>
              </a:prstGeom>
              <a:gradFill>
                <a:gsLst>
                  <a:gs pos="3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 35"/>
              <p:cNvSpPr/>
              <p:nvPr/>
            </p:nvSpPr>
            <p:spPr>
              <a:xfrm>
                <a:off x="4680432" y="2468985"/>
                <a:ext cx="2797516" cy="2797516"/>
              </a:xfrm>
              <a:custGeom>
                <a:avLst/>
                <a:gdLst>
                  <a:gd name="connsiteX0" fmla="*/ 1366716 w 2733432"/>
                  <a:gd name="connsiteY0" fmla="*/ 0 h 2733432"/>
                  <a:gd name="connsiteX1" fmla="*/ 2733432 w 2733432"/>
                  <a:gd name="connsiteY1" fmla="*/ 1366716 h 2733432"/>
                  <a:gd name="connsiteX2" fmla="*/ 1366716 w 2733432"/>
                  <a:gd name="connsiteY2" fmla="*/ 2733432 h 2733432"/>
                  <a:gd name="connsiteX3" fmla="*/ 0 w 2733432"/>
                  <a:gd name="connsiteY3" fmla="*/ 1366716 h 2733432"/>
                  <a:gd name="connsiteX4" fmla="*/ 1366716 w 2733432"/>
                  <a:gd name="connsiteY4" fmla="*/ 0 h 2733432"/>
                  <a:gd name="connsiteX5" fmla="*/ 1253825 w 2733432"/>
                  <a:gd name="connsiteY5" fmla="*/ 172471 h 2733432"/>
                  <a:gd name="connsiteX6" fmla="*/ 108420 w 2733432"/>
                  <a:gd name="connsiteY6" fmla="*/ 1317876 h 2733432"/>
                  <a:gd name="connsiteX7" fmla="*/ 1253825 w 2733432"/>
                  <a:gd name="connsiteY7" fmla="*/ 2463281 h 2733432"/>
                  <a:gd name="connsiteX8" fmla="*/ 2399230 w 2733432"/>
                  <a:gd name="connsiteY8" fmla="*/ 1317876 h 2733432"/>
                  <a:gd name="connsiteX9" fmla="*/ 1253825 w 2733432"/>
                  <a:gd name="connsiteY9" fmla="*/ 172471 h 2733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33432" h="2733432">
                    <a:moveTo>
                      <a:pt x="1366716" y="0"/>
                    </a:moveTo>
                    <a:cubicBezTo>
                      <a:pt x="2121532" y="0"/>
                      <a:pt x="2733432" y="611900"/>
                      <a:pt x="2733432" y="1366716"/>
                    </a:cubicBezTo>
                    <a:cubicBezTo>
                      <a:pt x="2733432" y="2121532"/>
                      <a:pt x="2121532" y="2733432"/>
                      <a:pt x="1366716" y="2733432"/>
                    </a:cubicBezTo>
                    <a:cubicBezTo>
                      <a:pt x="611900" y="2733432"/>
                      <a:pt x="0" y="2121532"/>
                      <a:pt x="0" y="1366716"/>
                    </a:cubicBezTo>
                    <a:cubicBezTo>
                      <a:pt x="0" y="611900"/>
                      <a:pt x="611900" y="0"/>
                      <a:pt x="1366716" y="0"/>
                    </a:cubicBezTo>
                    <a:close/>
                    <a:moveTo>
                      <a:pt x="1253825" y="172471"/>
                    </a:moveTo>
                    <a:cubicBezTo>
                      <a:pt x="621235" y="172471"/>
                      <a:pt x="108420" y="685286"/>
                      <a:pt x="108420" y="1317876"/>
                    </a:cubicBezTo>
                    <a:cubicBezTo>
                      <a:pt x="108420" y="1950466"/>
                      <a:pt x="621235" y="2463281"/>
                      <a:pt x="1253825" y="2463281"/>
                    </a:cubicBezTo>
                    <a:cubicBezTo>
                      <a:pt x="1886415" y="2463281"/>
                      <a:pt x="2399230" y="1950466"/>
                      <a:pt x="2399230" y="1317876"/>
                    </a:cubicBezTo>
                    <a:cubicBezTo>
                      <a:pt x="2399230" y="685286"/>
                      <a:pt x="1886415" y="172471"/>
                      <a:pt x="1253825" y="172471"/>
                    </a:cubicBezTo>
                    <a:close/>
                  </a:path>
                </a:pathLst>
              </a:custGeom>
              <a:solidFill>
                <a:srgbClr val="5F9DDB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Freeform 36"/>
              <p:cNvSpPr/>
              <p:nvPr/>
            </p:nvSpPr>
            <p:spPr>
              <a:xfrm>
                <a:off x="4867790" y="2702172"/>
                <a:ext cx="2224182" cy="2224182"/>
              </a:xfrm>
              <a:custGeom>
                <a:avLst/>
                <a:gdLst>
                  <a:gd name="connsiteX0" fmla="*/ 1086616 w 2173232"/>
                  <a:gd name="connsiteY0" fmla="*/ 0 h 2173232"/>
                  <a:gd name="connsiteX1" fmla="*/ 2173232 w 2173232"/>
                  <a:gd name="connsiteY1" fmla="*/ 1086616 h 2173232"/>
                  <a:gd name="connsiteX2" fmla="*/ 1086616 w 2173232"/>
                  <a:gd name="connsiteY2" fmla="*/ 2173232 h 2173232"/>
                  <a:gd name="connsiteX3" fmla="*/ 0 w 2173232"/>
                  <a:gd name="connsiteY3" fmla="*/ 1086616 h 2173232"/>
                  <a:gd name="connsiteX4" fmla="*/ 1086616 w 2173232"/>
                  <a:gd name="connsiteY4" fmla="*/ 0 h 2173232"/>
                  <a:gd name="connsiteX5" fmla="*/ 1121295 w 2173232"/>
                  <a:gd name="connsiteY5" fmla="*/ 225380 h 2173232"/>
                  <a:gd name="connsiteX6" fmla="*/ 170329 w 2173232"/>
                  <a:gd name="connsiteY6" fmla="*/ 1176346 h 2173232"/>
                  <a:gd name="connsiteX7" fmla="*/ 1121295 w 2173232"/>
                  <a:gd name="connsiteY7" fmla="*/ 2127312 h 2173232"/>
                  <a:gd name="connsiteX8" fmla="*/ 2072261 w 2173232"/>
                  <a:gd name="connsiteY8" fmla="*/ 1176346 h 2173232"/>
                  <a:gd name="connsiteX9" fmla="*/ 1121295 w 2173232"/>
                  <a:gd name="connsiteY9" fmla="*/ 225380 h 2173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73232" h="2173232">
                    <a:moveTo>
                      <a:pt x="1086616" y="0"/>
                    </a:moveTo>
                    <a:cubicBezTo>
                      <a:pt x="1686737" y="0"/>
                      <a:pt x="2173232" y="486495"/>
                      <a:pt x="2173232" y="1086616"/>
                    </a:cubicBezTo>
                    <a:cubicBezTo>
                      <a:pt x="2173232" y="1686737"/>
                      <a:pt x="1686737" y="2173232"/>
                      <a:pt x="1086616" y="2173232"/>
                    </a:cubicBezTo>
                    <a:cubicBezTo>
                      <a:pt x="486495" y="2173232"/>
                      <a:pt x="0" y="1686737"/>
                      <a:pt x="0" y="1086616"/>
                    </a:cubicBezTo>
                    <a:cubicBezTo>
                      <a:pt x="0" y="486495"/>
                      <a:pt x="486495" y="0"/>
                      <a:pt x="1086616" y="0"/>
                    </a:cubicBezTo>
                    <a:close/>
                    <a:moveTo>
                      <a:pt x="1121295" y="225380"/>
                    </a:moveTo>
                    <a:cubicBezTo>
                      <a:pt x="596091" y="225380"/>
                      <a:pt x="170329" y="651142"/>
                      <a:pt x="170329" y="1176346"/>
                    </a:cubicBezTo>
                    <a:cubicBezTo>
                      <a:pt x="170329" y="1701550"/>
                      <a:pt x="596091" y="2127312"/>
                      <a:pt x="1121295" y="2127312"/>
                    </a:cubicBezTo>
                    <a:cubicBezTo>
                      <a:pt x="1646499" y="2127312"/>
                      <a:pt x="2072261" y="1701550"/>
                      <a:pt x="2072261" y="1176346"/>
                    </a:cubicBezTo>
                    <a:cubicBezTo>
                      <a:pt x="2072261" y="651142"/>
                      <a:pt x="1646499" y="225380"/>
                      <a:pt x="1121295" y="225380"/>
                    </a:cubicBezTo>
                    <a:close/>
                  </a:path>
                </a:pathLst>
              </a:custGeom>
              <a:gradFill flip="none" rotWithShape="1">
                <a:gsLst>
                  <a:gs pos="3000">
                    <a:srgbClr val="85B4E3"/>
                  </a:gs>
                  <a:gs pos="100000">
                    <a:srgbClr val="408AD4"/>
                  </a:gs>
                </a:gsLst>
                <a:lin ang="162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8056790" y="4716204"/>
              <a:ext cx="441147" cy="3693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b="1" dirty="0">
                  <a:solidFill>
                    <a:srgbClr val="408AD4"/>
                  </a:solidFill>
                </a:rPr>
                <a:t>03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198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03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860" y="105737"/>
            <a:ext cx="7571560" cy="756869"/>
          </a:xfrm>
        </p:spPr>
        <p:txBody>
          <a:bodyPr>
            <a:noAutofit/>
          </a:bodyPr>
          <a:lstStyle/>
          <a:p>
            <a:r>
              <a:rPr lang="en-US" sz="2400" dirty="0"/>
              <a:t>Hidden Management Fees</a:t>
            </a:r>
            <a:br>
              <a:rPr lang="en-US" sz="2400" dirty="0"/>
            </a:br>
            <a:r>
              <a:rPr lang="en-US" sz="2400" dirty="0"/>
              <a:t>Self Manage (vs) Professional Management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>
                <a:solidFill>
                  <a:prstClr val="white"/>
                </a:solidFill>
              </a:rPr>
              <a:pPr/>
              <a:t>51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4912125"/>
              </p:ext>
            </p:extLst>
          </p:nvPr>
        </p:nvGraphicFramePr>
        <p:xfrm>
          <a:off x="80915" y="1443861"/>
          <a:ext cx="8968992" cy="4520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41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07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141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4927">
                <a:tc>
                  <a:txBody>
                    <a:bodyPr/>
                    <a:lstStyle/>
                    <a:p>
                      <a:r>
                        <a:rPr lang="en-US" sz="1200" u="none" strike="noStrike" dirty="0">
                          <a:effectLst/>
                        </a:rPr>
                        <a:t>Your Losses </a:t>
                      </a:r>
                      <a:endParaRPr lang="en-US" sz="1200" dirty="0"/>
                    </a:p>
                  </a:txBody>
                  <a:tcPr marL="73487" marR="73487" marT="36743" marB="36743" anchor="ctr">
                    <a:solidFill>
                      <a:srgbClr val="64788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 marL="73487" marR="73487" marT="36743" marB="36743" anchor="ctr">
                    <a:solidFill>
                      <a:srgbClr val="C3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Prof Mgt Fees 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73487" marR="73487" marT="36743" marB="36743" anchor="ctr">
                    <a:solidFill>
                      <a:srgbClr val="89C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927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73487" marR="73487" marT="36743" marB="36743" anchor="ctr">
                    <a:solidFill>
                      <a:srgbClr val="EEF0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Professional management fee $150 per month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73487" marR="73487" marT="36743" marB="36743" anchor="ctr">
                    <a:solidFill>
                      <a:srgbClr val="F0F5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$       10,800.00 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73487" marR="73487" marT="36743" marB="36743" anchor="ctr">
                    <a:solidFill>
                      <a:srgbClr val="EAF6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92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u="none" strike="noStrike" dirty="0">
                          <a:effectLst/>
                        </a:rPr>
                        <a:t> $         1,500.00 </a:t>
                      </a:r>
                      <a:endParaRPr lang="en-US" sz="800" dirty="0"/>
                    </a:p>
                  </a:txBody>
                  <a:tcPr marL="73487" marR="73487" marT="36743" marB="36743" anchor="ctr">
                    <a:solidFill>
                      <a:srgbClr val="EEF0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u="none" strike="noStrike" dirty="0">
                          <a:effectLst/>
                        </a:rPr>
                        <a:t>Same  quality resident.  One month longer to rent, you have no pipeline </a:t>
                      </a:r>
                      <a:endParaRPr lang="en-US" sz="800" dirty="0"/>
                    </a:p>
                  </a:txBody>
                  <a:tcPr marL="73487" marR="73487" marT="36743" marB="36743" anchor="ctr">
                    <a:solidFill>
                      <a:srgbClr val="F0F5E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u="none" strike="noStrike" dirty="0">
                          <a:effectLst/>
                        </a:rPr>
                        <a:t>$               - </a:t>
                      </a:r>
                      <a:endParaRPr lang="en-US" sz="800" dirty="0"/>
                    </a:p>
                  </a:txBody>
                  <a:tcPr marL="73487" marR="73487" marT="36743" marB="36743" anchor="ctr">
                    <a:solidFill>
                      <a:srgbClr val="EAF6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4927">
                <a:tc>
                  <a:txBody>
                    <a:bodyPr/>
                    <a:lstStyle/>
                    <a:p>
                      <a:r>
                        <a:rPr lang="en-US" sz="800" u="none" strike="noStrike" dirty="0">
                          <a:effectLst/>
                        </a:rPr>
                        <a:t>$          6300.00 </a:t>
                      </a:r>
                      <a:endParaRPr lang="en-US" sz="800" dirty="0"/>
                    </a:p>
                  </a:txBody>
                  <a:tcPr marL="73487" marR="73487" marT="36743" marB="36743" anchor="ctr">
                    <a:solidFill>
                      <a:srgbClr val="EEF0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u="none" strike="noStrike" dirty="0">
                          <a:effectLst/>
                        </a:rPr>
                        <a:t>95 % of Landlords</a:t>
                      </a:r>
                      <a:r>
                        <a:rPr lang="en-US" sz="800" u="none" strike="noStrike" baseline="0" dirty="0">
                          <a:effectLst/>
                        </a:rPr>
                        <a:t> who mange themselves do not</a:t>
                      </a:r>
                      <a:r>
                        <a:rPr lang="en-US" sz="800" u="none" strike="noStrike" dirty="0">
                          <a:effectLst/>
                        </a:rPr>
                        <a:t> increase rents </a:t>
                      </a:r>
                      <a:endParaRPr lang="en-US" sz="800" dirty="0"/>
                    </a:p>
                  </a:txBody>
                  <a:tcPr marL="73487" marR="73487" marT="36743" marB="36743" anchor="ctr">
                    <a:solidFill>
                      <a:srgbClr val="F0F5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u="none" strike="noStrike" dirty="0">
                          <a:effectLst/>
                        </a:rPr>
                        <a:t>$        (6300.00)</a:t>
                      </a:r>
                      <a:endParaRPr lang="en-US" sz="800" dirty="0"/>
                    </a:p>
                  </a:txBody>
                  <a:tcPr marL="73487" marR="73487" marT="36743" marB="36743" anchor="ctr">
                    <a:solidFill>
                      <a:srgbClr val="EAF6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492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u="none" strike="noStrike" dirty="0">
                          <a:effectLst/>
                        </a:rPr>
                        <a:t> $       ?   400.00 </a:t>
                      </a:r>
                      <a:endParaRPr lang="en-US" sz="800" dirty="0"/>
                    </a:p>
                  </a:txBody>
                  <a:tcPr marL="73487" marR="73487" marT="36743" marB="36743" anchor="ctr">
                    <a:solidFill>
                      <a:srgbClr val="EEF0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u="none" strike="noStrike" dirty="0">
                          <a:effectLst/>
                        </a:rPr>
                        <a:t>Rehab property to set up to rent – Your Time -  20  hrs at $20  per</a:t>
                      </a:r>
                      <a:r>
                        <a:rPr lang="en-US" sz="800" u="none" strike="noStrike" baseline="0" dirty="0">
                          <a:effectLst/>
                        </a:rPr>
                        <a:t> </a:t>
                      </a:r>
                      <a:r>
                        <a:rPr lang="en-US" sz="800" u="none" strike="noStrike" dirty="0">
                          <a:effectLst/>
                        </a:rPr>
                        <a:t>hr</a:t>
                      </a:r>
                      <a:endParaRPr lang="en-US" sz="800" dirty="0"/>
                    </a:p>
                  </a:txBody>
                  <a:tcPr marL="73487" marR="73487" marT="36743" marB="36743" anchor="ctr">
                    <a:solidFill>
                      <a:srgbClr val="F0F5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u="none" strike="noStrike" dirty="0">
                          <a:effectLst/>
                        </a:rPr>
                        <a:t>$         Included   </a:t>
                      </a:r>
                      <a:endParaRPr lang="en-US" sz="800" dirty="0"/>
                    </a:p>
                  </a:txBody>
                  <a:tcPr marL="73487" marR="73487" marT="36743" marB="36743" anchor="ctr">
                    <a:solidFill>
                      <a:srgbClr val="EAF6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492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u="none" strike="noStrike" dirty="0">
                          <a:effectLst/>
                        </a:rPr>
                        <a:t> $      ? 2,880.00 </a:t>
                      </a:r>
                      <a:endParaRPr lang="en-US" sz="800" dirty="0"/>
                    </a:p>
                  </a:txBody>
                  <a:tcPr marL="73487" marR="73487" marT="36743" marB="36743" anchor="ctr">
                    <a:solidFill>
                      <a:srgbClr val="EEF0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u="none" strike="noStrike" dirty="0">
                          <a:effectLst/>
                        </a:rPr>
                        <a:t>Your</a:t>
                      </a:r>
                      <a:r>
                        <a:rPr lang="en-US" sz="800" u="none" strike="noStrike" baseline="0" dirty="0">
                          <a:effectLst/>
                        </a:rPr>
                        <a:t> </a:t>
                      </a:r>
                      <a:r>
                        <a:rPr lang="en-US" sz="800" u="none" strike="noStrike" dirty="0">
                          <a:effectLst/>
                        </a:rPr>
                        <a:t>Time it takes to manage each month avg - 2hrs/$20 hr</a:t>
                      </a:r>
                      <a:endParaRPr lang="en-US" sz="800" dirty="0"/>
                    </a:p>
                  </a:txBody>
                  <a:tcPr marL="73487" marR="73487" marT="36743" marB="36743" anchor="ctr">
                    <a:solidFill>
                      <a:srgbClr val="F0F5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u="none" strike="noStrike" dirty="0">
                          <a:effectLst/>
                        </a:rPr>
                        <a:t>$         Included</a:t>
                      </a:r>
                      <a:endParaRPr lang="en-US" sz="800" dirty="0"/>
                    </a:p>
                  </a:txBody>
                  <a:tcPr marL="73487" marR="73487" marT="36743" marB="36743" anchor="ctr">
                    <a:solidFill>
                      <a:srgbClr val="EAF6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4927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73487" marR="73487" marT="36743" marB="36743" anchor="ctr">
                    <a:solidFill>
                      <a:srgbClr val="EEF0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u="none" strike="noStrike" dirty="0">
                          <a:effectLst/>
                        </a:rPr>
                        <a:t>(Drive by property monthly, annual inspections plus gas)</a:t>
                      </a:r>
                      <a:endParaRPr lang="en-US" sz="800" dirty="0"/>
                    </a:p>
                  </a:txBody>
                  <a:tcPr marL="73487" marR="73487" marT="36743" marB="36743" anchor="ctr">
                    <a:solidFill>
                      <a:srgbClr val="F0F5E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dirty="0"/>
                        <a:t>$         Included</a:t>
                      </a:r>
                    </a:p>
                  </a:txBody>
                  <a:tcPr marL="73487" marR="73487" marT="36743" marB="36743" anchor="ctr">
                    <a:solidFill>
                      <a:srgbClr val="EAF6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492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u="none" strike="noStrike" dirty="0">
                          <a:effectLst/>
                        </a:rPr>
                        <a:t> $             -   </a:t>
                      </a:r>
                      <a:endParaRPr lang="en-US" sz="800" dirty="0"/>
                    </a:p>
                  </a:txBody>
                  <a:tcPr marL="73487" marR="73487" marT="36743" marB="36743" anchor="ctr">
                    <a:solidFill>
                      <a:srgbClr val="EEF0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u="none" strike="noStrike" dirty="0">
                          <a:effectLst/>
                        </a:rPr>
                        <a:t>&lt; NO Tax write off on management fee - Fed-State 30%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u="none" strike="noStrike" dirty="0">
                          <a:effectLst/>
                        </a:rPr>
                        <a:t>YES &gt;</a:t>
                      </a:r>
                      <a:endParaRPr lang="en-US" sz="800" dirty="0"/>
                    </a:p>
                  </a:txBody>
                  <a:tcPr marL="73487" marR="73487" marT="36743" marB="36743" anchor="ctr">
                    <a:solidFill>
                      <a:srgbClr val="F0F5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u="none" strike="noStrike" dirty="0">
                          <a:effectLst/>
                        </a:rPr>
                        <a:t>$        (3,240.00)</a:t>
                      </a:r>
                      <a:endParaRPr lang="en-US" sz="800" dirty="0"/>
                    </a:p>
                  </a:txBody>
                  <a:tcPr marL="73487" marR="73487" marT="36743" marB="36743" anchor="ctr">
                    <a:solidFill>
                      <a:srgbClr val="EAF6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4927">
                <a:tc>
                  <a:txBody>
                    <a:bodyPr/>
                    <a:lstStyle/>
                    <a:p>
                      <a:r>
                        <a:rPr lang="en-US" sz="800" u="none" strike="noStrike" dirty="0">
                          <a:effectLst/>
                        </a:rPr>
                        <a:t>               No  </a:t>
                      </a:r>
                      <a:endParaRPr lang="en-US" sz="800" dirty="0"/>
                    </a:p>
                  </a:txBody>
                  <a:tcPr marL="73487" marR="73487" marT="36743" marB="36743" anchor="ctr">
                    <a:solidFill>
                      <a:srgbClr val="EEF0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u="none" strike="noStrike" dirty="0">
                          <a:effectLst/>
                        </a:rPr>
                        <a:t>Eviction coverage </a:t>
                      </a:r>
                      <a:r>
                        <a:rPr lang="en-US" sz="800" u="none" strike="noStrike" dirty="0">
                          <a:solidFill>
                            <a:srgbClr val="A20000"/>
                          </a:solidFill>
                          <a:effectLst/>
                        </a:rPr>
                        <a:t>$800.00 -$1200  </a:t>
                      </a:r>
                      <a:endParaRPr lang="en-US" sz="800" dirty="0"/>
                    </a:p>
                  </a:txBody>
                  <a:tcPr marL="73487" marR="73487" marT="36743" marB="36743" anchor="ctr">
                    <a:solidFill>
                      <a:srgbClr val="F0F5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u="none" strike="noStrike" dirty="0">
                          <a:effectLst/>
                        </a:rPr>
                        <a:t>           Included </a:t>
                      </a:r>
                      <a:endParaRPr lang="en-US" sz="800" dirty="0"/>
                    </a:p>
                  </a:txBody>
                  <a:tcPr marL="73487" marR="73487" marT="36743" marB="36743" anchor="ctr">
                    <a:solidFill>
                      <a:srgbClr val="EAF6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492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u="none" strike="noStrike" dirty="0">
                          <a:effectLst/>
                        </a:rPr>
                        <a:t>               No </a:t>
                      </a:r>
                      <a:endParaRPr lang="en-US" sz="800" dirty="0"/>
                    </a:p>
                  </a:txBody>
                  <a:tcPr marL="73487" marR="73487" marT="36743" marB="36743" anchor="ctr">
                    <a:solidFill>
                      <a:srgbClr val="EEF0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u="none" strike="noStrike" dirty="0">
                          <a:effectLst/>
                        </a:rPr>
                        <a:t>Rent up fee, lease renewal, supervisory</a:t>
                      </a:r>
                      <a:r>
                        <a:rPr lang="en-US" sz="800" u="none" strike="noStrike" baseline="0" dirty="0">
                          <a:effectLst/>
                        </a:rPr>
                        <a:t> fee</a:t>
                      </a:r>
                      <a:endParaRPr lang="en-US" sz="800" dirty="0"/>
                    </a:p>
                  </a:txBody>
                  <a:tcPr marL="73487" marR="73487" marT="36743" marB="36743" anchor="ctr">
                    <a:solidFill>
                      <a:srgbClr val="F0F5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u="none" strike="noStrike" dirty="0">
                          <a:effectLst/>
                        </a:rPr>
                        <a:t>            2435.00 </a:t>
                      </a:r>
                      <a:endParaRPr lang="en-US" sz="800" dirty="0"/>
                    </a:p>
                  </a:txBody>
                  <a:tcPr marL="73487" marR="73487" marT="36743" marB="36743" anchor="ctr">
                    <a:solidFill>
                      <a:srgbClr val="EAF6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492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u="none" strike="noStrike" dirty="0">
                          <a:effectLst/>
                        </a:rPr>
                        <a:t>               No </a:t>
                      </a:r>
                      <a:endParaRPr lang="en-US" sz="800" dirty="0"/>
                    </a:p>
                  </a:txBody>
                  <a:tcPr marL="73487" marR="73487" marT="36743" marB="36743" anchor="ctr">
                    <a:solidFill>
                      <a:srgbClr val="EEF0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u="none" strike="noStrike" dirty="0">
                          <a:effectLst/>
                        </a:rPr>
                        <a:t>Respond to resident on repairs within 4hrs to reduce</a:t>
                      </a:r>
                      <a:r>
                        <a:rPr lang="en-US" sz="800" u="none" strike="noStrike" baseline="0" dirty="0">
                          <a:effectLst/>
                        </a:rPr>
                        <a:t> vacancies</a:t>
                      </a:r>
                      <a:r>
                        <a:rPr lang="en-US" sz="800" u="none" strike="noStrike" dirty="0">
                          <a:effectLst/>
                        </a:rPr>
                        <a:t> </a:t>
                      </a:r>
                      <a:endParaRPr lang="en-US" sz="800" dirty="0"/>
                    </a:p>
                  </a:txBody>
                  <a:tcPr marL="73487" marR="73487" marT="36743" marB="36743" anchor="ctr">
                    <a:solidFill>
                      <a:srgbClr val="F0F5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u="none" strike="noStrike" dirty="0">
                          <a:effectLst/>
                        </a:rPr>
                        <a:t>          Included</a:t>
                      </a:r>
                      <a:endParaRPr lang="en-US" sz="800" dirty="0"/>
                    </a:p>
                  </a:txBody>
                  <a:tcPr marL="73487" marR="73487" marT="36743" marB="36743" anchor="ctr">
                    <a:solidFill>
                      <a:srgbClr val="EAF6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492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Yes  </a:t>
                      </a:r>
                      <a:endParaRPr lang="en-US" sz="800" dirty="0"/>
                    </a:p>
                  </a:txBody>
                  <a:tcPr marL="73487" marR="73487" marT="36743" marB="36743" anchor="ctr">
                    <a:solidFill>
                      <a:srgbClr val="EEF0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Resident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 have to work around your schedule </a:t>
                      </a:r>
                      <a:endParaRPr lang="en-US" sz="800" dirty="0"/>
                    </a:p>
                  </a:txBody>
                  <a:tcPr marL="73487" marR="73487" marT="36743" marB="36743" anchor="ctr">
                    <a:solidFill>
                      <a:srgbClr val="F0F5E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               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 </a:t>
                      </a:r>
                      <a:endParaRPr lang="en-US" sz="800" dirty="0"/>
                    </a:p>
                  </a:txBody>
                  <a:tcPr marL="73487" marR="73487" marT="36743" marB="36743" anchor="ctr">
                    <a:solidFill>
                      <a:srgbClr val="EAF6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492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u="none" strike="noStrike" dirty="0">
                          <a:effectLst/>
                        </a:rPr>
                        <a:t> $        11,080 .00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/>
                      </a:endParaRPr>
                    </a:p>
                    <a:p>
                      <a:endParaRPr lang="en-US" sz="800" dirty="0"/>
                    </a:p>
                  </a:txBody>
                  <a:tcPr marL="73487" marR="73487" marT="36743" marB="36743" anchor="ctr">
                    <a:solidFill>
                      <a:srgbClr val="EEF0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&lt; Total</a:t>
                      </a:r>
                      <a:r>
                        <a:rPr lang="en-US" sz="800" u="none" strike="noStrike" baseline="0" dirty="0">
                          <a:effectLst/>
                        </a:rPr>
                        <a:t> Amt of money                                                        </a:t>
                      </a:r>
                      <a:r>
                        <a:rPr lang="en-US" sz="800" u="none" strike="noStrike" dirty="0">
                          <a:effectLst/>
                        </a:rPr>
                        <a:t>Total Net Mgt fee             </a:t>
                      </a:r>
                    </a:p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    you</a:t>
                      </a:r>
                      <a:r>
                        <a:rPr lang="en-US" sz="800" u="none" strike="noStrike" baseline="0" dirty="0">
                          <a:effectLst/>
                        </a:rPr>
                        <a:t> will lose over 6 years</a:t>
                      </a:r>
                      <a:r>
                        <a:rPr lang="en-US" sz="800" u="none" strike="noStrike" dirty="0">
                          <a:effectLst/>
                        </a:rPr>
                        <a:t>                                              over 6 years&gt;&gt;&gt;&gt;&gt;&gt;&gt;&gt;</a:t>
                      </a:r>
                      <a:endParaRPr lang="en-US" sz="800" dirty="0"/>
                    </a:p>
                  </a:txBody>
                  <a:tcPr marL="73487" marR="73487" marT="36743" marB="36743" anchor="ctr">
                    <a:solidFill>
                      <a:srgbClr val="F0F5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u="none" strike="noStrike" dirty="0">
                          <a:effectLst/>
                        </a:rPr>
                        <a:t>$         3695.00 </a:t>
                      </a:r>
                      <a:endParaRPr lang="en-US" sz="800" dirty="0"/>
                    </a:p>
                  </a:txBody>
                  <a:tcPr marL="73487" marR="73487" marT="36743" marB="36743" anchor="ctr">
                    <a:solidFill>
                      <a:srgbClr val="EAF6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492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u="none" strike="noStrike" dirty="0">
                          <a:effectLst/>
                        </a:rPr>
                        <a:t> $            1846.66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/>
                      </a:endParaRPr>
                    </a:p>
                    <a:p>
                      <a:endParaRPr lang="en-US" sz="800" dirty="0"/>
                    </a:p>
                  </a:txBody>
                  <a:tcPr marL="73487" marR="73487" marT="36743" marB="36743" anchor="ctr">
                    <a:solidFill>
                      <a:srgbClr val="EEF0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&lt; Amt</a:t>
                      </a:r>
                      <a:r>
                        <a:rPr lang="en-US" sz="800" u="none" strike="noStrike" baseline="0" dirty="0">
                          <a:effectLst/>
                        </a:rPr>
                        <a:t> you will lose                                                             Net Mgt Fee per     </a:t>
                      </a:r>
                    </a:p>
                    <a:p>
                      <a:pPr algn="l" fontAlgn="b"/>
                      <a:r>
                        <a:rPr lang="en-US" sz="800" u="none" strike="noStrike" baseline="0" dirty="0">
                          <a:effectLst/>
                        </a:rPr>
                        <a:t>   each year                                                                          year &gt;&gt;&gt;&gt;&gt;&gt;&gt;&gt;&gt;&gt;&gt;&gt;&gt;</a:t>
                      </a:r>
                      <a:endParaRPr lang="en-US" sz="800" dirty="0"/>
                    </a:p>
                  </a:txBody>
                  <a:tcPr marL="73487" marR="73487" marT="36743" marB="36743" anchor="ctr">
                    <a:solidFill>
                      <a:srgbClr val="F0F5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u="none" strike="noStrike" dirty="0">
                          <a:effectLst/>
                        </a:rPr>
                        <a:t>$         6151.83</a:t>
                      </a:r>
                      <a:endParaRPr lang="en-US" sz="800" dirty="0"/>
                    </a:p>
                  </a:txBody>
                  <a:tcPr marL="73487" marR="73487" marT="36743" marB="36743" anchor="ctr">
                    <a:lnB w="12700" cmpd="sng">
                      <a:noFill/>
                    </a:lnB>
                    <a:solidFill>
                      <a:srgbClr val="EAF6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9492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$              153.83 </a:t>
                      </a:r>
                      <a:endParaRPr lang="en-US" sz="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73487" marR="73487" marT="36743" marB="36743" anchor="ctr">
                    <a:solidFill>
                      <a:srgbClr val="45535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&lt;</a:t>
                      </a:r>
                      <a:r>
                        <a:rPr lang="en-US" sz="800" u="none" strike="noStrike" baseline="0" dirty="0">
                          <a:effectLst/>
                        </a:rPr>
                        <a:t> Amt you will lose                                                             Net Mgt Fee per</a:t>
                      </a:r>
                      <a:endParaRPr lang="en-US" sz="800" u="none" strike="noStrike" dirty="0">
                        <a:effectLst/>
                      </a:endParaRPr>
                    </a:p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   each month</a:t>
                      </a:r>
                      <a:r>
                        <a:rPr lang="en-US" sz="800" u="none" strike="noStrike" baseline="0" dirty="0">
                          <a:effectLst/>
                        </a:rPr>
                        <a:t> doing it yourself                                        Month with Mgt One &gt;</a:t>
                      </a:r>
                      <a:endParaRPr lang="en-US" sz="800" dirty="0"/>
                    </a:p>
                  </a:txBody>
                  <a:tcPr marL="73487" marR="73487" marT="36743" marB="36743" anchor="ctr">
                    <a:lnR w="12700" cmpd="sng">
                      <a:noFill/>
                    </a:lnR>
                    <a:solidFill>
                      <a:srgbClr val="F0F5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$             51.31</a:t>
                      </a:r>
                      <a:endParaRPr lang="en-US" sz="800" dirty="0"/>
                    </a:p>
                  </a:txBody>
                  <a:tcPr marL="73487" marR="73487" marT="36743" marB="3674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AB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2634005" y="5972343"/>
            <a:ext cx="383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srgbClr val="8CAF47"/>
                </a:solidFill>
              </a:rPr>
              <a:t>Professional Property Management Doesn’t Cost, it PAYS!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3986" y="5972343"/>
            <a:ext cx="1988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solidFill>
                  <a:srgbClr val="4B5A65"/>
                </a:solidFill>
              </a:rPr>
              <a:t>If YOU are managing it cost you this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02938" y="5972343"/>
            <a:ext cx="2441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solidFill>
                  <a:srgbClr val="2CABE4"/>
                </a:solidFill>
              </a:rPr>
              <a:t>If Company manages it cost you this and you do no work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4657" y="913925"/>
            <a:ext cx="8965251" cy="536460"/>
          </a:xfrm>
          <a:prstGeom prst="roundRect">
            <a:avLst>
              <a:gd name="adj" fmla="val 8470"/>
            </a:avLst>
          </a:prstGeom>
          <a:solidFill>
            <a:srgbClr val="286D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ounded Rectangle 23"/>
          <p:cNvSpPr/>
          <p:nvPr/>
        </p:nvSpPr>
        <p:spPr>
          <a:xfrm>
            <a:off x="84657" y="884365"/>
            <a:ext cx="8965251" cy="536460"/>
          </a:xfrm>
          <a:prstGeom prst="roundRect">
            <a:avLst>
              <a:gd name="adj" fmla="val 8470"/>
            </a:avLst>
          </a:prstGeom>
          <a:solidFill>
            <a:srgbClr val="7DAFE2"/>
          </a:solidFill>
          <a:ln w="0" cmpd="sng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reeform 26"/>
          <p:cNvSpPr/>
          <p:nvPr/>
        </p:nvSpPr>
        <p:spPr>
          <a:xfrm>
            <a:off x="80915" y="885691"/>
            <a:ext cx="8968992" cy="339607"/>
          </a:xfrm>
          <a:custGeom>
            <a:avLst/>
            <a:gdLst>
              <a:gd name="connsiteX0" fmla="*/ 45438 w 8965251"/>
              <a:gd name="connsiteY0" fmla="*/ 0 h 339607"/>
              <a:gd name="connsiteX1" fmla="*/ 8919813 w 8965251"/>
              <a:gd name="connsiteY1" fmla="*/ 0 h 339607"/>
              <a:gd name="connsiteX2" fmla="*/ 8965251 w 8965251"/>
              <a:gd name="connsiteY2" fmla="*/ 45438 h 339607"/>
              <a:gd name="connsiteX3" fmla="*/ 8965251 w 8965251"/>
              <a:gd name="connsiteY3" fmla="*/ 339607 h 339607"/>
              <a:gd name="connsiteX4" fmla="*/ 8919813 w 8965251"/>
              <a:gd name="connsiteY4" fmla="*/ 294169 h 339607"/>
              <a:gd name="connsiteX5" fmla="*/ 45438 w 8965251"/>
              <a:gd name="connsiteY5" fmla="*/ 294169 h 339607"/>
              <a:gd name="connsiteX6" fmla="*/ 0 w 8965251"/>
              <a:gd name="connsiteY6" fmla="*/ 339607 h 339607"/>
              <a:gd name="connsiteX7" fmla="*/ 0 w 8965251"/>
              <a:gd name="connsiteY7" fmla="*/ 45438 h 339607"/>
              <a:gd name="connsiteX8" fmla="*/ 45438 w 8965251"/>
              <a:gd name="connsiteY8" fmla="*/ 0 h 339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65251" h="339607">
                <a:moveTo>
                  <a:pt x="45438" y="0"/>
                </a:moveTo>
                <a:lnTo>
                  <a:pt x="8919813" y="0"/>
                </a:lnTo>
                <a:cubicBezTo>
                  <a:pt x="8944908" y="0"/>
                  <a:pt x="8965251" y="20343"/>
                  <a:pt x="8965251" y="45438"/>
                </a:cubicBezTo>
                <a:lnTo>
                  <a:pt x="8965251" y="339607"/>
                </a:lnTo>
                <a:cubicBezTo>
                  <a:pt x="8965251" y="314512"/>
                  <a:pt x="8944908" y="294169"/>
                  <a:pt x="8919813" y="294169"/>
                </a:cubicBezTo>
                <a:lnTo>
                  <a:pt x="45438" y="294169"/>
                </a:lnTo>
                <a:cubicBezTo>
                  <a:pt x="20343" y="294169"/>
                  <a:pt x="0" y="314512"/>
                  <a:pt x="0" y="339607"/>
                </a:cubicBezTo>
                <a:lnTo>
                  <a:pt x="0" y="45438"/>
                </a:lnTo>
                <a:cubicBezTo>
                  <a:pt x="0" y="20343"/>
                  <a:pt x="20343" y="0"/>
                  <a:pt x="45438" y="0"/>
                </a:cubicBezTo>
                <a:close/>
              </a:path>
            </a:pathLst>
          </a:custGeom>
          <a:solidFill>
            <a:schemeClr val="bg1">
              <a:alpha val="2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647316" y="921763"/>
            <a:ext cx="5839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46545E"/>
                </a:solidFill>
              </a:rPr>
              <a:t>Six Year Management Fee Comparison</a:t>
            </a:r>
          </a:p>
        </p:txBody>
      </p:sp>
    </p:spTree>
    <p:extLst>
      <p:ext uri="{BB962C8B-B14F-4D97-AF65-F5344CB8AC3E}">
        <p14:creationId xmlns:p14="http://schemas.microsoft.com/office/powerpoint/2010/main" val="2990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/>
          <p:cNvSpPr/>
          <p:nvPr/>
        </p:nvSpPr>
        <p:spPr>
          <a:xfrm>
            <a:off x="46394" y="4282445"/>
            <a:ext cx="2956960" cy="1446734"/>
          </a:xfrm>
          <a:prstGeom prst="rect">
            <a:avLst/>
          </a:prstGeom>
          <a:solidFill>
            <a:srgbClr val="A7C46E"/>
          </a:solidFill>
          <a:ln>
            <a:solidFill>
              <a:srgbClr val="97B95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18899" y="1555789"/>
            <a:ext cx="2866782" cy="1446734"/>
          </a:xfrm>
          <a:prstGeom prst="rect">
            <a:avLst/>
          </a:prstGeom>
          <a:solidFill>
            <a:srgbClr val="647886"/>
          </a:solidFill>
          <a:ln>
            <a:solidFill>
              <a:srgbClr val="29466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860" y="158206"/>
            <a:ext cx="7571560" cy="651930"/>
          </a:xfrm>
        </p:spPr>
        <p:txBody>
          <a:bodyPr>
            <a:normAutofit/>
          </a:bodyPr>
          <a:lstStyle/>
          <a:p>
            <a:r>
              <a:rPr lang="en-US" dirty="0"/>
              <a:t>Fees for Services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>
                <a:solidFill>
                  <a:prstClr val="white"/>
                </a:solidFill>
              </a:rPr>
              <a:pPr/>
              <a:t>52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18454" y="4344093"/>
            <a:ext cx="2133680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buClr>
                <a:srgbClr val="7A0000"/>
              </a:buClr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Premium Package – offers full coverage for a 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10% 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monthly fee,  less your tax savings on the fee.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131060" y="3432289"/>
            <a:ext cx="1532792" cy="46166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>
              <a:buClr>
                <a:srgbClr val="7A0000"/>
              </a:buClr>
            </a:pPr>
            <a:r>
              <a:rPr lang="en-US" sz="2400" b="1" dirty="0">
                <a:solidFill>
                  <a:srgbClr val="647886"/>
                </a:solidFill>
              </a:rPr>
              <a:t>Options!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6184" y="1530139"/>
            <a:ext cx="1498034" cy="1498034"/>
            <a:chOff x="558517" y="1321295"/>
            <a:chExt cx="807014" cy="807014"/>
          </a:xfrm>
        </p:grpSpPr>
        <p:sp>
          <p:nvSpPr>
            <p:cNvPr id="51" name="Oval 50"/>
            <p:cNvSpPr/>
            <p:nvPr/>
          </p:nvSpPr>
          <p:spPr>
            <a:xfrm>
              <a:off x="558517" y="1321295"/>
              <a:ext cx="807014" cy="80701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9466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647886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08224" y="1571325"/>
              <a:ext cx="714189" cy="28186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647886"/>
                  </a:solidFill>
                  <a:latin typeface="+mj-lt"/>
                </a:rPr>
                <a:t>$150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549132" y="1863657"/>
            <a:ext cx="2087711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Basic Package  with Options less your tax savings on the fee.</a:t>
            </a:r>
          </a:p>
        </p:txBody>
      </p:sp>
      <p:sp>
        <p:nvSpPr>
          <p:cNvPr id="60" name="Oval 59"/>
          <p:cNvSpPr/>
          <p:nvPr/>
        </p:nvSpPr>
        <p:spPr>
          <a:xfrm>
            <a:off x="2181606" y="4256795"/>
            <a:ext cx="1498034" cy="1498034"/>
          </a:xfrm>
          <a:prstGeom prst="ellipse">
            <a:avLst/>
          </a:prstGeom>
          <a:solidFill>
            <a:schemeClr val="bg1"/>
          </a:solidFill>
          <a:ln>
            <a:solidFill>
              <a:srgbClr val="97B95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647886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479782" y="4744201"/>
            <a:ext cx="90168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97B953"/>
                </a:solidFill>
              </a:rPr>
              <a:t>10%</a:t>
            </a:r>
            <a:endParaRPr lang="en-US" sz="2800" b="1" dirty="0">
              <a:solidFill>
                <a:srgbClr val="97B953"/>
              </a:solidFill>
              <a:latin typeface="+mj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828023" y="160836"/>
            <a:ext cx="5223556" cy="763838"/>
            <a:chOff x="3767426" y="1116333"/>
            <a:chExt cx="1741548" cy="556153"/>
          </a:xfrm>
        </p:grpSpPr>
        <p:sp>
          <p:nvSpPr>
            <p:cNvPr id="36" name="Rectangle 50"/>
            <p:cNvSpPr/>
            <p:nvPr/>
          </p:nvSpPr>
          <p:spPr>
            <a:xfrm>
              <a:off x="3767426" y="1116333"/>
              <a:ext cx="1741548" cy="507311"/>
            </a:xfrm>
            <a:prstGeom prst="rect">
              <a:avLst/>
            </a:prstGeom>
            <a:solidFill>
              <a:srgbClr val="4A58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 50"/>
            <p:cNvSpPr/>
            <p:nvPr/>
          </p:nvSpPr>
          <p:spPr>
            <a:xfrm>
              <a:off x="3767426" y="1144576"/>
              <a:ext cx="1741548" cy="527910"/>
            </a:xfrm>
            <a:prstGeom prst="rect">
              <a:avLst/>
            </a:prstGeom>
            <a:solidFill>
              <a:srgbClr val="6478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Rectangle 50"/>
            <p:cNvSpPr/>
            <p:nvPr/>
          </p:nvSpPr>
          <p:spPr>
            <a:xfrm>
              <a:off x="3767426" y="1412341"/>
              <a:ext cx="1741548" cy="260145"/>
            </a:xfrm>
            <a:prstGeom prst="rect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95842" y="3144979"/>
            <a:ext cx="3003228" cy="1036284"/>
            <a:chOff x="395842" y="3083882"/>
            <a:chExt cx="3003228" cy="1036284"/>
          </a:xfrm>
        </p:grpSpPr>
        <p:sp>
          <p:nvSpPr>
            <p:cNvPr id="10" name="Isosceles Triangle 9"/>
            <p:cNvSpPr/>
            <p:nvPr/>
          </p:nvSpPr>
          <p:spPr>
            <a:xfrm>
              <a:off x="395842" y="3083882"/>
              <a:ext cx="3003228" cy="282956"/>
            </a:xfrm>
            <a:prstGeom prst="triangle">
              <a:avLst/>
            </a:prstGeom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22000">
                  <a:schemeClr val="bg1">
                    <a:lumMod val="7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Isosceles Triangle 48"/>
            <p:cNvSpPr/>
            <p:nvPr/>
          </p:nvSpPr>
          <p:spPr>
            <a:xfrm flipV="1">
              <a:off x="395842" y="3837210"/>
              <a:ext cx="3003228" cy="282956"/>
            </a:xfrm>
            <a:prstGeom prst="triangle">
              <a:avLst/>
            </a:prstGeom>
            <a:gradFill>
              <a:gsLst>
                <a:gs pos="100000">
                  <a:schemeClr val="bg1">
                    <a:alpha val="0"/>
                  </a:schemeClr>
                </a:gs>
                <a:gs pos="22000">
                  <a:schemeClr val="bg1">
                    <a:lumMod val="7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aphicFrame>
        <p:nvGraphicFramePr>
          <p:cNvPr id="50" name="Chart 49"/>
          <p:cNvGraphicFramePr/>
          <p:nvPr>
            <p:extLst/>
          </p:nvPr>
        </p:nvGraphicFramePr>
        <p:xfrm>
          <a:off x="1754229" y="4221549"/>
          <a:ext cx="2352787" cy="1568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4099691" y="228829"/>
            <a:ext cx="468022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Management One's Fees</a:t>
            </a:r>
          </a:p>
        </p:txBody>
      </p:sp>
      <p:pic>
        <p:nvPicPr>
          <p:cNvPr id="10242" name="Picture 2" descr="Inline imag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048" y="1048735"/>
            <a:ext cx="4684531" cy="534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998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/>
          <p:cNvSpPr/>
          <p:nvPr/>
        </p:nvSpPr>
        <p:spPr>
          <a:xfrm>
            <a:off x="46394" y="4282445"/>
            <a:ext cx="2956960" cy="1446734"/>
          </a:xfrm>
          <a:prstGeom prst="rect">
            <a:avLst/>
          </a:prstGeom>
          <a:solidFill>
            <a:srgbClr val="A7C46E"/>
          </a:solidFill>
          <a:ln>
            <a:solidFill>
              <a:srgbClr val="97B95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18899" y="1555789"/>
            <a:ext cx="2866782" cy="1446734"/>
          </a:xfrm>
          <a:prstGeom prst="rect">
            <a:avLst/>
          </a:prstGeom>
          <a:solidFill>
            <a:srgbClr val="647886"/>
          </a:solidFill>
          <a:ln>
            <a:solidFill>
              <a:srgbClr val="29466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860" y="158206"/>
            <a:ext cx="7571560" cy="651930"/>
          </a:xfrm>
        </p:spPr>
        <p:txBody>
          <a:bodyPr>
            <a:normAutofit/>
          </a:bodyPr>
          <a:lstStyle/>
          <a:p>
            <a:r>
              <a:rPr lang="en-US" dirty="0"/>
              <a:t>Fees for Services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>
                <a:solidFill>
                  <a:prstClr val="white"/>
                </a:solidFill>
              </a:rPr>
              <a:pPr/>
              <a:t>53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18454" y="4344093"/>
            <a:ext cx="2133680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buClr>
                <a:srgbClr val="7A0000"/>
              </a:buClr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Premium Package – offers full coverage for a 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10%  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monthly fee,  less your tax savings on the fee.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131060" y="3432289"/>
            <a:ext cx="1532792" cy="46166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>
              <a:buClr>
                <a:srgbClr val="7A0000"/>
              </a:buClr>
            </a:pPr>
            <a:r>
              <a:rPr lang="en-US" sz="2400" b="1" dirty="0">
                <a:solidFill>
                  <a:srgbClr val="647886"/>
                </a:solidFill>
              </a:rPr>
              <a:t>Options!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6184" y="1530139"/>
            <a:ext cx="1498034" cy="1498034"/>
            <a:chOff x="558517" y="1321295"/>
            <a:chExt cx="807014" cy="807014"/>
          </a:xfrm>
        </p:grpSpPr>
        <p:sp>
          <p:nvSpPr>
            <p:cNvPr id="51" name="Oval 50"/>
            <p:cNvSpPr/>
            <p:nvPr/>
          </p:nvSpPr>
          <p:spPr>
            <a:xfrm>
              <a:off x="558517" y="1321295"/>
              <a:ext cx="807014" cy="80701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9466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647886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08224" y="1571325"/>
              <a:ext cx="714189" cy="28186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647886"/>
                  </a:solidFill>
                  <a:latin typeface="+mj-lt"/>
                </a:rPr>
                <a:t>$500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549132" y="1863657"/>
            <a:ext cx="2087711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Basic Package  with Options less your tax savings on the fee.</a:t>
            </a:r>
          </a:p>
        </p:txBody>
      </p:sp>
      <p:sp>
        <p:nvSpPr>
          <p:cNvPr id="60" name="Oval 59"/>
          <p:cNvSpPr/>
          <p:nvPr/>
        </p:nvSpPr>
        <p:spPr>
          <a:xfrm>
            <a:off x="2181606" y="4256795"/>
            <a:ext cx="1498034" cy="1498034"/>
          </a:xfrm>
          <a:prstGeom prst="ellipse">
            <a:avLst/>
          </a:prstGeom>
          <a:solidFill>
            <a:schemeClr val="bg1"/>
          </a:solidFill>
          <a:ln>
            <a:solidFill>
              <a:srgbClr val="97B95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647886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410690" y="4693246"/>
            <a:ext cx="1268949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97B953"/>
                </a:solidFill>
              </a:rPr>
              <a:t>10%</a:t>
            </a:r>
            <a:endParaRPr lang="en-US" sz="2800" b="1" dirty="0">
              <a:solidFill>
                <a:srgbClr val="97B953"/>
              </a:solidFill>
              <a:latin typeface="+mj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828023" y="160836"/>
            <a:ext cx="5223556" cy="763838"/>
            <a:chOff x="3767426" y="1116333"/>
            <a:chExt cx="1741548" cy="556153"/>
          </a:xfrm>
        </p:grpSpPr>
        <p:sp>
          <p:nvSpPr>
            <p:cNvPr id="36" name="Rectangle 50"/>
            <p:cNvSpPr/>
            <p:nvPr/>
          </p:nvSpPr>
          <p:spPr>
            <a:xfrm>
              <a:off x="3767426" y="1116333"/>
              <a:ext cx="1741548" cy="507311"/>
            </a:xfrm>
            <a:prstGeom prst="rect">
              <a:avLst/>
            </a:prstGeom>
            <a:solidFill>
              <a:srgbClr val="4A58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 50"/>
            <p:cNvSpPr/>
            <p:nvPr/>
          </p:nvSpPr>
          <p:spPr>
            <a:xfrm>
              <a:off x="3767426" y="1144576"/>
              <a:ext cx="1741548" cy="527910"/>
            </a:xfrm>
            <a:prstGeom prst="rect">
              <a:avLst/>
            </a:prstGeom>
            <a:solidFill>
              <a:srgbClr val="6478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Rectangle 50"/>
            <p:cNvSpPr/>
            <p:nvPr/>
          </p:nvSpPr>
          <p:spPr>
            <a:xfrm>
              <a:off x="3767426" y="1412341"/>
              <a:ext cx="1741548" cy="260145"/>
            </a:xfrm>
            <a:prstGeom prst="rect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95842" y="3144979"/>
            <a:ext cx="3003228" cy="1036284"/>
            <a:chOff x="395842" y="3083882"/>
            <a:chExt cx="3003228" cy="1036284"/>
          </a:xfrm>
        </p:grpSpPr>
        <p:sp>
          <p:nvSpPr>
            <p:cNvPr id="10" name="Isosceles Triangle 9"/>
            <p:cNvSpPr/>
            <p:nvPr/>
          </p:nvSpPr>
          <p:spPr>
            <a:xfrm>
              <a:off x="395842" y="3083882"/>
              <a:ext cx="3003228" cy="282956"/>
            </a:xfrm>
            <a:prstGeom prst="triangle">
              <a:avLst/>
            </a:prstGeom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22000">
                  <a:schemeClr val="bg1">
                    <a:lumMod val="7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Isosceles Triangle 48"/>
            <p:cNvSpPr/>
            <p:nvPr/>
          </p:nvSpPr>
          <p:spPr>
            <a:xfrm flipV="1">
              <a:off x="395842" y="3837210"/>
              <a:ext cx="3003228" cy="282956"/>
            </a:xfrm>
            <a:prstGeom prst="triangle">
              <a:avLst/>
            </a:prstGeom>
            <a:gradFill>
              <a:gsLst>
                <a:gs pos="100000">
                  <a:schemeClr val="bg1">
                    <a:alpha val="0"/>
                  </a:schemeClr>
                </a:gs>
                <a:gs pos="22000">
                  <a:schemeClr val="bg1">
                    <a:lumMod val="7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4099691" y="228829"/>
            <a:ext cx="468022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Management One's Fees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3836755" y="963419"/>
            <a:ext cx="2432980" cy="3448561"/>
            <a:chOff x="62344" y="0"/>
            <a:chExt cx="3021853" cy="2965316"/>
          </a:xfrm>
        </p:grpSpPr>
        <p:grpSp>
          <p:nvGrpSpPr>
            <p:cNvPr id="56" name="Group 55"/>
            <p:cNvGrpSpPr/>
            <p:nvPr/>
          </p:nvGrpSpPr>
          <p:grpSpPr>
            <a:xfrm>
              <a:off x="62344" y="0"/>
              <a:ext cx="3021853" cy="2965316"/>
              <a:chOff x="44663" y="0"/>
              <a:chExt cx="2164843" cy="2965795"/>
            </a:xfrm>
          </p:grpSpPr>
          <p:grpSp>
            <p:nvGrpSpPr>
              <p:cNvPr id="59" name="Group 58"/>
              <p:cNvGrpSpPr/>
              <p:nvPr/>
            </p:nvGrpSpPr>
            <p:grpSpPr>
              <a:xfrm>
                <a:off x="44663" y="0"/>
                <a:ext cx="2164843" cy="2965795"/>
                <a:chOff x="43660" y="0"/>
                <a:chExt cx="2116212" cy="2966250"/>
              </a:xfrm>
            </p:grpSpPr>
            <p:sp>
              <p:nvSpPr>
                <p:cNvPr id="63" name="Rectangle 7"/>
                <p:cNvSpPr/>
                <p:nvPr/>
              </p:nvSpPr>
              <p:spPr>
                <a:xfrm rot="5400000" flipV="1">
                  <a:off x="-34109" y="322540"/>
                  <a:ext cx="452796" cy="297258"/>
                </a:xfrm>
                <a:custGeom>
                  <a:avLst/>
                  <a:gdLst>
                    <a:gd name="connsiteX0" fmla="*/ 0 w 1724025"/>
                    <a:gd name="connsiteY0" fmla="*/ 0 h 361950"/>
                    <a:gd name="connsiteX1" fmla="*/ 1724025 w 1724025"/>
                    <a:gd name="connsiteY1" fmla="*/ 0 h 361950"/>
                    <a:gd name="connsiteX2" fmla="*/ 1724025 w 1724025"/>
                    <a:gd name="connsiteY2" fmla="*/ 361950 h 361950"/>
                    <a:gd name="connsiteX3" fmla="*/ 0 w 1724025"/>
                    <a:gd name="connsiteY3" fmla="*/ 361950 h 361950"/>
                    <a:gd name="connsiteX4" fmla="*/ 0 w 1724025"/>
                    <a:gd name="connsiteY4" fmla="*/ 0 h 361950"/>
                    <a:gd name="connsiteX0" fmla="*/ 0 w 1724025"/>
                    <a:gd name="connsiteY0" fmla="*/ 0 h 361950"/>
                    <a:gd name="connsiteX1" fmla="*/ 1724025 w 1724025"/>
                    <a:gd name="connsiteY1" fmla="*/ 0 h 361950"/>
                    <a:gd name="connsiteX2" fmla="*/ 1457325 w 1724025"/>
                    <a:gd name="connsiteY2" fmla="*/ 361950 h 361950"/>
                    <a:gd name="connsiteX3" fmla="*/ 0 w 1724025"/>
                    <a:gd name="connsiteY3" fmla="*/ 361950 h 361950"/>
                    <a:gd name="connsiteX4" fmla="*/ 0 w 1724025"/>
                    <a:gd name="connsiteY4" fmla="*/ 0 h 361950"/>
                    <a:gd name="connsiteX0" fmla="*/ 257175 w 1724025"/>
                    <a:gd name="connsiteY0" fmla="*/ 0 h 361950"/>
                    <a:gd name="connsiteX1" fmla="*/ 1724025 w 1724025"/>
                    <a:gd name="connsiteY1" fmla="*/ 0 h 361950"/>
                    <a:gd name="connsiteX2" fmla="*/ 1457325 w 1724025"/>
                    <a:gd name="connsiteY2" fmla="*/ 361950 h 361950"/>
                    <a:gd name="connsiteX3" fmla="*/ 0 w 1724025"/>
                    <a:gd name="connsiteY3" fmla="*/ 361950 h 361950"/>
                    <a:gd name="connsiteX4" fmla="*/ 257175 w 1724025"/>
                    <a:gd name="connsiteY4" fmla="*/ 0 h 361950"/>
                    <a:gd name="connsiteX0" fmla="*/ 0 w 1876425"/>
                    <a:gd name="connsiteY0" fmla="*/ 0 h 361950"/>
                    <a:gd name="connsiteX1" fmla="*/ 1876425 w 1876425"/>
                    <a:gd name="connsiteY1" fmla="*/ 0 h 361950"/>
                    <a:gd name="connsiteX2" fmla="*/ 1609725 w 1876425"/>
                    <a:gd name="connsiteY2" fmla="*/ 361950 h 361950"/>
                    <a:gd name="connsiteX3" fmla="*/ 152400 w 1876425"/>
                    <a:gd name="connsiteY3" fmla="*/ 361950 h 361950"/>
                    <a:gd name="connsiteX4" fmla="*/ 0 w 1876425"/>
                    <a:gd name="connsiteY4" fmla="*/ 0 h 361950"/>
                    <a:gd name="connsiteX0" fmla="*/ 247650 w 1724025"/>
                    <a:gd name="connsiteY0" fmla="*/ 0 h 361950"/>
                    <a:gd name="connsiteX1" fmla="*/ 1724025 w 1724025"/>
                    <a:gd name="connsiteY1" fmla="*/ 0 h 361950"/>
                    <a:gd name="connsiteX2" fmla="*/ 1457325 w 1724025"/>
                    <a:gd name="connsiteY2" fmla="*/ 361950 h 361950"/>
                    <a:gd name="connsiteX3" fmla="*/ 0 w 1724025"/>
                    <a:gd name="connsiteY3" fmla="*/ 361950 h 361950"/>
                    <a:gd name="connsiteX4" fmla="*/ 247650 w 1724025"/>
                    <a:gd name="connsiteY4" fmla="*/ 0 h 361950"/>
                    <a:gd name="connsiteX0" fmla="*/ 428625 w 1724025"/>
                    <a:gd name="connsiteY0" fmla="*/ 0 h 361950"/>
                    <a:gd name="connsiteX1" fmla="*/ 1724025 w 1724025"/>
                    <a:gd name="connsiteY1" fmla="*/ 0 h 361950"/>
                    <a:gd name="connsiteX2" fmla="*/ 1457325 w 1724025"/>
                    <a:gd name="connsiteY2" fmla="*/ 361950 h 361950"/>
                    <a:gd name="connsiteX3" fmla="*/ 0 w 1724025"/>
                    <a:gd name="connsiteY3" fmla="*/ 361950 h 361950"/>
                    <a:gd name="connsiteX4" fmla="*/ 428625 w 1724025"/>
                    <a:gd name="connsiteY4" fmla="*/ 0 h 361950"/>
                    <a:gd name="connsiteX0" fmla="*/ 266700 w 1724025"/>
                    <a:gd name="connsiteY0" fmla="*/ 0 h 361950"/>
                    <a:gd name="connsiteX1" fmla="*/ 1724025 w 1724025"/>
                    <a:gd name="connsiteY1" fmla="*/ 0 h 361950"/>
                    <a:gd name="connsiteX2" fmla="*/ 1457325 w 1724025"/>
                    <a:gd name="connsiteY2" fmla="*/ 361950 h 361950"/>
                    <a:gd name="connsiteX3" fmla="*/ 0 w 1724025"/>
                    <a:gd name="connsiteY3" fmla="*/ 361950 h 361950"/>
                    <a:gd name="connsiteX4" fmla="*/ 266700 w 1724025"/>
                    <a:gd name="connsiteY4" fmla="*/ 0 h 361950"/>
                    <a:gd name="connsiteX0" fmla="*/ 838981 w 2296306"/>
                    <a:gd name="connsiteY0" fmla="*/ 0 h 361953"/>
                    <a:gd name="connsiteX1" fmla="*/ 2296306 w 2296306"/>
                    <a:gd name="connsiteY1" fmla="*/ 0 h 361953"/>
                    <a:gd name="connsiteX2" fmla="*/ 2029606 w 2296306"/>
                    <a:gd name="connsiteY2" fmla="*/ 361950 h 361953"/>
                    <a:gd name="connsiteX3" fmla="*/ 0 w 2296306"/>
                    <a:gd name="connsiteY3" fmla="*/ 361953 h 361953"/>
                    <a:gd name="connsiteX4" fmla="*/ 838981 w 2296306"/>
                    <a:gd name="connsiteY4" fmla="*/ 0 h 361953"/>
                    <a:gd name="connsiteX0" fmla="*/ 838981 w 2296306"/>
                    <a:gd name="connsiteY0" fmla="*/ 0 h 361953"/>
                    <a:gd name="connsiteX1" fmla="*/ 2296306 w 2296306"/>
                    <a:gd name="connsiteY1" fmla="*/ 0 h 361953"/>
                    <a:gd name="connsiteX2" fmla="*/ 1680900 w 2296306"/>
                    <a:gd name="connsiteY2" fmla="*/ 361953 h 361953"/>
                    <a:gd name="connsiteX3" fmla="*/ 0 w 2296306"/>
                    <a:gd name="connsiteY3" fmla="*/ 361953 h 361953"/>
                    <a:gd name="connsiteX4" fmla="*/ 838981 w 2296306"/>
                    <a:gd name="connsiteY4" fmla="*/ 0 h 361953"/>
                    <a:gd name="connsiteX0" fmla="*/ 529018 w 1986343"/>
                    <a:gd name="connsiteY0" fmla="*/ 0 h 361953"/>
                    <a:gd name="connsiteX1" fmla="*/ 1986343 w 1986343"/>
                    <a:gd name="connsiteY1" fmla="*/ 0 h 361953"/>
                    <a:gd name="connsiteX2" fmla="*/ 1370937 w 1986343"/>
                    <a:gd name="connsiteY2" fmla="*/ 361953 h 361953"/>
                    <a:gd name="connsiteX3" fmla="*/ 0 w 1986343"/>
                    <a:gd name="connsiteY3" fmla="*/ 277215 h 361953"/>
                    <a:gd name="connsiteX4" fmla="*/ 529018 w 1986343"/>
                    <a:gd name="connsiteY4" fmla="*/ 0 h 361953"/>
                    <a:gd name="connsiteX0" fmla="*/ 529018 w 1986343"/>
                    <a:gd name="connsiteY0" fmla="*/ 0 h 277215"/>
                    <a:gd name="connsiteX1" fmla="*/ 1986343 w 1986343"/>
                    <a:gd name="connsiteY1" fmla="*/ 0 h 277215"/>
                    <a:gd name="connsiteX2" fmla="*/ 1603409 w 1986343"/>
                    <a:gd name="connsiteY2" fmla="*/ 265109 h 277215"/>
                    <a:gd name="connsiteX3" fmla="*/ 0 w 1986343"/>
                    <a:gd name="connsiteY3" fmla="*/ 277215 h 277215"/>
                    <a:gd name="connsiteX4" fmla="*/ 529018 w 1986343"/>
                    <a:gd name="connsiteY4" fmla="*/ 0 h 277215"/>
                    <a:gd name="connsiteX0" fmla="*/ 877726 w 2335051"/>
                    <a:gd name="connsiteY0" fmla="*/ 0 h 277216"/>
                    <a:gd name="connsiteX1" fmla="*/ 2335051 w 2335051"/>
                    <a:gd name="connsiteY1" fmla="*/ 0 h 277216"/>
                    <a:gd name="connsiteX2" fmla="*/ 1952117 w 2335051"/>
                    <a:gd name="connsiteY2" fmla="*/ 265109 h 277216"/>
                    <a:gd name="connsiteX3" fmla="*/ 0 w 2335051"/>
                    <a:gd name="connsiteY3" fmla="*/ 277216 h 277216"/>
                    <a:gd name="connsiteX4" fmla="*/ 877726 w 2335051"/>
                    <a:gd name="connsiteY4" fmla="*/ 0 h 277216"/>
                    <a:gd name="connsiteX0" fmla="*/ 877726 w 2335051"/>
                    <a:gd name="connsiteY0" fmla="*/ 0 h 277218"/>
                    <a:gd name="connsiteX1" fmla="*/ 2335051 w 2335051"/>
                    <a:gd name="connsiteY1" fmla="*/ 0 h 277218"/>
                    <a:gd name="connsiteX2" fmla="*/ 1719655 w 2335051"/>
                    <a:gd name="connsiteY2" fmla="*/ 277218 h 277218"/>
                    <a:gd name="connsiteX3" fmla="*/ 0 w 2335051"/>
                    <a:gd name="connsiteY3" fmla="*/ 277216 h 277218"/>
                    <a:gd name="connsiteX4" fmla="*/ 877726 w 2335051"/>
                    <a:gd name="connsiteY4" fmla="*/ 0 h 277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35051" h="277218">
                      <a:moveTo>
                        <a:pt x="877726" y="0"/>
                      </a:moveTo>
                      <a:lnTo>
                        <a:pt x="2335051" y="0"/>
                      </a:lnTo>
                      <a:lnTo>
                        <a:pt x="1719655" y="277218"/>
                      </a:lnTo>
                      <a:lnTo>
                        <a:pt x="0" y="277216"/>
                      </a:lnTo>
                      <a:lnTo>
                        <a:pt x="877726" y="0"/>
                      </a:lnTo>
                      <a:close/>
                    </a:path>
                  </a:pathLst>
                </a:custGeom>
                <a:solidFill>
                  <a:srgbClr val="0070C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4" name="Rectangle 63"/>
                <p:cNvSpPr/>
                <p:nvPr/>
              </p:nvSpPr>
              <p:spPr>
                <a:xfrm>
                  <a:off x="161894" y="409575"/>
                  <a:ext cx="1997978" cy="2556675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100584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600" dirty="0">
                      <a:solidFill>
                        <a:srgbClr val="002060"/>
                      </a:solidFill>
                      <a:effectLst/>
                      <a:ea typeface="Calibri"/>
                      <a:cs typeface="Times New Roman"/>
                    </a:rPr>
                    <a:t> </a:t>
                  </a:r>
                  <a:endParaRPr lang="en-US" sz="1100" dirty="0">
                    <a:effectLst/>
                    <a:ea typeface="Calibri"/>
                    <a:cs typeface="Times New Roman"/>
                  </a:endParaRPr>
                </a:p>
              </p:txBody>
            </p:sp>
            <p:sp>
              <p:nvSpPr>
                <p:cNvPr id="65" name="Rectangle 64"/>
                <p:cNvSpPr/>
                <p:nvPr/>
              </p:nvSpPr>
              <p:spPr>
                <a:xfrm>
                  <a:off x="161925" y="0"/>
                  <a:ext cx="1997710" cy="474351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600" b="1" i="1" dirty="0">
                      <a:effectLst/>
                      <a:latin typeface="Times New Roman"/>
                      <a:ea typeface="Calibri"/>
                      <a:cs typeface="Times New Roman"/>
                    </a:rPr>
                    <a:t>Economy Package</a:t>
                  </a:r>
                  <a:endParaRPr lang="en-US" sz="1100" dirty="0">
                    <a:effectLst/>
                    <a:ea typeface="Calibri"/>
                    <a:cs typeface="Times New Roman"/>
                  </a:endParaRPr>
                </a:p>
              </p:txBody>
            </p:sp>
            <p:sp>
              <p:nvSpPr>
                <p:cNvPr id="66" name="Rectangle 7"/>
                <p:cNvSpPr/>
                <p:nvPr/>
              </p:nvSpPr>
              <p:spPr>
                <a:xfrm>
                  <a:off x="46999" y="409575"/>
                  <a:ext cx="1901012" cy="294544"/>
                </a:xfrm>
                <a:custGeom>
                  <a:avLst/>
                  <a:gdLst>
                    <a:gd name="connsiteX0" fmla="*/ 0 w 1724025"/>
                    <a:gd name="connsiteY0" fmla="*/ 0 h 361950"/>
                    <a:gd name="connsiteX1" fmla="*/ 1724025 w 1724025"/>
                    <a:gd name="connsiteY1" fmla="*/ 0 h 361950"/>
                    <a:gd name="connsiteX2" fmla="*/ 1724025 w 1724025"/>
                    <a:gd name="connsiteY2" fmla="*/ 361950 h 361950"/>
                    <a:gd name="connsiteX3" fmla="*/ 0 w 1724025"/>
                    <a:gd name="connsiteY3" fmla="*/ 361950 h 361950"/>
                    <a:gd name="connsiteX4" fmla="*/ 0 w 1724025"/>
                    <a:gd name="connsiteY4" fmla="*/ 0 h 361950"/>
                    <a:gd name="connsiteX0" fmla="*/ 0 w 1724025"/>
                    <a:gd name="connsiteY0" fmla="*/ 0 h 361950"/>
                    <a:gd name="connsiteX1" fmla="*/ 1724025 w 1724025"/>
                    <a:gd name="connsiteY1" fmla="*/ 0 h 361950"/>
                    <a:gd name="connsiteX2" fmla="*/ 1457325 w 1724025"/>
                    <a:gd name="connsiteY2" fmla="*/ 361950 h 361950"/>
                    <a:gd name="connsiteX3" fmla="*/ 0 w 1724025"/>
                    <a:gd name="connsiteY3" fmla="*/ 361950 h 361950"/>
                    <a:gd name="connsiteX4" fmla="*/ 0 w 1724025"/>
                    <a:gd name="connsiteY4" fmla="*/ 0 h 361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24025" h="361950">
                      <a:moveTo>
                        <a:pt x="0" y="0"/>
                      </a:moveTo>
                      <a:lnTo>
                        <a:pt x="1724025" y="0"/>
                      </a:lnTo>
                      <a:lnTo>
                        <a:pt x="1457325" y="361950"/>
                      </a:lnTo>
                      <a:lnTo>
                        <a:pt x="0" y="36195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b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600" i="1" dirty="0">
                      <a:effectLst/>
                      <a:ea typeface="Calibri"/>
                      <a:cs typeface="Times New Roman"/>
                    </a:rPr>
                    <a:t>AFFORDABLE</a:t>
                  </a:r>
                  <a:endParaRPr lang="en-US" sz="1100" dirty="0">
                    <a:effectLst/>
                    <a:ea typeface="Calibri"/>
                    <a:cs typeface="Times New Roman"/>
                  </a:endParaRPr>
                </a:p>
              </p:txBody>
            </p:sp>
          </p:grpSp>
          <p:sp>
            <p:nvSpPr>
              <p:cNvPr id="61" name="Text Box 2"/>
              <p:cNvSpPr txBox="1">
                <a:spLocks noChangeArrowheads="1"/>
              </p:cNvSpPr>
              <p:nvPr/>
            </p:nvSpPr>
            <p:spPr bwMode="auto">
              <a:xfrm>
                <a:off x="266700" y="809625"/>
                <a:ext cx="933450" cy="6946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0" tIns="0" rIns="0" bIns="0" anchor="t" anchorCtr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libri"/>
                    <a:ea typeface="Calibri"/>
                    <a:cs typeface="Times New Roman"/>
                  </a:rPr>
                  <a:t>$500</a:t>
                </a:r>
                <a:endParaRPr lang="en-US" sz="3200" dirty="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  <p:sp>
            <p:nvSpPr>
              <p:cNvPr id="62" name="Text Box 2"/>
              <p:cNvSpPr txBox="1">
                <a:spLocks noChangeArrowheads="1"/>
              </p:cNvSpPr>
              <p:nvPr/>
            </p:nvSpPr>
            <p:spPr bwMode="auto">
              <a:xfrm>
                <a:off x="1200150" y="866775"/>
                <a:ext cx="964565" cy="476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0" tIns="0" rIns="0" bIns="0" anchor="t" anchorCtr="0">
                <a:no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b="1" dirty="0">
                    <a:solidFill>
                      <a:srgbClr val="002060"/>
                    </a:solidFill>
                    <a:effectLst/>
                    <a:latin typeface="Calibri"/>
                    <a:ea typeface="Calibri"/>
                    <a:cs typeface="Times New Roman"/>
                  </a:rPr>
                  <a:t>PER MONTH</a:t>
                </a:r>
                <a:endParaRPr lang="en-US" sz="1100" dirty="0">
                  <a:effectLst/>
                  <a:latin typeface="Calibri"/>
                  <a:ea typeface="Calibri"/>
                  <a:cs typeface="Times New Roman"/>
                </a:endParaRP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800" b="1" dirty="0">
                    <a:solidFill>
                      <a:srgbClr val="002060"/>
                    </a:solidFill>
                    <a:effectLst/>
                    <a:latin typeface="Calibri"/>
                    <a:ea typeface="Calibri"/>
                    <a:cs typeface="Times New Roman"/>
                  </a:rPr>
                  <a:t>50% PLACEMENT FEE</a:t>
                </a:r>
                <a:endParaRPr lang="en-US" sz="1100" dirty="0">
                  <a:effectLst/>
                  <a:latin typeface="Calibri"/>
                  <a:ea typeface="Calibri"/>
                  <a:cs typeface="Times New Roman"/>
                </a:endParaRP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800" b="1" dirty="0">
                    <a:solidFill>
                      <a:srgbClr val="002060"/>
                    </a:solidFill>
                    <a:effectLst/>
                    <a:latin typeface="Calibri"/>
                    <a:ea typeface="Calibri"/>
                    <a:cs typeface="Times New Roman"/>
                  </a:rPr>
                  <a:t>$250 RESERVE</a:t>
                </a:r>
                <a:endParaRPr lang="en-US" sz="1100" dirty="0">
                  <a:effectLst/>
                  <a:latin typeface="Calibri"/>
                  <a:ea typeface="Calibri"/>
                  <a:cs typeface="Times New Roman"/>
                </a:endParaRPr>
              </a:p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b="1" dirty="0">
                    <a:solidFill>
                      <a:srgbClr val="002060"/>
                    </a:solidFill>
                    <a:effectLst/>
                    <a:latin typeface="Calibri"/>
                    <a:ea typeface="Calibri"/>
                    <a:cs typeface="Times New Roman"/>
                  </a:rPr>
                  <a:t> </a:t>
                </a:r>
                <a:endParaRPr lang="en-US" sz="1100" dirty="0">
                  <a:effectLst/>
                  <a:latin typeface="Calibri"/>
                  <a:ea typeface="Calibri"/>
                  <a:cs typeface="Times New Roman"/>
                </a:endParaRPr>
              </a:p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000" b="1" dirty="0">
                    <a:solidFill>
                      <a:srgbClr val="002060"/>
                    </a:solidFill>
                    <a:effectLst/>
                    <a:latin typeface="Calibri"/>
                    <a:ea typeface="Calibri"/>
                    <a:cs typeface="Times New Roman"/>
                  </a:rPr>
                  <a:t> </a:t>
                </a:r>
                <a:endParaRPr lang="en-US" sz="1100" dirty="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</p:grpSp>
        <p:sp>
          <p:nvSpPr>
            <p:cNvPr id="57" name="Text Box 1"/>
            <p:cNvSpPr txBox="1"/>
            <p:nvPr/>
          </p:nvSpPr>
          <p:spPr>
            <a:xfrm>
              <a:off x="450376" y="1333805"/>
              <a:ext cx="2442845" cy="1631511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Rent collected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Monthly fin. statements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Video property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Install “For Rent” sign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Take photos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Internet advertising 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1099 tax statement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Electronic checks &amp; statements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Manage repairs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Take repair calls 24/7/365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Owner Login Portal 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22860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100" dirty="0">
                  <a:effectLst/>
                  <a:latin typeface="Calibri"/>
                  <a:ea typeface="Calibri"/>
                  <a:cs typeface="Times New Roman"/>
                </a:rPr>
                <a:t> 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6397197" y="963419"/>
            <a:ext cx="2588156" cy="5650137"/>
            <a:chOff x="78980" y="0"/>
            <a:chExt cx="3209686" cy="5932839"/>
          </a:xfrm>
        </p:grpSpPr>
        <p:grpSp>
          <p:nvGrpSpPr>
            <p:cNvPr id="68" name="Group 67"/>
            <p:cNvGrpSpPr/>
            <p:nvPr/>
          </p:nvGrpSpPr>
          <p:grpSpPr>
            <a:xfrm>
              <a:off x="78980" y="0"/>
              <a:ext cx="3209686" cy="5932839"/>
              <a:chOff x="53063" y="0"/>
              <a:chExt cx="2156431" cy="5797967"/>
            </a:xfrm>
          </p:grpSpPr>
          <p:grpSp>
            <p:nvGrpSpPr>
              <p:cNvPr id="70" name="Group 69"/>
              <p:cNvGrpSpPr/>
              <p:nvPr/>
            </p:nvGrpSpPr>
            <p:grpSpPr>
              <a:xfrm>
                <a:off x="53063" y="0"/>
                <a:ext cx="2156431" cy="5797967"/>
                <a:chOff x="51871" y="0"/>
                <a:chExt cx="2107990" cy="5798856"/>
              </a:xfrm>
            </p:grpSpPr>
            <p:sp>
              <p:nvSpPr>
                <p:cNvPr id="73" name="Rectangle 7"/>
                <p:cNvSpPr/>
                <p:nvPr/>
              </p:nvSpPr>
              <p:spPr>
                <a:xfrm rot="5400000" flipV="1">
                  <a:off x="-78022" y="423693"/>
                  <a:ext cx="539621" cy="279827"/>
                </a:xfrm>
                <a:custGeom>
                  <a:avLst/>
                  <a:gdLst>
                    <a:gd name="connsiteX0" fmla="*/ 0 w 1724025"/>
                    <a:gd name="connsiteY0" fmla="*/ 0 h 361950"/>
                    <a:gd name="connsiteX1" fmla="*/ 1724025 w 1724025"/>
                    <a:gd name="connsiteY1" fmla="*/ 0 h 361950"/>
                    <a:gd name="connsiteX2" fmla="*/ 1724025 w 1724025"/>
                    <a:gd name="connsiteY2" fmla="*/ 361950 h 361950"/>
                    <a:gd name="connsiteX3" fmla="*/ 0 w 1724025"/>
                    <a:gd name="connsiteY3" fmla="*/ 361950 h 361950"/>
                    <a:gd name="connsiteX4" fmla="*/ 0 w 1724025"/>
                    <a:gd name="connsiteY4" fmla="*/ 0 h 361950"/>
                    <a:gd name="connsiteX0" fmla="*/ 0 w 1724025"/>
                    <a:gd name="connsiteY0" fmla="*/ 0 h 361950"/>
                    <a:gd name="connsiteX1" fmla="*/ 1724025 w 1724025"/>
                    <a:gd name="connsiteY1" fmla="*/ 0 h 361950"/>
                    <a:gd name="connsiteX2" fmla="*/ 1457325 w 1724025"/>
                    <a:gd name="connsiteY2" fmla="*/ 361950 h 361950"/>
                    <a:gd name="connsiteX3" fmla="*/ 0 w 1724025"/>
                    <a:gd name="connsiteY3" fmla="*/ 361950 h 361950"/>
                    <a:gd name="connsiteX4" fmla="*/ 0 w 1724025"/>
                    <a:gd name="connsiteY4" fmla="*/ 0 h 361950"/>
                    <a:gd name="connsiteX0" fmla="*/ 257175 w 1724025"/>
                    <a:gd name="connsiteY0" fmla="*/ 0 h 361950"/>
                    <a:gd name="connsiteX1" fmla="*/ 1724025 w 1724025"/>
                    <a:gd name="connsiteY1" fmla="*/ 0 h 361950"/>
                    <a:gd name="connsiteX2" fmla="*/ 1457325 w 1724025"/>
                    <a:gd name="connsiteY2" fmla="*/ 361950 h 361950"/>
                    <a:gd name="connsiteX3" fmla="*/ 0 w 1724025"/>
                    <a:gd name="connsiteY3" fmla="*/ 361950 h 361950"/>
                    <a:gd name="connsiteX4" fmla="*/ 257175 w 1724025"/>
                    <a:gd name="connsiteY4" fmla="*/ 0 h 361950"/>
                    <a:gd name="connsiteX0" fmla="*/ 0 w 1876425"/>
                    <a:gd name="connsiteY0" fmla="*/ 0 h 361950"/>
                    <a:gd name="connsiteX1" fmla="*/ 1876425 w 1876425"/>
                    <a:gd name="connsiteY1" fmla="*/ 0 h 361950"/>
                    <a:gd name="connsiteX2" fmla="*/ 1609725 w 1876425"/>
                    <a:gd name="connsiteY2" fmla="*/ 361950 h 361950"/>
                    <a:gd name="connsiteX3" fmla="*/ 152400 w 1876425"/>
                    <a:gd name="connsiteY3" fmla="*/ 361950 h 361950"/>
                    <a:gd name="connsiteX4" fmla="*/ 0 w 1876425"/>
                    <a:gd name="connsiteY4" fmla="*/ 0 h 361950"/>
                    <a:gd name="connsiteX0" fmla="*/ 247650 w 1724025"/>
                    <a:gd name="connsiteY0" fmla="*/ 0 h 361950"/>
                    <a:gd name="connsiteX1" fmla="*/ 1724025 w 1724025"/>
                    <a:gd name="connsiteY1" fmla="*/ 0 h 361950"/>
                    <a:gd name="connsiteX2" fmla="*/ 1457325 w 1724025"/>
                    <a:gd name="connsiteY2" fmla="*/ 361950 h 361950"/>
                    <a:gd name="connsiteX3" fmla="*/ 0 w 1724025"/>
                    <a:gd name="connsiteY3" fmla="*/ 361950 h 361950"/>
                    <a:gd name="connsiteX4" fmla="*/ 247650 w 1724025"/>
                    <a:gd name="connsiteY4" fmla="*/ 0 h 361950"/>
                    <a:gd name="connsiteX0" fmla="*/ 428625 w 1724025"/>
                    <a:gd name="connsiteY0" fmla="*/ 0 h 361950"/>
                    <a:gd name="connsiteX1" fmla="*/ 1724025 w 1724025"/>
                    <a:gd name="connsiteY1" fmla="*/ 0 h 361950"/>
                    <a:gd name="connsiteX2" fmla="*/ 1457325 w 1724025"/>
                    <a:gd name="connsiteY2" fmla="*/ 361950 h 361950"/>
                    <a:gd name="connsiteX3" fmla="*/ 0 w 1724025"/>
                    <a:gd name="connsiteY3" fmla="*/ 361950 h 361950"/>
                    <a:gd name="connsiteX4" fmla="*/ 428625 w 1724025"/>
                    <a:gd name="connsiteY4" fmla="*/ 0 h 361950"/>
                    <a:gd name="connsiteX0" fmla="*/ 266700 w 1724025"/>
                    <a:gd name="connsiteY0" fmla="*/ 0 h 361950"/>
                    <a:gd name="connsiteX1" fmla="*/ 1724025 w 1724025"/>
                    <a:gd name="connsiteY1" fmla="*/ 0 h 361950"/>
                    <a:gd name="connsiteX2" fmla="*/ 1457325 w 1724025"/>
                    <a:gd name="connsiteY2" fmla="*/ 361950 h 361950"/>
                    <a:gd name="connsiteX3" fmla="*/ 0 w 1724025"/>
                    <a:gd name="connsiteY3" fmla="*/ 361950 h 361950"/>
                    <a:gd name="connsiteX4" fmla="*/ 266700 w 1724025"/>
                    <a:gd name="connsiteY4" fmla="*/ 0 h 361950"/>
                    <a:gd name="connsiteX0" fmla="*/ 838981 w 2296306"/>
                    <a:gd name="connsiteY0" fmla="*/ 0 h 361953"/>
                    <a:gd name="connsiteX1" fmla="*/ 2296306 w 2296306"/>
                    <a:gd name="connsiteY1" fmla="*/ 0 h 361953"/>
                    <a:gd name="connsiteX2" fmla="*/ 2029606 w 2296306"/>
                    <a:gd name="connsiteY2" fmla="*/ 361950 h 361953"/>
                    <a:gd name="connsiteX3" fmla="*/ 0 w 2296306"/>
                    <a:gd name="connsiteY3" fmla="*/ 361953 h 361953"/>
                    <a:gd name="connsiteX4" fmla="*/ 838981 w 2296306"/>
                    <a:gd name="connsiteY4" fmla="*/ 0 h 361953"/>
                    <a:gd name="connsiteX0" fmla="*/ 838981 w 2296306"/>
                    <a:gd name="connsiteY0" fmla="*/ 0 h 361953"/>
                    <a:gd name="connsiteX1" fmla="*/ 2296306 w 2296306"/>
                    <a:gd name="connsiteY1" fmla="*/ 0 h 361953"/>
                    <a:gd name="connsiteX2" fmla="*/ 1680900 w 2296306"/>
                    <a:gd name="connsiteY2" fmla="*/ 361953 h 361953"/>
                    <a:gd name="connsiteX3" fmla="*/ 0 w 2296306"/>
                    <a:gd name="connsiteY3" fmla="*/ 361953 h 361953"/>
                    <a:gd name="connsiteX4" fmla="*/ 838981 w 2296306"/>
                    <a:gd name="connsiteY4" fmla="*/ 0 h 361953"/>
                    <a:gd name="connsiteX0" fmla="*/ 529018 w 1986343"/>
                    <a:gd name="connsiteY0" fmla="*/ 0 h 361953"/>
                    <a:gd name="connsiteX1" fmla="*/ 1986343 w 1986343"/>
                    <a:gd name="connsiteY1" fmla="*/ 0 h 361953"/>
                    <a:gd name="connsiteX2" fmla="*/ 1370937 w 1986343"/>
                    <a:gd name="connsiteY2" fmla="*/ 361953 h 361953"/>
                    <a:gd name="connsiteX3" fmla="*/ 0 w 1986343"/>
                    <a:gd name="connsiteY3" fmla="*/ 277215 h 361953"/>
                    <a:gd name="connsiteX4" fmla="*/ 529018 w 1986343"/>
                    <a:gd name="connsiteY4" fmla="*/ 0 h 361953"/>
                    <a:gd name="connsiteX0" fmla="*/ 529018 w 1986343"/>
                    <a:gd name="connsiteY0" fmla="*/ 0 h 277215"/>
                    <a:gd name="connsiteX1" fmla="*/ 1986343 w 1986343"/>
                    <a:gd name="connsiteY1" fmla="*/ 0 h 277215"/>
                    <a:gd name="connsiteX2" fmla="*/ 1603409 w 1986343"/>
                    <a:gd name="connsiteY2" fmla="*/ 265109 h 277215"/>
                    <a:gd name="connsiteX3" fmla="*/ 0 w 1986343"/>
                    <a:gd name="connsiteY3" fmla="*/ 277215 h 277215"/>
                    <a:gd name="connsiteX4" fmla="*/ 529018 w 1986343"/>
                    <a:gd name="connsiteY4" fmla="*/ 0 h 277215"/>
                    <a:gd name="connsiteX0" fmla="*/ 877726 w 2335051"/>
                    <a:gd name="connsiteY0" fmla="*/ 0 h 277216"/>
                    <a:gd name="connsiteX1" fmla="*/ 2335051 w 2335051"/>
                    <a:gd name="connsiteY1" fmla="*/ 0 h 277216"/>
                    <a:gd name="connsiteX2" fmla="*/ 1952117 w 2335051"/>
                    <a:gd name="connsiteY2" fmla="*/ 265109 h 277216"/>
                    <a:gd name="connsiteX3" fmla="*/ 0 w 2335051"/>
                    <a:gd name="connsiteY3" fmla="*/ 277216 h 277216"/>
                    <a:gd name="connsiteX4" fmla="*/ 877726 w 2335051"/>
                    <a:gd name="connsiteY4" fmla="*/ 0 h 277216"/>
                    <a:gd name="connsiteX0" fmla="*/ 877726 w 2335051"/>
                    <a:gd name="connsiteY0" fmla="*/ 0 h 277218"/>
                    <a:gd name="connsiteX1" fmla="*/ 2335051 w 2335051"/>
                    <a:gd name="connsiteY1" fmla="*/ 0 h 277218"/>
                    <a:gd name="connsiteX2" fmla="*/ 1719655 w 2335051"/>
                    <a:gd name="connsiteY2" fmla="*/ 277218 h 277218"/>
                    <a:gd name="connsiteX3" fmla="*/ 0 w 2335051"/>
                    <a:gd name="connsiteY3" fmla="*/ 277216 h 277218"/>
                    <a:gd name="connsiteX4" fmla="*/ 877726 w 2335051"/>
                    <a:gd name="connsiteY4" fmla="*/ 0 h 277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35051" h="277218">
                      <a:moveTo>
                        <a:pt x="877726" y="0"/>
                      </a:moveTo>
                      <a:lnTo>
                        <a:pt x="2335051" y="0"/>
                      </a:lnTo>
                      <a:lnTo>
                        <a:pt x="1719655" y="277218"/>
                      </a:lnTo>
                      <a:lnTo>
                        <a:pt x="0" y="277216"/>
                      </a:lnTo>
                      <a:lnTo>
                        <a:pt x="877726" y="0"/>
                      </a:lnTo>
                      <a:close/>
                    </a:path>
                  </a:pathLst>
                </a:custGeom>
                <a:solidFill>
                  <a:srgbClr val="0070C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4" name="Rectangle 73"/>
                <p:cNvSpPr/>
                <p:nvPr/>
              </p:nvSpPr>
              <p:spPr>
                <a:xfrm>
                  <a:off x="161883" y="409536"/>
                  <a:ext cx="1997978" cy="538932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100584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600" dirty="0">
                      <a:solidFill>
                        <a:srgbClr val="002060"/>
                      </a:solidFill>
                      <a:effectLst/>
                      <a:ea typeface="Calibri"/>
                      <a:cs typeface="Times New Roman"/>
                    </a:rPr>
                    <a:t> </a:t>
                  </a:r>
                  <a:endParaRPr lang="en-US" sz="1100" dirty="0">
                    <a:effectLst/>
                    <a:ea typeface="Calibri"/>
                    <a:cs typeface="Times New Roman"/>
                  </a:endParaRPr>
                </a:p>
              </p:txBody>
            </p:sp>
            <p:sp>
              <p:nvSpPr>
                <p:cNvPr id="75" name="Rectangle 74"/>
                <p:cNvSpPr/>
                <p:nvPr/>
              </p:nvSpPr>
              <p:spPr>
                <a:xfrm>
                  <a:off x="161925" y="0"/>
                  <a:ext cx="1997710" cy="51054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600" b="1" i="1" dirty="0">
                      <a:effectLst/>
                      <a:latin typeface="Times New Roman"/>
                      <a:ea typeface="Calibri"/>
                      <a:cs typeface="Times New Roman"/>
                    </a:rPr>
                    <a:t>Premium Package</a:t>
                  </a:r>
                  <a:endParaRPr lang="en-US" sz="1100" dirty="0">
                    <a:effectLst/>
                    <a:ea typeface="Calibri"/>
                    <a:cs typeface="Times New Roman"/>
                  </a:endParaRPr>
                </a:p>
              </p:txBody>
            </p:sp>
            <p:sp>
              <p:nvSpPr>
                <p:cNvPr id="76" name="Rectangle 7"/>
                <p:cNvSpPr/>
                <p:nvPr/>
              </p:nvSpPr>
              <p:spPr>
                <a:xfrm>
                  <a:off x="51871" y="488705"/>
                  <a:ext cx="1905662" cy="361950"/>
                </a:xfrm>
                <a:custGeom>
                  <a:avLst/>
                  <a:gdLst>
                    <a:gd name="connsiteX0" fmla="*/ 0 w 1724025"/>
                    <a:gd name="connsiteY0" fmla="*/ 0 h 361950"/>
                    <a:gd name="connsiteX1" fmla="*/ 1724025 w 1724025"/>
                    <a:gd name="connsiteY1" fmla="*/ 0 h 361950"/>
                    <a:gd name="connsiteX2" fmla="*/ 1724025 w 1724025"/>
                    <a:gd name="connsiteY2" fmla="*/ 361950 h 361950"/>
                    <a:gd name="connsiteX3" fmla="*/ 0 w 1724025"/>
                    <a:gd name="connsiteY3" fmla="*/ 361950 h 361950"/>
                    <a:gd name="connsiteX4" fmla="*/ 0 w 1724025"/>
                    <a:gd name="connsiteY4" fmla="*/ 0 h 361950"/>
                    <a:gd name="connsiteX0" fmla="*/ 0 w 1724025"/>
                    <a:gd name="connsiteY0" fmla="*/ 0 h 361950"/>
                    <a:gd name="connsiteX1" fmla="*/ 1724025 w 1724025"/>
                    <a:gd name="connsiteY1" fmla="*/ 0 h 361950"/>
                    <a:gd name="connsiteX2" fmla="*/ 1457325 w 1724025"/>
                    <a:gd name="connsiteY2" fmla="*/ 361950 h 361950"/>
                    <a:gd name="connsiteX3" fmla="*/ 0 w 1724025"/>
                    <a:gd name="connsiteY3" fmla="*/ 361950 h 361950"/>
                    <a:gd name="connsiteX4" fmla="*/ 0 w 1724025"/>
                    <a:gd name="connsiteY4" fmla="*/ 0 h 361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24025" h="361950">
                      <a:moveTo>
                        <a:pt x="0" y="0"/>
                      </a:moveTo>
                      <a:lnTo>
                        <a:pt x="1724025" y="0"/>
                      </a:lnTo>
                      <a:lnTo>
                        <a:pt x="1457325" y="361950"/>
                      </a:lnTo>
                      <a:lnTo>
                        <a:pt x="0" y="36195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39000">
                      <a:schemeClr val="bg1"/>
                    </a:gs>
                    <a:gs pos="4000">
                      <a:schemeClr val="bg1"/>
                    </a:gs>
                    <a:gs pos="59296">
                      <a:srgbClr val="EACE95"/>
                    </a:gs>
                    <a:gs pos="25000">
                      <a:srgbClr val="E5BF71"/>
                    </a:gs>
                    <a:gs pos="31000">
                      <a:srgbClr val="EAD09A"/>
                    </a:gs>
                    <a:gs pos="82000">
                      <a:srgbClr val="EDD9B1"/>
                    </a:gs>
                    <a:gs pos="89000">
                      <a:srgbClr val="E6C37A"/>
                    </a:gs>
                    <a:gs pos="74000">
                      <a:schemeClr val="bg1"/>
                    </a:gs>
                    <a:gs pos="100000">
                      <a:srgbClr val="ECD6AB"/>
                    </a:gs>
                    <a:gs pos="100000">
                      <a:srgbClr val="EBD2A0"/>
                    </a:gs>
                  </a:gsLst>
                  <a:lin ang="13800000" scaled="0"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b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600" b="1" i="1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latin typeface="+mj-lt"/>
                      <a:ea typeface="Calibri"/>
                      <a:cs typeface="Times New Roman"/>
                    </a:rPr>
                    <a:t>BEST VALUE</a:t>
                  </a:r>
                  <a:endParaRPr lang="en-US" sz="1100" dirty="0">
                    <a:effectLst/>
                    <a:latin typeface="+mj-lt"/>
                    <a:ea typeface="Calibri"/>
                    <a:cs typeface="Times New Roman"/>
                  </a:endParaRPr>
                </a:p>
              </p:txBody>
            </p:sp>
          </p:grpSp>
          <p:sp>
            <p:nvSpPr>
              <p:cNvPr id="71" name="Text Box 2"/>
              <p:cNvSpPr txBox="1">
                <a:spLocks noChangeArrowheads="1"/>
              </p:cNvSpPr>
              <p:nvPr/>
            </p:nvSpPr>
            <p:spPr bwMode="auto">
              <a:xfrm>
                <a:off x="266700" y="907808"/>
                <a:ext cx="933450" cy="6946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0" tIns="0" rIns="0" bIns="0" anchor="t" anchorCtr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600" b="1" dirty="0">
                    <a:solidFill>
                      <a:srgbClr val="002060"/>
                    </a:solidFill>
                    <a:effectLst/>
                    <a:latin typeface="Calibri"/>
                    <a:ea typeface="Calibri"/>
                    <a:cs typeface="Times New Roman"/>
                  </a:rPr>
                  <a:t>7-10</a:t>
                </a:r>
                <a:r>
                  <a:rPr lang="en-US" sz="2800" b="1" dirty="0">
                    <a:solidFill>
                      <a:srgbClr val="002060"/>
                    </a:solidFill>
                    <a:effectLst/>
                    <a:latin typeface="Calibri"/>
                    <a:ea typeface="Calibri"/>
                    <a:cs typeface="Times New Roman"/>
                  </a:rPr>
                  <a:t>%</a:t>
                </a:r>
                <a:endParaRPr lang="en-US" sz="1100" dirty="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  <p:sp>
            <p:nvSpPr>
              <p:cNvPr id="72" name="Text Box 2"/>
              <p:cNvSpPr txBox="1">
                <a:spLocks noChangeArrowheads="1"/>
              </p:cNvSpPr>
              <p:nvPr/>
            </p:nvSpPr>
            <p:spPr bwMode="auto">
              <a:xfrm>
                <a:off x="1257292" y="1026416"/>
                <a:ext cx="888979" cy="476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0" tIns="0" rIns="0" bIns="0" anchor="t" anchorCtr="0">
                <a:no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b="1" dirty="0">
                    <a:solidFill>
                      <a:srgbClr val="002060"/>
                    </a:solidFill>
                    <a:effectLst/>
                    <a:latin typeface="Calibri"/>
                    <a:ea typeface="Calibri"/>
                    <a:cs typeface="Times New Roman"/>
                  </a:rPr>
                  <a:t>PER MONTH</a:t>
                </a:r>
                <a:endParaRPr lang="en-US" sz="1100" dirty="0">
                  <a:effectLst/>
                  <a:latin typeface="Calibri"/>
                  <a:ea typeface="Calibri"/>
                  <a:cs typeface="Times New Roman"/>
                </a:endParaRP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800" b="1" dirty="0">
                    <a:solidFill>
                      <a:srgbClr val="002060"/>
                    </a:solidFill>
                    <a:effectLst/>
                    <a:latin typeface="Calibri"/>
                    <a:ea typeface="Calibri"/>
                    <a:cs typeface="Times New Roman"/>
                  </a:rPr>
                  <a:t>$495 PLACEMENT FEE</a:t>
                </a:r>
                <a:endParaRPr lang="en-US" sz="1100" dirty="0">
                  <a:effectLst/>
                  <a:latin typeface="Calibri"/>
                  <a:ea typeface="Calibri"/>
                  <a:cs typeface="Times New Roman"/>
                </a:endParaRP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800" b="1" dirty="0">
                    <a:solidFill>
                      <a:srgbClr val="002060"/>
                    </a:solidFill>
                    <a:effectLst/>
                    <a:latin typeface="Calibri"/>
                    <a:ea typeface="Calibri"/>
                    <a:cs typeface="Times New Roman"/>
                  </a:rPr>
                  <a:t>$250 RESERVE</a:t>
                </a:r>
                <a:endParaRPr lang="en-US" sz="1100" dirty="0">
                  <a:effectLst/>
                  <a:latin typeface="Calibri"/>
                  <a:ea typeface="Calibri"/>
                  <a:cs typeface="Times New Roman"/>
                </a:endParaRPr>
              </a:p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b="1" dirty="0">
                    <a:solidFill>
                      <a:srgbClr val="002060"/>
                    </a:solidFill>
                    <a:effectLst/>
                    <a:latin typeface="Calibri"/>
                    <a:ea typeface="Calibri"/>
                    <a:cs typeface="Times New Roman"/>
                  </a:rPr>
                  <a:t> </a:t>
                </a:r>
                <a:endParaRPr lang="en-US" sz="1100" dirty="0">
                  <a:effectLst/>
                  <a:latin typeface="Calibri"/>
                  <a:ea typeface="Calibri"/>
                  <a:cs typeface="Times New Roman"/>
                </a:endParaRPr>
              </a:p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000" b="1" dirty="0">
                    <a:solidFill>
                      <a:srgbClr val="002060"/>
                    </a:solidFill>
                    <a:effectLst/>
                    <a:latin typeface="Calibri"/>
                    <a:ea typeface="Calibri"/>
                    <a:cs typeface="Times New Roman"/>
                  </a:rPr>
                  <a:t> </a:t>
                </a:r>
                <a:endParaRPr lang="en-US" sz="1100" dirty="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</p:grpSp>
        <p:sp>
          <p:nvSpPr>
            <p:cNvPr id="69" name="Text Box 2"/>
            <p:cNvSpPr txBox="1"/>
            <p:nvPr/>
          </p:nvSpPr>
          <p:spPr>
            <a:xfrm>
              <a:off x="505055" y="1614192"/>
              <a:ext cx="2524761" cy="4318647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Rent collected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Monthly fin. statements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Video property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Install “For Rent” sign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Take photos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Internet advertising 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1099 tax statement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Electronic checks &amp; statements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Manage repairs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Take repairs calls 24/7/365 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Owner Login Portal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Eviction Coverage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Court Appearances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Exterior Inspections (monthly) with photo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Annual Inspections; 15 pg report with photos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Post violations notices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Review &amp; raise rents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File 3-Day notices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File covenant breach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Paid renter referral fees to agents 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Mail rent checks and statements 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  <a:p>
              <a:pPr marL="342900" marR="0" lvl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0AD47"/>
                </a:buClr>
                <a:buFont typeface="Wingdings"/>
                <a:buChar char=""/>
              </a:pPr>
              <a:r>
                <a:rPr lang="en-US" sz="1000" dirty="0">
                  <a:solidFill>
                    <a:srgbClr val="002060"/>
                  </a:solidFill>
                  <a:effectLst/>
                  <a:latin typeface="Calibri"/>
                  <a:ea typeface="Calibri"/>
                  <a:cs typeface="Times New Roman"/>
                </a:rPr>
                <a:t>Unlimited trips to property</a:t>
              </a:r>
              <a:endParaRPr lang="en-US" sz="1000" dirty="0">
                <a:effectLst/>
                <a:latin typeface="Calibri"/>
                <a:ea typeface="Calibri"/>
                <a:cs typeface="Times New Roman"/>
              </a:endParaRPr>
            </a:p>
          </p:txBody>
        </p:sp>
      </p:grpSp>
      <p:graphicFrame>
        <p:nvGraphicFramePr>
          <p:cNvPr id="44" name="Chart 43"/>
          <p:cNvGraphicFramePr/>
          <p:nvPr>
            <p:extLst>
              <p:ext uri="{D42A27DB-BD31-4B8C-83A1-F6EECF244321}">
                <p14:modId xmlns:p14="http://schemas.microsoft.com/office/powerpoint/2010/main" val="3099063496"/>
              </p:ext>
            </p:extLst>
          </p:nvPr>
        </p:nvGraphicFramePr>
        <p:xfrm>
          <a:off x="1754229" y="4221549"/>
          <a:ext cx="2352787" cy="1568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4178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/>
          <p:cNvSpPr/>
          <p:nvPr/>
        </p:nvSpPr>
        <p:spPr>
          <a:xfrm>
            <a:off x="46394" y="4282445"/>
            <a:ext cx="2956960" cy="1446734"/>
          </a:xfrm>
          <a:prstGeom prst="rect">
            <a:avLst/>
          </a:prstGeom>
          <a:solidFill>
            <a:srgbClr val="A7C46E"/>
          </a:solidFill>
          <a:ln>
            <a:solidFill>
              <a:srgbClr val="97B95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18899" y="1555789"/>
            <a:ext cx="2866782" cy="1446734"/>
          </a:xfrm>
          <a:prstGeom prst="rect">
            <a:avLst/>
          </a:prstGeom>
          <a:solidFill>
            <a:srgbClr val="647886"/>
          </a:solidFill>
          <a:ln>
            <a:solidFill>
              <a:srgbClr val="29466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860" y="158206"/>
            <a:ext cx="7571560" cy="651930"/>
          </a:xfrm>
        </p:spPr>
        <p:txBody>
          <a:bodyPr>
            <a:normAutofit/>
          </a:bodyPr>
          <a:lstStyle/>
          <a:p>
            <a:r>
              <a:rPr lang="en-US" dirty="0"/>
              <a:t>Fees for Services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>
                <a:solidFill>
                  <a:prstClr val="white"/>
                </a:solidFill>
              </a:rPr>
              <a:pPr/>
              <a:t>54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18454" y="4344093"/>
            <a:ext cx="2133680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buClr>
                <a:srgbClr val="7A0000"/>
              </a:buClr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Premium Package – offers full coverage for a 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10% 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monthly fee,  less your tax savings on the fee.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131060" y="3432289"/>
            <a:ext cx="1532792" cy="46166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>
              <a:buClr>
                <a:srgbClr val="7A0000"/>
              </a:buClr>
            </a:pPr>
            <a:r>
              <a:rPr lang="en-US" sz="2400" b="1" dirty="0">
                <a:solidFill>
                  <a:srgbClr val="647886"/>
                </a:solidFill>
              </a:rPr>
              <a:t>Options!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6184" y="1530139"/>
            <a:ext cx="1498034" cy="1498034"/>
            <a:chOff x="558517" y="1321295"/>
            <a:chExt cx="807014" cy="807014"/>
          </a:xfrm>
        </p:grpSpPr>
        <p:sp>
          <p:nvSpPr>
            <p:cNvPr id="51" name="Oval 50"/>
            <p:cNvSpPr/>
            <p:nvPr/>
          </p:nvSpPr>
          <p:spPr>
            <a:xfrm>
              <a:off x="558517" y="1321295"/>
              <a:ext cx="807014" cy="807014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9466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647886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08224" y="1571326"/>
              <a:ext cx="714189" cy="28186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647886"/>
                  </a:solidFill>
                  <a:latin typeface="+mj-lt"/>
                </a:rPr>
                <a:t>$99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549132" y="1863657"/>
            <a:ext cx="2087711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Basic Package  with Options less your tax savings on the fee.</a:t>
            </a:r>
          </a:p>
        </p:txBody>
      </p:sp>
      <p:sp>
        <p:nvSpPr>
          <p:cNvPr id="60" name="Oval 59"/>
          <p:cNvSpPr/>
          <p:nvPr/>
        </p:nvSpPr>
        <p:spPr>
          <a:xfrm>
            <a:off x="2181606" y="4256795"/>
            <a:ext cx="1498034" cy="1498034"/>
          </a:xfrm>
          <a:prstGeom prst="ellipse">
            <a:avLst/>
          </a:prstGeom>
          <a:solidFill>
            <a:schemeClr val="bg1"/>
          </a:solidFill>
          <a:ln>
            <a:solidFill>
              <a:srgbClr val="97B95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647886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479782" y="4744201"/>
            <a:ext cx="90168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97B953"/>
                </a:solidFill>
              </a:rPr>
              <a:t>10%</a:t>
            </a:r>
            <a:endParaRPr lang="en-US" sz="2800" b="1" dirty="0">
              <a:solidFill>
                <a:srgbClr val="97B953"/>
              </a:solidFill>
              <a:latin typeface="+mj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828023" y="160836"/>
            <a:ext cx="5223556" cy="763838"/>
            <a:chOff x="3767426" y="1116333"/>
            <a:chExt cx="1741548" cy="556153"/>
          </a:xfrm>
        </p:grpSpPr>
        <p:sp>
          <p:nvSpPr>
            <p:cNvPr id="36" name="Rectangle 50"/>
            <p:cNvSpPr/>
            <p:nvPr/>
          </p:nvSpPr>
          <p:spPr>
            <a:xfrm>
              <a:off x="3767426" y="1116333"/>
              <a:ext cx="1741548" cy="507311"/>
            </a:xfrm>
            <a:prstGeom prst="rect">
              <a:avLst/>
            </a:prstGeom>
            <a:solidFill>
              <a:srgbClr val="4A58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 50"/>
            <p:cNvSpPr/>
            <p:nvPr/>
          </p:nvSpPr>
          <p:spPr>
            <a:xfrm>
              <a:off x="3767426" y="1144576"/>
              <a:ext cx="1741548" cy="527910"/>
            </a:xfrm>
            <a:prstGeom prst="rect">
              <a:avLst/>
            </a:prstGeom>
            <a:solidFill>
              <a:srgbClr val="6478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Rectangle 50"/>
            <p:cNvSpPr/>
            <p:nvPr/>
          </p:nvSpPr>
          <p:spPr>
            <a:xfrm>
              <a:off x="3767426" y="1412341"/>
              <a:ext cx="1741548" cy="260145"/>
            </a:xfrm>
            <a:prstGeom prst="rect">
              <a:avLst/>
            </a:prstGeom>
            <a:solidFill>
              <a:schemeClr val="bg1">
                <a:alpha val="1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95842" y="3144979"/>
            <a:ext cx="3003228" cy="1036284"/>
            <a:chOff x="395842" y="3083882"/>
            <a:chExt cx="3003228" cy="1036284"/>
          </a:xfrm>
        </p:grpSpPr>
        <p:sp>
          <p:nvSpPr>
            <p:cNvPr id="10" name="Isosceles Triangle 9"/>
            <p:cNvSpPr/>
            <p:nvPr/>
          </p:nvSpPr>
          <p:spPr>
            <a:xfrm>
              <a:off x="395842" y="3083882"/>
              <a:ext cx="3003228" cy="282956"/>
            </a:xfrm>
            <a:prstGeom prst="triangle">
              <a:avLst/>
            </a:prstGeom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22000">
                  <a:schemeClr val="bg1">
                    <a:lumMod val="7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Isosceles Triangle 48"/>
            <p:cNvSpPr/>
            <p:nvPr/>
          </p:nvSpPr>
          <p:spPr>
            <a:xfrm flipV="1">
              <a:off x="395842" y="3837210"/>
              <a:ext cx="3003228" cy="282956"/>
            </a:xfrm>
            <a:prstGeom prst="triangle">
              <a:avLst/>
            </a:prstGeom>
            <a:gradFill>
              <a:gsLst>
                <a:gs pos="100000">
                  <a:schemeClr val="bg1">
                    <a:alpha val="0"/>
                  </a:schemeClr>
                </a:gs>
                <a:gs pos="22000">
                  <a:schemeClr val="bg1">
                    <a:lumMod val="7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aphicFrame>
        <p:nvGraphicFramePr>
          <p:cNvPr id="50" name="Chart 49"/>
          <p:cNvGraphicFramePr/>
          <p:nvPr>
            <p:extLst>
              <p:ext uri="{D42A27DB-BD31-4B8C-83A1-F6EECF244321}">
                <p14:modId xmlns:p14="http://schemas.microsoft.com/office/powerpoint/2010/main" val="1107912671"/>
              </p:ext>
            </p:extLst>
          </p:nvPr>
        </p:nvGraphicFramePr>
        <p:xfrm>
          <a:off x="1754229" y="4221549"/>
          <a:ext cx="2352787" cy="1568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4099691" y="228829"/>
            <a:ext cx="468022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Management One's Fees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b="1612"/>
          <a:stretch/>
        </p:blipFill>
        <p:spPr>
          <a:xfrm>
            <a:off x="4186127" y="924674"/>
            <a:ext cx="4428916" cy="572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93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Services Management One Provides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t>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948" y="4643188"/>
            <a:ext cx="2923558" cy="1754135"/>
          </a:xfrm>
          <a:prstGeom prst="rect">
            <a:avLst/>
          </a:prstGeom>
          <a:ln w="57150">
            <a:noFill/>
          </a:ln>
          <a:effectLst>
            <a:innerShdw blurRad="152400">
              <a:schemeClr val="tx1">
                <a:lumMod val="85000"/>
                <a:lumOff val="15000"/>
              </a:schemeClr>
            </a:inn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16" y="2835956"/>
            <a:ext cx="2923558" cy="1754135"/>
          </a:xfrm>
          <a:prstGeom prst="rect">
            <a:avLst/>
          </a:prstGeom>
          <a:ln w="57150">
            <a:noFill/>
          </a:ln>
          <a:effectLst>
            <a:innerShdw blurRad="152400">
              <a:schemeClr val="tx1">
                <a:lumMod val="85000"/>
                <a:lumOff val="15000"/>
              </a:schemeClr>
            </a:inn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948" y="2835956"/>
            <a:ext cx="2923558" cy="1754135"/>
          </a:xfrm>
          <a:prstGeom prst="rect">
            <a:avLst/>
          </a:prstGeom>
          <a:ln w="57150">
            <a:noFill/>
          </a:ln>
          <a:effectLst>
            <a:innerShdw blurRad="152400">
              <a:schemeClr val="tx1">
                <a:lumMod val="85000"/>
                <a:lumOff val="15000"/>
              </a:schemeClr>
            </a:inn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840" y="1017744"/>
            <a:ext cx="2923558" cy="1754135"/>
          </a:xfrm>
          <a:prstGeom prst="rect">
            <a:avLst/>
          </a:prstGeom>
          <a:ln w="57150">
            <a:noFill/>
          </a:ln>
          <a:effectLst>
            <a:innerShdw blurRad="152400">
              <a:schemeClr val="tx1">
                <a:lumMod val="85000"/>
                <a:lumOff val="15000"/>
              </a:schemeClr>
            </a:inn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86" y="1017740"/>
            <a:ext cx="2923564" cy="1754139"/>
          </a:xfrm>
          <a:prstGeom prst="rect">
            <a:avLst/>
          </a:prstGeom>
          <a:ln w="57150">
            <a:noFill/>
          </a:ln>
          <a:effectLst>
            <a:innerShdw blurRad="152400">
              <a:schemeClr val="tx1">
                <a:lumMod val="85000"/>
                <a:lumOff val="15000"/>
              </a:schemeClr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840" y="2833260"/>
            <a:ext cx="2923558" cy="1754135"/>
          </a:xfrm>
          <a:prstGeom prst="rect">
            <a:avLst/>
          </a:prstGeom>
          <a:ln w="57150">
            <a:noFill/>
          </a:ln>
          <a:effectLst>
            <a:innerShdw blurRad="152400">
              <a:schemeClr val="tx1">
                <a:lumMod val="85000"/>
                <a:lumOff val="15000"/>
              </a:schemeClr>
            </a:inn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944" y="4643187"/>
            <a:ext cx="2923558" cy="1754135"/>
          </a:xfrm>
          <a:prstGeom prst="rect">
            <a:avLst/>
          </a:prstGeom>
          <a:ln w="57150">
            <a:noFill/>
          </a:ln>
          <a:effectLst>
            <a:innerShdw blurRad="152400">
              <a:schemeClr val="tx1">
                <a:lumMod val="85000"/>
                <a:lumOff val="15000"/>
              </a:schemeClr>
            </a:inn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86" y="4643188"/>
            <a:ext cx="2923558" cy="1754135"/>
          </a:xfrm>
          <a:prstGeom prst="rect">
            <a:avLst/>
          </a:prstGeom>
          <a:ln w="57150">
            <a:noFill/>
          </a:ln>
          <a:effectLst>
            <a:innerShdw blurRad="152400">
              <a:schemeClr val="tx1">
                <a:lumMod val="85000"/>
                <a:lumOff val="15000"/>
              </a:schemeClr>
            </a:inn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948" y="1017744"/>
            <a:ext cx="2923558" cy="1754135"/>
          </a:xfrm>
          <a:prstGeom prst="rect">
            <a:avLst/>
          </a:prstGeom>
          <a:ln w="57150">
            <a:noFill/>
          </a:ln>
          <a:effectLst>
            <a:innerShdw blurRad="152400">
              <a:schemeClr val="tx1">
                <a:lumMod val="85000"/>
                <a:lumOff val="15000"/>
              </a:schemeClr>
            </a:innerShdw>
          </a:effectLst>
        </p:spPr>
      </p:pic>
    </p:spTree>
    <p:extLst>
      <p:ext uri="{BB962C8B-B14F-4D97-AF65-F5344CB8AC3E}">
        <p14:creationId xmlns:p14="http://schemas.microsoft.com/office/powerpoint/2010/main" val="30367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404D56"/>
                </a:solidFill>
              </a:rPr>
              <a:t> Our Time-Tested Process To Rent Your Property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t>7</a:t>
            </a:fld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0" y="914453"/>
            <a:ext cx="9143999" cy="32605"/>
          </a:xfrm>
          <a:prstGeom prst="rect">
            <a:avLst/>
          </a:prstGeom>
          <a:solidFill>
            <a:srgbClr val="7ACAE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0" y="6296128"/>
            <a:ext cx="9143999" cy="32605"/>
          </a:xfrm>
          <a:prstGeom prst="rect">
            <a:avLst/>
          </a:prstGeom>
          <a:solidFill>
            <a:srgbClr val="7ACAE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1450059" y="2228045"/>
            <a:ext cx="1449812" cy="751424"/>
            <a:chOff x="6019800" y="1336675"/>
            <a:chExt cx="2820988" cy="1462088"/>
          </a:xfrm>
          <a:solidFill>
            <a:srgbClr val="37441C"/>
          </a:solidFill>
        </p:grpSpPr>
        <p:sp>
          <p:nvSpPr>
            <p:cNvPr id="17" name="Freeform 12"/>
            <p:cNvSpPr>
              <a:spLocks noEditPoints="1"/>
            </p:cNvSpPr>
            <p:nvPr/>
          </p:nvSpPr>
          <p:spPr bwMode="auto">
            <a:xfrm>
              <a:off x="7086600" y="1624013"/>
              <a:ext cx="265113" cy="495300"/>
            </a:xfrm>
            <a:custGeom>
              <a:avLst/>
              <a:gdLst>
                <a:gd name="T0" fmla="*/ 386 w 1445"/>
                <a:gd name="T1" fmla="*/ 1830 h 2697"/>
                <a:gd name="T2" fmla="*/ 0 w 1445"/>
                <a:gd name="T3" fmla="*/ 1830 h 2697"/>
                <a:gd name="T4" fmla="*/ 603 w 1445"/>
                <a:gd name="T5" fmla="*/ 2492 h 2697"/>
                <a:gd name="T6" fmla="*/ 603 w 1445"/>
                <a:gd name="T7" fmla="*/ 2697 h 2697"/>
                <a:gd name="T8" fmla="*/ 843 w 1445"/>
                <a:gd name="T9" fmla="*/ 2697 h 2697"/>
                <a:gd name="T10" fmla="*/ 843 w 1445"/>
                <a:gd name="T11" fmla="*/ 2501 h 2697"/>
                <a:gd name="T12" fmla="*/ 1445 w 1445"/>
                <a:gd name="T13" fmla="*/ 1830 h 2697"/>
                <a:gd name="T14" fmla="*/ 843 w 1445"/>
                <a:gd name="T15" fmla="*/ 1175 h 2697"/>
                <a:gd name="T16" fmla="*/ 843 w 1445"/>
                <a:gd name="T17" fmla="*/ 597 h 2697"/>
                <a:gd name="T18" fmla="*/ 1060 w 1445"/>
                <a:gd name="T19" fmla="*/ 867 h 2697"/>
                <a:gd name="T20" fmla="*/ 1445 w 1445"/>
                <a:gd name="T21" fmla="*/ 867 h 2697"/>
                <a:gd name="T22" fmla="*/ 843 w 1445"/>
                <a:gd name="T23" fmla="*/ 205 h 2697"/>
                <a:gd name="T24" fmla="*/ 843 w 1445"/>
                <a:gd name="T25" fmla="*/ 0 h 2697"/>
                <a:gd name="T26" fmla="*/ 603 w 1445"/>
                <a:gd name="T27" fmla="*/ 0 h 2697"/>
                <a:gd name="T28" fmla="*/ 603 w 1445"/>
                <a:gd name="T29" fmla="*/ 196 h 2697"/>
                <a:gd name="T30" fmla="*/ 0 w 1445"/>
                <a:gd name="T31" fmla="*/ 867 h 2697"/>
                <a:gd name="T32" fmla="*/ 603 w 1445"/>
                <a:gd name="T33" fmla="*/ 1523 h 2697"/>
                <a:gd name="T34" fmla="*/ 603 w 1445"/>
                <a:gd name="T35" fmla="*/ 2101 h 2697"/>
                <a:gd name="T36" fmla="*/ 386 w 1445"/>
                <a:gd name="T37" fmla="*/ 1830 h 2697"/>
                <a:gd name="T38" fmla="*/ 843 w 1445"/>
                <a:gd name="T39" fmla="*/ 1593 h 2697"/>
                <a:gd name="T40" fmla="*/ 1060 w 1445"/>
                <a:gd name="T41" fmla="*/ 1830 h 2697"/>
                <a:gd name="T42" fmla="*/ 843 w 1445"/>
                <a:gd name="T43" fmla="*/ 2113 h 2697"/>
                <a:gd name="T44" fmla="*/ 843 w 1445"/>
                <a:gd name="T45" fmla="*/ 1593 h 2697"/>
                <a:gd name="T46" fmla="*/ 386 w 1445"/>
                <a:gd name="T47" fmla="*/ 867 h 2697"/>
                <a:gd name="T48" fmla="*/ 603 w 1445"/>
                <a:gd name="T49" fmla="*/ 585 h 2697"/>
                <a:gd name="T50" fmla="*/ 603 w 1445"/>
                <a:gd name="T51" fmla="*/ 1106 h 2697"/>
                <a:gd name="T52" fmla="*/ 386 w 1445"/>
                <a:gd name="T53" fmla="*/ 867 h 2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45" h="2697">
                  <a:moveTo>
                    <a:pt x="386" y="1830"/>
                  </a:moveTo>
                  <a:lnTo>
                    <a:pt x="0" y="1830"/>
                  </a:lnTo>
                  <a:cubicBezTo>
                    <a:pt x="0" y="2122"/>
                    <a:pt x="163" y="2430"/>
                    <a:pt x="603" y="2492"/>
                  </a:cubicBezTo>
                  <a:lnTo>
                    <a:pt x="603" y="2697"/>
                  </a:lnTo>
                  <a:lnTo>
                    <a:pt x="843" y="2697"/>
                  </a:lnTo>
                  <a:lnTo>
                    <a:pt x="843" y="2501"/>
                  </a:lnTo>
                  <a:cubicBezTo>
                    <a:pt x="1201" y="2470"/>
                    <a:pt x="1445" y="2203"/>
                    <a:pt x="1445" y="1830"/>
                  </a:cubicBezTo>
                  <a:cubicBezTo>
                    <a:pt x="1445" y="1443"/>
                    <a:pt x="1077" y="1243"/>
                    <a:pt x="843" y="1175"/>
                  </a:cubicBezTo>
                  <a:lnTo>
                    <a:pt x="843" y="597"/>
                  </a:lnTo>
                  <a:cubicBezTo>
                    <a:pt x="1059" y="650"/>
                    <a:pt x="1060" y="808"/>
                    <a:pt x="1060" y="867"/>
                  </a:cubicBezTo>
                  <a:lnTo>
                    <a:pt x="1445" y="867"/>
                  </a:lnTo>
                  <a:cubicBezTo>
                    <a:pt x="1445" y="576"/>
                    <a:pt x="1283" y="268"/>
                    <a:pt x="843" y="205"/>
                  </a:cubicBezTo>
                  <a:lnTo>
                    <a:pt x="843" y="0"/>
                  </a:lnTo>
                  <a:lnTo>
                    <a:pt x="603" y="0"/>
                  </a:lnTo>
                  <a:lnTo>
                    <a:pt x="603" y="196"/>
                  </a:lnTo>
                  <a:cubicBezTo>
                    <a:pt x="245" y="228"/>
                    <a:pt x="0" y="495"/>
                    <a:pt x="0" y="867"/>
                  </a:cubicBezTo>
                  <a:cubicBezTo>
                    <a:pt x="0" y="1254"/>
                    <a:pt x="368" y="1455"/>
                    <a:pt x="603" y="1523"/>
                  </a:cubicBezTo>
                  <a:lnTo>
                    <a:pt x="603" y="2101"/>
                  </a:lnTo>
                  <a:cubicBezTo>
                    <a:pt x="386" y="2047"/>
                    <a:pt x="386" y="1890"/>
                    <a:pt x="386" y="1830"/>
                  </a:cubicBezTo>
                  <a:moveTo>
                    <a:pt x="843" y="1593"/>
                  </a:moveTo>
                  <a:cubicBezTo>
                    <a:pt x="947" y="1636"/>
                    <a:pt x="1060" y="1710"/>
                    <a:pt x="1060" y="1830"/>
                  </a:cubicBezTo>
                  <a:cubicBezTo>
                    <a:pt x="1060" y="1989"/>
                    <a:pt x="982" y="2088"/>
                    <a:pt x="843" y="2113"/>
                  </a:cubicBezTo>
                  <a:lnTo>
                    <a:pt x="843" y="1593"/>
                  </a:lnTo>
                  <a:close/>
                  <a:moveTo>
                    <a:pt x="386" y="867"/>
                  </a:moveTo>
                  <a:cubicBezTo>
                    <a:pt x="386" y="710"/>
                    <a:pt x="464" y="610"/>
                    <a:pt x="603" y="585"/>
                  </a:cubicBezTo>
                  <a:lnTo>
                    <a:pt x="603" y="1106"/>
                  </a:lnTo>
                  <a:cubicBezTo>
                    <a:pt x="499" y="1062"/>
                    <a:pt x="386" y="988"/>
                    <a:pt x="386" y="8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Rectangle 13"/>
            <p:cNvSpPr>
              <a:spLocks noChangeArrowheads="1"/>
            </p:cNvSpPr>
            <p:nvPr/>
          </p:nvSpPr>
          <p:spPr bwMode="auto">
            <a:xfrm>
              <a:off x="6019800" y="1387475"/>
              <a:ext cx="234950" cy="8620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4"/>
            <p:cNvSpPr>
              <a:spLocks/>
            </p:cNvSpPr>
            <p:nvPr/>
          </p:nvSpPr>
          <p:spPr bwMode="auto">
            <a:xfrm>
              <a:off x="7273925" y="1700213"/>
              <a:ext cx="1566863" cy="1098550"/>
            </a:xfrm>
            <a:custGeom>
              <a:avLst/>
              <a:gdLst>
                <a:gd name="T0" fmla="*/ 8330 w 8525"/>
                <a:gd name="T1" fmla="*/ 1135 h 5967"/>
                <a:gd name="T2" fmla="*/ 8330 w 8525"/>
                <a:gd name="T3" fmla="*/ 1135 h 5967"/>
                <a:gd name="T4" fmla="*/ 8305 w 8525"/>
                <a:gd name="T5" fmla="*/ 1121 h 5967"/>
                <a:gd name="T6" fmla="*/ 8256 w 8525"/>
                <a:gd name="T7" fmla="*/ 1097 h 5967"/>
                <a:gd name="T8" fmla="*/ 4049 w 8525"/>
                <a:gd name="T9" fmla="*/ 0 h 5967"/>
                <a:gd name="T10" fmla="*/ 4049 w 8525"/>
                <a:gd name="T11" fmla="*/ 0 h 5967"/>
                <a:gd name="T12" fmla="*/ 3623 w 8525"/>
                <a:gd name="T13" fmla="*/ 426 h 5967"/>
                <a:gd name="T14" fmla="*/ 4049 w 8525"/>
                <a:gd name="T15" fmla="*/ 853 h 5967"/>
                <a:gd name="T16" fmla="*/ 5967 w 8525"/>
                <a:gd name="T17" fmla="*/ 1492 h 5967"/>
                <a:gd name="T18" fmla="*/ 4902 w 8525"/>
                <a:gd name="T19" fmla="*/ 1599 h 5967"/>
                <a:gd name="T20" fmla="*/ 1065 w 8525"/>
                <a:gd name="T21" fmla="*/ 1599 h 5967"/>
                <a:gd name="T22" fmla="*/ 639 w 8525"/>
                <a:gd name="T23" fmla="*/ 2025 h 5967"/>
                <a:gd name="T24" fmla="*/ 1065 w 8525"/>
                <a:gd name="T25" fmla="*/ 2451 h 5967"/>
                <a:gd name="T26" fmla="*/ 4262 w 8525"/>
                <a:gd name="T27" fmla="*/ 2451 h 5967"/>
                <a:gd name="T28" fmla="*/ 4262 w 8525"/>
                <a:gd name="T29" fmla="*/ 2771 h 5967"/>
                <a:gd name="T30" fmla="*/ 426 w 8525"/>
                <a:gd name="T31" fmla="*/ 2771 h 5967"/>
                <a:gd name="T32" fmla="*/ 0 w 8525"/>
                <a:gd name="T33" fmla="*/ 3197 h 5967"/>
                <a:gd name="T34" fmla="*/ 426 w 8525"/>
                <a:gd name="T35" fmla="*/ 3623 h 5967"/>
                <a:gd name="T36" fmla="*/ 4262 w 8525"/>
                <a:gd name="T37" fmla="*/ 3623 h 5967"/>
                <a:gd name="T38" fmla="*/ 4262 w 8525"/>
                <a:gd name="T39" fmla="*/ 3943 h 5967"/>
                <a:gd name="T40" fmla="*/ 1065 w 8525"/>
                <a:gd name="T41" fmla="*/ 3943 h 5967"/>
                <a:gd name="T42" fmla="*/ 639 w 8525"/>
                <a:gd name="T43" fmla="*/ 4369 h 5967"/>
                <a:gd name="T44" fmla="*/ 1065 w 8525"/>
                <a:gd name="T45" fmla="*/ 4795 h 5967"/>
                <a:gd name="T46" fmla="*/ 4262 w 8525"/>
                <a:gd name="T47" fmla="*/ 4795 h 5967"/>
                <a:gd name="T48" fmla="*/ 4262 w 8525"/>
                <a:gd name="T49" fmla="*/ 5115 h 5967"/>
                <a:gd name="T50" fmla="*/ 2131 w 8525"/>
                <a:gd name="T51" fmla="*/ 5115 h 5967"/>
                <a:gd name="T52" fmla="*/ 1705 w 8525"/>
                <a:gd name="T53" fmla="*/ 5541 h 5967"/>
                <a:gd name="T54" fmla="*/ 2131 w 8525"/>
                <a:gd name="T55" fmla="*/ 5967 h 5967"/>
                <a:gd name="T56" fmla="*/ 5048 w 8525"/>
                <a:gd name="T57" fmla="*/ 5967 h 5967"/>
                <a:gd name="T58" fmla="*/ 5048 w 8525"/>
                <a:gd name="T59" fmla="*/ 5964 h 5967"/>
                <a:gd name="T60" fmla="*/ 8327 w 8525"/>
                <a:gd name="T61" fmla="*/ 4835 h 5967"/>
                <a:gd name="T62" fmla="*/ 8327 w 8525"/>
                <a:gd name="T63" fmla="*/ 4834 h 5967"/>
                <a:gd name="T64" fmla="*/ 8525 w 8525"/>
                <a:gd name="T65" fmla="*/ 4475 h 5967"/>
                <a:gd name="T66" fmla="*/ 8525 w 8525"/>
                <a:gd name="T67" fmla="*/ 1492 h 5967"/>
                <a:gd name="T68" fmla="*/ 8330 w 8525"/>
                <a:gd name="T69" fmla="*/ 1135 h 59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25" h="5967">
                  <a:moveTo>
                    <a:pt x="8330" y="1135"/>
                  </a:moveTo>
                  <a:lnTo>
                    <a:pt x="8330" y="1135"/>
                  </a:lnTo>
                  <a:cubicBezTo>
                    <a:pt x="8330" y="1135"/>
                    <a:pt x="8322" y="1130"/>
                    <a:pt x="8305" y="1121"/>
                  </a:cubicBezTo>
                  <a:cubicBezTo>
                    <a:pt x="8289" y="1112"/>
                    <a:pt x="8273" y="1104"/>
                    <a:pt x="8256" y="1097"/>
                  </a:cubicBezTo>
                  <a:cubicBezTo>
                    <a:pt x="7864" y="901"/>
                    <a:pt x="5957" y="0"/>
                    <a:pt x="4049" y="0"/>
                  </a:cubicBezTo>
                  <a:lnTo>
                    <a:pt x="4049" y="0"/>
                  </a:lnTo>
                  <a:cubicBezTo>
                    <a:pt x="3814" y="0"/>
                    <a:pt x="3623" y="191"/>
                    <a:pt x="3623" y="426"/>
                  </a:cubicBezTo>
                  <a:cubicBezTo>
                    <a:pt x="3623" y="662"/>
                    <a:pt x="3814" y="853"/>
                    <a:pt x="4049" y="853"/>
                  </a:cubicBezTo>
                  <a:cubicBezTo>
                    <a:pt x="5115" y="853"/>
                    <a:pt x="5967" y="1492"/>
                    <a:pt x="5967" y="1492"/>
                  </a:cubicBezTo>
                  <a:cubicBezTo>
                    <a:pt x="5651" y="1608"/>
                    <a:pt x="4902" y="1599"/>
                    <a:pt x="4902" y="1599"/>
                  </a:cubicBezTo>
                  <a:lnTo>
                    <a:pt x="1065" y="1599"/>
                  </a:lnTo>
                  <a:cubicBezTo>
                    <a:pt x="830" y="1599"/>
                    <a:pt x="639" y="1790"/>
                    <a:pt x="639" y="2025"/>
                  </a:cubicBezTo>
                  <a:cubicBezTo>
                    <a:pt x="639" y="2260"/>
                    <a:pt x="830" y="2451"/>
                    <a:pt x="1065" y="2451"/>
                  </a:cubicBezTo>
                  <a:lnTo>
                    <a:pt x="4262" y="2451"/>
                  </a:lnTo>
                  <a:lnTo>
                    <a:pt x="4262" y="2771"/>
                  </a:lnTo>
                  <a:lnTo>
                    <a:pt x="426" y="2771"/>
                  </a:lnTo>
                  <a:cubicBezTo>
                    <a:pt x="191" y="2771"/>
                    <a:pt x="0" y="2962"/>
                    <a:pt x="0" y="3197"/>
                  </a:cubicBezTo>
                  <a:cubicBezTo>
                    <a:pt x="0" y="3432"/>
                    <a:pt x="191" y="3623"/>
                    <a:pt x="426" y="3623"/>
                  </a:cubicBezTo>
                  <a:lnTo>
                    <a:pt x="4262" y="3623"/>
                  </a:lnTo>
                  <a:lnTo>
                    <a:pt x="4262" y="3943"/>
                  </a:lnTo>
                  <a:lnTo>
                    <a:pt x="1065" y="3943"/>
                  </a:lnTo>
                  <a:cubicBezTo>
                    <a:pt x="830" y="3943"/>
                    <a:pt x="639" y="4134"/>
                    <a:pt x="639" y="4369"/>
                  </a:cubicBezTo>
                  <a:cubicBezTo>
                    <a:pt x="639" y="4604"/>
                    <a:pt x="830" y="4795"/>
                    <a:pt x="1065" y="4795"/>
                  </a:cubicBezTo>
                  <a:lnTo>
                    <a:pt x="4262" y="4795"/>
                  </a:lnTo>
                  <a:lnTo>
                    <a:pt x="4262" y="5115"/>
                  </a:lnTo>
                  <a:lnTo>
                    <a:pt x="2131" y="5115"/>
                  </a:lnTo>
                  <a:cubicBezTo>
                    <a:pt x="1896" y="5115"/>
                    <a:pt x="1705" y="5306"/>
                    <a:pt x="1705" y="5541"/>
                  </a:cubicBezTo>
                  <a:cubicBezTo>
                    <a:pt x="1705" y="5776"/>
                    <a:pt x="1896" y="5967"/>
                    <a:pt x="2131" y="5967"/>
                  </a:cubicBezTo>
                  <a:lnTo>
                    <a:pt x="5048" y="5967"/>
                  </a:lnTo>
                  <a:lnTo>
                    <a:pt x="5048" y="5964"/>
                  </a:lnTo>
                  <a:cubicBezTo>
                    <a:pt x="6853" y="5933"/>
                    <a:pt x="7533" y="5335"/>
                    <a:pt x="8327" y="4835"/>
                  </a:cubicBezTo>
                  <a:lnTo>
                    <a:pt x="8327" y="4834"/>
                  </a:lnTo>
                  <a:cubicBezTo>
                    <a:pt x="8446" y="4758"/>
                    <a:pt x="8525" y="4626"/>
                    <a:pt x="8525" y="4475"/>
                  </a:cubicBezTo>
                  <a:lnTo>
                    <a:pt x="8525" y="1492"/>
                  </a:lnTo>
                  <a:cubicBezTo>
                    <a:pt x="8525" y="1342"/>
                    <a:pt x="8447" y="1211"/>
                    <a:pt x="8330" y="11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5"/>
            <p:cNvSpPr>
              <a:spLocks/>
            </p:cNvSpPr>
            <p:nvPr/>
          </p:nvSpPr>
          <p:spPr bwMode="auto">
            <a:xfrm>
              <a:off x="6332538" y="1336675"/>
              <a:ext cx="1528763" cy="1012825"/>
            </a:xfrm>
            <a:custGeom>
              <a:avLst/>
              <a:gdLst>
                <a:gd name="T0" fmla="*/ 4689 w 8312"/>
                <a:gd name="T1" fmla="*/ 5174 h 5502"/>
                <a:gd name="T2" fmla="*/ 4980 w 8312"/>
                <a:gd name="T3" fmla="*/ 4534 h 5502"/>
                <a:gd name="T4" fmla="*/ 1492 w 8312"/>
                <a:gd name="T5" fmla="*/ 4534 h 5502"/>
                <a:gd name="T6" fmla="*/ 1492 w 8312"/>
                <a:gd name="T7" fmla="*/ 1338 h 5502"/>
                <a:gd name="T8" fmla="*/ 2221 w 8312"/>
                <a:gd name="T9" fmla="*/ 1338 h 5502"/>
                <a:gd name="T10" fmla="*/ 3101 w 8312"/>
                <a:gd name="T11" fmla="*/ 2248 h 5502"/>
                <a:gd name="T12" fmla="*/ 3410 w 8312"/>
                <a:gd name="T13" fmla="*/ 2380 h 5502"/>
                <a:gd name="T14" fmla="*/ 3414 w 8312"/>
                <a:gd name="T15" fmla="*/ 2380 h 5502"/>
                <a:gd name="T16" fmla="*/ 3841 w 8312"/>
                <a:gd name="T17" fmla="*/ 1954 h 5502"/>
                <a:gd name="T18" fmla="*/ 3788 w 8312"/>
                <a:gd name="T19" fmla="*/ 1749 h 5502"/>
                <a:gd name="T20" fmla="*/ 3618 w 8312"/>
                <a:gd name="T21" fmla="*/ 1338 h 5502"/>
                <a:gd name="T22" fmla="*/ 7886 w 8312"/>
                <a:gd name="T23" fmla="*/ 1338 h 5502"/>
                <a:gd name="T24" fmla="*/ 7886 w 8312"/>
                <a:gd name="T25" fmla="*/ 3149 h 5502"/>
                <a:gd name="T26" fmla="*/ 8312 w 8312"/>
                <a:gd name="T27" fmla="*/ 3149 h 5502"/>
                <a:gd name="T28" fmla="*/ 8312 w 8312"/>
                <a:gd name="T29" fmla="*/ 911 h 5502"/>
                <a:gd name="T30" fmla="*/ 3412 w 8312"/>
                <a:gd name="T31" fmla="*/ 911 h 5502"/>
                <a:gd name="T32" fmla="*/ 2772 w 8312"/>
                <a:gd name="T33" fmla="*/ 94 h 5502"/>
                <a:gd name="T34" fmla="*/ 2330 w 8312"/>
                <a:gd name="T35" fmla="*/ 0 h 5502"/>
                <a:gd name="T36" fmla="*/ 1851 w 8312"/>
                <a:gd name="T37" fmla="*/ 41 h 5502"/>
                <a:gd name="T38" fmla="*/ 0 w 8312"/>
                <a:gd name="T39" fmla="*/ 585 h 5502"/>
                <a:gd name="T40" fmla="*/ 0 w 8312"/>
                <a:gd name="T41" fmla="*/ 4591 h 5502"/>
                <a:gd name="T42" fmla="*/ 2777 w 8312"/>
                <a:gd name="T43" fmla="*/ 5502 h 5502"/>
                <a:gd name="T44" fmla="*/ 4757 w 8312"/>
                <a:gd name="T45" fmla="*/ 5502 h 5502"/>
                <a:gd name="T46" fmla="*/ 4689 w 8312"/>
                <a:gd name="T47" fmla="*/ 5174 h 5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312" h="5502">
                  <a:moveTo>
                    <a:pt x="4689" y="5174"/>
                  </a:moveTo>
                  <a:cubicBezTo>
                    <a:pt x="4689" y="4919"/>
                    <a:pt x="4802" y="4691"/>
                    <a:pt x="4980" y="4534"/>
                  </a:cubicBezTo>
                  <a:lnTo>
                    <a:pt x="1492" y="4534"/>
                  </a:lnTo>
                  <a:lnTo>
                    <a:pt x="1492" y="1338"/>
                  </a:lnTo>
                  <a:lnTo>
                    <a:pt x="2221" y="1338"/>
                  </a:lnTo>
                  <a:cubicBezTo>
                    <a:pt x="2483" y="1604"/>
                    <a:pt x="2803" y="1935"/>
                    <a:pt x="3101" y="2248"/>
                  </a:cubicBezTo>
                  <a:cubicBezTo>
                    <a:pt x="3184" y="2335"/>
                    <a:pt x="3296" y="2380"/>
                    <a:pt x="3410" y="2380"/>
                  </a:cubicBezTo>
                  <a:cubicBezTo>
                    <a:pt x="3411" y="2380"/>
                    <a:pt x="3413" y="2380"/>
                    <a:pt x="3414" y="2380"/>
                  </a:cubicBezTo>
                  <a:cubicBezTo>
                    <a:pt x="3650" y="2380"/>
                    <a:pt x="3841" y="2189"/>
                    <a:pt x="3841" y="1954"/>
                  </a:cubicBezTo>
                  <a:cubicBezTo>
                    <a:pt x="3841" y="1880"/>
                    <a:pt x="3821" y="1810"/>
                    <a:pt x="3788" y="1749"/>
                  </a:cubicBezTo>
                  <a:cubicBezTo>
                    <a:pt x="3745" y="1636"/>
                    <a:pt x="3687" y="1493"/>
                    <a:pt x="3618" y="1338"/>
                  </a:cubicBezTo>
                  <a:lnTo>
                    <a:pt x="7886" y="1338"/>
                  </a:lnTo>
                  <a:lnTo>
                    <a:pt x="7886" y="3149"/>
                  </a:lnTo>
                  <a:lnTo>
                    <a:pt x="8312" y="3149"/>
                  </a:lnTo>
                  <a:lnTo>
                    <a:pt x="8312" y="911"/>
                  </a:lnTo>
                  <a:lnTo>
                    <a:pt x="3412" y="911"/>
                  </a:lnTo>
                  <a:cubicBezTo>
                    <a:pt x="3227" y="561"/>
                    <a:pt x="3004" y="228"/>
                    <a:pt x="2772" y="94"/>
                  </a:cubicBezTo>
                  <a:cubicBezTo>
                    <a:pt x="2660" y="29"/>
                    <a:pt x="2524" y="0"/>
                    <a:pt x="2330" y="0"/>
                  </a:cubicBezTo>
                  <a:cubicBezTo>
                    <a:pt x="2113" y="0"/>
                    <a:pt x="1877" y="37"/>
                    <a:pt x="1851" y="41"/>
                  </a:cubicBezTo>
                  <a:cubicBezTo>
                    <a:pt x="1817" y="47"/>
                    <a:pt x="603" y="350"/>
                    <a:pt x="0" y="585"/>
                  </a:cubicBezTo>
                  <a:lnTo>
                    <a:pt x="0" y="4591"/>
                  </a:lnTo>
                  <a:cubicBezTo>
                    <a:pt x="507" y="4863"/>
                    <a:pt x="1802" y="5502"/>
                    <a:pt x="2777" y="5502"/>
                  </a:cubicBezTo>
                  <a:lnTo>
                    <a:pt x="4757" y="5502"/>
                  </a:lnTo>
                  <a:cubicBezTo>
                    <a:pt x="4714" y="5401"/>
                    <a:pt x="4689" y="5290"/>
                    <a:pt x="4689" y="51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28600" y="1633668"/>
            <a:ext cx="3245476" cy="3245476"/>
            <a:chOff x="2949262" y="1996225"/>
            <a:chExt cx="3245476" cy="3245476"/>
          </a:xfrm>
        </p:grpSpPr>
        <p:grpSp>
          <p:nvGrpSpPr>
            <p:cNvPr id="23" name="Group 22"/>
            <p:cNvGrpSpPr/>
            <p:nvPr/>
          </p:nvGrpSpPr>
          <p:grpSpPr>
            <a:xfrm>
              <a:off x="2949262" y="1996225"/>
              <a:ext cx="3245476" cy="3245476"/>
              <a:chOff x="2949262" y="1996225"/>
              <a:chExt cx="3245476" cy="3245476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2949262" y="1996225"/>
                <a:ext cx="3245476" cy="3245476"/>
              </a:xfrm>
              <a:prstGeom prst="ellipse">
                <a:avLst/>
              </a:prstGeom>
              <a:solidFill>
                <a:schemeClr val="bg1">
                  <a:alpha val="35000"/>
                </a:schemeClr>
              </a:solidFill>
              <a:ln w="12700">
                <a:solidFill>
                  <a:srgbClr val="A7C46E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3284113" y="2331076"/>
                <a:ext cx="2575774" cy="2575774"/>
              </a:xfrm>
              <a:prstGeom prst="ellipse">
                <a:avLst/>
              </a:prstGeom>
              <a:solidFill>
                <a:srgbClr val="A7C46E"/>
              </a:solidFill>
              <a:ln>
                <a:solidFill>
                  <a:schemeClr val="bg1"/>
                </a:solidFill>
                <a:prstDash val="sysDash"/>
              </a:ln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3460433" y="3155233"/>
              <a:ext cx="2361355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lvl="0" algn="ctr">
                <a:buClr>
                  <a:srgbClr val="7A0000"/>
                </a:buClr>
              </a:pPr>
              <a:r>
                <a:rPr lang="en-US" sz="4800" b="1" dirty="0">
                  <a:solidFill>
                    <a:srgbClr val="37441C"/>
                  </a:solidFill>
                </a:rPr>
                <a:t>STEPS</a:t>
              </a:r>
              <a:r>
                <a:rPr lang="en-US" sz="3000" b="1" dirty="0">
                  <a:solidFill>
                    <a:srgbClr val="37441C"/>
                  </a:solidFill>
                </a:rPr>
                <a:t> </a:t>
              </a:r>
            </a:p>
          </p:txBody>
        </p:sp>
      </p:grpSp>
      <p:pic>
        <p:nvPicPr>
          <p:cNvPr id="31" name="Picture 30" descr="C:\Users\Ron\AppData\Local\Microsoft\Windows\Temporary Internet Files\Content.IE5\R8JTJTLR\iStock_000028903486Larg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396" y="2007438"/>
            <a:ext cx="4794357" cy="2565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368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4" descr="http://clients.collingsgroup.com/nph/images/background-imag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" b="9615"/>
          <a:stretch/>
        </p:blipFill>
        <p:spPr bwMode="auto">
          <a:xfrm>
            <a:off x="2333" y="871289"/>
            <a:ext cx="9139334" cy="5503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Rectangle 79"/>
          <p:cNvSpPr/>
          <p:nvPr/>
        </p:nvSpPr>
        <p:spPr>
          <a:xfrm>
            <a:off x="0" y="871289"/>
            <a:ext cx="9144000" cy="5503755"/>
          </a:xfrm>
          <a:prstGeom prst="rect">
            <a:avLst/>
          </a:prstGeom>
          <a:solidFill>
            <a:schemeClr val="tx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404D56"/>
                </a:solidFill>
              </a:rPr>
              <a:t>Strategy To Get Top Rent Quickly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t>8</a:t>
            </a:fld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347730" y="1619744"/>
            <a:ext cx="8448540" cy="3189014"/>
            <a:chOff x="1040129" y="1779876"/>
            <a:chExt cx="7049508" cy="2660931"/>
          </a:xfrm>
        </p:grpSpPr>
        <p:grpSp>
          <p:nvGrpSpPr>
            <p:cNvPr id="4" name="Group 3"/>
            <p:cNvGrpSpPr/>
            <p:nvPr/>
          </p:nvGrpSpPr>
          <p:grpSpPr>
            <a:xfrm>
              <a:off x="1568416" y="2358736"/>
              <a:ext cx="1525928" cy="1525924"/>
              <a:chOff x="3980728" y="3090380"/>
              <a:chExt cx="1406542" cy="1406540"/>
            </a:xfrm>
            <a:effectLst/>
          </p:grpSpPr>
          <p:sp>
            <p:nvSpPr>
              <p:cNvPr id="5" name="Diamond 4"/>
              <p:cNvSpPr/>
              <p:nvPr/>
            </p:nvSpPr>
            <p:spPr>
              <a:xfrm>
                <a:off x="3980728" y="3090380"/>
                <a:ext cx="1406542" cy="1406540"/>
              </a:xfrm>
              <a:prstGeom prst="diamond">
                <a:avLst/>
              </a:prstGeom>
              <a:solidFill>
                <a:srgbClr val="7ACAEE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Freeform 5"/>
              <p:cNvSpPr/>
              <p:nvPr/>
            </p:nvSpPr>
            <p:spPr>
              <a:xfrm>
                <a:off x="3980728" y="3090380"/>
                <a:ext cx="1406542" cy="1406540"/>
              </a:xfrm>
              <a:custGeom>
                <a:avLst/>
                <a:gdLst>
                  <a:gd name="connsiteX0" fmla="*/ 703271 w 1406542"/>
                  <a:gd name="connsiteY0" fmla="*/ 50449 h 1406540"/>
                  <a:gd name="connsiteX1" fmla="*/ 50449 w 1406542"/>
                  <a:gd name="connsiteY1" fmla="*/ 703270 h 1406540"/>
                  <a:gd name="connsiteX2" fmla="*/ 703271 w 1406542"/>
                  <a:gd name="connsiteY2" fmla="*/ 1356091 h 1406540"/>
                  <a:gd name="connsiteX3" fmla="*/ 1356093 w 1406542"/>
                  <a:gd name="connsiteY3" fmla="*/ 703270 h 1406540"/>
                  <a:gd name="connsiteX4" fmla="*/ 703271 w 1406542"/>
                  <a:gd name="connsiteY4" fmla="*/ 0 h 1406540"/>
                  <a:gd name="connsiteX5" fmla="*/ 1406542 w 1406542"/>
                  <a:gd name="connsiteY5" fmla="*/ 703270 h 1406540"/>
                  <a:gd name="connsiteX6" fmla="*/ 703271 w 1406542"/>
                  <a:gd name="connsiteY6" fmla="*/ 1406540 h 1406540"/>
                  <a:gd name="connsiteX7" fmla="*/ 0 w 1406542"/>
                  <a:gd name="connsiteY7" fmla="*/ 703270 h 1406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06542" h="1406540">
                    <a:moveTo>
                      <a:pt x="703271" y="50449"/>
                    </a:moveTo>
                    <a:lnTo>
                      <a:pt x="50449" y="703270"/>
                    </a:lnTo>
                    <a:lnTo>
                      <a:pt x="703271" y="1356091"/>
                    </a:lnTo>
                    <a:lnTo>
                      <a:pt x="1356093" y="703270"/>
                    </a:lnTo>
                    <a:close/>
                    <a:moveTo>
                      <a:pt x="703271" y="0"/>
                    </a:moveTo>
                    <a:lnTo>
                      <a:pt x="1406542" y="703270"/>
                    </a:lnTo>
                    <a:lnTo>
                      <a:pt x="703271" y="1406540"/>
                    </a:lnTo>
                    <a:lnTo>
                      <a:pt x="0" y="70327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 anchor="ctr">
                <a:noAutofit/>
              </a:bodyPr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3795823" y="2358736"/>
              <a:ext cx="1525928" cy="1525924"/>
              <a:chOff x="3980728" y="3090380"/>
              <a:chExt cx="1406542" cy="1406540"/>
            </a:xfrm>
            <a:effectLst/>
          </p:grpSpPr>
          <p:sp>
            <p:nvSpPr>
              <p:cNvPr id="8" name="Diamond 7"/>
              <p:cNvSpPr/>
              <p:nvPr/>
            </p:nvSpPr>
            <p:spPr>
              <a:xfrm>
                <a:off x="3980728" y="3090380"/>
                <a:ext cx="1406542" cy="1406540"/>
              </a:xfrm>
              <a:prstGeom prst="diamond">
                <a:avLst/>
              </a:prstGeom>
              <a:solidFill>
                <a:srgbClr val="A7C46E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Freeform 8"/>
              <p:cNvSpPr/>
              <p:nvPr/>
            </p:nvSpPr>
            <p:spPr>
              <a:xfrm>
                <a:off x="3980728" y="3090380"/>
                <a:ext cx="1406542" cy="1406540"/>
              </a:xfrm>
              <a:custGeom>
                <a:avLst/>
                <a:gdLst>
                  <a:gd name="connsiteX0" fmla="*/ 703271 w 1406542"/>
                  <a:gd name="connsiteY0" fmla="*/ 50449 h 1406540"/>
                  <a:gd name="connsiteX1" fmla="*/ 50449 w 1406542"/>
                  <a:gd name="connsiteY1" fmla="*/ 703270 h 1406540"/>
                  <a:gd name="connsiteX2" fmla="*/ 703271 w 1406542"/>
                  <a:gd name="connsiteY2" fmla="*/ 1356091 h 1406540"/>
                  <a:gd name="connsiteX3" fmla="*/ 1356093 w 1406542"/>
                  <a:gd name="connsiteY3" fmla="*/ 703270 h 1406540"/>
                  <a:gd name="connsiteX4" fmla="*/ 703271 w 1406542"/>
                  <a:gd name="connsiteY4" fmla="*/ 0 h 1406540"/>
                  <a:gd name="connsiteX5" fmla="*/ 1406542 w 1406542"/>
                  <a:gd name="connsiteY5" fmla="*/ 703270 h 1406540"/>
                  <a:gd name="connsiteX6" fmla="*/ 703271 w 1406542"/>
                  <a:gd name="connsiteY6" fmla="*/ 1406540 h 1406540"/>
                  <a:gd name="connsiteX7" fmla="*/ 0 w 1406542"/>
                  <a:gd name="connsiteY7" fmla="*/ 703270 h 1406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06542" h="1406540">
                    <a:moveTo>
                      <a:pt x="703271" y="50449"/>
                    </a:moveTo>
                    <a:lnTo>
                      <a:pt x="50449" y="703270"/>
                    </a:lnTo>
                    <a:lnTo>
                      <a:pt x="703271" y="1356091"/>
                    </a:lnTo>
                    <a:lnTo>
                      <a:pt x="1356093" y="703270"/>
                    </a:lnTo>
                    <a:close/>
                    <a:moveTo>
                      <a:pt x="703271" y="0"/>
                    </a:moveTo>
                    <a:lnTo>
                      <a:pt x="1406542" y="703270"/>
                    </a:lnTo>
                    <a:lnTo>
                      <a:pt x="703271" y="1406540"/>
                    </a:lnTo>
                    <a:lnTo>
                      <a:pt x="0" y="70327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 anchor="ctr">
                <a:noAutofit/>
              </a:bodyPr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5988305" y="2358736"/>
              <a:ext cx="1525928" cy="1525924"/>
              <a:chOff x="3980728" y="3090380"/>
              <a:chExt cx="1406542" cy="1406540"/>
            </a:xfrm>
            <a:effectLst/>
          </p:grpSpPr>
          <p:sp>
            <p:nvSpPr>
              <p:cNvPr id="11" name="Diamond 10"/>
              <p:cNvSpPr/>
              <p:nvPr/>
            </p:nvSpPr>
            <p:spPr>
              <a:xfrm>
                <a:off x="3980728" y="3090380"/>
                <a:ext cx="1406542" cy="1406540"/>
              </a:xfrm>
              <a:prstGeom prst="diamond">
                <a:avLst/>
              </a:prstGeom>
              <a:solidFill>
                <a:srgbClr val="5F9DD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Freeform 11"/>
              <p:cNvSpPr/>
              <p:nvPr/>
            </p:nvSpPr>
            <p:spPr>
              <a:xfrm>
                <a:off x="3980728" y="3090380"/>
                <a:ext cx="1406542" cy="1406540"/>
              </a:xfrm>
              <a:custGeom>
                <a:avLst/>
                <a:gdLst>
                  <a:gd name="connsiteX0" fmla="*/ 703271 w 1406542"/>
                  <a:gd name="connsiteY0" fmla="*/ 50449 h 1406540"/>
                  <a:gd name="connsiteX1" fmla="*/ 50449 w 1406542"/>
                  <a:gd name="connsiteY1" fmla="*/ 703270 h 1406540"/>
                  <a:gd name="connsiteX2" fmla="*/ 703271 w 1406542"/>
                  <a:gd name="connsiteY2" fmla="*/ 1356091 h 1406540"/>
                  <a:gd name="connsiteX3" fmla="*/ 1356093 w 1406542"/>
                  <a:gd name="connsiteY3" fmla="*/ 703270 h 1406540"/>
                  <a:gd name="connsiteX4" fmla="*/ 703271 w 1406542"/>
                  <a:gd name="connsiteY4" fmla="*/ 0 h 1406540"/>
                  <a:gd name="connsiteX5" fmla="*/ 1406542 w 1406542"/>
                  <a:gd name="connsiteY5" fmla="*/ 703270 h 1406540"/>
                  <a:gd name="connsiteX6" fmla="*/ 703271 w 1406542"/>
                  <a:gd name="connsiteY6" fmla="*/ 1406540 h 1406540"/>
                  <a:gd name="connsiteX7" fmla="*/ 0 w 1406542"/>
                  <a:gd name="connsiteY7" fmla="*/ 703270 h 1406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06542" h="1406540">
                    <a:moveTo>
                      <a:pt x="703271" y="50449"/>
                    </a:moveTo>
                    <a:lnTo>
                      <a:pt x="50449" y="703270"/>
                    </a:lnTo>
                    <a:lnTo>
                      <a:pt x="703271" y="1356091"/>
                    </a:lnTo>
                    <a:lnTo>
                      <a:pt x="1356093" y="703270"/>
                    </a:lnTo>
                    <a:close/>
                    <a:moveTo>
                      <a:pt x="703271" y="0"/>
                    </a:moveTo>
                    <a:lnTo>
                      <a:pt x="1406542" y="703270"/>
                    </a:lnTo>
                    <a:lnTo>
                      <a:pt x="703271" y="1406540"/>
                    </a:lnTo>
                    <a:lnTo>
                      <a:pt x="0" y="703270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 anchor="ctr">
                <a:noAutofit/>
              </a:bodyPr>
              <a:lstStyle/>
              <a:p>
                <a:pPr algn="ctr">
                  <a:defRPr/>
                </a:pPr>
                <a:endParaRPr lang="en-US" kern="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13" name="Straight Connector 12"/>
            <p:cNvCxnSpPr/>
            <p:nvPr/>
          </p:nvCxnSpPr>
          <p:spPr>
            <a:xfrm rot="18900000">
              <a:off x="2820578" y="1847114"/>
              <a:ext cx="0" cy="1280160"/>
            </a:xfrm>
            <a:prstGeom prst="line">
              <a:avLst/>
            </a:prstGeom>
            <a:ln w="28575">
              <a:solidFill>
                <a:srgbClr val="6478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2700000">
              <a:off x="1817369" y="1803221"/>
              <a:ext cx="0" cy="1554480"/>
            </a:xfrm>
            <a:prstGeom prst="line">
              <a:avLst/>
            </a:prstGeom>
            <a:ln w="28575">
              <a:solidFill>
                <a:srgbClr val="6478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8100000">
              <a:off x="1819751" y="2886327"/>
              <a:ext cx="0" cy="1554480"/>
            </a:xfrm>
            <a:prstGeom prst="line">
              <a:avLst/>
            </a:prstGeom>
            <a:ln w="28575">
              <a:solidFill>
                <a:srgbClr val="6478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2356474" y="2005013"/>
              <a:ext cx="2217907" cy="2209316"/>
            </a:xfrm>
            <a:prstGeom prst="line">
              <a:avLst/>
            </a:prstGeom>
            <a:ln w="28575">
              <a:solidFill>
                <a:srgbClr val="6478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8900000">
              <a:off x="5011393" y="1817539"/>
              <a:ext cx="0" cy="1280160"/>
            </a:xfrm>
            <a:prstGeom prst="line">
              <a:avLst/>
            </a:prstGeom>
            <a:ln w="28575">
              <a:solidFill>
                <a:srgbClr val="6478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8900000">
              <a:off x="4111329" y="3121645"/>
              <a:ext cx="0" cy="1280160"/>
            </a:xfrm>
            <a:prstGeom prst="line">
              <a:avLst/>
            </a:prstGeom>
            <a:ln w="28575">
              <a:solidFill>
                <a:srgbClr val="6478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548680" y="2003843"/>
              <a:ext cx="2217907" cy="2209316"/>
            </a:xfrm>
            <a:prstGeom prst="line">
              <a:avLst/>
            </a:prstGeom>
            <a:ln w="28575">
              <a:solidFill>
                <a:srgbClr val="6478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8900000">
              <a:off x="7300619" y="1779876"/>
              <a:ext cx="0" cy="1554480"/>
            </a:xfrm>
            <a:prstGeom prst="line">
              <a:avLst/>
            </a:prstGeom>
            <a:ln w="28575">
              <a:solidFill>
                <a:srgbClr val="6478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2700000">
              <a:off x="7312397" y="2871917"/>
              <a:ext cx="0" cy="1554480"/>
            </a:xfrm>
            <a:prstGeom prst="line">
              <a:avLst/>
            </a:prstGeom>
            <a:ln w="28575">
              <a:solidFill>
                <a:srgbClr val="6478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8100000">
              <a:off x="6321511" y="3113270"/>
              <a:ext cx="0" cy="1280160"/>
            </a:xfrm>
            <a:prstGeom prst="line">
              <a:avLst/>
            </a:prstGeom>
            <a:ln w="28575">
              <a:solidFill>
                <a:srgbClr val="6478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Rectangle 26"/>
          <p:cNvSpPr/>
          <p:nvPr/>
        </p:nvSpPr>
        <p:spPr>
          <a:xfrm>
            <a:off x="960895" y="4559121"/>
            <a:ext cx="1885336" cy="85938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2400" b="1" dirty="0">
                <a:solidFill>
                  <a:srgbClr val="7ACAEE"/>
                </a:solidFill>
                <a:latin typeface="+mj-lt"/>
              </a:rPr>
              <a:t>Price Rental Rate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278311" y="4587509"/>
            <a:ext cx="2611229" cy="83099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2400" b="1" dirty="0">
                <a:solidFill>
                  <a:srgbClr val="A7C46E"/>
                </a:solidFill>
                <a:latin typeface="+mj-lt"/>
              </a:rPr>
              <a:t>How A Property Shows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321619" y="4587509"/>
            <a:ext cx="1787141" cy="83099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2400" b="1" dirty="0">
                <a:solidFill>
                  <a:srgbClr val="5F9DDB"/>
                </a:solidFill>
                <a:latin typeface="+mj-lt"/>
              </a:rPr>
              <a:t>How It’s Marketed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1396391" y="2941610"/>
            <a:ext cx="1052078" cy="545282"/>
            <a:chOff x="6019800" y="1336675"/>
            <a:chExt cx="2820988" cy="1462088"/>
          </a:xfrm>
          <a:solidFill>
            <a:schemeClr val="bg1"/>
          </a:solidFill>
        </p:grpSpPr>
        <p:sp>
          <p:nvSpPr>
            <p:cNvPr id="48" name="Freeform 12"/>
            <p:cNvSpPr>
              <a:spLocks noEditPoints="1"/>
            </p:cNvSpPr>
            <p:nvPr/>
          </p:nvSpPr>
          <p:spPr bwMode="auto">
            <a:xfrm>
              <a:off x="7086600" y="1624013"/>
              <a:ext cx="265113" cy="495300"/>
            </a:xfrm>
            <a:custGeom>
              <a:avLst/>
              <a:gdLst>
                <a:gd name="T0" fmla="*/ 386 w 1445"/>
                <a:gd name="T1" fmla="*/ 1830 h 2697"/>
                <a:gd name="T2" fmla="*/ 0 w 1445"/>
                <a:gd name="T3" fmla="*/ 1830 h 2697"/>
                <a:gd name="T4" fmla="*/ 603 w 1445"/>
                <a:gd name="T5" fmla="*/ 2492 h 2697"/>
                <a:gd name="T6" fmla="*/ 603 w 1445"/>
                <a:gd name="T7" fmla="*/ 2697 h 2697"/>
                <a:gd name="T8" fmla="*/ 843 w 1445"/>
                <a:gd name="T9" fmla="*/ 2697 h 2697"/>
                <a:gd name="T10" fmla="*/ 843 w 1445"/>
                <a:gd name="T11" fmla="*/ 2501 h 2697"/>
                <a:gd name="T12" fmla="*/ 1445 w 1445"/>
                <a:gd name="T13" fmla="*/ 1830 h 2697"/>
                <a:gd name="T14" fmla="*/ 843 w 1445"/>
                <a:gd name="T15" fmla="*/ 1175 h 2697"/>
                <a:gd name="T16" fmla="*/ 843 w 1445"/>
                <a:gd name="T17" fmla="*/ 597 h 2697"/>
                <a:gd name="T18" fmla="*/ 1060 w 1445"/>
                <a:gd name="T19" fmla="*/ 867 h 2697"/>
                <a:gd name="T20" fmla="*/ 1445 w 1445"/>
                <a:gd name="T21" fmla="*/ 867 h 2697"/>
                <a:gd name="T22" fmla="*/ 843 w 1445"/>
                <a:gd name="T23" fmla="*/ 205 h 2697"/>
                <a:gd name="T24" fmla="*/ 843 w 1445"/>
                <a:gd name="T25" fmla="*/ 0 h 2697"/>
                <a:gd name="T26" fmla="*/ 603 w 1445"/>
                <a:gd name="T27" fmla="*/ 0 h 2697"/>
                <a:gd name="T28" fmla="*/ 603 w 1445"/>
                <a:gd name="T29" fmla="*/ 196 h 2697"/>
                <a:gd name="T30" fmla="*/ 0 w 1445"/>
                <a:gd name="T31" fmla="*/ 867 h 2697"/>
                <a:gd name="T32" fmla="*/ 603 w 1445"/>
                <a:gd name="T33" fmla="*/ 1523 h 2697"/>
                <a:gd name="T34" fmla="*/ 603 w 1445"/>
                <a:gd name="T35" fmla="*/ 2101 h 2697"/>
                <a:gd name="T36" fmla="*/ 386 w 1445"/>
                <a:gd name="T37" fmla="*/ 1830 h 2697"/>
                <a:gd name="T38" fmla="*/ 843 w 1445"/>
                <a:gd name="T39" fmla="*/ 1593 h 2697"/>
                <a:gd name="T40" fmla="*/ 1060 w 1445"/>
                <a:gd name="T41" fmla="*/ 1830 h 2697"/>
                <a:gd name="T42" fmla="*/ 843 w 1445"/>
                <a:gd name="T43" fmla="*/ 2113 h 2697"/>
                <a:gd name="T44" fmla="*/ 843 w 1445"/>
                <a:gd name="T45" fmla="*/ 1593 h 2697"/>
                <a:gd name="T46" fmla="*/ 386 w 1445"/>
                <a:gd name="T47" fmla="*/ 867 h 2697"/>
                <a:gd name="T48" fmla="*/ 603 w 1445"/>
                <a:gd name="T49" fmla="*/ 585 h 2697"/>
                <a:gd name="T50" fmla="*/ 603 w 1445"/>
                <a:gd name="T51" fmla="*/ 1106 h 2697"/>
                <a:gd name="T52" fmla="*/ 386 w 1445"/>
                <a:gd name="T53" fmla="*/ 867 h 2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45" h="2697">
                  <a:moveTo>
                    <a:pt x="386" y="1830"/>
                  </a:moveTo>
                  <a:lnTo>
                    <a:pt x="0" y="1830"/>
                  </a:lnTo>
                  <a:cubicBezTo>
                    <a:pt x="0" y="2122"/>
                    <a:pt x="163" y="2430"/>
                    <a:pt x="603" y="2492"/>
                  </a:cubicBezTo>
                  <a:lnTo>
                    <a:pt x="603" y="2697"/>
                  </a:lnTo>
                  <a:lnTo>
                    <a:pt x="843" y="2697"/>
                  </a:lnTo>
                  <a:lnTo>
                    <a:pt x="843" y="2501"/>
                  </a:lnTo>
                  <a:cubicBezTo>
                    <a:pt x="1201" y="2470"/>
                    <a:pt x="1445" y="2203"/>
                    <a:pt x="1445" y="1830"/>
                  </a:cubicBezTo>
                  <a:cubicBezTo>
                    <a:pt x="1445" y="1443"/>
                    <a:pt x="1077" y="1243"/>
                    <a:pt x="843" y="1175"/>
                  </a:cubicBezTo>
                  <a:lnTo>
                    <a:pt x="843" y="597"/>
                  </a:lnTo>
                  <a:cubicBezTo>
                    <a:pt x="1059" y="650"/>
                    <a:pt x="1060" y="808"/>
                    <a:pt x="1060" y="867"/>
                  </a:cubicBezTo>
                  <a:lnTo>
                    <a:pt x="1445" y="867"/>
                  </a:lnTo>
                  <a:cubicBezTo>
                    <a:pt x="1445" y="576"/>
                    <a:pt x="1283" y="268"/>
                    <a:pt x="843" y="205"/>
                  </a:cubicBezTo>
                  <a:lnTo>
                    <a:pt x="843" y="0"/>
                  </a:lnTo>
                  <a:lnTo>
                    <a:pt x="603" y="0"/>
                  </a:lnTo>
                  <a:lnTo>
                    <a:pt x="603" y="196"/>
                  </a:lnTo>
                  <a:cubicBezTo>
                    <a:pt x="245" y="228"/>
                    <a:pt x="0" y="495"/>
                    <a:pt x="0" y="867"/>
                  </a:cubicBezTo>
                  <a:cubicBezTo>
                    <a:pt x="0" y="1254"/>
                    <a:pt x="368" y="1455"/>
                    <a:pt x="603" y="1523"/>
                  </a:cubicBezTo>
                  <a:lnTo>
                    <a:pt x="603" y="2101"/>
                  </a:lnTo>
                  <a:cubicBezTo>
                    <a:pt x="386" y="2047"/>
                    <a:pt x="386" y="1890"/>
                    <a:pt x="386" y="1830"/>
                  </a:cubicBezTo>
                  <a:moveTo>
                    <a:pt x="843" y="1593"/>
                  </a:moveTo>
                  <a:cubicBezTo>
                    <a:pt x="947" y="1636"/>
                    <a:pt x="1060" y="1710"/>
                    <a:pt x="1060" y="1830"/>
                  </a:cubicBezTo>
                  <a:cubicBezTo>
                    <a:pt x="1060" y="1989"/>
                    <a:pt x="982" y="2088"/>
                    <a:pt x="843" y="2113"/>
                  </a:cubicBezTo>
                  <a:lnTo>
                    <a:pt x="843" y="1593"/>
                  </a:lnTo>
                  <a:close/>
                  <a:moveTo>
                    <a:pt x="386" y="867"/>
                  </a:moveTo>
                  <a:cubicBezTo>
                    <a:pt x="386" y="710"/>
                    <a:pt x="464" y="610"/>
                    <a:pt x="603" y="585"/>
                  </a:cubicBezTo>
                  <a:lnTo>
                    <a:pt x="603" y="1106"/>
                  </a:lnTo>
                  <a:cubicBezTo>
                    <a:pt x="499" y="1062"/>
                    <a:pt x="386" y="988"/>
                    <a:pt x="386" y="8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9" name="Rectangle 13"/>
            <p:cNvSpPr>
              <a:spLocks noChangeArrowheads="1"/>
            </p:cNvSpPr>
            <p:nvPr/>
          </p:nvSpPr>
          <p:spPr bwMode="auto">
            <a:xfrm>
              <a:off x="6019800" y="1387475"/>
              <a:ext cx="234950" cy="8620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" name="Freeform 14"/>
            <p:cNvSpPr>
              <a:spLocks/>
            </p:cNvSpPr>
            <p:nvPr/>
          </p:nvSpPr>
          <p:spPr bwMode="auto">
            <a:xfrm>
              <a:off x="7273925" y="1700213"/>
              <a:ext cx="1566863" cy="1098550"/>
            </a:xfrm>
            <a:custGeom>
              <a:avLst/>
              <a:gdLst>
                <a:gd name="T0" fmla="*/ 8330 w 8525"/>
                <a:gd name="T1" fmla="*/ 1135 h 5967"/>
                <a:gd name="T2" fmla="*/ 8330 w 8525"/>
                <a:gd name="T3" fmla="*/ 1135 h 5967"/>
                <a:gd name="T4" fmla="*/ 8305 w 8525"/>
                <a:gd name="T5" fmla="*/ 1121 h 5967"/>
                <a:gd name="T6" fmla="*/ 8256 w 8525"/>
                <a:gd name="T7" fmla="*/ 1097 h 5967"/>
                <a:gd name="T8" fmla="*/ 4049 w 8525"/>
                <a:gd name="T9" fmla="*/ 0 h 5967"/>
                <a:gd name="T10" fmla="*/ 4049 w 8525"/>
                <a:gd name="T11" fmla="*/ 0 h 5967"/>
                <a:gd name="T12" fmla="*/ 3623 w 8525"/>
                <a:gd name="T13" fmla="*/ 426 h 5967"/>
                <a:gd name="T14" fmla="*/ 4049 w 8525"/>
                <a:gd name="T15" fmla="*/ 853 h 5967"/>
                <a:gd name="T16" fmla="*/ 5967 w 8525"/>
                <a:gd name="T17" fmla="*/ 1492 h 5967"/>
                <a:gd name="T18" fmla="*/ 4902 w 8525"/>
                <a:gd name="T19" fmla="*/ 1599 h 5967"/>
                <a:gd name="T20" fmla="*/ 1065 w 8525"/>
                <a:gd name="T21" fmla="*/ 1599 h 5967"/>
                <a:gd name="T22" fmla="*/ 639 w 8525"/>
                <a:gd name="T23" fmla="*/ 2025 h 5967"/>
                <a:gd name="T24" fmla="*/ 1065 w 8525"/>
                <a:gd name="T25" fmla="*/ 2451 h 5967"/>
                <a:gd name="T26" fmla="*/ 4262 w 8525"/>
                <a:gd name="T27" fmla="*/ 2451 h 5967"/>
                <a:gd name="T28" fmla="*/ 4262 w 8525"/>
                <a:gd name="T29" fmla="*/ 2771 h 5967"/>
                <a:gd name="T30" fmla="*/ 426 w 8525"/>
                <a:gd name="T31" fmla="*/ 2771 h 5967"/>
                <a:gd name="T32" fmla="*/ 0 w 8525"/>
                <a:gd name="T33" fmla="*/ 3197 h 5967"/>
                <a:gd name="T34" fmla="*/ 426 w 8525"/>
                <a:gd name="T35" fmla="*/ 3623 h 5967"/>
                <a:gd name="T36" fmla="*/ 4262 w 8525"/>
                <a:gd name="T37" fmla="*/ 3623 h 5967"/>
                <a:gd name="T38" fmla="*/ 4262 w 8525"/>
                <a:gd name="T39" fmla="*/ 3943 h 5967"/>
                <a:gd name="T40" fmla="*/ 1065 w 8525"/>
                <a:gd name="T41" fmla="*/ 3943 h 5967"/>
                <a:gd name="T42" fmla="*/ 639 w 8525"/>
                <a:gd name="T43" fmla="*/ 4369 h 5967"/>
                <a:gd name="T44" fmla="*/ 1065 w 8525"/>
                <a:gd name="T45" fmla="*/ 4795 h 5967"/>
                <a:gd name="T46" fmla="*/ 4262 w 8525"/>
                <a:gd name="T47" fmla="*/ 4795 h 5967"/>
                <a:gd name="T48" fmla="*/ 4262 w 8525"/>
                <a:gd name="T49" fmla="*/ 5115 h 5967"/>
                <a:gd name="T50" fmla="*/ 2131 w 8525"/>
                <a:gd name="T51" fmla="*/ 5115 h 5967"/>
                <a:gd name="T52" fmla="*/ 1705 w 8525"/>
                <a:gd name="T53" fmla="*/ 5541 h 5967"/>
                <a:gd name="T54" fmla="*/ 2131 w 8525"/>
                <a:gd name="T55" fmla="*/ 5967 h 5967"/>
                <a:gd name="T56" fmla="*/ 5048 w 8525"/>
                <a:gd name="T57" fmla="*/ 5967 h 5967"/>
                <a:gd name="T58" fmla="*/ 5048 w 8525"/>
                <a:gd name="T59" fmla="*/ 5964 h 5967"/>
                <a:gd name="T60" fmla="*/ 8327 w 8525"/>
                <a:gd name="T61" fmla="*/ 4835 h 5967"/>
                <a:gd name="T62" fmla="*/ 8327 w 8525"/>
                <a:gd name="T63" fmla="*/ 4834 h 5967"/>
                <a:gd name="T64" fmla="*/ 8525 w 8525"/>
                <a:gd name="T65" fmla="*/ 4475 h 5967"/>
                <a:gd name="T66" fmla="*/ 8525 w 8525"/>
                <a:gd name="T67" fmla="*/ 1492 h 5967"/>
                <a:gd name="T68" fmla="*/ 8330 w 8525"/>
                <a:gd name="T69" fmla="*/ 1135 h 59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25" h="5967">
                  <a:moveTo>
                    <a:pt x="8330" y="1135"/>
                  </a:moveTo>
                  <a:lnTo>
                    <a:pt x="8330" y="1135"/>
                  </a:lnTo>
                  <a:cubicBezTo>
                    <a:pt x="8330" y="1135"/>
                    <a:pt x="8322" y="1130"/>
                    <a:pt x="8305" y="1121"/>
                  </a:cubicBezTo>
                  <a:cubicBezTo>
                    <a:pt x="8289" y="1112"/>
                    <a:pt x="8273" y="1104"/>
                    <a:pt x="8256" y="1097"/>
                  </a:cubicBezTo>
                  <a:cubicBezTo>
                    <a:pt x="7864" y="901"/>
                    <a:pt x="5957" y="0"/>
                    <a:pt x="4049" y="0"/>
                  </a:cubicBezTo>
                  <a:lnTo>
                    <a:pt x="4049" y="0"/>
                  </a:lnTo>
                  <a:cubicBezTo>
                    <a:pt x="3814" y="0"/>
                    <a:pt x="3623" y="191"/>
                    <a:pt x="3623" y="426"/>
                  </a:cubicBezTo>
                  <a:cubicBezTo>
                    <a:pt x="3623" y="662"/>
                    <a:pt x="3814" y="853"/>
                    <a:pt x="4049" y="853"/>
                  </a:cubicBezTo>
                  <a:cubicBezTo>
                    <a:pt x="5115" y="853"/>
                    <a:pt x="5967" y="1492"/>
                    <a:pt x="5967" y="1492"/>
                  </a:cubicBezTo>
                  <a:cubicBezTo>
                    <a:pt x="5651" y="1608"/>
                    <a:pt x="4902" y="1599"/>
                    <a:pt x="4902" y="1599"/>
                  </a:cubicBezTo>
                  <a:lnTo>
                    <a:pt x="1065" y="1599"/>
                  </a:lnTo>
                  <a:cubicBezTo>
                    <a:pt x="830" y="1599"/>
                    <a:pt x="639" y="1790"/>
                    <a:pt x="639" y="2025"/>
                  </a:cubicBezTo>
                  <a:cubicBezTo>
                    <a:pt x="639" y="2260"/>
                    <a:pt x="830" y="2451"/>
                    <a:pt x="1065" y="2451"/>
                  </a:cubicBezTo>
                  <a:lnTo>
                    <a:pt x="4262" y="2451"/>
                  </a:lnTo>
                  <a:lnTo>
                    <a:pt x="4262" y="2771"/>
                  </a:lnTo>
                  <a:lnTo>
                    <a:pt x="426" y="2771"/>
                  </a:lnTo>
                  <a:cubicBezTo>
                    <a:pt x="191" y="2771"/>
                    <a:pt x="0" y="2962"/>
                    <a:pt x="0" y="3197"/>
                  </a:cubicBezTo>
                  <a:cubicBezTo>
                    <a:pt x="0" y="3432"/>
                    <a:pt x="191" y="3623"/>
                    <a:pt x="426" y="3623"/>
                  </a:cubicBezTo>
                  <a:lnTo>
                    <a:pt x="4262" y="3623"/>
                  </a:lnTo>
                  <a:lnTo>
                    <a:pt x="4262" y="3943"/>
                  </a:lnTo>
                  <a:lnTo>
                    <a:pt x="1065" y="3943"/>
                  </a:lnTo>
                  <a:cubicBezTo>
                    <a:pt x="830" y="3943"/>
                    <a:pt x="639" y="4134"/>
                    <a:pt x="639" y="4369"/>
                  </a:cubicBezTo>
                  <a:cubicBezTo>
                    <a:pt x="639" y="4604"/>
                    <a:pt x="830" y="4795"/>
                    <a:pt x="1065" y="4795"/>
                  </a:cubicBezTo>
                  <a:lnTo>
                    <a:pt x="4262" y="4795"/>
                  </a:lnTo>
                  <a:lnTo>
                    <a:pt x="4262" y="5115"/>
                  </a:lnTo>
                  <a:lnTo>
                    <a:pt x="2131" y="5115"/>
                  </a:lnTo>
                  <a:cubicBezTo>
                    <a:pt x="1896" y="5115"/>
                    <a:pt x="1705" y="5306"/>
                    <a:pt x="1705" y="5541"/>
                  </a:cubicBezTo>
                  <a:cubicBezTo>
                    <a:pt x="1705" y="5776"/>
                    <a:pt x="1896" y="5967"/>
                    <a:pt x="2131" y="5967"/>
                  </a:cubicBezTo>
                  <a:lnTo>
                    <a:pt x="5048" y="5967"/>
                  </a:lnTo>
                  <a:lnTo>
                    <a:pt x="5048" y="5964"/>
                  </a:lnTo>
                  <a:cubicBezTo>
                    <a:pt x="6853" y="5933"/>
                    <a:pt x="7533" y="5335"/>
                    <a:pt x="8327" y="4835"/>
                  </a:cubicBezTo>
                  <a:lnTo>
                    <a:pt x="8327" y="4834"/>
                  </a:lnTo>
                  <a:cubicBezTo>
                    <a:pt x="8446" y="4758"/>
                    <a:pt x="8525" y="4626"/>
                    <a:pt x="8525" y="4475"/>
                  </a:cubicBezTo>
                  <a:lnTo>
                    <a:pt x="8525" y="1492"/>
                  </a:lnTo>
                  <a:cubicBezTo>
                    <a:pt x="8525" y="1342"/>
                    <a:pt x="8447" y="1211"/>
                    <a:pt x="8330" y="11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" name="Freeform 15"/>
            <p:cNvSpPr>
              <a:spLocks/>
            </p:cNvSpPr>
            <p:nvPr/>
          </p:nvSpPr>
          <p:spPr bwMode="auto">
            <a:xfrm>
              <a:off x="6332538" y="1336675"/>
              <a:ext cx="1528763" cy="1012825"/>
            </a:xfrm>
            <a:custGeom>
              <a:avLst/>
              <a:gdLst>
                <a:gd name="T0" fmla="*/ 4689 w 8312"/>
                <a:gd name="T1" fmla="*/ 5174 h 5502"/>
                <a:gd name="T2" fmla="*/ 4980 w 8312"/>
                <a:gd name="T3" fmla="*/ 4534 h 5502"/>
                <a:gd name="T4" fmla="*/ 1492 w 8312"/>
                <a:gd name="T5" fmla="*/ 4534 h 5502"/>
                <a:gd name="T6" fmla="*/ 1492 w 8312"/>
                <a:gd name="T7" fmla="*/ 1338 h 5502"/>
                <a:gd name="T8" fmla="*/ 2221 w 8312"/>
                <a:gd name="T9" fmla="*/ 1338 h 5502"/>
                <a:gd name="T10" fmla="*/ 3101 w 8312"/>
                <a:gd name="T11" fmla="*/ 2248 h 5502"/>
                <a:gd name="T12" fmla="*/ 3410 w 8312"/>
                <a:gd name="T13" fmla="*/ 2380 h 5502"/>
                <a:gd name="T14" fmla="*/ 3414 w 8312"/>
                <a:gd name="T15" fmla="*/ 2380 h 5502"/>
                <a:gd name="T16" fmla="*/ 3841 w 8312"/>
                <a:gd name="T17" fmla="*/ 1954 h 5502"/>
                <a:gd name="T18" fmla="*/ 3788 w 8312"/>
                <a:gd name="T19" fmla="*/ 1749 h 5502"/>
                <a:gd name="T20" fmla="*/ 3618 w 8312"/>
                <a:gd name="T21" fmla="*/ 1338 h 5502"/>
                <a:gd name="T22" fmla="*/ 7886 w 8312"/>
                <a:gd name="T23" fmla="*/ 1338 h 5502"/>
                <a:gd name="T24" fmla="*/ 7886 w 8312"/>
                <a:gd name="T25" fmla="*/ 3149 h 5502"/>
                <a:gd name="T26" fmla="*/ 8312 w 8312"/>
                <a:gd name="T27" fmla="*/ 3149 h 5502"/>
                <a:gd name="T28" fmla="*/ 8312 w 8312"/>
                <a:gd name="T29" fmla="*/ 911 h 5502"/>
                <a:gd name="T30" fmla="*/ 3412 w 8312"/>
                <a:gd name="T31" fmla="*/ 911 h 5502"/>
                <a:gd name="T32" fmla="*/ 2772 w 8312"/>
                <a:gd name="T33" fmla="*/ 94 h 5502"/>
                <a:gd name="T34" fmla="*/ 2330 w 8312"/>
                <a:gd name="T35" fmla="*/ 0 h 5502"/>
                <a:gd name="T36" fmla="*/ 1851 w 8312"/>
                <a:gd name="T37" fmla="*/ 41 h 5502"/>
                <a:gd name="T38" fmla="*/ 0 w 8312"/>
                <a:gd name="T39" fmla="*/ 585 h 5502"/>
                <a:gd name="T40" fmla="*/ 0 w 8312"/>
                <a:gd name="T41" fmla="*/ 4591 h 5502"/>
                <a:gd name="T42" fmla="*/ 2777 w 8312"/>
                <a:gd name="T43" fmla="*/ 5502 h 5502"/>
                <a:gd name="T44" fmla="*/ 4757 w 8312"/>
                <a:gd name="T45" fmla="*/ 5502 h 5502"/>
                <a:gd name="T46" fmla="*/ 4689 w 8312"/>
                <a:gd name="T47" fmla="*/ 5174 h 5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312" h="5502">
                  <a:moveTo>
                    <a:pt x="4689" y="5174"/>
                  </a:moveTo>
                  <a:cubicBezTo>
                    <a:pt x="4689" y="4919"/>
                    <a:pt x="4802" y="4691"/>
                    <a:pt x="4980" y="4534"/>
                  </a:cubicBezTo>
                  <a:lnTo>
                    <a:pt x="1492" y="4534"/>
                  </a:lnTo>
                  <a:lnTo>
                    <a:pt x="1492" y="1338"/>
                  </a:lnTo>
                  <a:lnTo>
                    <a:pt x="2221" y="1338"/>
                  </a:lnTo>
                  <a:cubicBezTo>
                    <a:pt x="2483" y="1604"/>
                    <a:pt x="2803" y="1935"/>
                    <a:pt x="3101" y="2248"/>
                  </a:cubicBezTo>
                  <a:cubicBezTo>
                    <a:pt x="3184" y="2335"/>
                    <a:pt x="3296" y="2380"/>
                    <a:pt x="3410" y="2380"/>
                  </a:cubicBezTo>
                  <a:cubicBezTo>
                    <a:pt x="3411" y="2380"/>
                    <a:pt x="3413" y="2380"/>
                    <a:pt x="3414" y="2380"/>
                  </a:cubicBezTo>
                  <a:cubicBezTo>
                    <a:pt x="3650" y="2380"/>
                    <a:pt x="3841" y="2189"/>
                    <a:pt x="3841" y="1954"/>
                  </a:cubicBezTo>
                  <a:cubicBezTo>
                    <a:pt x="3841" y="1880"/>
                    <a:pt x="3821" y="1810"/>
                    <a:pt x="3788" y="1749"/>
                  </a:cubicBezTo>
                  <a:cubicBezTo>
                    <a:pt x="3745" y="1636"/>
                    <a:pt x="3687" y="1493"/>
                    <a:pt x="3618" y="1338"/>
                  </a:cubicBezTo>
                  <a:lnTo>
                    <a:pt x="7886" y="1338"/>
                  </a:lnTo>
                  <a:lnTo>
                    <a:pt x="7886" y="3149"/>
                  </a:lnTo>
                  <a:lnTo>
                    <a:pt x="8312" y="3149"/>
                  </a:lnTo>
                  <a:lnTo>
                    <a:pt x="8312" y="911"/>
                  </a:lnTo>
                  <a:lnTo>
                    <a:pt x="3412" y="911"/>
                  </a:lnTo>
                  <a:cubicBezTo>
                    <a:pt x="3227" y="561"/>
                    <a:pt x="3004" y="228"/>
                    <a:pt x="2772" y="94"/>
                  </a:cubicBezTo>
                  <a:cubicBezTo>
                    <a:pt x="2660" y="29"/>
                    <a:pt x="2524" y="0"/>
                    <a:pt x="2330" y="0"/>
                  </a:cubicBezTo>
                  <a:cubicBezTo>
                    <a:pt x="2113" y="0"/>
                    <a:pt x="1877" y="37"/>
                    <a:pt x="1851" y="41"/>
                  </a:cubicBezTo>
                  <a:cubicBezTo>
                    <a:pt x="1817" y="47"/>
                    <a:pt x="603" y="350"/>
                    <a:pt x="0" y="585"/>
                  </a:cubicBezTo>
                  <a:lnTo>
                    <a:pt x="0" y="4591"/>
                  </a:lnTo>
                  <a:cubicBezTo>
                    <a:pt x="507" y="4863"/>
                    <a:pt x="1802" y="5502"/>
                    <a:pt x="2777" y="5502"/>
                  </a:cubicBezTo>
                  <a:lnTo>
                    <a:pt x="4757" y="5502"/>
                  </a:lnTo>
                  <a:cubicBezTo>
                    <a:pt x="4714" y="5401"/>
                    <a:pt x="4689" y="5290"/>
                    <a:pt x="4689" y="51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4122371" y="2881560"/>
            <a:ext cx="906008" cy="665382"/>
            <a:chOff x="1754305" y="235934"/>
            <a:chExt cx="8700546" cy="6389823"/>
          </a:xfrm>
          <a:solidFill>
            <a:schemeClr val="bg1"/>
          </a:solidFill>
        </p:grpSpPr>
        <p:sp>
          <p:nvSpPr>
            <p:cNvPr id="53" name="Freeform 52"/>
            <p:cNvSpPr/>
            <p:nvPr/>
          </p:nvSpPr>
          <p:spPr>
            <a:xfrm>
              <a:off x="1754305" y="235934"/>
              <a:ext cx="8700546" cy="6389823"/>
            </a:xfrm>
            <a:custGeom>
              <a:avLst/>
              <a:gdLst>
                <a:gd name="connsiteX0" fmla="*/ 4396226 w 8700546"/>
                <a:gd name="connsiteY0" fmla="*/ 46 h 6403396"/>
                <a:gd name="connsiteX1" fmla="*/ 4852235 w 8700546"/>
                <a:gd name="connsiteY1" fmla="*/ 151017 h 6403396"/>
                <a:gd name="connsiteX2" fmla="*/ 8412021 w 8700546"/>
                <a:gd name="connsiteY2" fmla="*/ 2072413 h 6403396"/>
                <a:gd name="connsiteX3" fmla="*/ 8560956 w 8700546"/>
                <a:gd name="connsiteY3" fmla="*/ 2151604 h 6403396"/>
                <a:gd name="connsiteX4" fmla="*/ 8669707 w 8700546"/>
                <a:gd name="connsiteY4" fmla="*/ 2507311 h 6403396"/>
                <a:gd name="connsiteX5" fmla="*/ 8313999 w 8700546"/>
                <a:gd name="connsiteY5" fmla="*/ 2616062 h 6403396"/>
                <a:gd name="connsiteX6" fmla="*/ 7599245 w 8700546"/>
                <a:gd name="connsiteY6" fmla="*/ 2236021 h 6403396"/>
                <a:gd name="connsiteX7" fmla="*/ 7599245 w 8700546"/>
                <a:gd name="connsiteY7" fmla="*/ 6403396 h 6403396"/>
                <a:gd name="connsiteX8" fmla="*/ 7018220 w 8700546"/>
                <a:gd name="connsiteY8" fmla="*/ 6403396 h 6403396"/>
                <a:gd name="connsiteX9" fmla="*/ 7018220 w 8700546"/>
                <a:gd name="connsiteY9" fmla="*/ 2219213 h 6403396"/>
                <a:gd name="connsiteX10" fmla="*/ 1665170 w 8700546"/>
                <a:gd name="connsiteY10" fmla="*/ 2219213 h 6403396"/>
                <a:gd name="connsiteX11" fmla="*/ 1665170 w 8700546"/>
                <a:gd name="connsiteY11" fmla="*/ 6403396 h 6403396"/>
                <a:gd name="connsiteX12" fmla="*/ 1084145 w 8700546"/>
                <a:gd name="connsiteY12" fmla="*/ 6403396 h 6403396"/>
                <a:gd name="connsiteX13" fmla="*/ 1084145 w 8700546"/>
                <a:gd name="connsiteY13" fmla="*/ 2245143 h 6403396"/>
                <a:gd name="connsiteX14" fmla="*/ 386547 w 8700546"/>
                <a:gd name="connsiteY14" fmla="*/ 2616063 h 6403396"/>
                <a:gd name="connsiteX15" fmla="*/ 30839 w 8700546"/>
                <a:gd name="connsiteY15" fmla="*/ 2507312 h 6403396"/>
                <a:gd name="connsiteX16" fmla="*/ 139590 w 8700546"/>
                <a:gd name="connsiteY16" fmla="*/ 2151604 h 6403396"/>
                <a:gd name="connsiteX17" fmla="*/ 285922 w 8700546"/>
                <a:gd name="connsiteY17" fmla="*/ 2073797 h 6403396"/>
                <a:gd name="connsiteX18" fmla="*/ 268805 w 8700546"/>
                <a:gd name="connsiteY18" fmla="*/ 2073797 h 6403396"/>
                <a:gd name="connsiteX19" fmla="*/ 867367 w 8700546"/>
                <a:gd name="connsiteY19" fmla="*/ 1764638 h 6403396"/>
                <a:gd name="connsiteX20" fmla="*/ 2547128 w 8700546"/>
                <a:gd name="connsiteY20" fmla="*/ 871493 h 6403396"/>
                <a:gd name="connsiteX21" fmla="*/ 3005219 w 8700546"/>
                <a:gd name="connsiteY21" fmla="*/ 624569 h 6403396"/>
                <a:gd name="connsiteX22" fmla="*/ 3907355 w 8700546"/>
                <a:gd name="connsiteY22" fmla="*/ 143397 h 6403396"/>
                <a:gd name="connsiteX23" fmla="*/ 4396226 w 8700546"/>
                <a:gd name="connsiteY23" fmla="*/ 46 h 6403396"/>
                <a:gd name="connsiteX0" fmla="*/ 4396226 w 8700546"/>
                <a:gd name="connsiteY0" fmla="*/ 46 h 6403396"/>
                <a:gd name="connsiteX1" fmla="*/ 4852235 w 8700546"/>
                <a:gd name="connsiteY1" fmla="*/ 151017 h 6403396"/>
                <a:gd name="connsiteX2" fmla="*/ 8412021 w 8700546"/>
                <a:gd name="connsiteY2" fmla="*/ 2072413 h 6403396"/>
                <a:gd name="connsiteX3" fmla="*/ 8560956 w 8700546"/>
                <a:gd name="connsiteY3" fmla="*/ 2151604 h 6403396"/>
                <a:gd name="connsiteX4" fmla="*/ 8669707 w 8700546"/>
                <a:gd name="connsiteY4" fmla="*/ 2507311 h 6403396"/>
                <a:gd name="connsiteX5" fmla="*/ 8313999 w 8700546"/>
                <a:gd name="connsiteY5" fmla="*/ 2616062 h 6403396"/>
                <a:gd name="connsiteX6" fmla="*/ 7599245 w 8700546"/>
                <a:gd name="connsiteY6" fmla="*/ 2236021 h 6403396"/>
                <a:gd name="connsiteX7" fmla="*/ 7599245 w 8700546"/>
                <a:gd name="connsiteY7" fmla="*/ 6403396 h 6403396"/>
                <a:gd name="connsiteX8" fmla="*/ 7018220 w 8700546"/>
                <a:gd name="connsiteY8" fmla="*/ 6403396 h 6403396"/>
                <a:gd name="connsiteX9" fmla="*/ 7018220 w 8700546"/>
                <a:gd name="connsiteY9" fmla="*/ 2219213 h 6403396"/>
                <a:gd name="connsiteX10" fmla="*/ 1665170 w 8700546"/>
                <a:gd name="connsiteY10" fmla="*/ 2219213 h 6403396"/>
                <a:gd name="connsiteX11" fmla="*/ 1665170 w 8700546"/>
                <a:gd name="connsiteY11" fmla="*/ 6403396 h 6403396"/>
                <a:gd name="connsiteX12" fmla="*/ 1084145 w 8700546"/>
                <a:gd name="connsiteY12" fmla="*/ 6403396 h 6403396"/>
                <a:gd name="connsiteX13" fmla="*/ 1084145 w 8700546"/>
                <a:gd name="connsiteY13" fmla="*/ 2245143 h 6403396"/>
                <a:gd name="connsiteX14" fmla="*/ 386547 w 8700546"/>
                <a:gd name="connsiteY14" fmla="*/ 2616063 h 6403396"/>
                <a:gd name="connsiteX15" fmla="*/ 30839 w 8700546"/>
                <a:gd name="connsiteY15" fmla="*/ 2507312 h 6403396"/>
                <a:gd name="connsiteX16" fmla="*/ 139590 w 8700546"/>
                <a:gd name="connsiteY16" fmla="*/ 2151604 h 6403396"/>
                <a:gd name="connsiteX17" fmla="*/ 285922 w 8700546"/>
                <a:gd name="connsiteY17" fmla="*/ 2073797 h 6403396"/>
                <a:gd name="connsiteX18" fmla="*/ 268805 w 8700546"/>
                <a:gd name="connsiteY18" fmla="*/ 2073797 h 6403396"/>
                <a:gd name="connsiteX19" fmla="*/ 867367 w 8700546"/>
                <a:gd name="connsiteY19" fmla="*/ 1764638 h 6403396"/>
                <a:gd name="connsiteX20" fmla="*/ 2547128 w 8700546"/>
                <a:gd name="connsiteY20" fmla="*/ 871493 h 6403396"/>
                <a:gd name="connsiteX21" fmla="*/ 3907355 w 8700546"/>
                <a:gd name="connsiteY21" fmla="*/ 143397 h 6403396"/>
                <a:gd name="connsiteX22" fmla="*/ 4396226 w 8700546"/>
                <a:gd name="connsiteY22" fmla="*/ 46 h 6403396"/>
                <a:gd name="connsiteX0" fmla="*/ 4396226 w 8700546"/>
                <a:gd name="connsiteY0" fmla="*/ 46 h 6403396"/>
                <a:gd name="connsiteX1" fmla="*/ 4852235 w 8700546"/>
                <a:gd name="connsiteY1" fmla="*/ 151017 h 6403396"/>
                <a:gd name="connsiteX2" fmla="*/ 8412021 w 8700546"/>
                <a:gd name="connsiteY2" fmla="*/ 2072413 h 6403396"/>
                <a:gd name="connsiteX3" fmla="*/ 8560956 w 8700546"/>
                <a:gd name="connsiteY3" fmla="*/ 2151604 h 6403396"/>
                <a:gd name="connsiteX4" fmla="*/ 8669707 w 8700546"/>
                <a:gd name="connsiteY4" fmla="*/ 2507311 h 6403396"/>
                <a:gd name="connsiteX5" fmla="*/ 8313999 w 8700546"/>
                <a:gd name="connsiteY5" fmla="*/ 2616062 h 6403396"/>
                <a:gd name="connsiteX6" fmla="*/ 7599245 w 8700546"/>
                <a:gd name="connsiteY6" fmla="*/ 2236021 h 6403396"/>
                <a:gd name="connsiteX7" fmla="*/ 7599245 w 8700546"/>
                <a:gd name="connsiteY7" fmla="*/ 6403396 h 6403396"/>
                <a:gd name="connsiteX8" fmla="*/ 7018220 w 8700546"/>
                <a:gd name="connsiteY8" fmla="*/ 6403396 h 6403396"/>
                <a:gd name="connsiteX9" fmla="*/ 7018220 w 8700546"/>
                <a:gd name="connsiteY9" fmla="*/ 2219213 h 6403396"/>
                <a:gd name="connsiteX10" fmla="*/ 1665170 w 8700546"/>
                <a:gd name="connsiteY10" fmla="*/ 2219213 h 6403396"/>
                <a:gd name="connsiteX11" fmla="*/ 1665170 w 8700546"/>
                <a:gd name="connsiteY11" fmla="*/ 6403396 h 6403396"/>
                <a:gd name="connsiteX12" fmla="*/ 1084145 w 8700546"/>
                <a:gd name="connsiteY12" fmla="*/ 6403396 h 6403396"/>
                <a:gd name="connsiteX13" fmla="*/ 1084145 w 8700546"/>
                <a:gd name="connsiteY13" fmla="*/ 2245143 h 6403396"/>
                <a:gd name="connsiteX14" fmla="*/ 386547 w 8700546"/>
                <a:gd name="connsiteY14" fmla="*/ 2616063 h 6403396"/>
                <a:gd name="connsiteX15" fmla="*/ 30839 w 8700546"/>
                <a:gd name="connsiteY15" fmla="*/ 2507312 h 6403396"/>
                <a:gd name="connsiteX16" fmla="*/ 139590 w 8700546"/>
                <a:gd name="connsiteY16" fmla="*/ 2151604 h 6403396"/>
                <a:gd name="connsiteX17" fmla="*/ 285922 w 8700546"/>
                <a:gd name="connsiteY17" fmla="*/ 2073797 h 6403396"/>
                <a:gd name="connsiteX18" fmla="*/ 268805 w 8700546"/>
                <a:gd name="connsiteY18" fmla="*/ 2073797 h 6403396"/>
                <a:gd name="connsiteX19" fmla="*/ 867367 w 8700546"/>
                <a:gd name="connsiteY19" fmla="*/ 1764638 h 6403396"/>
                <a:gd name="connsiteX20" fmla="*/ 3907355 w 8700546"/>
                <a:gd name="connsiteY20" fmla="*/ 143397 h 6403396"/>
                <a:gd name="connsiteX21" fmla="*/ 4396226 w 8700546"/>
                <a:gd name="connsiteY21" fmla="*/ 46 h 6403396"/>
                <a:gd name="connsiteX0" fmla="*/ 4396226 w 8700546"/>
                <a:gd name="connsiteY0" fmla="*/ 46 h 6403396"/>
                <a:gd name="connsiteX1" fmla="*/ 4852235 w 8700546"/>
                <a:gd name="connsiteY1" fmla="*/ 151017 h 6403396"/>
                <a:gd name="connsiteX2" fmla="*/ 8412021 w 8700546"/>
                <a:gd name="connsiteY2" fmla="*/ 2072413 h 6403396"/>
                <a:gd name="connsiteX3" fmla="*/ 8560956 w 8700546"/>
                <a:gd name="connsiteY3" fmla="*/ 2151604 h 6403396"/>
                <a:gd name="connsiteX4" fmla="*/ 8669707 w 8700546"/>
                <a:gd name="connsiteY4" fmla="*/ 2507311 h 6403396"/>
                <a:gd name="connsiteX5" fmla="*/ 8313999 w 8700546"/>
                <a:gd name="connsiteY5" fmla="*/ 2616062 h 6403396"/>
                <a:gd name="connsiteX6" fmla="*/ 7599245 w 8700546"/>
                <a:gd name="connsiteY6" fmla="*/ 2236021 h 6403396"/>
                <a:gd name="connsiteX7" fmla="*/ 7599245 w 8700546"/>
                <a:gd name="connsiteY7" fmla="*/ 6403396 h 6403396"/>
                <a:gd name="connsiteX8" fmla="*/ 7018220 w 8700546"/>
                <a:gd name="connsiteY8" fmla="*/ 6403396 h 6403396"/>
                <a:gd name="connsiteX9" fmla="*/ 7018220 w 8700546"/>
                <a:gd name="connsiteY9" fmla="*/ 2219213 h 6403396"/>
                <a:gd name="connsiteX10" fmla="*/ 1665170 w 8700546"/>
                <a:gd name="connsiteY10" fmla="*/ 2219213 h 6403396"/>
                <a:gd name="connsiteX11" fmla="*/ 1665170 w 8700546"/>
                <a:gd name="connsiteY11" fmla="*/ 6403396 h 6403396"/>
                <a:gd name="connsiteX12" fmla="*/ 1084145 w 8700546"/>
                <a:gd name="connsiteY12" fmla="*/ 6403396 h 6403396"/>
                <a:gd name="connsiteX13" fmla="*/ 1084145 w 8700546"/>
                <a:gd name="connsiteY13" fmla="*/ 2245143 h 6403396"/>
                <a:gd name="connsiteX14" fmla="*/ 386547 w 8700546"/>
                <a:gd name="connsiteY14" fmla="*/ 2616063 h 6403396"/>
                <a:gd name="connsiteX15" fmla="*/ 30839 w 8700546"/>
                <a:gd name="connsiteY15" fmla="*/ 2507312 h 6403396"/>
                <a:gd name="connsiteX16" fmla="*/ 139590 w 8700546"/>
                <a:gd name="connsiteY16" fmla="*/ 2151604 h 6403396"/>
                <a:gd name="connsiteX17" fmla="*/ 285922 w 8700546"/>
                <a:gd name="connsiteY17" fmla="*/ 2073797 h 6403396"/>
                <a:gd name="connsiteX18" fmla="*/ 268805 w 8700546"/>
                <a:gd name="connsiteY18" fmla="*/ 2073797 h 6403396"/>
                <a:gd name="connsiteX19" fmla="*/ 3907355 w 8700546"/>
                <a:gd name="connsiteY19" fmla="*/ 143397 h 6403396"/>
                <a:gd name="connsiteX20" fmla="*/ 4396226 w 8700546"/>
                <a:gd name="connsiteY20" fmla="*/ 46 h 6403396"/>
                <a:gd name="connsiteX0" fmla="*/ 3907355 w 8700546"/>
                <a:gd name="connsiteY0" fmla="*/ 236956 h 6496955"/>
                <a:gd name="connsiteX1" fmla="*/ 4852235 w 8700546"/>
                <a:gd name="connsiteY1" fmla="*/ 244576 h 6496955"/>
                <a:gd name="connsiteX2" fmla="*/ 8412021 w 8700546"/>
                <a:gd name="connsiteY2" fmla="*/ 2165972 h 6496955"/>
                <a:gd name="connsiteX3" fmla="*/ 8560956 w 8700546"/>
                <a:gd name="connsiteY3" fmla="*/ 2245163 h 6496955"/>
                <a:gd name="connsiteX4" fmla="*/ 8669707 w 8700546"/>
                <a:gd name="connsiteY4" fmla="*/ 2600870 h 6496955"/>
                <a:gd name="connsiteX5" fmla="*/ 8313999 w 8700546"/>
                <a:gd name="connsiteY5" fmla="*/ 2709621 h 6496955"/>
                <a:gd name="connsiteX6" fmla="*/ 7599245 w 8700546"/>
                <a:gd name="connsiteY6" fmla="*/ 2329580 h 6496955"/>
                <a:gd name="connsiteX7" fmla="*/ 7599245 w 8700546"/>
                <a:gd name="connsiteY7" fmla="*/ 6496955 h 6496955"/>
                <a:gd name="connsiteX8" fmla="*/ 7018220 w 8700546"/>
                <a:gd name="connsiteY8" fmla="*/ 6496955 h 6496955"/>
                <a:gd name="connsiteX9" fmla="*/ 7018220 w 8700546"/>
                <a:gd name="connsiteY9" fmla="*/ 2312772 h 6496955"/>
                <a:gd name="connsiteX10" fmla="*/ 1665170 w 8700546"/>
                <a:gd name="connsiteY10" fmla="*/ 2312772 h 6496955"/>
                <a:gd name="connsiteX11" fmla="*/ 1665170 w 8700546"/>
                <a:gd name="connsiteY11" fmla="*/ 6496955 h 6496955"/>
                <a:gd name="connsiteX12" fmla="*/ 1084145 w 8700546"/>
                <a:gd name="connsiteY12" fmla="*/ 6496955 h 6496955"/>
                <a:gd name="connsiteX13" fmla="*/ 1084145 w 8700546"/>
                <a:gd name="connsiteY13" fmla="*/ 2338702 h 6496955"/>
                <a:gd name="connsiteX14" fmla="*/ 386547 w 8700546"/>
                <a:gd name="connsiteY14" fmla="*/ 2709622 h 6496955"/>
                <a:gd name="connsiteX15" fmla="*/ 30839 w 8700546"/>
                <a:gd name="connsiteY15" fmla="*/ 2600871 h 6496955"/>
                <a:gd name="connsiteX16" fmla="*/ 139590 w 8700546"/>
                <a:gd name="connsiteY16" fmla="*/ 2245163 h 6496955"/>
                <a:gd name="connsiteX17" fmla="*/ 285922 w 8700546"/>
                <a:gd name="connsiteY17" fmla="*/ 2167356 h 6496955"/>
                <a:gd name="connsiteX18" fmla="*/ 268805 w 8700546"/>
                <a:gd name="connsiteY18" fmla="*/ 2167356 h 6496955"/>
                <a:gd name="connsiteX19" fmla="*/ 3907355 w 8700546"/>
                <a:gd name="connsiteY19" fmla="*/ 236956 h 6496955"/>
                <a:gd name="connsiteX0" fmla="*/ 3907355 w 8700546"/>
                <a:gd name="connsiteY0" fmla="*/ 236956 h 6496955"/>
                <a:gd name="connsiteX1" fmla="*/ 4852235 w 8700546"/>
                <a:gd name="connsiteY1" fmla="*/ 244576 h 6496955"/>
                <a:gd name="connsiteX2" fmla="*/ 8560956 w 8700546"/>
                <a:gd name="connsiteY2" fmla="*/ 2245163 h 6496955"/>
                <a:gd name="connsiteX3" fmla="*/ 8669707 w 8700546"/>
                <a:gd name="connsiteY3" fmla="*/ 2600870 h 6496955"/>
                <a:gd name="connsiteX4" fmla="*/ 8313999 w 8700546"/>
                <a:gd name="connsiteY4" fmla="*/ 2709621 h 6496955"/>
                <a:gd name="connsiteX5" fmla="*/ 7599245 w 8700546"/>
                <a:gd name="connsiteY5" fmla="*/ 2329580 h 6496955"/>
                <a:gd name="connsiteX6" fmla="*/ 7599245 w 8700546"/>
                <a:gd name="connsiteY6" fmla="*/ 6496955 h 6496955"/>
                <a:gd name="connsiteX7" fmla="*/ 7018220 w 8700546"/>
                <a:gd name="connsiteY7" fmla="*/ 6496955 h 6496955"/>
                <a:gd name="connsiteX8" fmla="*/ 7018220 w 8700546"/>
                <a:gd name="connsiteY8" fmla="*/ 2312772 h 6496955"/>
                <a:gd name="connsiteX9" fmla="*/ 1665170 w 8700546"/>
                <a:gd name="connsiteY9" fmla="*/ 2312772 h 6496955"/>
                <a:gd name="connsiteX10" fmla="*/ 1665170 w 8700546"/>
                <a:gd name="connsiteY10" fmla="*/ 6496955 h 6496955"/>
                <a:gd name="connsiteX11" fmla="*/ 1084145 w 8700546"/>
                <a:gd name="connsiteY11" fmla="*/ 6496955 h 6496955"/>
                <a:gd name="connsiteX12" fmla="*/ 1084145 w 8700546"/>
                <a:gd name="connsiteY12" fmla="*/ 2338702 h 6496955"/>
                <a:gd name="connsiteX13" fmla="*/ 386547 w 8700546"/>
                <a:gd name="connsiteY13" fmla="*/ 2709622 h 6496955"/>
                <a:gd name="connsiteX14" fmla="*/ 30839 w 8700546"/>
                <a:gd name="connsiteY14" fmla="*/ 2600871 h 6496955"/>
                <a:gd name="connsiteX15" fmla="*/ 139590 w 8700546"/>
                <a:gd name="connsiteY15" fmla="*/ 2245163 h 6496955"/>
                <a:gd name="connsiteX16" fmla="*/ 285922 w 8700546"/>
                <a:gd name="connsiteY16" fmla="*/ 2167356 h 6496955"/>
                <a:gd name="connsiteX17" fmla="*/ 268805 w 8700546"/>
                <a:gd name="connsiteY17" fmla="*/ 2167356 h 6496955"/>
                <a:gd name="connsiteX18" fmla="*/ 3907355 w 8700546"/>
                <a:gd name="connsiteY18" fmla="*/ 236956 h 6496955"/>
                <a:gd name="connsiteX0" fmla="*/ 3907355 w 8700546"/>
                <a:gd name="connsiteY0" fmla="*/ 236956 h 6496955"/>
                <a:gd name="connsiteX1" fmla="*/ 4852235 w 8700546"/>
                <a:gd name="connsiteY1" fmla="*/ 244576 h 6496955"/>
                <a:gd name="connsiteX2" fmla="*/ 8560956 w 8700546"/>
                <a:gd name="connsiteY2" fmla="*/ 2245163 h 6496955"/>
                <a:gd name="connsiteX3" fmla="*/ 8669707 w 8700546"/>
                <a:gd name="connsiteY3" fmla="*/ 2600870 h 6496955"/>
                <a:gd name="connsiteX4" fmla="*/ 8313999 w 8700546"/>
                <a:gd name="connsiteY4" fmla="*/ 2709621 h 6496955"/>
                <a:gd name="connsiteX5" fmla="*/ 7599245 w 8700546"/>
                <a:gd name="connsiteY5" fmla="*/ 2329580 h 6496955"/>
                <a:gd name="connsiteX6" fmla="*/ 7599245 w 8700546"/>
                <a:gd name="connsiteY6" fmla="*/ 6496955 h 6496955"/>
                <a:gd name="connsiteX7" fmla="*/ 7018220 w 8700546"/>
                <a:gd name="connsiteY7" fmla="*/ 6496955 h 6496955"/>
                <a:gd name="connsiteX8" fmla="*/ 7018220 w 8700546"/>
                <a:gd name="connsiteY8" fmla="*/ 2312772 h 6496955"/>
                <a:gd name="connsiteX9" fmla="*/ 1665170 w 8700546"/>
                <a:gd name="connsiteY9" fmla="*/ 2312772 h 6496955"/>
                <a:gd name="connsiteX10" fmla="*/ 1665170 w 8700546"/>
                <a:gd name="connsiteY10" fmla="*/ 6496955 h 6496955"/>
                <a:gd name="connsiteX11" fmla="*/ 1084145 w 8700546"/>
                <a:gd name="connsiteY11" fmla="*/ 6496955 h 6496955"/>
                <a:gd name="connsiteX12" fmla="*/ 1084145 w 8700546"/>
                <a:gd name="connsiteY12" fmla="*/ 2338702 h 6496955"/>
                <a:gd name="connsiteX13" fmla="*/ 386547 w 8700546"/>
                <a:gd name="connsiteY13" fmla="*/ 2709622 h 6496955"/>
                <a:gd name="connsiteX14" fmla="*/ 30839 w 8700546"/>
                <a:gd name="connsiteY14" fmla="*/ 2600871 h 6496955"/>
                <a:gd name="connsiteX15" fmla="*/ 139590 w 8700546"/>
                <a:gd name="connsiteY15" fmla="*/ 2245163 h 6496955"/>
                <a:gd name="connsiteX16" fmla="*/ 285922 w 8700546"/>
                <a:gd name="connsiteY16" fmla="*/ 2167356 h 6496955"/>
                <a:gd name="connsiteX17" fmla="*/ 3907355 w 8700546"/>
                <a:gd name="connsiteY17" fmla="*/ 236956 h 6496955"/>
                <a:gd name="connsiteX0" fmla="*/ 3907355 w 8700546"/>
                <a:gd name="connsiteY0" fmla="*/ 236956 h 6496955"/>
                <a:gd name="connsiteX1" fmla="*/ 4852235 w 8700546"/>
                <a:gd name="connsiteY1" fmla="*/ 244576 h 6496955"/>
                <a:gd name="connsiteX2" fmla="*/ 8560956 w 8700546"/>
                <a:gd name="connsiteY2" fmla="*/ 2245163 h 6496955"/>
                <a:gd name="connsiteX3" fmla="*/ 8669707 w 8700546"/>
                <a:gd name="connsiteY3" fmla="*/ 2600870 h 6496955"/>
                <a:gd name="connsiteX4" fmla="*/ 8313999 w 8700546"/>
                <a:gd name="connsiteY4" fmla="*/ 2709621 h 6496955"/>
                <a:gd name="connsiteX5" fmla="*/ 7599245 w 8700546"/>
                <a:gd name="connsiteY5" fmla="*/ 2329580 h 6496955"/>
                <a:gd name="connsiteX6" fmla="*/ 7599245 w 8700546"/>
                <a:gd name="connsiteY6" fmla="*/ 6496955 h 6496955"/>
                <a:gd name="connsiteX7" fmla="*/ 7018220 w 8700546"/>
                <a:gd name="connsiteY7" fmla="*/ 6496955 h 6496955"/>
                <a:gd name="connsiteX8" fmla="*/ 7018220 w 8700546"/>
                <a:gd name="connsiteY8" fmla="*/ 2312772 h 6496955"/>
                <a:gd name="connsiteX9" fmla="*/ 1665170 w 8700546"/>
                <a:gd name="connsiteY9" fmla="*/ 2312772 h 6496955"/>
                <a:gd name="connsiteX10" fmla="*/ 1665170 w 8700546"/>
                <a:gd name="connsiteY10" fmla="*/ 6496955 h 6496955"/>
                <a:gd name="connsiteX11" fmla="*/ 1084145 w 8700546"/>
                <a:gd name="connsiteY11" fmla="*/ 6496955 h 6496955"/>
                <a:gd name="connsiteX12" fmla="*/ 1084145 w 8700546"/>
                <a:gd name="connsiteY12" fmla="*/ 2338702 h 6496955"/>
                <a:gd name="connsiteX13" fmla="*/ 386547 w 8700546"/>
                <a:gd name="connsiteY13" fmla="*/ 2709622 h 6496955"/>
                <a:gd name="connsiteX14" fmla="*/ 30839 w 8700546"/>
                <a:gd name="connsiteY14" fmla="*/ 2600871 h 6496955"/>
                <a:gd name="connsiteX15" fmla="*/ 139590 w 8700546"/>
                <a:gd name="connsiteY15" fmla="*/ 2245163 h 6496955"/>
                <a:gd name="connsiteX16" fmla="*/ 3907355 w 8700546"/>
                <a:gd name="connsiteY16" fmla="*/ 236956 h 6496955"/>
                <a:gd name="connsiteX0" fmla="*/ 3907355 w 8700546"/>
                <a:gd name="connsiteY0" fmla="*/ 192617 h 6452616"/>
                <a:gd name="connsiteX1" fmla="*/ 4852235 w 8700546"/>
                <a:gd name="connsiteY1" fmla="*/ 200237 h 6452616"/>
                <a:gd name="connsiteX2" fmla="*/ 8560956 w 8700546"/>
                <a:gd name="connsiteY2" fmla="*/ 2200824 h 6452616"/>
                <a:gd name="connsiteX3" fmla="*/ 8669707 w 8700546"/>
                <a:gd name="connsiteY3" fmla="*/ 2556531 h 6452616"/>
                <a:gd name="connsiteX4" fmla="*/ 8313999 w 8700546"/>
                <a:gd name="connsiteY4" fmla="*/ 2665282 h 6452616"/>
                <a:gd name="connsiteX5" fmla="*/ 7599245 w 8700546"/>
                <a:gd name="connsiteY5" fmla="*/ 2285241 h 6452616"/>
                <a:gd name="connsiteX6" fmla="*/ 7599245 w 8700546"/>
                <a:gd name="connsiteY6" fmla="*/ 6452616 h 6452616"/>
                <a:gd name="connsiteX7" fmla="*/ 7018220 w 8700546"/>
                <a:gd name="connsiteY7" fmla="*/ 6452616 h 6452616"/>
                <a:gd name="connsiteX8" fmla="*/ 7018220 w 8700546"/>
                <a:gd name="connsiteY8" fmla="*/ 2268433 h 6452616"/>
                <a:gd name="connsiteX9" fmla="*/ 1665170 w 8700546"/>
                <a:gd name="connsiteY9" fmla="*/ 2268433 h 6452616"/>
                <a:gd name="connsiteX10" fmla="*/ 1665170 w 8700546"/>
                <a:gd name="connsiteY10" fmla="*/ 6452616 h 6452616"/>
                <a:gd name="connsiteX11" fmla="*/ 1084145 w 8700546"/>
                <a:gd name="connsiteY11" fmla="*/ 6452616 h 6452616"/>
                <a:gd name="connsiteX12" fmla="*/ 1084145 w 8700546"/>
                <a:gd name="connsiteY12" fmla="*/ 2294363 h 6452616"/>
                <a:gd name="connsiteX13" fmla="*/ 386547 w 8700546"/>
                <a:gd name="connsiteY13" fmla="*/ 2665283 h 6452616"/>
                <a:gd name="connsiteX14" fmla="*/ 30839 w 8700546"/>
                <a:gd name="connsiteY14" fmla="*/ 2556532 h 6452616"/>
                <a:gd name="connsiteX15" fmla="*/ 139590 w 8700546"/>
                <a:gd name="connsiteY15" fmla="*/ 2200824 h 6452616"/>
                <a:gd name="connsiteX16" fmla="*/ 3907355 w 8700546"/>
                <a:gd name="connsiteY16" fmla="*/ 192617 h 6452616"/>
                <a:gd name="connsiteX0" fmla="*/ 3907355 w 8700546"/>
                <a:gd name="connsiteY0" fmla="*/ 133810 h 6393809"/>
                <a:gd name="connsiteX1" fmla="*/ 4852235 w 8700546"/>
                <a:gd name="connsiteY1" fmla="*/ 141430 h 6393809"/>
                <a:gd name="connsiteX2" fmla="*/ 8560956 w 8700546"/>
                <a:gd name="connsiteY2" fmla="*/ 2142017 h 6393809"/>
                <a:gd name="connsiteX3" fmla="*/ 8669707 w 8700546"/>
                <a:gd name="connsiteY3" fmla="*/ 2497724 h 6393809"/>
                <a:gd name="connsiteX4" fmla="*/ 8313999 w 8700546"/>
                <a:gd name="connsiteY4" fmla="*/ 2606475 h 6393809"/>
                <a:gd name="connsiteX5" fmla="*/ 7599245 w 8700546"/>
                <a:gd name="connsiteY5" fmla="*/ 2226434 h 6393809"/>
                <a:gd name="connsiteX6" fmla="*/ 7599245 w 8700546"/>
                <a:gd name="connsiteY6" fmla="*/ 6393809 h 6393809"/>
                <a:gd name="connsiteX7" fmla="*/ 7018220 w 8700546"/>
                <a:gd name="connsiteY7" fmla="*/ 6393809 h 6393809"/>
                <a:gd name="connsiteX8" fmla="*/ 7018220 w 8700546"/>
                <a:gd name="connsiteY8" fmla="*/ 2209626 h 6393809"/>
                <a:gd name="connsiteX9" fmla="*/ 1665170 w 8700546"/>
                <a:gd name="connsiteY9" fmla="*/ 2209626 h 6393809"/>
                <a:gd name="connsiteX10" fmla="*/ 1665170 w 8700546"/>
                <a:gd name="connsiteY10" fmla="*/ 6393809 h 6393809"/>
                <a:gd name="connsiteX11" fmla="*/ 1084145 w 8700546"/>
                <a:gd name="connsiteY11" fmla="*/ 6393809 h 6393809"/>
                <a:gd name="connsiteX12" fmla="*/ 1084145 w 8700546"/>
                <a:gd name="connsiteY12" fmla="*/ 2235556 h 6393809"/>
                <a:gd name="connsiteX13" fmla="*/ 386547 w 8700546"/>
                <a:gd name="connsiteY13" fmla="*/ 2606476 h 6393809"/>
                <a:gd name="connsiteX14" fmla="*/ 30839 w 8700546"/>
                <a:gd name="connsiteY14" fmla="*/ 2497725 h 6393809"/>
                <a:gd name="connsiteX15" fmla="*/ 139590 w 8700546"/>
                <a:gd name="connsiteY15" fmla="*/ 2142017 h 6393809"/>
                <a:gd name="connsiteX16" fmla="*/ 3907355 w 8700546"/>
                <a:gd name="connsiteY16" fmla="*/ 133810 h 6393809"/>
                <a:gd name="connsiteX0" fmla="*/ 3907355 w 8700546"/>
                <a:gd name="connsiteY0" fmla="*/ 133810 h 6393809"/>
                <a:gd name="connsiteX1" fmla="*/ 4852235 w 8700546"/>
                <a:gd name="connsiteY1" fmla="*/ 141430 h 6393809"/>
                <a:gd name="connsiteX2" fmla="*/ 8560956 w 8700546"/>
                <a:gd name="connsiteY2" fmla="*/ 2142017 h 6393809"/>
                <a:gd name="connsiteX3" fmla="*/ 8669707 w 8700546"/>
                <a:gd name="connsiteY3" fmla="*/ 2497724 h 6393809"/>
                <a:gd name="connsiteX4" fmla="*/ 8313999 w 8700546"/>
                <a:gd name="connsiteY4" fmla="*/ 2606475 h 6393809"/>
                <a:gd name="connsiteX5" fmla="*/ 7599245 w 8700546"/>
                <a:gd name="connsiteY5" fmla="*/ 2226434 h 6393809"/>
                <a:gd name="connsiteX6" fmla="*/ 7599245 w 8700546"/>
                <a:gd name="connsiteY6" fmla="*/ 6393809 h 6393809"/>
                <a:gd name="connsiteX7" fmla="*/ 7018220 w 8700546"/>
                <a:gd name="connsiteY7" fmla="*/ 6393809 h 6393809"/>
                <a:gd name="connsiteX8" fmla="*/ 7018220 w 8700546"/>
                <a:gd name="connsiteY8" fmla="*/ 2209626 h 6393809"/>
                <a:gd name="connsiteX9" fmla="*/ 1665170 w 8700546"/>
                <a:gd name="connsiteY9" fmla="*/ 2209626 h 6393809"/>
                <a:gd name="connsiteX10" fmla="*/ 1665170 w 8700546"/>
                <a:gd name="connsiteY10" fmla="*/ 6393809 h 6393809"/>
                <a:gd name="connsiteX11" fmla="*/ 1084145 w 8700546"/>
                <a:gd name="connsiteY11" fmla="*/ 6393809 h 6393809"/>
                <a:gd name="connsiteX12" fmla="*/ 1084145 w 8700546"/>
                <a:gd name="connsiteY12" fmla="*/ 2235556 h 6393809"/>
                <a:gd name="connsiteX13" fmla="*/ 386547 w 8700546"/>
                <a:gd name="connsiteY13" fmla="*/ 2606476 h 6393809"/>
                <a:gd name="connsiteX14" fmla="*/ 30839 w 8700546"/>
                <a:gd name="connsiteY14" fmla="*/ 2497725 h 6393809"/>
                <a:gd name="connsiteX15" fmla="*/ 139590 w 8700546"/>
                <a:gd name="connsiteY15" fmla="*/ 2142017 h 6393809"/>
                <a:gd name="connsiteX16" fmla="*/ 3907355 w 8700546"/>
                <a:gd name="connsiteY16" fmla="*/ 133810 h 6393809"/>
                <a:gd name="connsiteX0" fmla="*/ 3907355 w 8700546"/>
                <a:gd name="connsiteY0" fmla="*/ 130062 h 6390061"/>
                <a:gd name="connsiteX1" fmla="*/ 4852235 w 8700546"/>
                <a:gd name="connsiteY1" fmla="*/ 137682 h 6390061"/>
                <a:gd name="connsiteX2" fmla="*/ 8560956 w 8700546"/>
                <a:gd name="connsiteY2" fmla="*/ 2138269 h 6390061"/>
                <a:gd name="connsiteX3" fmla="*/ 8669707 w 8700546"/>
                <a:gd name="connsiteY3" fmla="*/ 2493976 h 6390061"/>
                <a:gd name="connsiteX4" fmla="*/ 8313999 w 8700546"/>
                <a:gd name="connsiteY4" fmla="*/ 2602727 h 6390061"/>
                <a:gd name="connsiteX5" fmla="*/ 7599245 w 8700546"/>
                <a:gd name="connsiteY5" fmla="*/ 2222686 h 6390061"/>
                <a:gd name="connsiteX6" fmla="*/ 7599245 w 8700546"/>
                <a:gd name="connsiteY6" fmla="*/ 6390061 h 6390061"/>
                <a:gd name="connsiteX7" fmla="*/ 7018220 w 8700546"/>
                <a:gd name="connsiteY7" fmla="*/ 6390061 h 6390061"/>
                <a:gd name="connsiteX8" fmla="*/ 7018220 w 8700546"/>
                <a:gd name="connsiteY8" fmla="*/ 2205878 h 6390061"/>
                <a:gd name="connsiteX9" fmla="*/ 1665170 w 8700546"/>
                <a:gd name="connsiteY9" fmla="*/ 2205878 h 6390061"/>
                <a:gd name="connsiteX10" fmla="*/ 1665170 w 8700546"/>
                <a:gd name="connsiteY10" fmla="*/ 6390061 h 6390061"/>
                <a:gd name="connsiteX11" fmla="*/ 1084145 w 8700546"/>
                <a:gd name="connsiteY11" fmla="*/ 6390061 h 6390061"/>
                <a:gd name="connsiteX12" fmla="*/ 1084145 w 8700546"/>
                <a:gd name="connsiteY12" fmla="*/ 2231808 h 6390061"/>
                <a:gd name="connsiteX13" fmla="*/ 386547 w 8700546"/>
                <a:gd name="connsiteY13" fmla="*/ 2602728 h 6390061"/>
                <a:gd name="connsiteX14" fmla="*/ 30839 w 8700546"/>
                <a:gd name="connsiteY14" fmla="*/ 2493977 h 6390061"/>
                <a:gd name="connsiteX15" fmla="*/ 139590 w 8700546"/>
                <a:gd name="connsiteY15" fmla="*/ 2138269 h 6390061"/>
                <a:gd name="connsiteX16" fmla="*/ 3907355 w 8700546"/>
                <a:gd name="connsiteY16" fmla="*/ 130062 h 6390061"/>
                <a:gd name="connsiteX0" fmla="*/ 3907355 w 8700546"/>
                <a:gd name="connsiteY0" fmla="*/ 133809 h 6393808"/>
                <a:gd name="connsiteX1" fmla="*/ 4852235 w 8700546"/>
                <a:gd name="connsiteY1" fmla="*/ 141429 h 6393808"/>
                <a:gd name="connsiteX2" fmla="*/ 8560956 w 8700546"/>
                <a:gd name="connsiteY2" fmla="*/ 2142016 h 6393808"/>
                <a:gd name="connsiteX3" fmla="*/ 8669707 w 8700546"/>
                <a:gd name="connsiteY3" fmla="*/ 2497723 h 6393808"/>
                <a:gd name="connsiteX4" fmla="*/ 8313999 w 8700546"/>
                <a:gd name="connsiteY4" fmla="*/ 2606474 h 6393808"/>
                <a:gd name="connsiteX5" fmla="*/ 7599245 w 8700546"/>
                <a:gd name="connsiteY5" fmla="*/ 2226433 h 6393808"/>
                <a:gd name="connsiteX6" fmla="*/ 7599245 w 8700546"/>
                <a:gd name="connsiteY6" fmla="*/ 6393808 h 6393808"/>
                <a:gd name="connsiteX7" fmla="*/ 7018220 w 8700546"/>
                <a:gd name="connsiteY7" fmla="*/ 6393808 h 6393808"/>
                <a:gd name="connsiteX8" fmla="*/ 7018220 w 8700546"/>
                <a:gd name="connsiteY8" fmla="*/ 2209625 h 6393808"/>
                <a:gd name="connsiteX9" fmla="*/ 1665170 w 8700546"/>
                <a:gd name="connsiteY9" fmla="*/ 2209625 h 6393808"/>
                <a:gd name="connsiteX10" fmla="*/ 1665170 w 8700546"/>
                <a:gd name="connsiteY10" fmla="*/ 6393808 h 6393808"/>
                <a:gd name="connsiteX11" fmla="*/ 1084145 w 8700546"/>
                <a:gd name="connsiteY11" fmla="*/ 6393808 h 6393808"/>
                <a:gd name="connsiteX12" fmla="*/ 1084145 w 8700546"/>
                <a:gd name="connsiteY12" fmla="*/ 2235555 h 6393808"/>
                <a:gd name="connsiteX13" fmla="*/ 386547 w 8700546"/>
                <a:gd name="connsiteY13" fmla="*/ 2606475 h 6393808"/>
                <a:gd name="connsiteX14" fmla="*/ 30839 w 8700546"/>
                <a:gd name="connsiteY14" fmla="*/ 2497724 h 6393808"/>
                <a:gd name="connsiteX15" fmla="*/ 139590 w 8700546"/>
                <a:gd name="connsiteY15" fmla="*/ 2142016 h 6393808"/>
                <a:gd name="connsiteX16" fmla="*/ 3907355 w 8700546"/>
                <a:gd name="connsiteY16" fmla="*/ 133809 h 6393808"/>
                <a:gd name="connsiteX0" fmla="*/ 3907355 w 8700546"/>
                <a:gd name="connsiteY0" fmla="*/ 126352 h 6386351"/>
                <a:gd name="connsiteX1" fmla="*/ 4852235 w 8700546"/>
                <a:gd name="connsiteY1" fmla="*/ 133972 h 6386351"/>
                <a:gd name="connsiteX2" fmla="*/ 8560956 w 8700546"/>
                <a:gd name="connsiteY2" fmla="*/ 2134559 h 6386351"/>
                <a:gd name="connsiteX3" fmla="*/ 8669707 w 8700546"/>
                <a:gd name="connsiteY3" fmla="*/ 2490266 h 6386351"/>
                <a:gd name="connsiteX4" fmla="*/ 8313999 w 8700546"/>
                <a:gd name="connsiteY4" fmla="*/ 2599017 h 6386351"/>
                <a:gd name="connsiteX5" fmla="*/ 7599245 w 8700546"/>
                <a:gd name="connsiteY5" fmla="*/ 2218976 h 6386351"/>
                <a:gd name="connsiteX6" fmla="*/ 7599245 w 8700546"/>
                <a:gd name="connsiteY6" fmla="*/ 6386351 h 6386351"/>
                <a:gd name="connsiteX7" fmla="*/ 7018220 w 8700546"/>
                <a:gd name="connsiteY7" fmla="*/ 6386351 h 6386351"/>
                <a:gd name="connsiteX8" fmla="*/ 7018220 w 8700546"/>
                <a:gd name="connsiteY8" fmla="*/ 2202168 h 6386351"/>
                <a:gd name="connsiteX9" fmla="*/ 1665170 w 8700546"/>
                <a:gd name="connsiteY9" fmla="*/ 2202168 h 6386351"/>
                <a:gd name="connsiteX10" fmla="*/ 1665170 w 8700546"/>
                <a:gd name="connsiteY10" fmla="*/ 6386351 h 6386351"/>
                <a:gd name="connsiteX11" fmla="*/ 1084145 w 8700546"/>
                <a:gd name="connsiteY11" fmla="*/ 6386351 h 6386351"/>
                <a:gd name="connsiteX12" fmla="*/ 1084145 w 8700546"/>
                <a:gd name="connsiteY12" fmla="*/ 2228098 h 6386351"/>
                <a:gd name="connsiteX13" fmla="*/ 386547 w 8700546"/>
                <a:gd name="connsiteY13" fmla="*/ 2599018 h 6386351"/>
                <a:gd name="connsiteX14" fmla="*/ 30839 w 8700546"/>
                <a:gd name="connsiteY14" fmla="*/ 2490267 h 6386351"/>
                <a:gd name="connsiteX15" fmla="*/ 139590 w 8700546"/>
                <a:gd name="connsiteY15" fmla="*/ 2134559 h 6386351"/>
                <a:gd name="connsiteX16" fmla="*/ 3907355 w 8700546"/>
                <a:gd name="connsiteY16" fmla="*/ 126352 h 6386351"/>
                <a:gd name="connsiteX0" fmla="*/ 3907355 w 8700546"/>
                <a:gd name="connsiteY0" fmla="*/ 129824 h 6389823"/>
                <a:gd name="connsiteX1" fmla="*/ 4852235 w 8700546"/>
                <a:gd name="connsiteY1" fmla="*/ 137444 h 6389823"/>
                <a:gd name="connsiteX2" fmla="*/ 8560956 w 8700546"/>
                <a:gd name="connsiteY2" fmla="*/ 2138031 h 6389823"/>
                <a:gd name="connsiteX3" fmla="*/ 8669707 w 8700546"/>
                <a:gd name="connsiteY3" fmla="*/ 2493738 h 6389823"/>
                <a:gd name="connsiteX4" fmla="*/ 8313999 w 8700546"/>
                <a:gd name="connsiteY4" fmla="*/ 2602489 h 6389823"/>
                <a:gd name="connsiteX5" fmla="*/ 7599245 w 8700546"/>
                <a:gd name="connsiteY5" fmla="*/ 2222448 h 6389823"/>
                <a:gd name="connsiteX6" fmla="*/ 7599245 w 8700546"/>
                <a:gd name="connsiteY6" fmla="*/ 6389823 h 6389823"/>
                <a:gd name="connsiteX7" fmla="*/ 7018220 w 8700546"/>
                <a:gd name="connsiteY7" fmla="*/ 6389823 h 6389823"/>
                <a:gd name="connsiteX8" fmla="*/ 7018220 w 8700546"/>
                <a:gd name="connsiteY8" fmla="*/ 2205640 h 6389823"/>
                <a:gd name="connsiteX9" fmla="*/ 1665170 w 8700546"/>
                <a:gd name="connsiteY9" fmla="*/ 2205640 h 6389823"/>
                <a:gd name="connsiteX10" fmla="*/ 1665170 w 8700546"/>
                <a:gd name="connsiteY10" fmla="*/ 6389823 h 6389823"/>
                <a:gd name="connsiteX11" fmla="*/ 1084145 w 8700546"/>
                <a:gd name="connsiteY11" fmla="*/ 6389823 h 6389823"/>
                <a:gd name="connsiteX12" fmla="*/ 1084145 w 8700546"/>
                <a:gd name="connsiteY12" fmla="*/ 2231570 h 6389823"/>
                <a:gd name="connsiteX13" fmla="*/ 386547 w 8700546"/>
                <a:gd name="connsiteY13" fmla="*/ 2602490 h 6389823"/>
                <a:gd name="connsiteX14" fmla="*/ 30839 w 8700546"/>
                <a:gd name="connsiteY14" fmla="*/ 2493739 h 6389823"/>
                <a:gd name="connsiteX15" fmla="*/ 139590 w 8700546"/>
                <a:gd name="connsiteY15" fmla="*/ 2138031 h 6389823"/>
                <a:gd name="connsiteX16" fmla="*/ 3907355 w 8700546"/>
                <a:gd name="connsiteY16" fmla="*/ 129824 h 6389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700546" h="6389823">
                  <a:moveTo>
                    <a:pt x="3907355" y="129824"/>
                  </a:moveTo>
                  <a:cubicBezTo>
                    <a:pt x="4280735" y="-47764"/>
                    <a:pt x="4453882" y="-41184"/>
                    <a:pt x="4852235" y="137444"/>
                  </a:cubicBezTo>
                  <a:lnTo>
                    <a:pt x="8560956" y="2138031"/>
                  </a:lnTo>
                  <a:cubicBezTo>
                    <a:pt x="8689213" y="2206226"/>
                    <a:pt x="8737903" y="2365481"/>
                    <a:pt x="8669707" y="2493738"/>
                  </a:cubicBezTo>
                  <a:cubicBezTo>
                    <a:pt x="8601512" y="2621995"/>
                    <a:pt x="8442256" y="2670684"/>
                    <a:pt x="8313999" y="2602489"/>
                  </a:cubicBezTo>
                  <a:lnTo>
                    <a:pt x="7599245" y="2222448"/>
                  </a:lnTo>
                  <a:lnTo>
                    <a:pt x="7599245" y="6389823"/>
                  </a:lnTo>
                  <a:lnTo>
                    <a:pt x="7018220" y="6389823"/>
                  </a:lnTo>
                  <a:lnTo>
                    <a:pt x="7018220" y="2205640"/>
                  </a:lnTo>
                  <a:lnTo>
                    <a:pt x="1665170" y="2205640"/>
                  </a:lnTo>
                  <a:lnTo>
                    <a:pt x="1665170" y="6389823"/>
                  </a:lnTo>
                  <a:lnTo>
                    <a:pt x="1084145" y="6389823"/>
                  </a:lnTo>
                  <a:lnTo>
                    <a:pt x="1084145" y="2231570"/>
                  </a:lnTo>
                  <a:lnTo>
                    <a:pt x="386547" y="2602490"/>
                  </a:lnTo>
                  <a:cubicBezTo>
                    <a:pt x="258290" y="2670685"/>
                    <a:pt x="99034" y="2621996"/>
                    <a:pt x="30839" y="2493739"/>
                  </a:cubicBezTo>
                  <a:cubicBezTo>
                    <a:pt x="-37357" y="2365482"/>
                    <a:pt x="11333" y="2206226"/>
                    <a:pt x="139590" y="2138031"/>
                  </a:cubicBezTo>
                  <a:lnTo>
                    <a:pt x="3907355" y="129824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3865075" y="3202141"/>
              <a:ext cx="4479010" cy="3423616"/>
              <a:chOff x="3862510" y="3222266"/>
              <a:chExt cx="4479009" cy="3423615"/>
            </a:xfrm>
            <a:grpFill/>
          </p:grpSpPr>
          <p:grpSp>
            <p:nvGrpSpPr>
              <p:cNvPr id="55" name="Group 54"/>
              <p:cNvGrpSpPr/>
              <p:nvPr/>
            </p:nvGrpSpPr>
            <p:grpSpPr>
              <a:xfrm>
                <a:off x="3862510" y="3222266"/>
                <a:ext cx="2906479" cy="1028252"/>
                <a:chOff x="3862510" y="3222266"/>
                <a:chExt cx="2906479" cy="1028252"/>
              </a:xfrm>
              <a:grpFill/>
            </p:grpSpPr>
            <p:sp>
              <p:nvSpPr>
                <p:cNvPr id="64" name="Rectangle 63"/>
                <p:cNvSpPr/>
                <p:nvPr/>
              </p:nvSpPr>
              <p:spPr>
                <a:xfrm>
                  <a:off x="3862510" y="3227823"/>
                  <a:ext cx="1333950" cy="1022695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" name="Rectangle 64"/>
                <p:cNvSpPr/>
                <p:nvPr/>
              </p:nvSpPr>
              <p:spPr>
                <a:xfrm>
                  <a:off x="5435039" y="3222266"/>
                  <a:ext cx="1333950" cy="1022695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56" name="Group 55"/>
              <p:cNvGrpSpPr/>
              <p:nvPr/>
            </p:nvGrpSpPr>
            <p:grpSpPr>
              <a:xfrm>
                <a:off x="3862510" y="4408824"/>
                <a:ext cx="4479009" cy="1039376"/>
                <a:chOff x="3862510" y="4411699"/>
                <a:chExt cx="4479009" cy="1039376"/>
              </a:xfrm>
              <a:grpFill/>
            </p:grpSpPr>
            <p:sp>
              <p:nvSpPr>
                <p:cNvPr id="61" name="Rectangle 60"/>
                <p:cNvSpPr/>
                <p:nvPr/>
              </p:nvSpPr>
              <p:spPr>
                <a:xfrm>
                  <a:off x="3862510" y="4428380"/>
                  <a:ext cx="1333950" cy="1022695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2" name="Rectangle 61"/>
                <p:cNvSpPr/>
                <p:nvPr/>
              </p:nvSpPr>
              <p:spPr>
                <a:xfrm>
                  <a:off x="5435040" y="4411700"/>
                  <a:ext cx="1333950" cy="1022695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" name="Rectangle 62"/>
                <p:cNvSpPr/>
                <p:nvPr/>
              </p:nvSpPr>
              <p:spPr>
                <a:xfrm>
                  <a:off x="7007569" y="4411699"/>
                  <a:ext cx="1333950" cy="1022695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57" name="Group 56"/>
              <p:cNvGrpSpPr/>
              <p:nvPr/>
            </p:nvGrpSpPr>
            <p:grpSpPr>
              <a:xfrm>
                <a:off x="3862510" y="5606505"/>
                <a:ext cx="4479009" cy="1039376"/>
                <a:chOff x="3880029" y="5606505"/>
                <a:chExt cx="4479009" cy="1039376"/>
              </a:xfrm>
              <a:grpFill/>
            </p:grpSpPr>
            <p:sp>
              <p:nvSpPr>
                <p:cNvPr id="58" name="Rectangle 57"/>
                <p:cNvSpPr/>
                <p:nvPr/>
              </p:nvSpPr>
              <p:spPr>
                <a:xfrm>
                  <a:off x="3880029" y="5623186"/>
                  <a:ext cx="1333950" cy="1022695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9" name="Rectangle 58"/>
                <p:cNvSpPr/>
                <p:nvPr/>
              </p:nvSpPr>
              <p:spPr>
                <a:xfrm>
                  <a:off x="5452559" y="5606506"/>
                  <a:ext cx="1333950" cy="1022695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0" name="Rectangle 59"/>
                <p:cNvSpPr/>
                <p:nvPr/>
              </p:nvSpPr>
              <p:spPr>
                <a:xfrm>
                  <a:off x="7025088" y="5606505"/>
                  <a:ext cx="1333950" cy="1022695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grpSp>
        <p:nvGrpSpPr>
          <p:cNvPr id="66" name="Group 65"/>
          <p:cNvGrpSpPr/>
          <p:nvPr/>
        </p:nvGrpSpPr>
        <p:grpSpPr bwMode="auto">
          <a:xfrm>
            <a:off x="6818537" y="2820277"/>
            <a:ext cx="779998" cy="787948"/>
            <a:chOff x="-369887" y="6397749"/>
            <a:chExt cx="1489324" cy="1654160"/>
          </a:xfrm>
          <a:solidFill>
            <a:schemeClr val="bg1"/>
          </a:solidFill>
          <a:effectLst/>
        </p:grpSpPr>
        <p:sp>
          <p:nvSpPr>
            <p:cNvPr id="67" name="Freeform 178"/>
            <p:cNvSpPr>
              <a:spLocks/>
            </p:cNvSpPr>
            <p:nvPr/>
          </p:nvSpPr>
          <p:spPr bwMode="auto">
            <a:xfrm>
              <a:off x="-250493" y="6397749"/>
              <a:ext cx="921752" cy="804876"/>
            </a:xfrm>
            <a:custGeom>
              <a:avLst/>
              <a:gdLst>
                <a:gd name="T0" fmla="*/ 359 w 359"/>
                <a:gd name="T1" fmla="*/ 0 h 310"/>
                <a:gd name="T2" fmla="*/ 359 w 359"/>
                <a:gd name="T3" fmla="*/ 4 h 310"/>
                <a:gd name="T4" fmla="*/ 359 w 359"/>
                <a:gd name="T5" fmla="*/ 30 h 310"/>
                <a:gd name="T6" fmla="*/ 358 w 359"/>
                <a:gd name="T7" fmla="*/ 68 h 310"/>
                <a:gd name="T8" fmla="*/ 358 w 359"/>
                <a:gd name="T9" fmla="*/ 108 h 310"/>
                <a:gd name="T10" fmla="*/ 358 w 359"/>
                <a:gd name="T11" fmla="*/ 125 h 310"/>
                <a:gd name="T12" fmla="*/ 358 w 359"/>
                <a:gd name="T13" fmla="*/ 132 h 310"/>
                <a:gd name="T14" fmla="*/ 356 w 359"/>
                <a:gd name="T15" fmla="*/ 133 h 310"/>
                <a:gd name="T16" fmla="*/ 354 w 359"/>
                <a:gd name="T17" fmla="*/ 133 h 310"/>
                <a:gd name="T18" fmla="*/ 352 w 359"/>
                <a:gd name="T19" fmla="*/ 133 h 310"/>
                <a:gd name="T20" fmla="*/ 341 w 359"/>
                <a:gd name="T21" fmla="*/ 123 h 310"/>
                <a:gd name="T22" fmla="*/ 324 w 359"/>
                <a:gd name="T23" fmla="*/ 110 h 310"/>
                <a:gd name="T24" fmla="*/ 316 w 359"/>
                <a:gd name="T25" fmla="*/ 103 h 310"/>
                <a:gd name="T26" fmla="*/ 263 w 359"/>
                <a:gd name="T27" fmla="*/ 174 h 310"/>
                <a:gd name="T28" fmla="*/ 201 w 359"/>
                <a:gd name="T29" fmla="*/ 226 h 310"/>
                <a:gd name="T30" fmla="*/ 136 w 359"/>
                <a:gd name="T31" fmla="*/ 264 h 310"/>
                <a:gd name="T32" fmla="*/ 78 w 359"/>
                <a:gd name="T33" fmla="*/ 289 h 310"/>
                <a:gd name="T34" fmla="*/ 30 w 359"/>
                <a:gd name="T35" fmla="*/ 303 h 310"/>
                <a:gd name="T36" fmla="*/ 4 w 359"/>
                <a:gd name="T37" fmla="*/ 310 h 310"/>
                <a:gd name="T38" fmla="*/ 49 w 359"/>
                <a:gd name="T39" fmla="*/ 290 h 310"/>
                <a:gd name="T40" fmla="*/ 127 w 359"/>
                <a:gd name="T41" fmla="*/ 243 h 310"/>
                <a:gd name="T42" fmla="*/ 185 w 359"/>
                <a:gd name="T43" fmla="*/ 192 h 310"/>
                <a:gd name="T44" fmla="*/ 225 w 359"/>
                <a:gd name="T45" fmla="*/ 144 h 310"/>
                <a:gd name="T46" fmla="*/ 250 w 359"/>
                <a:gd name="T47" fmla="*/ 103 h 310"/>
                <a:gd name="T48" fmla="*/ 263 w 359"/>
                <a:gd name="T49" fmla="*/ 74 h 310"/>
                <a:gd name="T50" fmla="*/ 266 w 359"/>
                <a:gd name="T51" fmla="*/ 64 h 310"/>
                <a:gd name="T52" fmla="*/ 266 w 359"/>
                <a:gd name="T53" fmla="*/ 64 h 310"/>
                <a:gd name="T54" fmla="*/ 229 w 359"/>
                <a:gd name="T55" fmla="*/ 34 h 310"/>
                <a:gd name="T56" fmla="*/ 228 w 359"/>
                <a:gd name="T57" fmla="*/ 31 h 310"/>
                <a:gd name="T58" fmla="*/ 231 w 359"/>
                <a:gd name="T59" fmla="*/ 30 h 310"/>
                <a:gd name="T60" fmla="*/ 233 w 359"/>
                <a:gd name="T61" fmla="*/ 28 h 310"/>
                <a:gd name="T62" fmla="*/ 240 w 359"/>
                <a:gd name="T63" fmla="*/ 27 h 310"/>
                <a:gd name="T64" fmla="*/ 258 w 359"/>
                <a:gd name="T65" fmla="*/ 23 h 310"/>
                <a:gd name="T66" fmla="*/ 295 w 359"/>
                <a:gd name="T67" fmla="*/ 14 h 310"/>
                <a:gd name="T68" fmla="*/ 331 w 359"/>
                <a:gd name="T69" fmla="*/ 6 h 310"/>
                <a:gd name="T70" fmla="*/ 355 w 359"/>
                <a:gd name="T71" fmla="*/ 0 h 310"/>
                <a:gd name="connsiteX0" fmla="*/ 9861 w 9889"/>
                <a:gd name="connsiteY0" fmla="*/ 0 h 10000"/>
                <a:gd name="connsiteX1" fmla="*/ 9889 w 9889"/>
                <a:gd name="connsiteY1" fmla="*/ 0 h 10000"/>
                <a:gd name="connsiteX2" fmla="*/ 9889 w 9889"/>
                <a:gd name="connsiteY2" fmla="*/ 32 h 10000"/>
                <a:gd name="connsiteX3" fmla="*/ 9889 w 9889"/>
                <a:gd name="connsiteY3" fmla="*/ 129 h 10000"/>
                <a:gd name="connsiteX4" fmla="*/ 9889 w 9889"/>
                <a:gd name="connsiteY4" fmla="*/ 452 h 10000"/>
                <a:gd name="connsiteX5" fmla="*/ 9889 w 9889"/>
                <a:gd name="connsiteY5" fmla="*/ 968 h 10000"/>
                <a:gd name="connsiteX6" fmla="*/ 9889 w 9889"/>
                <a:gd name="connsiteY6" fmla="*/ 1548 h 10000"/>
                <a:gd name="connsiteX7" fmla="*/ 9861 w 9889"/>
                <a:gd name="connsiteY7" fmla="*/ 2194 h 10000"/>
                <a:gd name="connsiteX8" fmla="*/ 9861 w 9889"/>
                <a:gd name="connsiteY8" fmla="*/ 2871 h 10000"/>
                <a:gd name="connsiteX9" fmla="*/ 9861 w 9889"/>
                <a:gd name="connsiteY9" fmla="*/ 3484 h 10000"/>
                <a:gd name="connsiteX10" fmla="*/ 9861 w 9889"/>
                <a:gd name="connsiteY10" fmla="*/ 4000 h 10000"/>
                <a:gd name="connsiteX11" fmla="*/ 9861 w 9889"/>
                <a:gd name="connsiteY11" fmla="*/ 4032 h 10000"/>
                <a:gd name="connsiteX12" fmla="*/ 9861 w 9889"/>
                <a:gd name="connsiteY12" fmla="*/ 4161 h 10000"/>
                <a:gd name="connsiteX13" fmla="*/ 9861 w 9889"/>
                <a:gd name="connsiteY13" fmla="*/ 4258 h 10000"/>
                <a:gd name="connsiteX14" fmla="*/ 9805 w 9889"/>
                <a:gd name="connsiteY14" fmla="*/ 4290 h 10000"/>
                <a:gd name="connsiteX15" fmla="*/ 9805 w 9889"/>
                <a:gd name="connsiteY15" fmla="*/ 4290 h 10000"/>
                <a:gd name="connsiteX16" fmla="*/ 9778 w 9889"/>
                <a:gd name="connsiteY16" fmla="*/ 4290 h 10000"/>
                <a:gd name="connsiteX17" fmla="*/ 9750 w 9889"/>
                <a:gd name="connsiteY17" fmla="*/ 4290 h 10000"/>
                <a:gd name="connsiteX18" fmla="*/ 9750 w 9889"/>
                <a:gd name="connsiteY18" fmla="*/ 4290 h 10000"/>
                <a:gd name="connsiteX19" fmla="*/ 9694 w 9889"/>
                <a:gd name="connsiteY19" fmla="*/ 4290 h 10000"/>
                <a:gd name="connsiteX20" fmla="*/ 9610 w 9889"/>
                <a:gd name="connsiteY20" fmla="*/ 4161 h 10000"/>
                <a:gd name="connsiteX21" fmla="*/ 9388 w 9889"/>
                <a:gd name="connsiteY21" fmla="*/ 3968 h 10000"/>
                <a:gd name="connsiteX22" fmla="*/ 9109 w 9889"/>
                <a:gd name="connsiteY22" fmla="*/ 3742 h 10000"/>
                <a:gd name="connsiteX23" fmla="*/ 8914 w 9889"/>
                <a:gd name="connsiteY23" fmla="*/ 3548 h 10000"/>
                <a:gd name="connsiteX24" fmla="*/ 8747 w 9889"/>
                <a:gd name="connsiteY24" fmla="*/ 3355 h 10000"/>
                <a:gd name="connsiteX25" fmla="*/ 8691 w 9889"/>
                <a:gd name="connsiteY25" fmla="*/ 3323 h 10000"/>
                <a:gd name="connsiteX26" fmla="*/ 7995 w 9889"/>
                <a:gd name="connsiteY26" fmla="*/ 4548 h 10000"/>
                <a:gd name="connsiteX27" fmla="*/ 7215 w 9889"/>
                <a:gd name="connsiteY27" fmla="*/ 5613 h 10000"/>
                <a:gd name="connsiteX28" fmla="*/ 6379 w 9889"/>
                <a:gd name="connsiteY28" fmla="*/ 6484 h 10000"/>
                <a:gd name="connsiteX29" fmla="*/ 5488 w 9889"/>
                <a:gd name="connsiteY29" fmla="*/ 7290 h 10000"/>
                <a:gd name="connsiteX30" fmla="*/ 4597 w 9889"/>
                <a:gd name="connsiteY30" fmla="*/ 7968 h 10000"/>
                <a:gd name="connsiteX31" fmla="*/ 3677 w 9889"/>
                <a:gd name="connsiteY31" fmla="*/ 8516 h 10000"/>
                <a:gd name="connsiteX32" fmla="*/ 2842 w 9889"/>
                <a:gd name="connsiteY32" fmla="*/ 8968 h 10000"/>
                <a:gd name="connsiteX33" fmla="*/ 2062 w 9889"/>
                <a:gd name="connsiteY33" fmla="*/ 9323 h 10000"/>
                <a:gd name="connsiteX34" fmla="*/ 1365 w 9889"/>
                <a:gd name="connsiteY34" fmla="*/ 9613 h 10000"/>
                <a:gd name="connsiteX35" fmla="*/ 725 w 9889"/>
                <a:gd name="connsiteY35" fmla="*/ 9774 h 10000"/>
                <a:gd name="connsiteX36" fmla="*/ 307 w 9889"/>
                <a:gd name="connsiteY36" fmla="*/ 9903 h 10000"/>
                <a:gd name="connsiteX37" fmla="*/ 0 w 9889"/>
                <a:gd name="connsiteY37" fmla="*/ 10000 h 10000"/>
                <a:gd name="connsiteX38" fmla="*/ 1254 w 9889"/>
                <a:gd name="connsiteY38" fmla="*/ 9355 h 10000"/>
                <a:gd name="connsiteX39" fmla="*/ 2424 w 9889"/>
                <a:gd name="connsiteY39" fmla="*/ 8613 h 10000"/>
                <a:gd name="connsiteX40" fmla="*/ 3427 w 9889"/>
                <a:gd name="connsiteY40" fmla="*/ 7839 h 10000"/>
                <a:gd name="connsiteX41" fmla="*/ 4318 w 9889"/>
                <a:gd name="connsiteY41" fmla="*/ 7000 h 10000"/>
                <a:gd name="connsiteX42" fmla="*/ 5042 w 9889"/>
                <a:gd name="connsiteY42" fmla="*/ 6194 h 10000"/>
                <a:gd name="connsiteX43" fmla="*/ 5655 w 9889"/>
                <a:gd name="connsiteY43" fmla="*/ 5387 h 10000"/>
                <a:gd name="connsiteX44" fmla="*/ 6156 w 9889"/>
                <a:gd name="connsiteY44" fmla="*/ 4645 h 10000"/>
                <a:gd name="connsiteX45" fmla="*/ 6574 w 9889"/>
                <a:gd name="connsiteY45" fmla="*/ 3968 h 10000"/>
                <a:gd name="connsiteX46" fmla="*/ 6853 w 9889"/>
                <a:gd name="connsiteY46" fmla="*/ 3323 h 10000"/>
                <a:gd name="connsiteX47" fmla="*/ 7076 w 9889"/>
                <a:gd name="connsiteY47" fmla="*/ 2806 h 10000"/>
                <a:gd name="connsiteX48" fmla="*/ 7215 w 9889"/>
                <a:gd name="connsiteY48" fmla="*/ 2387 h 10000"/>
                <a:gd name="connsiteX49" fmla="*/ 7298 w 9889"/>
                <a:gd name="connsiteY49" fmla="*/ 2129 h 10000"/>
                <a:gd name="connsiteX50" fmla="*/ 7298 w 9889"/>
                <a:gd name="connsiteY50" fmla="*/ 2065 h 10000"/>
                <a:gd name="connsiteX51" fmla="*/ 7298 w 9889"/>
                <a:gd name="connsiteY51" fmla="*/ 2065 h 10000"/>
                <a:gd name="connsiteX52" fmla="*/ 7298 w 9889"/>
                <a:gd name="connsiteY52" fmla="*/ 2065 h 10000"/>
                <a:gd name="connsiteX53" fmla="*/ 6351 w 9889"/>
                <a:gd name="connsiteY53" fmla="*/ 1161 h 10000"/>
                <a:gd name="connsiteX54" fmla="*/ 6268 w 9889"/>
                <a:gd name="connsiteY54" fmla="*/ 1097 h 10000"/>
                <a:gd name="connsiteX55" fmla="*/ 6240 w 9889"/>
                <a:gd name="connsiteY55" fmla="*/ 1032 h 10000"/>
                <a:gd name="connsiteX56" fmla="*/ 6240 w 9889"/>
                <a:gd name="connsiteY56" fmla="*/ 1000 h 10000"/>
                <a:gd name="connsiteX57" fmla="*/ 6268 w 9889"/>
                <a:gd name="connsiteY57" fmla="*/ 968 h 10000"/>
                <a:gd name="connsiteX58" fmla="*/ 6324 w 9889"/>
                <a:gd name="connsiteY58" fmla="*/ 968 h 10000"/>
                <a:gd name="connsiteX59" fmla="*/ 6351 w 9889"/>
                <a:gd name="connsiteY59" fmla="*/ 903 h 10000"/>
                <a:gd name="connsiteX60" fmla="*/ 6379 w 9889"/>
                <a:gd name="connsiteY60" fmla="*/ 903 h 10000"/>
                <a:gd name="connsiteX61" fmla="*/ 6463 w 9889"/>
                <a:gd name="connsiteY61" fmla="*/ 903 h 10000"/>
                <a:gd name="connsiteX62" fmla="*/ 6574 w 9889"/>
                <a:gd name="connsiteY62" fmla="*/ 871 h 10000"/>
                <a:gd name="connsiteX63" fmla="*/ 6630 w 9889"/>
                <a:gd name="connsiteY63" fmla="*/ 871 h 10000"/>
                <a:gd name="connsiteX64" fmla="*/ 7076 w 9889"/>
                <a:gd name="connsiteY64" fmla="*/ 742 h 10000"/>
                <a:gd name="connsiteX65" fmla="*/ 7549 w 9889"/>
                <a:gd name="connsiteY65" fmla="*/ 613 h 10000"/>
                <a:gd name="connsiteX66" fmla="*/ 8106 w 9889"/>
                <a:gd name="connsiteY66" fmla="*/ 452 h 10000"/>
                <a:gd name="connsiteX67" fmla="*/ 8636 w 9889"/>
                <a:gd name="connsiteY67" fmla="*/ 323 h 10000"/>
                <a:gd name="connsiteX68" fmla="*/ 9109 w 9889"/>
                <a:gd name="connsiteY68" fmla="*/ 194 h 10000"/>
                <a:gd name="connsiteX69" fmla="*/ 9499 w 9889"/>
                <a:gd name="connsiteY69" fmla="*/ 65 h 10000"/>
                <a:gd name="connsiteX70" fmla="*/ 9778 w 9889"/>
                <a:gd name="connsiteY70" fmla="*/ 0 h 10000"/>
                <a:gd name="connsiteX71" fmla="*/ 9861 w 9889"/>
                <a:gd name="connsiteY71" fmla="*/ 0 h 10000"/>
                <a:gd name="connsiteX0" fmla="*/ 9972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32 h 10000"/>
                <a:gd name="connsiteX3" fmla="*/ 10000 w 10000"/>
                <a:gd name="connsiteY3" fmla="*/ 129 h 10000"/>
                <a:gd name="connsiteX4" fmla="*/ 10000 w 10000"/>
                <a:gd name="connsiteY4" fmla="*/ 452 h 10000"/>
                <a:gd name="connsiteX5" fmla="*/ 10000 w 10000"/>
                <a:gd name="connsiteY5" fmla="*/ 968 h 10000"/>
                <a:gd name="connsiteX6" fmla="*/ 10000 w 10000"/>
                <a:gd name="connsiteY6" fmla="*/ 1548 h 10000"/>
                <a:gd name="connsiteX7" fmla="*/ 9972 w 10000"/>
                <a:gd name="connsiteY7" fmla="*/ 2194 h 10000"/>
                <a:gd name="connsiteX8" fmla="*/ 9972 w 10000"/>
                <a:gd name="connsiteY8" fmla="*/ 2871 h 10000"/>
                <a:gd name="connsiteX9" fmla="*/ 9972 w 10000"/>
                <a:gd name="connsiteY9" fmla="*/ 3484 h 10000"/>
                <a:gd name="connsiteX10" fmla="*/ 9972 w 10000"/>
                <a:gd name="connsiteY10" fmla="*/ 4000 h 10000"/>
                <a:gd name="connsiteX11" fmla="*/ 9972 w 10000"/>
                <a:gd name="connsiteY11" fmla="*/ 4032 h 10000"/>
                <a:gd name="connsiteX12" fmla="*/ 9972 w 10000"/>
                <a:gd name="connsiteY12" fmla="*/ 4161 h 10000"/>
                <a:gd name="connsiteX13" fmla="*/ 9972 w 10000"/>
                <a:gd name="connsiteY13" fmla="*/ 4258 h 10000"/>
                <a:gd name="connsiteX14" fmla="*/ 9915 w 10000"/>
                <a:gd name="connsiteY14" fmla="*/ 4290 h 10000"/>
                <a:gd name="connsiteX15" fmla="*/ 9915 w 10000"/>
                <a:gd name="connsiteY15" fmla="*/ 4290 h 10000"/>
                <a:gd name="connsiteX16" fmla="*/ 9888 w 10000"/>
                <a:gd name="connsiteY16" fmla="*/ 4290 h 10000"/>
                <a:gd name="connsiteX17" fmla="*/ 9859 w 10000"/>
                <a:gd name="connsiteY17" fmla="*/ 4290 h 10000"/>
                <a:gd name="connsiteX18" fmla="*/ 9859 w 10000"/>
                <a:gd name="connsiteY18" fmla="*/ 4290 h 10000"/>
                <a:gd name="connsiteX19" fmla="*/ 9803 w 10000"/>
                <a:gd name="connsiteY19" fmla="*/ 4290 h 10000"/>
                <a:gd name="connsiteX20" fmla="*/ 9718 w 10000"/>
                <a:gd name="connsiteY20" fmla="*/ 4161 h 10000"/>
                <a:gd name="connsiteX21" fmla="*/ 9493 w 10000"/>
                <a:gd name="connsiteY21" fmla="*/ 3968 h 10000"/>
                <a:gd name="connsiteX22" fmla="*/ 9211 w 10000"/>
                <a:gd name="connsiteY22" fmla="*/ 3742 h 10000"/>
                <a:gd name="connsiteX23" fmla="*/ 9014 w 10000"/>
                <a:gd name="connsiteY23" fmla="*/ 3548 h 10000"/>
                <a:gd name="connsiteX24" fmla="*/ 8845 w 10000"/>
                <a:gd name="connsiteY24" fmla="*/ 3355 h 10000"/>
                <a:gd name="connsiteX25" fmla="*/ 8789 w 10000"/>
                <a:gd name="connsiteY25" fmla="*/ 3323 h 10000"/>
                <a:gd name="connsiteX26" fmla="*/ 8085 w 10000"/>
                <a:gd name="connsiteY26" fmla="*/ 4548 h 10000"/>
                <a:gd name="connsiteX27" fmla="*/ 7296 w 10000"/>
                <a:gd name="connsiteY27" fmla="*/ 5613 h 10000"/>
                <a:gd name="connsiteX28" fmla="*/ 6451 w 10000"/>
                <a:gd name="connsiteY28" fmla="*/ 6484 h 10000"/>
                <a:gd name="connsiteX29" fmla="*/ 5550 w 10000"/>
                <a:gd name="connsiteY29" fmla="*/ 7290 h 10000"/>
                <a:gd name="connsiteX30" fmla="*/ 4649 w 10000"/>
                <a:gd name="connsiteY30" fmla="*/ 7968 h 10000"/>
                <a:gd name="connsiteX31" fmla="*/ 3718 w 10000"/>
                <a:gd name="connsiteY31" fmla="*/ 8516 h 10000"/>
                <a:gd name="connsiteX32" fmla="*/ 2874 w 10000"/>
                <a:gd name="connsiteY32" fmla="*/ 8968 h 10000"/>
                <a:gd name="connsiteX33" fmla="*/ 2085 w 10000"/>
                <a:gd name="connsiteY33" fmla="*/ 9323 h 10000"/>
                <a:gd name="connsiteX34" fmla="*/ 1380 w 10000"/>
                <a:gd name="connsiteY34" fmla="*/ 9613 h 10000"/>
                <a:gd name="connsiteX35" fmla="*/ 733 w 10000"/>
                <a:gd name="connsiteY35" fmla="*/ 9774 h 10000"/>
                <a:gd name="connsiteX36" fmla="*/ 310 w 10000"/>
                <a:gd name="connsiteY36" fmla="*/ 9903 h 10000"/>
                <a:gd name="connsiteX37" fmla="*/ 0 w 10000"/>
                <a:gd name="connsiteY37" fmla="*/ 10000 h 10000"/>
                <a:gd name="connsiteX38" fmla="*/ 2451 w 10000"/>
                <a:gd name="connsiteY38" fmla="*/ 8613 h 10000"/>
                <a:gd name="connsiteX39" fmla="*/ 3465 w 10000"/>
                <a:gd name="connsiteY39" fmla="*/ 7839 h 10000"/>
                <a:gd name="connsiteX40" fmla="*/ 4366 w 10000"/>
                <a:gd name="connsiteY40" fmla="*/ 7000 h 10000"/>
                <a:gd name="connsiteX41" fmla="*/ 5099 w 10000"/>
                <a:gd name="connsiteY41" fmla="*/ 6194 h 10000"/>
                <a:gd name="connsiteX42" fmla="*/ 5718 w 10000"/>
                <a:gd name="connsiteY42" fmla="*/ 5387 h 10000"/>
                <a:gd name="connsiteX43" fmla="*/ 6225 w 10000"/>
                <a:gd name="connsiteY43" fmla="*/ 4645 h 10000"/>
                <a:gd name="connsiteX44" fmla="*/ 6648 w 10000"/>
                <a:gd name="connsiteY44" fmla="*/ 3968 h 10000"/>
                <a:gd name="connsiteX45" fmla="*/ 6930 w 10000"/>
                <a:gd name="connsiteY45" fmla="*/ 3323 h 10000"/>
                <a:gd name="connsiteX46" fmla="*/ 7155 w 10000"/>
                <a:gd name="connsiteY46" fmla="*/ 2806 h 10000"/>
                <a:gd name="connsiteX47" fmla="*/ 7296 w 10000"/>
                <a:gd name="connsiteY47" fmla="*/ 2387 h 10000"/>
                <a:gd name="connsiteX48" fmla="*/ 7380 w 10000"/>
                <a:gd name="connsiteY48" fmla="*/ 2129 h 10000"/>
                <a:gd name="connsiteX49" fmla="*/ 7380 w 10000"/>
                <a:gd name="connsiteY49" fmla="*/ 2065 h 10000"/>
                <a:gd name="connsiteX50" fmla="*/ 7380 w 10000"/>
                <a:gd name="connsiteY50" fmla="*/ 2065 h 10000"/>
                <a:gd name="connsiteX51" fmla="*/ 7380 w 10000"/>
                <a:gd name="connsiteY51" fmla="*/ 2065 h 10000"/>
                <a:gd name="connsiteX52" fmla="*/ 6422 w 10000"/>
                <a:gd name="connsiteY52" fmla="*/ 1161 h 10000"/>
                <a:gd name="connsiteX53" fmla="*/ 6338 w 10000"/>
                <a:gd name="connsiteY53" fmla="*/ 1097 h 10000"/>
                <a:gd name="connsiteX54" fmla="*/ 6310 w 10000"/>
                <a:gd name="connsiteY54" fmla="*/ 1032 h 10000"/>
                <a:gd name="connsiteX55" fmla="*/ 6310 w 10000"/>
                <a:gd name="connsiteY55" fmla="*/ 1000 h 10000"/>
                <a:gd name="connsiteX56" fmla="*/ 6338 w 10000"/>
                <a:gd name="connsiteY56" fmla="*/ 968 h 10000"/>
                <a:gd name="connsiteX57" fmla="*/ 6395 w 10000"/>
                <a:gd name="connsiteY57" fmla="*/ 968 h 10000"/>
                <a:gd name="connsiteX58" fmla="*/ 6422 w 10000"/>
                <a:gd name="connsiteY58" fmla="*/ 903 h 10000"/>
                <a:gd name="connsiteX59" fmla="*/ 6451 w 10000"/>
                <a:gd name="connsiteY59" fmla="*/ 903 h 10000"/>
                <a:gd name="connsiteX60" fmla="*/ 6536 w 10000"/>
                <a:gd name="connsiteY60" fmla="*/ 903 h 10000"/>
                <a:gd name="connsiteX61" fmla="*/ 6648 w 10000"/>
                <a:gd name="connsiteY61" fmla="*/ 871 h 10000"/>
                <a:gd name="connsiteX62" fmla="*/ 6704 w 10000"/>
                <a:gd name="connsiteY62" fmla="*/ 871 h 10000"/>
                <a:gd name="connsiteX63" fmla="*/ 7155 w 10000"/>
                <a:gd name="connsiteY63" fmla="*/ 742 h 10000"/>
                <a:gd name="connsiteX64" fmla="*/ 7634 w 10000"/>
                <a:gd name="connsiteY64" fmla="*/ 613 h 10000"/>
                <a:gd name="connsiteX65" fmla="*/ 8197 w 10000"/>
                <a:gd name="connsiteY65" fmla="*/ 452 h 10000"/>
                <a:gd name="connsiteX66" fmla="*/ 8733 w 10000"/>
                <a:gd name="connsiteY66" fmla="*/ 323 h 10000"/>
                <a:gd name="connsiteX67" fmla="*/ 9211 w 10000"/>
                <a:gd name="connsiteY67" fmla="*/ 194 h 10000"/>
                <a:gd name="connsiteX68" fmla="*/ 9606 w 10000"/>
                <a:gd name="connsiteY68" fmla="*/ 65 h 10000"/>
                <a:gd name="connsiteX69" fmla="*/ 9888 w 10000"/>
                <a:gd name="connsiteY69" fmla="*/ 0 h 10000"/>
                <a:gd name="connsiteX70" fmla="*/ 9972 w 10000"/>
                <a:gd name="connsiteY70" fmla="*/ 0 h 10000"/>
                <a:gd name="connsiteX0" fmla="*/ 9972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32 h 10000"/>
                <a:gd name="connsiteX3" fmla="*/ 10000 w 10000"/>
                <a:gd name="connsiteY3" fmla="*/ 129 h 10000"/>
                <a:gd name="connsiteX4" fmla="*/ 10000 w 10000"/>
                <a:gd name="connsiteY4" fmla="*/ 452 h 10000"/>
                <a:gd name="connsiteX5" fmla="*/ 10000 w 10000"/>
                <a:gd name="connsiteY5" fmla="*/ 968 h 10000"/>
                <a:gd name="connsiteX6" fmla="*/ 10000 w 10000"/>
                <a:gd name="connsiteY6" fmla="*/ 1548 h 10000"/>
                <a:gd name="connsiteX7" fmla="*/ 9972 w 10000"/>
                <a:gd name="connsiteY7" fmla="*/ 2194 h 10000"/>
                <a:gd name="connsiteX8" fmla="*/ 9972 w 10000"/>
                <a:gd name="connsiteY8" fmla="*/ 2871 h 10000"/>
                <a:gd name="connsiteX9" fmla="*/ 9972 w 10000"/>
                <a:gd name="connsiteY9" fmla="*/ 3484 h 10000"/>
                <a:gd name="connsiteX10" fmla="*/ 9972 w 10000"/>
                <a:gd name="connsiteY10" fmla="*/ 4000 h 10000"/>
                <a:gd name="connsiteX11" fmla="*/ 9972 w 10000"/>
                <a:gd name="connsiteY11" fmla="*/ 4032 h 10000"/>
                <a:gd name="connsiteX12" fmla="*/ 9972 w 10000"/>
                <a:gd name="connsiteY12" fmla="*/ 4161 h 10000"/>
                <a:gd name="connsiteX13" fmla="*/ 9972 w 10000"/>
                <a:gd name="connsiteY13" fmla="*/ 4258 h 10000"/>
                <a:gd name="connsiteX14" fmla="*/ 9915 w 10000"/>
                <a:gd name="connsiteY14" fmla="*/ 4290 h 10000"/>
                <a:gd name="connsiteX15" fmla="*/ 9915 w 10000"/>
                <a:gd name="connsiteY15" fmla="*/ 4290 h 10000"/>
                <a:gd name="connsiteX16" fmla="*/ 9888 w 10000"/>
                <a:gd name="connsiteY16" fmla="*/ 4290 h 10000"/>
                <a:gd name="connsiteX17" fmla="*/ 9859 w 10000"/>
                <a:gd name="connsiteY17" fmla="*/ 4290 h 10000"/>
                <a:gd name="connsiteX18" fmla="*/ 9859 w 10000"/>
                <a:gd name="connsiteY18" fmla="*/ 4290 h 10000"/>
                <a:gd name="connsiteX19" fmla="*/ 9803 w 10000"/>
                <a:gd name="connsiteY19" fmla="*/ 4290 h 10000"/>
                <a:gd name="connsiteX20" fmla="*/ 9718 w 10000"/>
                <a:gd name="connsiteY20" fmla="*/ 4161 h 10000"/>
                <a:gd name="connsiteX21" fmla="*/ 9493 w 10000"/>
                <a:gd name="connsiteY21" fmla="*/ 3968 h 10000"/>
                <a:gd name="connsiteX22" fmla="*/ 9211 w 10000"/>
                <a:gd name="connsiteY22" fmla="*/ 3742 h 10000"/>
                <a:gd name="connsiteX23" fmla="*/ 9014 w 10000"/>
                <a:gd name="connsiteY23" fmla="*/ 3548 h 10000"/>
                <a:gd name="connsiteX24" fmla="*/ 8845 w 10000"/>
                <a:gd name="connsiteY24" fmla="*/ 3355 h 10000"/>
                <a:gd name="connsiteX25" fmla="*/ 8789 w 10000"/>
                <a:gd name="connsiteY25" fmla="*/ 3323 h 10000"/>
                <a:gd name="connsiteX26" fmla="*/ 8085 w 10000"/>
                <a:gd name="connsiteY26" fmla="*/ 4548 h 10000"/>
                <a:gd name="connsiteX27" fmla="*/ 7296 w 10000"/>
                <a:gd name="connsiteY27" fmla="*/ 5613 h 10000"/>
                <a:gd name="connsiteX28" fmla="*/ 6451 w 10000"/>
                <a:gd name="connsiteY28" fmla="*/ 6484 h 10000"/>
                <a:gd name="connsiteX29" fmla="*/ 5550 w 10000"/>
                <a:gd name="connsiteY29" fmla="*/ 7290 h 10000"/>
                <a:gd name="connsiteX30" fmla="*/ 4649 w 10000"/>
                <a:gd name="connsiteY30" fmla="*/ 7968 h 10000"/>
                <a:gd name="connsiteX31" fmla="*/ 3718 w 10000"/>
                <a:gd name="connsiteY31" fmla="*/ 8516 h 10000"/>
                <a:gd name="connsiteX32" fmla="*/ 2874 w 10000"/>
                <a:gd name="connsiteY32" fmla="*/ 8968 h 10000"/>
                <a:gd name="connsiteX33" fmla="*/ 2085 w 10000"/>
                <a:gd name="connsiteY33" fmla="*/ 9323 h 10000"/>
                <a:gd name="connsiteX34" fmla="*/ 1380 w 10000"/>
                <a:gd name="connsiteY34" fmla="*/ 9613 h 10000"/>
                <a:gd name="connsiteX35" fmla="*/ 733 w 10000"/>
                <a:gd name="connsiteY35" fmla="*/ 9774 h 10000"/>
                <a:gd name="connsiteX36" fmla="*/ 310 w 10000"/>
                <a:gd name="connsiteY36" fmla="*/ 9903 h 10000"/>
                <a:gd name="connsiteX37" fmla="*/ 0 w 10000"/>
                <a:gd name="connsiteY37" fmla="*/ 10000 h 10000"/>
                <a:gd name="connsiteX38" fmla="*/ 3465 w 10000"/>
                <a:gd name="connsiteY38" fmla="*/ 7839 h 10000"/>
                <a:gd name="connsiteX39" fmla="*/ 4366 w 10000"/>
                <a:gd name="connsiteY39" fmla="*/ 7000 h 10000"/>
                <a:gd name="connsiteX40" fmla="*/ 5099 w 10000"/>
                <a:gd name="connsiteY40" fmla="*/ 6194 h 10000"/>
                <a:gd name="connsiteX41" fmla="*/ 5718 w 10000"/>
                <a:gd name="connsiteY41" fmla="*/ 5387 h 10000"/>
                <a:gd name="connsiteX42" fmla="*/ 6225 w 10000"/>
                <a:gd name="connsiteY42" fmla="*/ 4645 h 10000"/>
                <a:gd name="connsiteX43" fmla="*/ 6648 w 10000"/>
                <a:gd name="connsiteY43" fmla="*/ 3968 h 10000"/>
                <a:gd name="connsiteX44" fmla="*/ 6930 w 10000"/>
                <a:gd name="connsiteY44" fmla="*/ 3323 h 10000"/>
                <a:gd name="connsiteX45" fmla="*/ 7155 w 10000"/>
                <a:gd name="connsiteY45" fmla="*/ 2806 h 10000"/>
                <a:gd name="connsiteX46" fmla="*/ 7296 w 10000"/>
                <a:gd name="connsiteY46" fmla="*/ 2387 h 10000"/>
                <a:gd name="connsiteX47" fmla="*/ 7380 w 10000"/>
                <a:gd name="connsiteY47" fmla="*/ 2129 h 10000"/>
                <a:gd name="connsiteX48" fmla="*/ 7380 w 10000"/>
                <a:gd name="connsiteY48" fmla="*/ 2065 h 10000"/>
                <a:gd name="connsiteX49" fmla="*/ 7380 w 10000"/>
                <a:gd name="connsiteY49" fmla="*/ 2065 h 10000"/>
                <a:gd name="connsiteX50" fmla="*/ 7380 w 10000"/>
                <a:gd name="connsiteY50" fmla="*/ 2065 h 10000"/>
                <a:gd name="connsiteX51" fmla="*/ 6422 w 10000"/>
                <a:gd name="connsiteY51" fmla="*/ 1161 h 10000"/>
                <a:gd name="connsiteX52" fmla="*/ 6338 w 10000"/>
                <a:gd name="connsiteY52" fmla="*/ 1097 h 10000"/>
                <a:gd name="connsiteX53" fmla="*/ 6310 w 10000"/>
                <a:gd name="connsiteY53" fmla="*/ 1032 h 10000"/>
                <a:gd name="connsiteX54" fmla="*/ 6310 w 10000"/>
                <a:gd name="connsiteY54" fmla="*/ 1000 h 10000"/>
                <a:gd name="connsiteX55" fmla="*/ 6338 w 10000"/>
                <a:gd name="connsiteY55" fmla="*/ 968 h 10000"/>
                <a:gd name="connsiteX56" fmla="*/ 6395 w 10000"/>
                <a:gd name="connsiteY56" fmla="*/ 968 h 10000"/>
                <a:gd name="connsiteX57" fmla="*/ 6422 w 10000"/>
                <a:gd name="connsiteY57" fmla="*/ 903 h 10000"/>
                <a:gd name="connsiteX58" fmla="*/ 6451 w 10000"/>
                <a:gd name="connsiteY58" fmla="*/ 903 h 10000"/>
                <a:gd name="connsiteX59" fmla="*/ 6536 w 10000"/>
                <a:gd name="connsiteY59" fmla="*/ 903 h 10000"/>
                <a:gd name="connsiteX60" fmla="*/ 6648 w 10000"/>
                <a:gd name="connsiteY60" fmla="*/ 871 h 10000"/>
                <a:gd name="connsiteX61" fmla="*/ 6704 w 10000"/>
                <a:gd name="connsiteY61" fmla="*/ 871 h 10000"/>
                <a:gd name="connsiteX62" fmla="*/ 7155 w 10000"/>
                <a:gd name="connsiteY62" fmla="*/ 742 h 10000"/>
                <a:gd name="connsiteX63" fmla="*/ 7634 w 10000"/>
                <a:gd name="connsiteY63" fmla="*/ 613 h 10000"/>
                <a:gd name="connsiteX64" fmla="*/ 8197 w 10000"/>
                <a:gd name="connsiteY64" fmla="*/ 452 h 10000"/>
                <a:gd name="connsiteX65" fmla="*/ 8733 w 10000"/>
                <a:gd name="connsiteY65" fmla="*/ 323 h 10000"/>
                <a:gd name="connsiteX66" fmla="*/ 9211 w 10000"/>
                <a:gd name="connsiteY66" fmla="*/ 194 h 10000"/>
                <a:gd name="connsiteX67" fmla="*/ 9606 w 10000"/>
                <a:gd name="connsiteY67" fmla="*/ 65 h 10000"/>
                <a:gd name="connsiteX68" fmla="*/ 9888 w 10000"/>
                <a:gd name="connsiteY68" fmla="*/ 0 h 10000"/>
                <a:gd name="connsiteX69" fmla="*/ 9972 w 10000"/>
                <a:gd name="connsiteY69" fmla="*/ 0 h 10000"/>
                <a:gd name="connsiteX0" fmla="*/ 9972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32 h 10000"/>
                <a:gd name="connsiteX3" fmla="*/ 10000 w 10000"/>
                <a:gd name="connsiteY3" fmla="*/ 129 h 10000"/>
                <a:gd name="connsiteX4" fmla="*/ 10000 w 10000"/>
                <a:gd name="connsiteY4" fmla="*/ 452 h 10000"/>
                <a:gd name="connsiteX5" fmla="*/ 10000 w 10000"/>
                <a:gd name="connsiteY5" fmla="*/ 968 h 10000"/>
                <a:gd name="connsiteX6" fmla="*/ 10000 w 10000"/>
                <a:gd name="connsiteY6" fmla="*/ 1548 h 10000"/>
                <a:gd name="connsiteX7" fmla="*/ 9972 w 10000"/>
                <a:gd name="connsiteY7" fmla="*/ 2194 h 10000"/>
                <a:gd name="connsiteX8" fmla="*/ 9972 w 10000"/>
                <a:gd name="connsiteY8" fmla="*/ 2871 h 10000"/>
                <a:gd name="connsiteX9" fmla="*/ 9972 w 10000"/>
                <a:gd name="connsiteY9" fmla="*/ 3484 h 10000"/>
                <a:gd name="connsiteX10" fmla="*/ 9972 w 10000"/>
                <a:gd name="connsiteY10" fmla="*/ 4000 h 10000"/>
                <a:gd name="connsiteX11" fmla="*/ 9972 w 10000"/>
                <a:gd name="connsiteY11" fmla="*/ 4032 h 10000"/>
                <a:gd name="connsiteX12" fmla="*/ 9972 w 10000"/>
                <a:gd name="connsiteY12" fmla="*/ 4161 h 10000"/>
                <a:gd name="connsiteX13" fmla="*/ 9972 w 10000"/>
                <a:gd name="connsiteY13" fmla="*/ 4258 h 10000"/>
                <a:gd name="connsiteX14" fmla="*/ 9915 w 10000"/>
                <a:gd name="connsiteY14" fmla="*/ 4290 h 10000"/>
                <a:gd name="connsiteX15" fmla="*/ 9915 w 10000"/>
                <a:gd name="connsiteY15" fmla="*/ 4290 h 10000"/>
                <a:gd name="connsiteX16" fmla="*/ 9888 w 10000"/>
                <a:gd name="connsiteY16" fmla="*/ 4290 h 10000"/>
                <a:gd name="connsiteX17" fmla="*/ 9859 w 10000"/>
                <a:gd name="connsiteY17" fmla="*/ 4290 h 10000"/>
                <a:gd name="connsiteX18" fmla="*/ 9859 w 10000"/>
                <a:gd name="connsiteY18" fmla="*/ 4290 h 10000"/>
                <a:gd name="connsiteX19" fmla="*/ 9803 w 10000"/>
                <a:gd name="connsiteY19" fmla="*/ 4290 h 10000"/>
                <a:gd name="connsiteX20" fmla="*/ 9718 w 10000"/>
                <a:gd name="connsiteY20" fmla="*/ 4161 h 10000"/>
                <a:gd name="connsiteX21" fmla="*/ 9493 w 10000"/>
                <a:gd name="connsiteY21" fmla="*/ 3968 h 10000"/>
                <a:gd name="connsiteX22" fmla="*/ 9211 w 10000"/>
                <a:gd name="connsiteY22" fmla="*/ 3742 h 10000"/>
                <a:gd name="connsiteX23" fmla="*/ 9014 w 10000"/>
                <a:gd name="connsiteY23" fmla="*/ 3548 h 10000"/>
                <a:gd name="connsiteX24" fmla="*/ 8845 w 10000"/>
                <a:gd name="connsiteY24" fmla="*/ 3355 h 10000"/>
                <a:gd name="connsiteX25" fmla="*/ 8789 w 10000"/>
                <a:gd name="connsiteY25" fmla="*/ 3323 h 10000"/>
                <a:gd name="connsiteX26" fmla="*/ 8085 w 10000"/>
                <a:gd name="connsiteY26" fmla="*/ 4548 h 10000"/>
                <a:gd name="connsiteX27" fmla="*/ 7296 w 10000"/>
                <a:gd name="connsiteY27" fmla="*/ 5613 h 10000"/>
                <a:gd name="connsiteX28" fmla="*/ 6451 w 10000"/>
                <a:gd name="connsiteY28" fmla="*/ 6484 h 10000"/>
                <a:gd name="connsiteX29" fmla="*/ 5550 w 10000"/>
                <a:gd name="connsiteY29" fmla="*/ 7290 h 10000"/>
                <a:gd name="connsiteX30" fmla="*/ 4649 w 10000"/>
                <a:gd name="connsiteY30" fmla="*/ 7968 h 10000"/>
                <a:gd name="connsiteX31" fmla="*/ 3718 w 10000"/>
                <a:gd name="connsiteY31" fmla="*/ 8516 h 10000"/>
                <a:gd name="connsiteX32" fmla="*/ 2874 w 10000"/>
                <a:gd name="connsiteY32" fmla="*/ 8968 h 10000"/>
                <a:gd name="connsiteX33" fmla="*/ 2085 w 10000"/>
                <a:gd name="connsiteY33" fmla="*/ 9323 h 10000"/>
                <a:gd name="connsiteX34" fmla="*/ 1380 w 10000"/>
                <a:gd name="connsiteY34" fmla="*/ 9613 h 10000"/>
                <a:gd name="connsiteX35" fmla="*/ 733 w 10000"/>
                <a:gd name="connsiteY35" fmla="*/ 9774 h 10000"/>
                <a:gd name="connsiteX36" fmla="*/ 310 w 10000"/>
                <a:gd name="connsiteY36" fmla="*/ 9903 h 10000"/>
                <a:gd name="connsiteX37" fmla="*/ 0 w 10000"/>
                <a:gd name="connsiteY37" fmla="*/ 10000 h 10000"/>
                <a:gd name="connsiteX38" fmla="*/ 4366 w 10000"/>
                <a:gd name="connsiteY38" fmla="*/ 7000 h 10000"/>
                <a:gd name="connsiteX39" fmla="*/ 5099 w 10000"/>
                <a:gd name="connsiteY39" fmla="*/ 6194 h 10000"/>
                <a:gd name="connsiteX40" fmla="*/ 5718 w 10000"/>
                <a:gd name="connsiteY40" fmla="*/ 5387 h 10000"/>
                <a:gd name="connsiteX41" fmla="*/ 6225 w 10000"/>
                <a:gd name="connsiteY41" fmla="*/ 4645 h 10000"/>
                <a:gd name="connsiteX42" fmla="*/ 6648 w 10000"/>
                <a:gd name="connsiteY42" fmla="*/ 3968 h 10000"/>
                <a:gd name="connsiteX43" fmla="*/ 6930 w 10000"/>
                <a:gd name="connsiteY43" fmla="*/ 3323 h 10000"/>
                <a:gd name="connsiteX44" fmla="*/ 7155 w 10000"/>
                <a:gd name="connsiteY44" fmla="*/ 2806 h 10000"/>
                <a:gd name="connsiteX45" fmla="*/ 7296 w 10000"/>
                <a:gd name="connsiteY45" fmla="*/ 2387 h 10000"/>
                <a:gd name="connsiteX46" fmla="*/ 7380 w 10000"/>
                <a:gd name="connsiteY46" fmla="*/ 2129 h 10000"/>
                <a:gd name="connsiteX47" fmla="*/ 7380 w 10000"/>
                <a:gd name="connsiteY47" fmla="*/ 2065 h 10000"/>
                <a:gd name="connsiteX48" fmla="*/ 7380 w 10000"/>
                <a:gd name="connsiteY48" fmla="*/ 2065 h 10000"/>
                <a:gd name="connsiteX49" fmla="*/ 7380 w 10000"/>
                <a:gd name="connsiteY49" fmla="*/ 2065 h 10000"/>
                <a:gd name="connsiteX50" fmla="*/ 6422 w 10000"/>
                <a:gd name="connsiteY50" fmla="*/ 1161 h 10000"/>
                <a:gd name="connsiteX51" fmla="*/ 6338 w 10000"/>
                <a:gd name="connsiteY51" fmla="*/ 1097 h 10000"/>
                <a:gd name="connsiteX52" fmla="*/ 6310 w 10000"/>
                <a:gd name="connsiteY52" fmla="*/ 1032 h 10000"/>
                <a:gd name="connsiteX53" fmla="*/ 6310 w 10000"/>
                <a:gd name="connsiteY53" fmla="*/ 1000 h 10000"/>
                <a:gd name="connsiteX54" fmla="*/ 6338 w 10000"/>
                <a:gd name="connsiteY54" fmla="*/ 968 h 10000"/>
                <a:gd name="connsiteX55" fmla="*/ 6395 w 10000"/>
                <a:gd name="connsiteY55" fmla="*/ 968 h 10000"/>
                <a:gd name="connsiteX56" fmla="*/ 6422 w 10000"/>
                <a:gd name="connsiteY56" fmla="*/ 903 h 10000"/>
                <a:gd name="connsiteX57" fmla="*/ 6451 w 10000"/>
                <a:gd name="connsiteY57" fmla="*/ 903 h 10000"/>
                <a:gd name="connsiteX58" fmla="*/ 6536 w 10000"/>
                <a:gd name="connsiteY58" fmla="*/ 903 h 10000"/>
                <a:gd name="connsiteX59" fmla="*/ 6648 w 10000"/>
                <a:gd name="connsiteY59" fmla="*/ 871 h 10000"/>
                <a:gd name="connsiteX60" fmla="*/ 6704 w 10000"/>
                <a:gd name="connsiteY60" fmla="*/ 871 h 10000"/>
                <a:gd name="connsiteX61" fmla="*/ 7155 w 10000"/>
                <a:gd name="connsiteY61" fmla="*/ 742 h 10000"/>
                <a:gd name="connsiteX62" fmla="*/ 7634 w 10000"/>
                <a:gd name="connsiteY62" fmla="*/ 613 h 10000"/>
                <a:gd name="connsiteX63" fmla="*/ 8197 w 10000"/>
                <a:gd name="connsiteY63" fmla="*/ 452 h 10000"/>
                <a:gd name="connsiteX64" fmla="*/ 8733 w 10000"/>
                <a:gd name="connsiteY64" fmla="*/ 323 h 10000"/>
                <a:gd name="connsiteX65" fmla="*/ 9211 w 10000"/>
                <a:gd name="connsiteY65" fmla="*/ 194 h 10000"/>
                <a:gd name="connsiteX66" fmla="*/ 9606 w 10000"/>
                <a:gd name="connsiteY66" fmla="*/ 65 h 10000"/>
                <a:gd name="connsiteX67" fmla="*/ 9888 w 10000"/>
                <a:gd name="connsiteY67" fmla="*/ 0 h 10000"/>
                <a:gd name="connsiteX68" fmla="*/ 9972 w 10000"/>
                <a:gd name="connsiteY68" fmla="*/ 0 h 10000"/>
                <a:gd name="connsiteX0" fmla="*/ 9972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32 h 10000"/>
                <a:gd name="connsiteX3" fmla="*/ 10000 w 10000"/>
                <a:gd name="connsiteY3" fmla="*/ 129 h 10000"/>
                <a:gd name="connsiteX4" fmla="*/ 10000 w 10000"/>
                <a:gd name="connsiteY4" fmla="*/ 452 h 10000"/>
                <a:gd name="connsiteX5" fmla="*/ 10000 w 10000"/>
                <a:gd name="connsiteY5" fmla="*/ 968 h 10000"/>
                <a:gd name="connsiteX6" fmla="*/ 10000 w 10000"/>
                <a:gd name="connsiteY6" fmla="*/ 1548 h 10000"/>
                <a:gd name="connsiteX7" fmla="*/ 9972 w 10000"/>
                <a:gd name="connsiteY7" fmla="*/ 2194 h 10000"/>
                <a:gd name="connsiteX8" fmla="*/ 9972 w 10000"/>
                <a:gd name="connsiteY8" fmla="*/ 2871 h 10000"/>
                <a:gd name="connsiteX9" fmla="*/ 9972 w 10000"/>
                <a:gd name="connsiteY9" fmla="*/ 3484 h 10000"/>
                <a:gd name="connsiteX10" fmla="*/ 9972 w 10000"/>
                <a:gd name="connsiteY10" fmla="*/ 4000 h 10000"/>
                <a:gd name="connsiteX11" fmla="*/ 9972 w 10000"/>
                <a:gd name="connsiteY11" fmla="*/ 4032 h 10000"/>
                <a:gd name="connsiteX12" fmla="*/ 9972 w 10000"/>
                <a:gd name="connsiteY12" fmla="*/ 4161 h 10000"/>
                <a:gd name="connsiteX13" fmla="*/ 9972 w 10000"/>
                <a:gd name="connsiteY13" fmla="*/ 4258 h 10000"/>
                <a:gd name="connsiteX14" fmla="*/ 9915 w 10000"/>
                <a:gd name="connsiteY14" fmla="*/ 4290 h 10000"/>
                <a:gd name="connsiteX15" fmla="*/ 9915 w 10000"/>
                <a:gd name="connsiteY15" fmla="*/ 4290 h 10000"/>
                <a:gd name="connsiteX16" fmla="*/ 9888 w 10000"/>
                <a:gd name="connsiteY16" fmla="*/ 4290 h 10000"/>
                <a:gd name="connsiteX17" fmla="*/ 9859 w 10000"/>
                <a:gd name="connsiteY17" fmla="*/ 4290 h 10000"/>
                <a:gd name="connsiteX18" fmla="*/ 9859 w 10000"/>
                <a:gd name="connsiteY18" fmla="*/ 4290 h 10000"/>
                <a:gd name="connsiteX19" fmla="*/ 9803 w 10000"/>
                <a:gd name="connsiteY19" fmla="*/ 4290 h 10000"/>
                <a:gd name="connsiteX20" fmla="*/ 9718 w 10000"/>
                <a:gd name="connsiteY20" fmla="*/ 4161 h 10000"/>
                <a:gd name="connsiteX21" fmla="*/ 9493 w 10000"/>
                <a:gd name="connsiteY21" fmla="*/ 3968 h 10000"/>
                <a:gd name="connsiteX22" fmla="*/ 9211 w 10000"/>
                <a:gd name="connsiteY22" fmla="*/ 3742 h 10000"/>
                <a:gd name="connsiteX23" fmla="*/ 9014 w 10000"/>
                <a:gd name="connsiteY23" fmla="*/ 3548 h 10000"/>
                <a:gd name="connsiteX24" fmla="*/ 8845 w 10000"/>
                <a:gd name="connsiteY24" fmla="*/ 3355 h 10000"/>
                <a:gd name="connsiteX25" fmla="*/ 8789 w 10000"/>
                <a:gd name="connsiteY25" fmla="*/ 3323 h 10000"/>
                <a:gd name="connsiteX26" fmla="*/ 8085 w 10000"/>
                <a:gd name="connsiteY26" fmla="*/ 4548 h 10000"/>
                <a:gd name="connsiteX27" fmla="*/ 7296 w 10000"/>
                <a:gd name="connsiteY27" fmla="*/ 5613 h 10000"/>
                <a:gd name="connsiteX28" fmla="*/ 6451 w 10000"/>
                <a:gd name="connsiteY28" fmla="*/ 6484 h 10000"/>
                <a:gd name="connsiteX29" fmla="*/ 5550 w 10000"/>
                <a:gd name="connsiteY29" fmla="*/ 7290 h 10000"/>
                <a:gd name="connsiteX30" fmla="*/ 4649 w 10000"/>
                <a:gd name="connsiteY30" fmla="*/ 7968 h 10000"/>
                <a:gd name="connsiteX31" fmla="*/ 3718 w 10000"/>
                <a:gd name="connsiteY31" fmla="*/ 8516 h 10000"/>
                <a:gd name="connsiteX32" fmla="*/ 2874 w 10000"/>
                <a:gd name="connsiteY32" fmla="*/ 8968 h 10000"/>
                <a:gd name="connsiteX33" fmla="*/ 2085 w 10000"/>
                <a:gd name="connsiteY33" fmla="*/ 9323 h 10000"/>
                <a:gd name="connsiteX34" fmla="*/ 1380 w 10000"/>
                <a:gd name="connsiteY34" fmla="*/ 9613 h 10000"/>
                <a:gd name="connsiteX35" fmla="*/ 733 w 10000"/>
                <a:gd name="connsiteY35" fmla="*/ 9774 h 10000"/>
                <a:gd name="connsiteX36" fmla="*/ 310 w 10000"/>
                <a:gd name="connsiteY36" fmla="*/ 9903 h 10000"/>
                <a:gd name="connsiteX37" fmla="*/ 0 w 10000"/>
                <a:gd name="connsiteY37" fmla="*/ 10000 h 10000"/>
                <a:gd name="connsiteX38" fmla="*/ 5099 w 10000"/>
                <a:gd name="connsiteY38" fmla="*/ 6194 h 10000"/>
                <a:gd name="connsiteX39" fmla="*/ 5718 w 10000"/>
                <a:gd name="connsiteY39" fmla="*/ 5387 h 10000"/>
                <a:gd name="connsiteX40" fmla="*/ 6225 w 10000"/>
                <a:gd name="connsiteY40" fmla="*/ 4645 h 10000"/>
                <a:gd name="connsiteX41" fmla="*/ 6648 w 10000"/>
                <a:gd name="connsiteY41" fmla="*/ 3968 h 10000"/>
                <a:gd name="connsiteX42" fmla="*/ 6930 w 10000"/>
                <a:gd name="connsiteY42" fmla="*/ 3323 h 10000"/>
                <a:gd name="connsiteX43" fmla="*/ 7155 w 10000"/>
                <a:gd name="connsiteY43" fmla="*/ 2806 h 10000"/>
                <a:gd name="connsiteX44" fmla="*/ 7296 w 10000"/>
                <a:gd name="connsiteY44" fmla="*/ 2387 h 10000"/>
                <a:gd name="connsiteX45" fmla="*/ 7380 w 10000"/>
                <a:gd name="connsiteY45" fmla="*/ 2129 h 10000"/>
                <a:gd name="connsiteX46" fmla="*/ 7380 w 10000"/>
                <a:gd name="connsiteY46" fmla="*/ 2065 h 10000"/>
                <a:gd name="connsiteX47" fmla="*/ 7380 w 10000"/>
                <a:gd name="connsiteY47" fmla="*/ 2065 h 10000"/>
                <a:gd name="connsiteX48" fmla="*/ 7380 w 10000"/>
                <a:gd name="connsiteY48" fmla="*/ 2065 h 10000"/>
                <a:gd name="connsiteX49" fmla="*/ 6422 w 10000"/>
                <a:gd name="connsiteY49" fmla="*/ 1161 h 10000"/>
                <a:gd name="connsiteX50" fmla="*/ 6338 w 10000"/>
                <a:gd name="connsiteY50" fmla="*/ 1097 h 10000"/>
                <a:gd name="connsiteX51" fmla="*/ 6310 w 10000"/>
                <a:gd name="connsiteY51" fmla="*/ 1032 h 10000"/>
                <a:gd name="connsiteX52" fmla="*/ 6310 w 10000"/>
                <a:gd name="connsiteY52" fmla="*/ 1000 h 10000"/>
                <a:gd name="connsiteX53" fmla="*/ 6338 w 10000"/>
                <a:gd name="connsiteY53" fmla="*/ 968 h 10000"/>
                <a:gd name="connsiteX54" fmla="*/ 6395 w 10000"/>
                <a:gd name="connsiteY54" fmla="*/ 968 h 10000"/>
                <a:gd name="connsiteX55" fmla="*/ 6422 w 10000"/>
                <a:gd name="connsiteY55" fmla="*/ 903 h 10000"/>
                <a:gd name="connsiteX56" fmla="*/ 6451 w 10000"/>
                <a:gd name="connsiteY56" fmla="*/ 903 h 10000"/>
                <a:gd name="connsiteX57" fmla="*/ 6536 w 10000"/>
                <a:gd name="connsiteY57" fmla="*/ 903 h 10000"/>
                <a:gd name="connsiteX58" fmla="*/ 6648 w 10000"/>
                <a:gd name="connsiteY58" fmla="*/ 871 h 10000"/>
                <a:gd name="connsiteX59" fmla="*/ 6704 w 10000"/>
                <a:gd name="connsiteY59" fmla="*/ 871 h 10000"/>
                <a:gd name="connsiteX60" fmla="*/ 7155 w 10000"/>
                <a:gd name="connsiteY60" fmla="*/ 742 h 10000"/>
                <a:gd name="connsiteX61" fmla="*/ 7634 w 10000"/>
                <a:gd name="connsiteY61" fmla="*/ 613 h 10000"/>
                <a:gd name="connsiteX62" fmla="*/ 8197 w 10000"/>
                <a:gd name="connsiteY62" fmla="*/ 452 h 10000"/>
                <a:gd name="connsiteX63" fmla="*/ 8733 w 10000"/>
                <a:gd name="connsiteY63" fmla="*/ 323 h 10000"/>
                <a:gd name="connsiteX64" fmla="*/ 9211 w 10000"/>
                <a:gd name="connsiteY64" fmla="*/ 194 h 10000"/>
                <a:gd name="connsiteX65" fmla="*/ 9606 w 10000"/>
                <a:gd name="connsiteY65" fmla="*/ 65 h 10000"/>
                <a:gd name="connsiteX66" fmla="*/ 9888 w 10000"/>
                <a:gd name="connsiteY66" fmla="*/ 0 h 10000"/>
                <a:gd name="connsiteX67" fmla="*/ 9972 w 10000"/>
                <a:gd name="connsiteY67" fmla="*/ 0 h 10000"/>
                <a:gd name="connsiteX0" fmla="*/ 9972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32 h 10000"/>
                <a:gd name="connsiteX3" fmla="*/ 10000 w 10000"/>
                <a:gd name="connsiteY3" fmla="*/ 129 h 10000"/>
                <a:gd name="connsiteX4" fmla="*/ 10000 w 10000"/>
                <a:gd name="connsiteY4" fmla="*/ 452 h 10000"/>
                <a:gd name="connsiteX5" fmla="*/ 10000 w 10000"/>
                <a:gd name="connsiteY5" fmla="*/ 968 h 10000"/>
                <a:gd name="connsiteX6" fmla="*/ 10000 w 10000"/>
                <a:gd name="connsiteY6" fmla="*/ 1548 h 10000"/>
                <a:gd name="connsiteX7" fmla="*/ 9972 w 10000"/>
                <a:gd name="connsiteY7" fmla="*/ 2194 h 10000"/>
                <a:gd name="connsiteX8" fmla="*/ 9972 w 10000"/>
                <a:gd name="connsiteY8" fmla="*/ 2871 h 10000"/>
                <a:gd name="connsiteX9" fmla="*/ 9972 w 10000"/>
                <a:gd name="connsiteY9" fmla="*/ 3484 h 10000"/>
                <a:gd name="connsiteX10" fmla="*/ 9972 w 10000"/>
                <a:gd name="connsiteY10" fmla="*/ 4000 h 10000"/>
                <a:gd name="connsiteX11" fmla="*/ 9972 w 10000"/>
                <a:gd name="connsiteY11" fmla="*/ 4032 h 10000"/>
                <a:gd name="connsiteX12" fmla="*/ 9972 w 10000"/>
                <a:gd name="connsiteY12" fmla="*/ 4161 h 10000"/>
                <a:gd name="connsiteX13" fmla="*/ 9972 w 10000"/>
                <a:gd name="connsiteY13" fmla="*/ 4258 h 10000"/>
                <a:gd name="connsiteX14" fmla="*/ 9915 w 10000"/>
                <a:gd name="connsiteY14" fmla="*/ 4290 h 10000"/>
                <a:gd name="connsiteX15" fmla="*/ 9915 w 10000"/>
                <a:gd name="connsiteY15" fmla="*/ 4290 h 10000"/>
                <a:gd name="connsiteX16" fmla="*/ 9888 w 10000"/>
                <a:gd name="connsiteY16" fmla="*/ 4290 h 10000"/>
                <a:gd name="connsiteX17" fmla="*/ 9859 w 10000"/>
                <a:gd name="connsiteY17" fmla="*/ 4290 h 10000"/>
                <a:gd name="connsiteX18" fmla="*/ 9859 w 10000"/>
                <a:gd name="connsiteY18" fmla="*/ 4290 h 10000"/>
                <a:gd name="connsiteX19" fmla="*/ 9803 w 10000"/>
                <a:gd name="connsiteY19" fmla="*/ 4290 h 10000"/>
                <a:gd name="connsiteX20" fmla="*/ 9718 w 10000"/>
                <a:gd name="connsiteY20" fmla="*/ 4161 h 10000"/>
                <a:gd name="connsiteX21" fmla="*/ 9493 w 10000"/>
                <a:gd name="connsiteY21" fmla="*/ 3968 h 10000"/>
                <a:gd name="connsiteX22" fmla="*/ 9211 w 10000"/>
                <a:gd name="connsiteY22" fmla="*/ 3742 h 10000"/>
                <a:gd name="connsiteX23" fmla="*/ 9014 w 10000"/>
                <a:gd name="connsiteY23" fmla="*/ 3548 h 10000"/>
                <a:gd name="connsiteX24" fmla="*/ 8845 w 10000"/>
                <a:gd name="connsiteY24" fmla="*/ 3355 h 10000"/>
                <a:gd name="connsiteX25" fmla="*/ 8789 w 10000"/>
                <a:gd name="connsiteY25" fmla="*/ 3323 h 10000"/>
                <a:gd name="connsiteX26" fmla="*/ 8085 w 10000"/>
                <a:gd name="connsiteY26" fmla="*/ 4548 h 10000"/>
                <a:gd name="connsiteX27" fmla="*/ 7296 w 10000"/>
                <a:gd name="connsiteY27" fmla="*/ 5613 h 10000"/>
                <a:gd name="connsiteX28" fmla="*/ 6451 w 10000"/>
                <a:gd name="connsiteY28" fmla="*/ 6484 h 10000"/>
                <a:gd name="connsiteX29" fmla="*/ 5550 w 10000"/>
                <a:gd name="connsiteY29" fmla="*/ 7290 h 10000"/>
                <a:gd name="connsiteX30" fmla="*/ 4649 w 10000"/>
                <a:gd name="connsiteY30" fmla="*/ 7968 h 10000"/>
                <a:gd name="connsiteX31" fmla="*/ 3718 w 10000"/>
                <a:gd name="connsiteY31" fmla="*/ 8516 h 10000"/>
                <a:gd name="connsiteX32" fmla="*/ 2874 w 10000"/>
                <a:gd name="connsiteY32" fmla="*/ 8968 h 10000"/>
                <a:gd name="connsiteX33" fmla="*/ 2085 w 10000"/>
                <a:gd name="connsiteY33" fmla="*/ 9323 h 10000"/>
                <a:gd name="connsiteX34" fmla="*/ 1380 w 10000"/>
                <a:gd name="connsiteY34" fmla="*/ 9613 h 10000"/>
                <a:gd name="connsiteX35" fmla="*/ 733 w 10000"/>
                <a:gd name="connsiteY35" fmla="*/ 9774 h 10000"/>
                <a:gd name="connsiteX36" fmla="*/ 310 w 10000"/>
                <a:gd name="connsiteY36" fmla="*/ 9903 h 10000"/>
                <a:gd name="connsiteX37" fmla="*/ 0 w 10000"/>
                <a:gd name="connsiteY37" fmla="*/ 10000 h 10000"/>
                <a:gd name="connsiteX38" fmla="*/ 5718 w 10000"/>
                <a:gd name="connsiteY38" fmla="*/ 5387 h 10000"/>
                <a:gd name="connsiteX39" fmla="*/ 6225 w 10000"/>
                <a:gd name="connsiteY39" fmla="*/ 4645 h 10000"/>
                <a:gd name="connsiteX40" fmla="*/ 6648 w 10000"/>
                <a:gd name="connsiteY40" fmla="*/ 3968 h 10000"/>
                <a:gd name="connsiteX41" fmla="*/ 6930 w 10000"/>
                <a:gd name="connsiteY41" fmla="*/ 3323 h 10000"/>
                <a:gd name="connsiteX42" fmla="*/ 7155 w 10000"/>
                <a:gd name="connsiteY42" fmla="*/ 2806 h 10000"/>
                <a:gd name="connsiteX43" fmla="*/ 7296 w 10000"/>
                <a:gd name="connsiteY43" fmla="*/ 2387 h 10000"/>
                <a:gd name="connsiteX44" fmla="*/ 7380 w 10000"/>
                <a:gd name="connsiteY44" fmla="*/ 2129 h 10000"/>
                <a:gd name="connsiteX45" fmla="*/ 7380 w 10000"/>
                <a:gd name="connsiteY45" fmla="*/ 2065 h 10000"/>
                <a:gd name="connsiteX46" fmla="*/ 7380 w 10000"/>
                <a:gd name="connsiteY46" fmla="*/ 2065 h 10000"/>
                <a:gd name="connsiteX47" fmla="*/ 7380 w 10000"/>
                <a:gd name="connsiteY47" fmla="*/ 2065 h 10000"/>
                <a:gd name="connsiteX48" fmla="*/ 6422 w 10000"/>
                <a:gd name="connsiteY48" fmla="*/ 1161 h 10000"/>
                <a:gd name="connsiteX49" fmla="*/ 6338 w 10000"/>
                <a:gd name="connsiteY49" fmla="*/ 1097 h 10000"/>
                <a:gd name="connsiteX50" fmla="*/ 6310 w 10000"/>
                <a:gd name="connsiteY50" fmla="*/ 1032 h 10000"/>
                <a:gd name="connsiteX51" fmla="*/ 6310 w 10000"/>
                <a:gd name="connsiteY51" fmla="*/ 1000 h 10000"/>
                <a:gd name="connsiteX52" fmla="*/ 6338 w 10000"/>
                <a:gd name="connsiteY52" fmla="*/ 968 h 10000"/>
                <a:gd name="connsiteX53" fmla="*/ 6395 w 10000"/>
                <a:gd name="connsiteY53" fmla="*/ 968 h 10000"/>
                <a:gd name="connsiteX54" fmla="*/ 6422 w 10000"/>
                <a:gd name="connsiteY54" fmla="*/ 903 h 10000"/>
                <a:gd name="connsiteX55" fmla="*/ 6451 w 10000"/>
                <a:gd name="connsiteY55" fmla="*/ 903 h 10000"/>
                <a:gd name="connsiteX56" fmla="*/ 6536 w 10000"/>
                <a:gd name="connsiteY56" fmla="*/ 903 h 10000"/>
                <a:gd name="connsiteX57" fmla="*/ 6648 w 10000"/>
                <a:gd name="connsiteY57" fmla="*/ 871 h 10000"/>
                <a:gd name="connsiteX58" fmla="*/ 6704 w 10000"/>
                <a:gd name="connsiteY58" fmla="*/ 871 h 10000"/>
                <a:gd name="connsiteX59" fmla="*/ 7155 w 10000"/>
                <a:gd name="connsiteY59" fmla="*/ 742 h 10000"/>
                <a:gd name="connsiteX60" fmla="*/ 7634 w 10000"/>
                <a:gd name="connsiteY60" fmla="*/ 613 h 10000"/>
                <a:gd name="connsiteX61" fmla="*/ 8197 w 10000"/>
                <a:gd name="connsiteY61" fmla="*/ 452 h 10000"/>
                <a:gd name="connsiteX62" fmla="*/ 8733 w 10000"/>
                <a:gd name="connsiteY62" fmla="*/ 323 h 10000"/>
                <a:gd name="connsiteX63" fmla="*/ 9211 w 10000"/>
                <a:gd name="connsiteY63" fmla="*/ 194 h 10000"/>
                <a:gd name="connsiteX64" fmla="*/ 9606 w 10000"/>
                <a:gd name="connsiteY64" fmla="*/ 65 h 10000"/>
                <a:gd name="connsiteX65" fmla="*/ 9888 w 10000"/>
                <a:gd name="connsiteY65" fmla="*/ 0 h 10000"/>
                <a:gd name="connsiteX66" fmla="*/ 9972 w 10000"/>
                <a:gd name="connsiteY66" fmla="*/ 0 h 10000"/>
                <a:gd name="connsiteX0" fmla="*/ 9972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32 h 10000"/>
                <a:gd name="connsiteX3" fmla="*/ 10000 w 10000"/>
                <a:gd name="connsiteY3" fmla="*/ 129 h 10000"/>
                <a:gd name="connsiteX4" fmla="*/ 10000 w 10000"/>
                <a:gd name="connsiteY4" fmla="*/ 452 h 10000"/>
                <a:gd name="connsiteX5" fmla="*/ 10000 w 10000"/>
                <a:gd name="connsiteY5" fmla="*/ 968 h 10000"/>
                <a:gd name="connsiteX6" fmla="*/ 10000 w 10000"/>
                <a:gd name="connsiteY6" fmla="*/ 1548 h 10000"/>
                <a:gd name="connsiteX7" fmla="*/ 9972 w 10000"/>
                <a:gd name="connsiteY7" fmla="*/ 2194 h 10000"/>
                <a:gd name="connsiteX8" fmla="*/ 9972 w 10000"/>
                <a:gd name="connsiteY8" fmla="*/ 2871 h 10000"/>
                <a:gd name="connsiteX9" fmla="*/ 9972 w 10000"/>
                <a:gd name="connsiteY9" fmla="*/ 3484 h 10000"/>
                <a:gd name="connsiteX10" fmla="*/ 9972 w 10000"/>
                <a:gd name="connsiteY10" fmla="*/ 4000 h 10000"/>
                <a:gd name="connsiteX11" fmla="*/ 9972 w 10000"/>
                <a:gd name="connsiteY11" fmla="*/ 4032 h 10000"/>
                <a:gd name="connsiteX12" fmla="*/ 9972 w 10000"/>
                <a:gd name="connsiteY12" fmla="*/ 4161 h 10000"/>
                <a:gd name="connsiteX13" fmla="*/ 9972 w 10000"/>
                <a:gd name="connsiteY13" fmla="*/ 4258 h 10000"/>
                <a:gd name="connsiteX14" fmla="*/ 9915 w 10000"/>
                <a:gd name="connsiteY14" fmla="*/ 4290 h 10000"/>
                <a:gd name="connsiteX15" fmla="*/ 9915 w 10000"/>
                <a:gd name="connsiteY15" fmla="*/ 4290 h 10000"/>
                <a:gd name="connsiteX16" fmla="*/ 9888 w 10000"/>
                <a:gd name="connsiteY16" fmla="*/ 4290 h 10000"/>
                <a:gd name="connsiteX17" fmla="*/ 9859 w 10000"/>
                <a:gd name="connsiteY17" fmla="*/ 4290 h 10000"/>
                <a:gd name="connsiteX18" fmla="*/ 9859 w 10000"/>
                <a:gd name="connsiteY18" fmla="*/ 4290 h 10000"/>
                <a:gd name="connsiteX19" fmla="*/ 9803 w 10000"/>
                <a:gd name="connsiteY19" fmla="*/ 4290 h 10000"/>
                <a:gd name="connsiteX20" fmla="*/ 9718 w 10000"/>
                <a:gd name="connsiteY20" fmla="*/ 4161 h 10000"/>
                <a:gd name="connsiteX21" fmla="*/ 9493 w 10000"/>
                <a:gd name="connsiteY21" fmla="*/ 3968 h 10000"/>
                <a:gd name="connsiteX22" fmla="*/ 9211 w 10000"/>
                <a:gd name="connsiteY22" fmla="*/ 3742 h 10000"/>
                <a:gd name="connsiteX23" fmla="*/ 9014 w 10000"/>
                <a:gd name="connsiteY23" fmla="*/ 3548 h 10000"/>
                <a:gd name="connsiteX24" fmla="*/ 8845 w 10000"/>
                <a:gd name="connsiteY24" fmla="*/ 3355 h 10000"/>
                <a:gd name="connsiteX25" fmla="*/ 8789 w 10000"/>
                <a:gd name="connsiteY25" fmla="*/ 3323 h 10000"/>
                <a:gd name="connsiteX26" fmla="*/ 8085 w 10000"/>
                <a:gd name="connsiteY26" fmla="*/ 4548 h 10000"/>
                <a:gd name="connsiteX27" fmla="*/ 7296 w 10000"/>
                <a:gd name="connsiteY27" fmla="*/ 5613 h 10000"/>
                <a:gd name="connsiteX28" fmla="*/ 6451 w 10000"/>
                <a:gd name="connsiteY28" fmla="*/ 6484 h 10000"/>
                <a:gd name="connsiteX29" fmla="*/ 5550 w 10000"/>
                <a:gd name="connsiteY29" fmla="*/ 7290 h 10000"/>
                <a:gd name="connsiteX30" fmla="*/ 4649 w 10000"/>
                <a:gd name="connsiteY30" fmla="*/ 7968 h 10000"/>
                <a:gd name="connsiteX31" fmla="*/ 3718 w 10000"/>
                <a:gd name="connsiteY31" fmla="*/ 8516 h 10000"/>
                <a:gd name="connsiteX32" fmla="*/ 2874 w 10000"/>
                <a:gd name="connsiteY32" fmla="*/ 8968 h 10000"/>
                <a:gd name="connsiteX33" fmla="*/ 2085 w 10000"/>
                <a:gd name="connsiteY33" fmla="*/ 9323 h 10000"/>
                <a:gd name="connsiteX34" fmla="*/ 1380 w 10000"/>
                <a:gd name="connsiteY34" fmla="*/ 9613 h 10000"/>
                <a:gd name="connsiteX35" fmla="*/ 733 w 10000"/>
                <a:gd name="connsiteY35" fmla="*/ 9774 h 10000"/>
                <a:gd name="connsiteX36" fmla="*/ 310 w 10000"/>
                <a:gd name="connsiteY36" fmla="*/ 9903 h 10000"/>
                <a:gd name="connsiteX37" fmla="*/ 0 w 10000"/>
                <a:gd name="connsiteY37" fmla="*/ 10000 h 10000"/>
                <a:gd name="connsiteX38" fmla="*/ 5718 w 10000"/>
                <a:gd name="connsiteY38" fmla="*/ 5387 h 10000"/>
                <a:gd name="connsiteX39" fmla="*/ 6225 w 10000"/>
                <a:gd name="connsiteY39" fmla="*/ 4645 h 10000"/>
                <a:gd name="connsiteX40" fmla="*/ 6648 w 10000"/>
                <a:gd name="connsiteY40" fmla="*/ 3968 h 10000"/>
                <a:gd name="connsiteX41" fmla="*/ 6930 w 10000"/>
                <a:gd name="connsiteY41" fmla="*/ 3323 h 10000"/>
                <a:gd name="connsiteX42" fmla="*/ 7155 w 10000"/>
                <a:gd name="connsiteY42" fmla="*/ 2806 h 10000"/>
                <a:gd name="connsiteX43" fmla="*/ 7296 w 10000"/>
                <a:gd name="connsiteY43" fmla="*/ 2387 h 10000"/>
                <a:gd name="connsiteX44" fmla="*/ 7380 w 10000"/>
                <a:gd name="connsiteY44" fmla="*/ 2129 h 10000"/>
                <a:gd name="connsiteX45" fmla="*/ 7380 w 10000"/>
                <a:gd name="connsiteY45" fmla="*/ 2065 h 10000"/>
                <a:gd name="connsiteX46" fmla="*/ 7380 w 10000"/>
                <a:gd name="connsiteY46" fmla="*/ 2065 h 10000"/>
                <a:gd name="connsiteX47" fmla="*/ 7380 w 10000"/>
                <a:gd name="connsiteY47" fmla="*/ 2065 h 10000"/>
                <a:gd name="connsiteX48" fmla="*/ 6422 w 10000"/>
                <a:gd name="connsiteY48" fmla="*/ 1161 h 10000"/>
                <a:gd name="connsiteX49" fmla="*/ 6338 w 10000"/>
                <a:gd name="connsiteY49" fmla="*/ 1097 h 10000"/>
                <a:gd name="connsiteX50" fmla="*/ 6310 w 10000"/>
                <a:gd name="connsiteY50" fmla="*/ 1032 h 10000"/>
                <a:gd name="connsiteX51" fmla="*/ 6310 w 10000"/>
                <a:gd name="connsiteY51" fmla="*/ 1000 h 10000"/>
                <a:gd name="connsiteX52" fmla="*/ 6338 w 10000"/>
                <a:gd name="connsiteY52" fmla="*/ 968 h 10000"/>
                <a:gd name="connsiteX53" fmla="*/ 6395 w 10000"/>
                <a:gd name="connsiteY53" fmla="*/ 968 h 10000"/>
                <a:gd name="connsiteX54" fmla="*/ 6422 w 10000"/>
                <a:gd name="connsiteY54" fmla="*/ 903 h 10000"/>
                <a:gd name="connsiteX55" fmla="*/ 6451 w 10000"/>
                <a:gd name="connsiteY55" fmla="*/ 903 h 10000"/>
                <a:gd name="connsiteX56" fmla="*/ 6536 w 10000"/>
                <a:gd name="connsiteY56" fmla="*/ 903 h 10000"/>
                <a:gd name="connsiteX57" fmla="*/ 6648 w 10000"/>
                <a:gd name="connsiteY57" fmla="*/ 871 h 10000"/>
                <a:gd name="connsiteX58" fmla="*/ 6704 w 10000"/>
                <a:gd name="connsiteY58" fmla="*/ 871 h 10000"/>
                <a:gd name="connsiteX59" fmla="*/ 7155 w 10000"/>
                <a:gd name="connsiteY59" fmla="*/ 742 h 10000"/>
                <a:gd name="connsiteX60" fmla="*/ 7634 w 10000"/>
                <a:gd name="connsiteY60" fmla="*/ 613 h 10000"/>
                <a:gd name="connsiteX61" fmla="*/ 8197 w 10000"/>
                <a:gd name="connsiteY61" fmla="*/ 452 h 10000"/>
                <a:gd name="connsiteX62" fmla="*/ 8733 w 10000"/>
                <a:gd name="connsiteY62" fmla="*/ 323 h 10000"/>
                <a:gd name="connsiteX63" fmla="*/ 9211 w 10000"/>
                <a:gd name="connsiteY63" fmla="*/ 194 h 10000"/>
                <a:gd name="connsiteX64" fmla="*/ 9606 w 10000"/>
                <a:gd name="connsiteY64" fmla="*/ 65 h 10000"/>
                <a:gd name="connsiteX65" fmla="*/ 9888 w 10000"/>
                <a:gd name="connsiteY65" fmla="*/ 0 h 10000"/>
                <a:gd name="connsiteX66" fmla="*/ 9972 w 10000"/>
                <a:gd name="connsiteY66" fmla="*/ 0 h 10000"/>
                <a:gd name="connsiteX0" fmla="*/ 9972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32 h 10000"/>
                <a:gd name="connsiteX3" fmla="*/ 10000 w 10000"/>
                <a:gd name="connsiteY3" fmla="*/ 129 h 10000"/>
                <a:gd name="connsiteX4" fmla="*/ 10000 w 10000"/>
                <a:gd name="connsiteY4" fmla="*/ 452 h 10000"/>
                <a:gd name="connsiteX5" fmla="*/ 10000 w 10000"/>
                <a:gd name="connsiteY5" fmla="*/ 968 h 10000"/>
                <a:gd name="connsiteX6" fmla="*/ 10000 w 10000"/>
                <a:gd name="connsiteY6" fmla="*/ 1548 h 10000"/>
                <a:gd name="connsiteX7" fmla="*/ 9972 w 10000"/>
                <a:gd name="connsiteY7" fmla="*/ 2194 h 10000"/>
                <a:gd name="connsiteX8" fmla="*/ 9972 w 10000"/>
                <a:gd name="connsiteY8" fmla="*/ 2871 h 10000"/>
                <a:gd name="connsiteX9" fmla="*/ 9972 w 10000"/>
                <a:gd name="connsiteY9" fmla="*/ 3484 h 10000"/>
                <a:gd name="connsiteX10" fmla="*/ 9972 w 10000"/>
                <a:gd name="connsiteY10" fmla="*/ 4000 h 10000"/>
                <a:gd name="connsiteX11" fmla="*/ 9972 w 10000"/>
                <a:gd name="connsiteY11" fmla="*/ 4032 h 10000"/>
                <a:gd name="connsiteX12" fmla="*/ 9972 w 10000"/>
                <a:gd name="connsiteY12" fmla="*/ 4161 h 10000"/>
                <a:gd name="connsiteX13" fmla="*/ 9972 w 10000"/>
                <a:gd name="connsiteY13" fmla="*/ 4258 h 10000"/>
                <a:gd name="connsiteX14" fmla="*/ 9915 w 10000"/>
                <a:gd name="connsiteY14" fmla="*/ 4290 h 10000"/>
                <a:gd name="connsiteX15" fmla="*/ 9915 w 10000"/>
                <a:gd name="connsiteY15" fmla="*/ 4290 h 10000"/>
                <a:gd name="connsiteX16" fmla="*/ 9888 w 10000"/>
                <a:gd name="connsiteY16" fmla="*/ 4290 h 10000"/>
                <a:gd name="connsiteX17" fmla="*/ 9859 w 10000"/>
                <a:gd name="connsiteY17" fmla="*/ 4290 h 10000"/>
                <a:gd name="connsiteX18" fmla="*/ 9859 w 10000"/>
                <a:gd name="connsiteY18" fmla="*/ 4290 h 10000"/>
                <a:gd name="connsiteX19" fmla="*/ 9803 w 10000"/>
                <a:gd name="connsiteY19" fmla="*/ 4290 h 10000"/>
                <a:gd name="connsiteX20" fmla="*/ 9718 w 10000"/>
                <a:gd name="connsiteY20" fmla="*/ 4161 h 10000"/>
                <a:gd name="connsiteX21" fmla="*/ 9493 w 10000"/>
                <a:gd name="connsiteY21" fmla="*/ 3968 h 10000"/>
                <a:gd name="connsiteX22" fmla="*/ 9211 w 10000"/>
                <a:gd name="connsiteY22" fmla="*/ 3742 h 10000"/>
                <a:gd name="connsiteX23" fmla="*/ 9014 w 10000"/>
                <a:gd name="connsiteY23" fmla="*/ 3548 h 10000"/>
                <a:gd name="connsiteX24" fmla="*/ 8845 w 10000"/>
                <a:gd name="connsiteY24" fmla="*/ 3355 h 10000"/>
                <a:gd name="connsiteX25" fmla="*/ 8789 w 10000"/>
                <a:gd name="connsiteY25" fmla="*/ 3323 h 10000"/>
                <a:gd name="connsiteX26" fmla="*/ 8085 w 10000"/>
                <a:gd name="connsiteY26" fmla="*/ 4548 h 10000"/>
                <a:gd name="connsiteX27" fmla="*/ 7296 w 10000"/>
                <a:gd name="connsiteY27" fmla="*/ 5613 h 10000"/>
                <a:gd name="connsiteX28" fmla="*/ 6451 w 10000"/>
                <a:gd name="connsiteY28" fmla="*/ 6484 h 10000"/>
                <a:gd name="connsiteX29" fmla="*/ 5550 w 10000"/>
                <a:gd name="connsiteY29" fmla="*/ 7290 h 10000"/>
                <a:gd name="connsiteX30" fmla="*/ 4649 w 10000"/>
                <a:gd name="connsiteY30" fmla="*/ 7968 h 10000"/>
                <a:gd name="connsiteX31" fmla="*/ 3718 w 10000"/>
                <a:gd name="connsiteY31" fmla="*/ 8516 h 10000"/>
                <a:gd name="connsiteX32" fmla="*/ 2874 w 10000"/>
                <a:gd name="connsiteY32" fmla="*/ 8968 h 10000"/>
                <a:gd name="connsiteX33" fmla="*/ 2085 w 10000"/>
                <a:gd name="connsiteY33" fmla="*/ 9323 h 10000"/>
                <a:gd name="connsiteX34" fmla="*/ 1380 w 10000"/>
                <a:gd name="connsiteY34" fmla="*/ 9613 h 10000"/>
                <a:gd name="connsiteX35" fmla="*/ 733 w 10000"/>
                <a:gd name="connsiteY35" fmla="*/ 9774 h 10000"/>
                <a:gd name="connsiteX36" fmla="*/ 310 w 10000"/>
                <a:gd name="connsiteY36" fmla="*/ 9903 h 10000"/>
                <a:gd name="connsiteX37" fmla="*/ 0 w 10000"/>
                <a:gd name="connsiteY37" fmla="*/ 10000 h 10000"/>
                <a:gd name="connsiteX38" fmla="*/ 5718 w 10000"/>
                <a:gd name="connsiteY38" fmla="*/ 5387 h 10000"/>
                <a:gd name="connsiteX39" fmla="*/ 6225 w 10000"/>
                <a:gd name="connsiteY39" fmla="*/ 4645 h 10000"/>
                <a:gd name="connsiteX40" fmla="*/ 6648 w 10000"/>
                <a:gd name="connsiteY40" fmla="*/ 3968 h 10000"/>
                <a:gd name="connsiteX41" fmla="*/ 6930 w 10000"/>
                <a:gd name="connsiteY41" fmla="*/ 3323 h 10000"/>
                <a:gd name="connsiteX42" fmla="*/ 7155 w 10000"/>
                <a:gd name="connsiteY42" fmla="*/ 2806 h 10000"/>
                <a:gd name="connsiteX43" fmla="*/ 7296 w 10000"/>
                <a:gd name="connsiteY43" fmla="*/ 2387 h 10000"/>
                <a:gd name="connsiteX44" fmla="*/ 7380 w 10000"/>
                <a:gd name="connsiteY44" fmla="*/ 2129 h 10000"/>
                <a:gd name="connsiteX45" fmla="*/ 7380 w 10000"/>
                <a:gd name="connsiteY45" fmla="*/ 2065 h 10000"/>
                <a:gd name="connsiteX46" fmla="*/ 7380 w 10000"/>
                <a:gd name="connsiteY46" fmla="*/ 2065 h 10000"/>
                <a:gd name="connsiteX47" fmla="*/ 7380 w 10000"/>
                <a:gd name="connsiteY47" fmla="*/ 2065 h 10000"/>
                <a:gd name="connsiteX48" fmla="*/ 6422 w 10000"/>
                <a:gd name="connsiteY48" fmla="*/ 1161 h 10000"/>
                <a:gd name="connsiteX49" fmla="*/ 6338 w 10000"/>
                <a:gd name="connsiteY49" fmla="*/ 1097 h 10000"/>
                <a:gd name="connsiteX50" fmla="*/ 6310 w 10000"/>
                <a:gd name="connsiteY50" fmla="*/ 1032 h 10000"/>
                <a:gd name="connsiteX51" fmla="*/ 6310 w 10000"/>
                <a:gd name="connsiteY51" fmla="*/ 1000 h 10000"/>
                <a:gd name="connsiteX52" fmla="*/ 6338 w 10000"/>
                <a:gd name="connsiteY52" fmla="*/ 968 h 10000"/>
                <a:gd name="connsiteX53" fmla="*/ 6395 w 10000"/>
                <a:gd name="connsiteY53" fmla="*/ 968 h 10000"/>
                <a:gd name="connsiteX54" fmla="*/ 6422 w 10000"/>
                <a:gd name="connsiteY54" fmla="*/ 903 h 10000"/>
                <a:gd name="connsiteX55" fmla="*/ 6451 w 10000"/>
                <a:gd name="connsiteY55" fmla="*/ 903 h 10000"/>
                <a:gd name="connsiteX56" fmla="*/ 6536 w 10000"/>
                <a:gd name="connsiteY56" fmla="*/ 903 h 10000"/>
                <a:gd name="connsiteX57" fmla="*/ 6648 w 10000"/>
                <a:gd name="connsiteY57" fmla="*/ 871 h 10000"/>
                <a:gd name="connsiteX58" fmla="*/ 6704 w 10000"/>
                <a:gd name="connsiteY58" fmla="*/ 871 h 10000"/>
                <a:gd name="connsiteX59" fmla="*/ 7155 w 10000"/>
                <a:gd name="connsiteY59" fmla="*/ 742 h 10000"/>
                <a:gd name="connsiteX60" fmla="*/ 7634 w 10000"/>
                <a:gd name="connsiteY60" fmla="*/ 613 h 10000"/>
                <a:gd name="connsiteX61" fmla="*/ 8197 w 10000"/>
                <a:gd name="connsiteY61" fmla="*/ 452 h 10000"/>
                <a:gd name="connsiteX62" fmla="*/ 8733 w 10000"/>
                <a:gd name="connsiteY62" fmla="*/ 323 h 10000"/>
                <a:gd name="connsiteX63" fmla="*/ 9211 w 10000"/>
                <a:gd name="connsiteY63" fmla="*/ 194 h 10000"/>
                <a:gd name="connsiteX64" fmla="*/ 9606 w 10000"/>
                <a:gd name="connsiteY64" fmla="*/ 65 h 10000"/>
                <a:gd name="connsiteX65" fmla="*/ 9888 w 10000"/>
                <a:gd name="connsiteY65" fmla="*/ 0 h 10000"/>
                <a:gd name="connsiteX66" fmla="*/ 9972 w 10000"/>
                <a:gd name="connsiteY66" fmla="*/ 0 h 10000"/>
                <a:gd name="connsiteX0" fmla="*/ 9972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32 h 10000"/>
                <a:gd name="connsiteX3" fmla="*/ 10000 w 10000"/>
                <a:gd name="connsiteY3" fmla="*/ 129 h 10000"/>
                <a:gd name="connsiteX4" fmla="*/ 10000 w 10000"/>
                <a:gd name="connsiteY4" fmla="*/ 452 h 10000"/>
                <a:gd name="connsiteX5" fmla="*/ 10000 w 10000"/>
                <a:gd name="connsiteY5" fmla="*/ 968 h 10000"/>
                <a:gd name="connsiteX6" fmla="*/ 10000 w 10000"/>
                <a:gd name="connsiteY6" fmla="*/ 1548 h 10000"/>
                <a:gd name="connsiteX7" fmla="*/ 9972 w 10000"/>
                <a:gd name="connsiteY7" fmla="*/ 2194 h 10000"/>
                <a:gd name="connsiteX8" fmla="*/ 9972 w 10000"/>
                <a:gd name="connsiteY8" fmla="*/ 2871 h 10000"/>
                <a:gd name="connsiteX9" fmla="*/ 9972 w 10000"/>
                <a:gd name="connsiteY9" fmla="*/ 3484 h 10000"/>
                <a:gd name="connsiteX10" fmla="*/ 9972 w 10000"/>
                <a:gd name="connsiteY10" fmla="*/ 4000 h 10000"/>
                <a:gd name="connsiteX11" fmla="*/ 9972 w 10000"/>
                <a:gd name="connsiteY11" fmla="*/ 4032 h 10000"/>
                <a:gd name="connsiteX12" fmla="*/ 9972 w 10000"/>
                <a:gd name="connsiteY12" fmla="*/ 4161 h 10000"/>
                <a:gd name="connsiteX13" fmla="*/ 9972 w 10000"/>
                <a:gd name="connsiteY13" fmla="*/ 4258 h 10000"/>
                <a:gd name="connsiteX14" fmla="*/ 9915 w 10000"/>
                <a:gd name="connsiteY14" fmla="*/ 4290 h 10000"/>
                <a:gd name="connsiteX15" fmla="*/ 9915 w 10000"/>
                <a:gd name="connsiteY15" fmla="*/ 4290 h 10000"/>
                <a:gd name="connsiteX16" fmla="*/ 9888 w 10000"/>
                <a:gd name="connsiteY16" fmla="*/ 4290 h 10000"/>
                <a:gd name="connsiteX17" fmla="*/ 9859 w 10000"/>
                <a:gd name="connsiteY17" fmla="*/ 4290 h 10000"/>
                <a:gd name="connsiteX18" fmla="*/ 9859 w 10000"/>
                <a:gd name="connsiteY18" fmla="*/ 4290 h 10000"/>
                <a:gd name="connsiteX19" fmla="*/ 9803 w 10000"/>
                <a:gd name="connsiteY19" fmla="*/ 4290 h 10000"/>
                <a:gd name="connsiteX20" fmla="*/ 9718 w 10000"/>
                <a:gd name="connsiteY20" fmla="*/ 4161 h 10000"/>
                <a:gd name="connsiteX21" fmla="*/ 9493 w 10000"/>
                <a:gd name="connsiteY21" fmla="*/ 3968 h 10000"/>
                <a:gd name="connsiteX22" fmla="*/ 9211 w 10000"/>
                <a:gd name="connsiteY22" fmla="*/ 3742 h 10000"/>
                <a:gd name="connsiteX23" fmla="*/ 9014 w 10000"/>
                <a:gd name="connsiteY23" fmla="*/ 3548 h 10000"/>
                <a:gd name="connsiteX24" fmla="*/ 8845 w 10000"/>
                <a:gd name="connsiteY24" fmla="*/ 3355 h 10000"/>
                <a:gd name="connsiteX25" fmla="*/ 8789 w 10000"/>
                <a:gd name="connsiteY25" fmla="*/ 3323 h 10000"/>
                <a:gd name="connsiteX26" fmla="*/ 8085 w 10000"/>
                <a:gd name="connsiteY26" fmla="*/ 4548 h 10000"/>
                <a:gd name="connsiteX27" fmla="*/ 7296 w 10000"/>
                <a:gd name="connsiteY27" fmla="*/ 5613 h 10000"/>
                <a:gd name="connsiteX28" fmla="*/ 6451 w 10000"/>
                <a:gd name="connsiteY28" fmla="*/ 6484 h 10000"/>
                <a:gd name="connsiteX29" fmla="*/ 5550 w 10000"/>
                <a:gd name="connsiteY29" fmla="*/ 7290 h 10000"/>
                <a:gd name="connsiteX30" fmla="*/ 4649 w 10000"/>
                <a:gd name="connsiteY30" fmla="*/ 7968 h 10000"/>
                <a:gd name="connsiteX31" fmla="*/ 3718 w 10000"/>
                <a:gd name="connsiteY31" fmla="*/ 8516 h 10000"/>
                <a:gd name="connsiteX32" fmla="*/ 2874 w 10000"/>
                <a:gd name="connsiteY32" fmla="*/ 8968 h 10000"/>
                <a:gd name="connsiteX33" fmla="*/ 2085 w 10000"/>
                <a:gd name="connsiteY33" fmla="*/ 9323 h 10000"/>
                <a:gd name="connsiteX34" fmla="*/ 1380 w 10000"/>
                <a:gd name="connsiteY34" fmla="*/ 9613 h 10000"/>
                <a:gd name="connsiteX35" fmla="*/ 733 w 10000"/>
                <a:gd name="connsiteY35" fmla="*/ 9774 h 10000"/>
                <a:gd name="connsiteX36" fmla="*/ 310 w 10000"/>
                <a:gd name="connsiteY36" fmla="*/ 9903 h 10000"/>
                <a:gd name="connsiteX37" fmla="*/ 0 w 10000"/>
                <a:gd name="connsiteY37" fmla="*/ 10000 h 10000"/>
                <a:gd name="connsiteX38" fmla="*/ 5718 w 10000"/>
                <a:gd name="connsiteY38" fmla="*/ 5387 h 10000"/>
                <a:gd name="connsiteX39" fmla="*/ 6648 w 10000"/>
                <a:gd name="connsiteY39" fmla="*/ 3968 h 10000"/>
                <a:gd name="connsiteX40" fmla="*/ 6930 w 10000"/>
                <a:gd name="connsiteY40" fmla="*/ 3323 h 10000"/>
                <a:gd name="connsiteX41" fmla="*/ 7155 w 10000"/>
                <a:gd name="connsiteY41" fmla="*/ 2806 h 10000"/>
                <a:gd name="connsiteX42" fmla="*/ 7296 w 10000"/>
                <a:gd name="connsiteY42" fmla="*/ 2387 h 10000"/>
                <a:gd name="connsiteX43" fmla="*/ 7380 w 10000"/>
                <a:gd name="connsiteY43" fmla="*/ 2129 h 10000"/>
                <a:gd name="connsiteX44" fmla="*/ 7380 w 10000"/>
                <a:gd name="connsiteY44" fmla="*/ 2065 h 10000"/>
                <a:gd name="connsiteX45" fmla="*/ 7380 w 10000"/>
                <a:gd name="connsiteY45" fmla="*/ 2065 h 10000"/>
                <a:gd name="connsiteX46" fmla="*/ 7380 w 10000"/>
                <a:gd name="connsiteY46" fmla="*/ 2065 h 10000"/>
                <a:gd name="connsiteX47" fmla="*/ 6422 w 10000"/>
                <a:gd name="connsiteY47" fmla="*/ 1161 h 10000"/>
                <a:gd name="connsiteX48" fmla="*/ 6338 w 10000"/>
                <a:gd name="connsiteY48" fmla="*/ 1097 h 10000"/>
                <a:gd name="connsiteX49" fmla="*/ 6310 w 10000"/>
                <a:gd name="connsiteY49" fmla="*/ 1032 h 10000"/>
                <a:gd name="connsiteX50" fmla="*/ 6310 w 10000"/>
                <a:gd name="connsiteY50" fmla="*/ 1000 h 10000"/>
                <a:gd name="connsiteX51" fmla="*/ 6338 w 10000"/>
                <a:gd name="connsiteY51" fmla="*/ 968 h 10000"/>
                <a:gd name="connsiteX52" fmla="*/ 6395 w 10000"/>
                <a:gd name="connsiteY52" fmla="*/ 968 h 10000"/>
                <a:gd name="connsiteX53" fmla="*/ 6422 w 10000"/>
                <a:gd name="connsiteY53" fmla="*/ 903 h 10000"/>
                <a:gd name="connsiteX54" fmla="*/ 6451 w 10000"/>
                <a:gd name="connsiteY54" fmla="*/ 903 h 10000"/>
                <a:gd name="connsiteX55" fmla="*/ 6536 w 10000"/>
                <a:gd name="connsiteY55" fmla="*/ 903 h 10000"/>
                <a:gd name="connsiteX56" fmla="*/ 6648 w 10000"/>
                <a:gd name="connsiteY56" fmla="*/ 871 h 10000"/>
                <a:gd name="connsiteX57" fmla="*/ 6704 w 10000"/>
                <a:gd name="connsiteY57" fmla="*/ 871 h 10000"/>
                <a:gd name="connsiteX58" fmla="*/ 7155 w 10000"/>
                <a:gd name="connsiteY58" fmla="*/ 742 h 10000"/>
                <a:gd name="connsiteX59" fmla="*/ 7634 w 10000"/>
                <a:gd name="connsiteY59" fmla="*/ 613 h 10000"/>
                <a:gd name="connsiteX60" fmla="*/ 8197 w 10000"/>
                <a:gd name="connsiteY60" fmla="*/ 452 h 10000"/>
                <a:gd name="connsiteX61" fmla="*/ 8733 w 10000"/>
                <a:gd name="connsiteY61" fmla="*/ 323 h 10000"/>
                <a:gd name="connsiteX62" fmla="*/ 9211 w 10000"/>
                <a:gd name="connsiteY62" fmla="*/ 194 h 10000"/>
                <a:gd name="connsiteX63" fmla="*/ 9606 w 10000"/>
                <a:gd name="connsiteY63" fmla="*/ 65 h 10000"/>
                <a:gd name="connsiteX64" fmla="*/ 9888 w 10000"/>
                <a:gd name="connsiteY64" fmla="*/ 0 h 10000"/>
                <a:gd name="connsiteX65" fmla="*/ 9972 w 10000"/>
                <a:gd name="connsiteY65" fmla="*/ 0 h 10000"/>
                <a:gd name="connsiteX0" fmla="*/ 9972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32 h 10000"/>
                <a:gd name="connsiteX3" fmla="*/ 10000 w 10000"/>
                <a:gd name="connsiteY3" fmla="*/ 129 h 10000"/>
                <a:gd name="connsiteX4" fmla="*/ 10000 w 10000"/>
                <a:gd name="connsiteY4" fmla="*/ 452 h 10000"/>
                <a:gd name="connsiteX5" fmla="*/ 10000 w 10000"/>
                <a:gd name="connsiteY5" fmla="*/ 968 h 10000"/>
                <a:gd name="connsiteX6" fmla="*/ 10000 w 10000"/>
                <a:gd name="connsiteY6" fmla="*/ 1548 h 10000"/>
                <a:gd name="connsiteX7" fmla="*/ 9972 w 10000"/>
                <a:gd name="connsiteY7" fmla="*/ 2194 h 10000"/>
                <a:gd name="connsiteX8" fmla="*/ 9972 w 10000"/>
                <a:gd name="connsiteY8" fmla="*/ 2871 h 10000"/>
                <a:gd name="connsiteX9" fmla="*/ 9972 w 10000"/>
                <a:gd name="connsiteY9" fmla="*/ 3484 h 10000"/>
                <a:gd name="connsiteX10" fmla="*/ 9972 w 10000"/>
                <a:gd name="connsiteY10" fmla="*/ 4000 h 10000"/>
                <a:gd name="connsiteX11" fmla="*/ 9972 w 10000"/>
                <a:gd name="connsiteY11" fmla="*/ 4032 h 10000"/>
                <a:gd name="connsiteX12" fmla="*/ 9972 w 10000"/>
                <a:gd name="connsiteY12" fmla="*/ 4161 h 10000"/>
                <a:gd name="connsiteX13" fmla="*/ 9972 w 10000"/>
                <a:gd name="connsiteY13" fmla="*/ 4258 h 10000"/>
                <a:gd name="connsiteX14" fmla="*/ 9915 w 10000"/>
                <a:gd name="connsiteY14" fmla="*/ 4290 h 10000"/>
                <a:gd name="connsiteX15" fmla="*/ 9915 w 10000"/>
                <a:gd name="connsiteY15" fmla="*/ 4290 h 10000"/>
                <a:gd name="connsiteX16" fmla="*/ 9888 w 10000"/>
                <a:gd name="connsiteY16" fmla="*/ 4290 h 10000"/>
                <a:gd name="connsiteX17" fmla="*/ 9859 w 10000"/>
                <a:gd name="connsiteY17" fmla="*/ 4290 h 10000"/>
                <a:gd name="connsiteX18" fmla="*/ 9859 w 10000"/>
                <a:gd name="connsiteY18" fmla="*/ 4290 h 10000"/>
                <a:gd name="connsiteX19" fmla="*/ 9803 w 10000"/>
                <a:gd name="connsiteY19" fmla="*/ 4290 h 10000"/>
                <a:gd name="connsiteX20" fmla="*/ 9718 w 10000"/>
                <a:gd name="connsiteY20" fmla="*/ 4161 h 10000"/>
                <a:gd name="connsiteX21" fmla="*/ 9493 w 10000"/>
                <a:gd name="connsiteY21" fmla="*/ 3968 h 10000"/>
                <a:gd name="connsiteX22" fmla="*/ 9211 w 10000"/>
                <a:gd name="connsiteY22" fmla="*/ 3742 h 10000"/>
                <a:gd name="connsiteX23" fmla="*/ 9014 w 10000"/>
                <a:gd name="connsiteY23" fmla="*/ 3548 h 10000"/>
                <a:gd name="connsiteX24" fmla="*/ 8845 w 10000"/>
                <a:gd name="connsiteY24" fmla="*/ 3355 h 10000"/>
                <a:gd name="connsiteX25" fmla="*/ 8789 w 10000"/>
                <a:gd name="connsiteY25" fmla="*/ 3323 h 10000"/>
                <a:gd name="connsiteX26" fmla="*/ 8085 w 10000"/>
                <a:gd name="connsiteY26" fmla="*/ 4548 h 10000"/>
                <a:gd name="connsiteX27" fmla="*/ 7296 w 10000"/>
                <a:gd name="connsiteY27" fmla="*/ 5613 h 10000"/>
                <a:gd name="connsiteX28" fmla="*/ 6451 w 10000"/>
                <a:gd name="connsiteY28" fmla="*/ 6484 h 10000"/>
                <a:gd name="connsiteX29" fmla="*/ 5550 w 10000"/>
                <a:gd name="connsiteY29" fmla="*/ 7290 h 10000"/>
                <a:gd name="connsiteX30" fmla="*/ 4649 w 10000"/>
                <a:gd name="connsiteY30" fmla="*/ 7968 h 10000"/>
                <a:gd name="connsiteX31" fmla="*/ 3718 w 10000"/>
                <a:gd name="connsiteY31" fmla="*/ 8516 h 10000"/>
                <a:gd name="connsiteX32" fmla="*/ 2874 w 10000"/>
                <a:gd name="connsiteY32" fmla="*/ 8968 h 10000"/>
                <a:gd name="connsiteX33" fmla="*/ 2085 w 10000"/>
                <a:gd name="connsiteY33" fmla="*/ 9323 h 10000"/>
                <a:gd name="connsiteX34" fmla="*/ 1380 w 10000"/>
                <a:gd name="connsiteY34" fmla="*/ 9613 h 10000"/>
                <a:gd name="connsiteX35" fmla="*/ 733 w 10000"/>
                <a:gd name="connsiteY35" fmla="*/ 9774 h 10000"/>
                <a:gd name="connsiteX36" fmla="*/ 310 w 10000"/>
                <a:gd name="connsiteY36" fmla="*/ 9903 h 10000"/>
                <a:gd name="connsiteX37" fmla="*/ 0 w 10000"/>
                <a:gd name="connsiteY37" fmla="*/ 10000 h 10000"/>
                <a:gd name="connsiteX38" fmla="*/ 5718 w 10000"/>
                <a:gd name="connsiteY38" fmla="*/ 5387 h 10000"/>
                <a:gd name="connsiteX39" fmla="*/ 6930 w 10000"/>
                <a:gd name="connsiteY39" fmla="*/ 3323 h 10000"/>
                <a:gd name="connsiteX40" fmla="*/ 7155 w 10000"/>
                <a:gd name="connsiteY40" fmla="*/ 2806 h 10000"/>
                <a:gd name="connsiteX41" fmla="*/ 7296 w 10000"/>
                <a:gd name="connsiteY41" fmla="*/ 2387 h 10000"/>
                <a:gd name="connsiteX42" fmla="*/ 7380 w 10000"/>
                <a:gd name="connsiteY42" fmla="*/ 2129 h 10000"/>
                <a:gd name="connsiteX43" fmla="*/ 7380 w 10000"/>
                <a:gd name="connsiteY43" fmla="*/ 2065 h 10000"/>
                <a:gd name="connsiteX44" fmla="*/ 7380 w 10000"/>
                <a:gd name="connsiteY44" fmla="*/ 2065 h 10000"/>
                <a:gd name="connsiteX45" fmla="*/ 7380 w 10000"/>
                <a:gd name="connsiteY45" fmla="*/ 2065 h 10000"/>
                <a:gd name="connsiteX46" fmla="*/ 6422 w 10000"/>
                <a:gd name="connsiteY46" fmla="*/ 1161 h 10000"/>
                <a:gd name="connsiteX47" fmla="*/ 6338 w 10000"/>
                <a:gd name="connsiteY47" fmla="*/ 1097 h 10000"/>
                <a:gd name="connsiteX48" fmla="*/ 6310 w 10000"/>
                <a:gd name="connsiteY48" fmla="*/ 1032 h 10000"/>
                <a:gd name="connsiteX49" fmla="*/ 6310 w 10000"/>
                <a:gd name="connsiteY49" fmla="*/ 1000 h 10000"/>
                <a:gd name="connsiteX50" fmla="*/ 6338 w 10000"/>
                <a:gd name="connsiteY50" fmla="*/ 968 h 10000"/>
                <a:gd name="connsiteX51" fmla="*/ 6395 w 10000"/>
                <a:gd name="connsiteY51" fmla="*/ 968 h 10000"/>
                <a:gd name="connsiteX52" fmla="*/ 6422 w 10000"/>
                <a:gd name="connsiteY52" fmla="*/ 903 h 10000"/>
                <a:gd name="connsiteX53" fmla="*/ 6451 w 10000"/>
                <a:gd name="connsiteY53" fmla="*/ 903 h 10000"/>
                <a:gd name="connsiteX54" fmla="*/ 6536 w 10000"/>
                <a:gd name="connsiteY54" fmla="*/ 903 h 10000"/>
                <a:gd name="connsiteX55" fmla="*/ 6648 w 10000"/>
                <a:gd name="connsiteY55" fmla="*/ 871 h 10000"/>
                <a:gd name="connsiteX56" fmla="*/ 6704 w 10000"/>
                <a:gd name="connsiteY56" fmla="*/ 871 h 10000"/>
                <a:gd name="connsiteX57" fmla="*/ 7155 w 10000"/>
                <a:gd name="connsiteY57" fmla="*/ 742 h 10000"/>
                <a:gd name="connsiteX58" fmla="*/ 7634 w 10000"/>
                <a:gd name="connsiteY58" fmla="*/ 613 h 10000"/>
                <a:gd name="connsiteX59" fmla="*/ 8197 w 10000"/>
                <a:gd name="connsiteY59" fmla="*/ 452 h 10000"/>
                <a:gd name="connsiteX60" fmla="*/ 8733 w 10000"/>
                <a:gd name="connsiteY60" fmla="*/ 323 h 10000"/>
                <a:gd name="connsiteX61" fmla="*/ 9211 w 10000"/>
                <a:gd name="connsiteY61" fmla="*/ 194 h 10000"/>
                <a:gd name="connsiteX62" fmla="*/ 9606 w 10000"/>
                <a:gd name="connsiteY62" fmla="*/ 65 h 10000"/>
                <a:gd name="connsiteX63" fmla="*/ 9888 w 10000"/>
                <a:gd name="connsiteY63" fmla="*/ 0 h 10000"/>
                <a:gd name="connsiteX64" fmla="*/ 9972 w 10000"/>
                <a:gd name="connsiteY64" fmla="*/ 0 h 10000"/>
                <a:gd name="connsiteX0" fmla="*/ 9972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32 h 10000"/>
                <a:gd name="connsiteX3" fmla="*/ 10000 w 10000"/>
                <a:gd name="connsiteY3" fmla="*/ 129 h 10000"/>
                <a:gd name="connsiteX4" fmla="*/ 10000 w 10000"/>
                <a:gd name="connsiteY4" fmla="*/ 452 h 10000"/>
                <a:gd name="connsiteX5" fmla="*/ 10000 w 10000"/>
                <a:gd name="connsiteY5" fmla="*/ 968 h 10000"/>
                <a:gd name="connsiteX6" fmla="*/ 10000 w 10000"/>
                <a:gd name="connsiteY6" fmla="*/ 1548 h 10000"/>
                <a:gd name="connsiteX7" fmla="*/ 9972 w 10000"/>
                <a:gd name="connsiteY7" fmla="*/ 2194 h 10000"/>
                <a:gd name="connsiteX8" fmla="*/ 9972 w 10000"/>
                <a:gd name="connsiteY8" fmla="*/ 2871 h 10000"/>
                <a:gd name="connsiteX9" fmla="*/ 9972 w 10000"/>
                <a:gd name="connsiteY9" fmla="*/ 3484 h 10000"/>
                <a:gd name="connsiteX10" fmla="*/ 9972 w 10000"/>
                <a:gd name="connsiteY10" fmla="*/ 4000 h 10000"/>
                <a:gd name="connsiteX11" fmla="*/ 9972 w 10000"/>
                <a:gd name="connsiteY11" fmla="*/ 4032 h 10000"/>
                <a:gd name="connsiteX12" fmla="*/ 9972 w 10000"/>
                <a:gd name="connsiteY12" fmla="*/ 4161 h 10000"/>
                <a:gd name="connsiteX13" fmla="*/ 9972 w 10000"/>
                <a:gd name="connsiteY13" fmla="*/ 4258 h 10000"/>
                <a:gd name="connsiteX14" fmla="*/ 9915 w 10000"/>
                <a:gd name="connsiteY14" fmla="*/ 4290 h 10000"/>
                <a:gd name="connsiteX15" fmla="*/ 9915 w 10000"/>
                <a:gd name="connsiteY15" fmla="*/ 4290 h 10000"/>
                <a:gd name="connsiteX16" fmla="*/ 9888 w 10000"/>
                <a:gd name="connsiteY16" fmla="*/ 4290 h 10000"/>
                <a:gd name="connsiteX17" fmla="*/ 9859 w 10000"/>
                <a:gd name="connsiteY17" fmla="*/ 4290 h 10000"/>
                <a:gd name="connsiteX18" fmla="*/ 9859 w 10000"/>
                <a:gd name="connsiteY18" fmla="*/ 4290 h 10000"/>
                <a:gd name="connsiteX19" fmla="*/ 9803 w 10000"/>
                <a:gd name="connsiteY19" fmla="*/ 4290 h 10000"/>
                <a:gd name="connsiteX20" fmla="*/ 9718 w 10000"/>
                <a:gd name="connsiteY20" fmla="*/ 4161 h 10000"/>
                <a:gd name="connsiteX21" fmla="*/ 9493 w 10000"/>
                <a:gd name="connsiteY21" fmla="*/ 3968 h 10000"/>
                <a:gd name="connsiteX22" fmla="*/ 9211 w 10000"/>
                <a:gd name="connsiteY22" fmla="*/ 3742 h 10000"/>
                <a:gd name="connsiteX23" fmla="*/ 9014 w 10000"/>
                <a:gd name="connsiteY23" fmla="*/ 3548 h 10000"/>
                <a:gd name="connsiteX24" fmla="*/ 8845 w 10000"/>
                <a:gd name="connsiteY24" fmla="*/ 3355 h 10000"/>
                <a:gd name="connsiteX25" fmla="*/ 8789 w 10000"/>
                <a:gd name="connsiteY25" fmla="*/ 3323 h 10000"/>
                <a:gd name="connsiteX26" fmla="*/ 8085 w 10000"/>
                <a:gd name="connsiteY26" fmla="*/ 4548 h 10000"/>
                <a:gd name="connsiteX27" fmla="*/ 7296 w 10000"/>
                <a:gd name="connsiteY27" fmla="*/ 5613 h 10000"/>
                <a:gd name="connsiteX28" fmla="*/ 6451 w 10000"/>
                <a:gd name="connsiteY28" fmla="*/ 6484 h 10000"/>
                <a:gd name="connsiteX29" fmla="*/ 5550 w 10000"/>
                <a:gd name="connsiteY29" fmla="*/ 7290 h 10000"/>
                <a:gd name="connsiteX30" fmla="*/ 4649 w 10000"/>
                <a:gd name="connsiteY30" fmla="*/ 7968 h 10000"/>
                <a:gd name="connsiteX31" fmla="*/ 3718 w 10000"/>
                <a:gd name="connsiteY31" fmla="*/ 8516 h 10000"/>
                <a:gd name="connsiteX32" fmla="*/ 2874 w 10000"/>
                <a:gd name="connsiteY32" fmla="*/ 8968 h 10000"/>
                <a:gd name="connsiteX33" fmla="*/ 2085 w 10000"/>
                <a:gd name="connsiteY33" fmla="*/ 9323 h 10000"/>
                <a:gd name="connsiteX34" fmla="*/ 1380 w 10000"/>
                <a:gd name="connsiteY34" fmla="*/ 9613 h 10000"/>
                <a:gd name="connsiteX35" fmla="*/ 733 w 10000"/>
                <a:gd name="connsiteY35" fmla="*/ 9774 h 10000"/>
                <a:gd name="connsiteX36" fmla="*/ 310 w 10000"/>
                <a:gd name="connsiteY36" fmla="*/ 9903 h 10000"/>
                <a:gd name="connsiteX37" fmla="*/ 0 w 10000"/>
                <a:gd name="connsiteY37" fmla="*/ 10000 h 10000"/>
                <a:gd name="connsiteX38" fmla="*/ 5718 w 10000"/>
                <a:gd name="connsiteY38" fmla="*/ 5387 h 10000"/>
                <a:gd name="connsiteX39" fmla="*/ 7155 w 10000"/>
                <a:gd name="connsiteY39" fmla="*/ 2806 h 10000"/>
                <a:gd name="connsiteX40" fmla="*/ 7296 w 10000"/>
                <a:gd name="connsiteY40" fmla="*/ 2387 h 10000"/>
                <a:gd name="connsiteX41" fmla="*/ 7380 w 10000"/>
                <a:gd name="connsiteY41" fmla="*/ 2129 h 10000"/>
                <a:gd name="connsiteX42" fmla="*/ 7380 w 10000"/>
                <a:gd name="connsiteY42" fmla="*/ 2065 h 10000"/>
                <a:gd name="connsiteX43" fmla="*/ 7380 w 10000"/>
                <a:gd name="connsiteY43" fmla="*/ 2065 h 10000"/>
                <a:gd name="connsiteX44" fmla="*/ 7380 w 10000"/>
                <a:gd name="connsiteY44" fmla="*/ 2065 h 10000"/>
                <a:gd name="connsiteX45" fmla="*/ 6422 w 10000"/>
                <a:gd name="connsiteY45" fmla="*/ 1161 h 10000"/>
                <a:gd name="connsiteX46" fmla="*/ 6338 w 10000"/>
                <a:gd name="connsiteY46" fmla="*/ 1097 h 10000"/>
                <a:gd name="connsiteX47" fmla="*/ 6310 w 10000"/>
                <a:gd name="connsiteY47" fmla="*/ 1032 h 10000"/>
                <a:gd name="connsiteX48" fmla="*/ 6310 w 10000"/>
                <a:gd name="connsiteY48" fmla="*/ 1000 h 10000"/>
                <a:gd name="connsiteX49" fmla="*/ 6338 w 10000"/>
                <a:gd name="connsiteY49" fmla="*/ 968 h 10000"/>
                <a:gd name="connsiteX50" fmla="*/ 6395 w 10000"/>
                <a:gd name="connsiteY50" fmla="*/ 968 h 10000"/>
                <a:gd name="connsiteX51" fmla="*/ 6422 w 10000"/>
                <a:gd name="connsiteY51" fmla="*/ 903 h 10000"/>
                <a:gd name="connsiteX52" fmla="*/ 6451 w 10000"/>
                <a:gd name="connsiteY52" fmla="*/ 903 h 10000"/>
                <a:gd name="connsiteX53" fmla="*/ 6536 w 10000"/>
                <a:gd name="connsiteY53" fmla="*/ 903 h 10000"/>
                <a:gd name="connsiteX54" fmla="*/ 6648 w 10000"/>
                <a:gd name="connsiteY54" fmla="*/ 871 h 10000"/>
                <a:gd name="connsiteX55" fmla="*/ 6704 w 10000"/>
                <a:gd name="connsiteY55" fmla="*/ 871 h 10000"/>
                <a:gd name="connsiteX56" fmla="*/ 7155 w 10000"/>
                <a:gd name="connsiteY56" fmla="*/ 742 h 10000"/>
                <a:gd name="connsiteX57" fmla="*/ 7634 w 10000"/>
                <a:gd name="connsiteY57" fmla="*/ 613 h 10000"/>
                <a:gd name="connsiteX58" fmla="*/ 8197 w 10000"/>
                <a:gd name="connsiteY58" fmla="*/ 452 h 10000"/>
                <a:gd name="connsiteX59" fmla="*/ 8733 w 10000"/>
                <a:gd name="connsiteY59" fmla="*/ 323 h 10000"/>
                <a:gd name="connsiteX60" fmla="*/ 9211 w 10000"/>
                <a:gd name="connsiteY60" fmla="*/ 194 h 10000"/>
                <a:gd name="connsiteX61" fmla="*/ 9606 w 10000"/>
                <a:gd name="connsiteY61" fmla="*/ 65 h 10000"/>
                <a:gd name="connsiteX62" fmla="*/ 9888 w 10000"/>
                <a:gd name="connsiteY62" fmla="*/ 0 h 10000"/>
                <a:gd name="connsiteX63" fmla="*/ 9972 w 10000"/>
                <a:gd name="connsiteY63" fmla="*/ 0 h 10000"/>
                <a:gd name="connsiteX0" fmla="*/ 9972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32 h 10000"/>
                <a:gd name="connsiteX3" fmla="*/ 10000 w 10000"/>
                <a:gd name="connsiteY3" fmla="*/ 129 h 10000"/>
                <a:gd name="connsiteX4" fmla="*/ 10000 w 10000"/>
                <a:gd name="connsiteY4" fmla="*/ 452 h 10000"/>
                <a:gd name="connsiteX5" fmla="*/ 10000 w 10000"/>
                <a:gd name="connsiteY5" fmla="*/ 968 h 10000"/>
                <a:gd name="connsiteX6" fmla="*/ 10000 w 10000"/>
                <a:gd name="connsiteY6" fmla="*/ 1548 h 10000"/>
                <a:gd name="connsiteX7" fmla="*/ 9972 w 10000"/>
                <a:gd name="connsiteY7" fmla="*/ 2194 h 10000"/>
                <a:gd name="connsiteX8" fmla="*/ 9972 w 10000"/>
                <a:gd name="connsiteY8" fmla="*/ 2871 h 10000"/>
                <a:gd name="connsiteX9" fmla="*/ 9972 w 10000"/>
                <a:gd name="connsiteY9" fmla="*/ 3484 h 10000"/>
                <a:gd name="connsiteX10" fmla="*/ 9972 w 10000"/>
                <a:gd name="connsiteY10" fmla="*/ 4000 h 10000"/>
                <a:gd name="connsiteX11" fmla="*/ 9972 w 10000"/>
                <a:gd name="connsiteY11" fmla="*/ 4032 h 10000"/>
                <a:gd name="connsiteX12" fmla="*/ 9972 w 10000"/>
                <a:gd name="connsiteY12" fmla="*/ 4161 h 10000"/>
                <a:gd name="connsiteX13" fmla="*/ 9972 w 10000"/>
                <a:gd name="connsiteY13" fmla="*/ 4258 h 10000"/>
                <a:gd name="connsiteX14" fmla="*/ 9915 w 10000"/>
                <a:gd name="connsiteY14" fmla="*/ 4290 h 10000"/>
                <a:gd name="connsiteX15" fmla="*/ 9915 w 10000"/>
                <a:gd name="connsiteY15" fmla="*/ 4290 h 10000"/>
                <a:gd name="connsiteX16" fmla="*/ 9888 w 10000"/>
                <a:gd name="connsiteY16" fmla="*/ 4290 h 10000"/>
                <a:gd name="connsiteX17" fmla="*/ 9859 w 10000"/>
                <a:gd name="connsiteY17" fmla="*/ 4290 h 10000"/>
                <a:gd name="connsiteX18" fmla="*/ 9859 w 10000"/>
                <a:gd name="connsiteY18" fmla="*/ 4290 h 10000"/>
                <a:gd name="connsiteX19" fmla="*/ 9803 w 10000"/>
                <a:gd name="connsiteY19" fmla="*/ 4290 h 10000"/>
                <a:gd name="connsiteX20" fmla="*/ 9718 w 10000"/>
                <a:gd name="connsiteY20" fmla="*/ 4161 h 10000"/>
                <a:gd name="connsiteX21" fmla="*/ 9493 w 10000"/>
                <a:gd name="connsiteY21" fmla="*/ 3968 h 10000"/>
                <a:gd name="connsiteX22" fmla="*/ 9211 w 10000"/>
                <a:gd name="connsiteY22" fmla="*/ 3742 h 10000"/>
                <a:gd name="connsiteX23" fmla="*/ 9014 w 10000"/>
                <a:gd name="connsiteY23" fmla="*/ 3548 h 10000"/>
                <a:gd name="connsiteX24" fmla="*/ 8845 w 10000"/>
                <a:gd name="connsiteY24" fmla="*/ 3355 h 10000"/>
                <a:gd name="connsiteX25" fmla="*/ 8789 w 10000"/>
                <a:gd name="connsiteY25" fmla="*/ 3323 h 10000"/>
                <a:gd name="connsiteX26" fmla="*/ 8085 w 10000"/>
                <a:gd name="connsiteY26" fmla="*/ 4548 h 10000"/>
                <a:gd name="connsiteX27" fmla="*/ 7296 w 10000"/>
                <a:gd name="connsiteY27" fmla="*/ 5613 h 10000"/>
                <a:gd name="connsiteX28" fmla="*/ 6451 w 10000"/>
                <a:gd name="connsiteY28" fmla="*/ 6484 h 10000"/>
                <a:gd name="connsiteX29" fmla="*/ 5550 w 10000"/>
                <a:gd name="connsiteY29" fmla="*/ 7290 h 10000"/>
                <a:gd name="connsiteX30" fmla="*/ 4649 w 10000"/>
                <a:gd name="connsiteY30" fmla="*/ 7968 h 10000"/>
                <a:gd name="connsiteX31" fmla="*/ 3718 w 10000"/>
                <a:gd name="connsiteY31" fmla="*/ 8516 h 10000"/>
                <a:gd name="connsiteX32" fmla="*/ 2874 w 10000"/>
                <a:gd name="connsiteY32" fmla="*/ 8968 h 10000"/>
                <a:gd name="connsiteX33" fmla="*/ 2085 w 10000"/>
                <a:gd name="connsiteY33" fmla="*/ 9323 h 10000"/>
                <a:gd name="connsiteX34" fmla="*/ 1380 w 10000"/>
                <a:gd name="connsiteY34" fmla="*/ 9613 h 10000"/>
                <a:gd name="connsiteX35" fmla="*/ 733 w 10000"/>
                <a:gd name="connsiteY35" fmla="*/ 9774 h 10000"/>
                <a:gd name="connsiteX36" fmla="*/ 310 w 10000"/>
                <a:gd name="connsiteY36" fmla="*/ 9903 h 10000"/>
                <a:gd name="connsiteX37" fmla="*/ 0 w 10000"/>
                <a:gd name="connsiteY37" fmla="*/ 10000 h 10000"/>
                <a:gd name="connsiteX38" fmla="*/ 5718 w 10000"/>
                <a:gd name="connsiteY38" fmla="*/ 5387 h 10000"/>
                <a:gd name="connsiteX39" fmla="*/ 7296 w 10000"/>
                <a:gd name="connsiteY39" fmla="*/ 2387 h 10000"/>
                <a:gd name="connsiteX40" fmla="*/ 7380 w 10000"/>
                <a:gd name="connsiteY40" fmla="*/ 2129 h 10000"/>
                <a:gd name="connsiteX41" fmla="*/ 7380 w 10000"/>
                <a:gd name="connsiteY41" fmla="*/ 2065 h 10000"/>
                <a:gd name="connsiteX42" fmla="*/ 7380 w 10000"/>
                <a:gd name="connsiteY42" fmla="*/ 2065 h 10000"/>
                <a:gd name="connsiteX43" fmla="*/ 7380 w 10000"/>
                <a:gd name="connsiteY43" fmla="*/ 2065 h 10000"/>
                <a:gd name="connsiteX44" fmla="*/ 6422 w 10000"/>
                <a:gd name="connsiteY44" fmla="*/ 1161 h 10000"/>
                <a:gd name="connsiteX45" fmla="*/ 6338 w 10000"/>
                <a:gd name="connsiteY45" fmla="*/ 1097 h 10000"/>
                <a:gd name="connsiteX46" fmla="*/ 6310 w 10000"/>
                <a:gd name="connsiteY46" fmla="*/ 1032 h 10000"/>
                <a:gd name="connsiteX47" fmla="*/ 6310 w 10000"/>
                <a:gd name="connsiteY47" fmla="*/ 1000 h 10000"/>
                <a:gd name="connsiteX48" fmla="*/ 6338 w 10000"/>
                <a:gd name="connsiteY48" fmla="*/ 968 h 10000"/>
                <a:gd name="connsiteX49" fmla="*/ 6395 w 10000"/>
                <a:gd name="connsiteY49" fmla="*/ 968 h 10000"/>
                <a:gd name="connsiteX50" fmla="*/ 6422 w 10000"/>
                <a:gd name="connsiteY50" fmla="*/ 903 h 10000"/>
                <a:gd name="connsiteX51" fmla="*/ 6451 w 10000"/>
                <a:gd name="connsiteY51" fmla="*/ 903 h 10000"/>
                <a:gd name="connsiteX52" fmla="*/ 6536 w 10000"/>
                <a:gd name="connsiteY52" fmla="*/ 903 h 10000"/>
                <a:gd name="connsiteX53" fmla="*/ 6648 w 10000"/>
                <a:gd name="connsiteY53" fmla="*/ 871 h 10000"/>
                <a:gd name="connsiteX54" fmla="*/ 6704 w 10000"/>
                <a:gd name="connsiteY54" fmla="*/ 871 h 10000"/>
                <a:gd name="connsiteX55" fmla="*/ 7155 w 10000"/>
                <a:gd name="connsiteY55" fmla="*/ 742 h 10000"/>
                <a:gd name="connsiteX56" fmla="*/ 7634 w 10000"/>
                <a:gd name="connsiteY56" fmla="*/ 613 h 10000"/>
                <a:gd name="connsiteX57" fmla="*/ 8197 w 10000"/>
                <a:gd name="connsiteY57" fmla="*/ 452 h 10000"/>
                <a:gd name="connsiteX58" fmla="*/ 8733 w 10000"/>
                <a:gd name="connsiteY58" fmla="*/ 323 h 10000"/>
                <a:gd name="connsiteX59" fmla="*/ 9211 w 10000"/>
                <a:gd name="connsiteY59" fmla="*/ 194 h 10000"/>
                <a:gd name="connsiteX60" fmla="*/ 9606 w 10000"/>
                <a:gd name="connsiteY60" fmla="*/ 65 h 10000"/>
                <a:gd name="connsiteX61" fmla="*/ 9888 w 10000"/>
                <a:gd name="connsiteY61" fmla="*/ 0 h 10000"/>
                <a:gd name="connsiteX62" fmla="*/ 9972 w 10000"/>
                <a:gd name="connsiteY62" fmla="*/ 0 h 10000"/>
                <a:gd name="connsiteX0" fmla="*/ 9972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32 h 10000"/>
                <a:gd name="connsiteX3" fmla="*/ 10000 w 10000"/>
                <a:gd name="connsiteY3" fmla="*/ 129 h 10000"/>
                <a:gd name="connsiteX4" fmla="*/ 10000 w 10000"/>
                <a:gd name="connsiteY4" fmla="*/ 452 h 10000"/>
                <a:gd name="connsiteX5" fmla="*/ 10000 w 10000"/>
                <a:gd name="connsiteY5" fmla="*/ 968 h 10000"/>
                <a:gd name="connsiteX6" fmla="*/ 10000 w 10000"/>
                <a:gd name="connsiteY6" fmla="*/ 1548 h 10000"/>
                <a:gd name="connsiteX7" fmla="*/ 9972 w 10000"/>
                <a:gd name="connsiteY7" fmla="*/ 2194 h 10000"/>
                <a:gd name="connsiteX8" fmla="*/ 9972 w 10000"/>
                <a:gd name="connsiteY8" fmla="*/ 2871 h 10000"/>
                <a:gd name="connsiteX9" fmla="*/ 9972 w 10000"/>
                <a:gd name="connsiteY9" fmla="*/ 3484 h 10000"/>
                <a:gd name="connsiteX10" fmla="*/ 9972 w 10000"/>
                <a:gd name="connsiteY10" fmla="*/ 4000 h 10000"/>
                <a:gd name="connsiteX11" fmla="*/ 9972 w 10000"/>
                <a:gd name="connsiteY11" fmla="*/ 4032 h 10000"/>
                <a:gd name="connsiteX12" fmla="*/ 9972 w 10000"/>
                <a:gd name="connsiteY12" fmla="*/ 4161 h 10000"/>
                <a:gd name="connsiteX13" fmla="*/ 9972 w 10000"/>
                <a:gd name="connsiteY13" fmla="*/ 4258 h 10000"/>
                <a:gd name="connsiteX14" fmla="*/ 9915 w 10000"/>
                <a:gd name="connsiteY14" fmla="*/ 4290 h 10000"/>
                <a:gd name="connsiteX15" fmla="*/ 9915 w 10000"/>
                <a:gd name="connsiteY15" fmla="*/ 4290 h 10000"/>
                <a:gd name="connsiteX16" fmla="*/ 9888 w 10000"/>
                <a:gd name="connsiteY16" fmla="*/ 4290 h 10000"/>
                <a:gd name="connsiteX17" fmla="*/ 9859 w 10000"/>
                <a:gd name="connsiteY17" fmla="*/ 4290 h 10000"/>
                <a:gd name="connsiteX18" fmla="*/ 9859 w 10000"/>
                <a:gd name="connsiteY18" fmla="*/ 4290 h 10000"/>
                <a:gd name="connsiteX19" fmla="*/ 9803 w 10000"/>
                <a:gd name="connsiteY19" fmla="*/ 4290 h 10000"/>
                <a:gd name="connsiteX20" fmla="*/ 9718 w 10000"/>
                <a:gd name="connsiteY20" fmla="*/ 4161 h 10000"/>
                <a:gd name="connsiteX21" fmla="*/ 9493 w 10000"/>
                <a:gd name="connsiteY21" fmla="*/ 3968 h 10000"/>
                <a:gd name="connsiteX22" fmla="*/ 9211 w 10000"/>
                <a:gd name="connsiteY22" fmla="*/ 3742 h 10000"/>
                <a:gd name="connsiteX23" fmla="*/ 9014 w 10000"/>
                <a:gd name="connsiteY23" fmla="*/ 3548 h 10000"/>
                <a:gd name="connsiteX24" fmla="*/ 8845 w 10000"/>
                <a:gd name="connsiteY24" fmla="*/ 3355 h 10000"/>
                <a:gd name="connsiteX25" fmla="*/ 8789 w 10000"/>
                <a:gd name="connsiteY25" fmla="*/ 3323 h 10000"/>
                <a:gd name="connsiteX26" fmla="*/ 8085 w 10000"/>
                <a:gd name="connsiteY26" fmla="*/ 4548 h 10000"/>
                <a:gd name="connsiteX27" fmla="*/ 7296 w 10000"/>
                <a:gd name="connsiteY27" fmla="*/ 5613 h 10000"/>
                <a:gd name="connsiteX28" fmla="*/ 6451 w 10000"/>
                <a:gd name="connsiteY28" fmla="*/ 6484 h 10000"/>
                <a:gd name="connsiteX29" fmla="*/ 5550 w 10000"/>
                <a:gd name="connsiteY29" fmla="*/ 7290 h 10000"/>
                <a:gd name="connsiteX30" fmla="*/ 4649 w 10000"/>
                <a:gd name="connsiteY30" fmla="*/ 7968 h 10000"/>
                <a:gd name="connsiteX31" fmla="*/ 3718 w 10000"/>
                <a:gd name="connsiteY31" fmla="*/ 8516 h 10000"/>
                <a:gd name="connsiteX32" fmla="*/ 2874 w 10000"/>
                <a:gd name="connsiteY32" fmla="*/ 8968 h 10000"/>
                <a:gd name="connsiteX33" fmla="*/ 2085 w 10000"/>
                <a:gd name="connsiteY33" fmla="*/ 9323 h 10000"/>
                <a:gd name="connsiteX34" fmla="*/ 1380 w 10000"/>
                <a:gd name="connsiteY34" fmla="*/ 9613 h 10000"/>
                <a:gd name="connsiteX35" fmla="*/ 733 w 10000"/>
                <a:gd name="connsiteY35" fmla="*/ 9774 h 10000"/>
                <a:gd name="connsiteX36" fmla="*/ 310 w 10000"/>
                <a:gd name="connsiteY36" fmla="*/ 9903 h 10000"/>
                <a:gd name="connsiteX37" fmla="*/ 0 w 10000"/>
                <a:gd name="connsiteY37" fmla="*/ 10000 h 10000"/>
                <a:gd name="connsiteX38" fmla="*/ 5718 w 10000"/>
                <a:gd name="connsiteY38" fmla="*/ 5387 h 10000"/>
                <a:gd name="connsiteX39" fmla="*/ 7380 w 10000"/>
                <a:gd name="connsiteY39" fmla="*/ 2129 h 10000"/>
                <a:gd name="connsiteX40" fmla="*/ 7380 w 10000"/>
                <a:gd name="connsiteY40" fmla="*/ 2065 h 10000"/>
                <a:gd name="connsiteX41" fmla="*/ 7380 w 10000"/>
                <a:gd name="connsiteY41" fmla="*/ 2065 h 10000"/>
                <a:gd name="connsiteX42" fmla="*/ 7380 w 10000"/>
                <a:gd name="connsiteY42" fmla="*/ 2065 h 10000"/>
                <a:gd name="connsiteX43" fmla="*/ 6422 w 10000"/>
                <a:gd name="connsiteY43" fmla="*/ 1161 h 10000"/>
                <a:gd name="connsiteX44" fmla="*/ 6338 w 10000"/>
                <a:gd name="connsiteY44" fmla="*/ 1097 h 10000"/>
                <a:gd name="connsiteX45" fmla="*/ 6310 w 10000"/>
                <a:gd name="connsiteY45" fmla="*/ 1032 h 10000"/>
                <a:gd name="connsiteX46" fmla="*/ 6310 w 10000"/>
                <a:gd name="connsiteY46" fmla="*/ 1000 h 10000"/>
                <a:gd name="connsiteX47" fmla="*/ 6338 w 10000"/>
                <a:gd name="connsiteY47" fmla="*/ 968 h 10000"/>
                <a:gd name="connsiteX48" fmla="*/ 6395 w 10000"/>
                <a:gd name="connsiteY48" fmla="*/ 968 h 10000"/>
                <a:gd name="connsiteX49" fmla="*/ 6422 w 10000"/>
                <a:gd name="connsiteY49" fmla="*/ 903 h 10000"/>
                <a:gd name="connsiteX50" fmla="*/ 6451 w 10000"/>
                <a:gd name="connsiteY50" fmla="*/ 903 h 10000"/>
                <a:gd name="connsiteX51" fmla="*/ 6536 w 10000"/>
                <a:gd name="connsiteY51" fmla="*/ 903 h 10000"/>
                <a:gd name="connsiteX52" fmla="*/ 6648 w 10000"/>
                <a:gd name="connsiteY52" fmla="*/ 871 h 10000"/>
                <a:gd name="connsiteX53" fmla="*/ 6704 w 10000"/>
                <a:gd name="connsiteY53" fmla="*/ 871 h 10000"/>
                <a:gd name="connsiteX54" fmla="*/ 7155 w 10000"/>
                <a:gd name="connsiteY54" fmla="*/ 742 h 10000"/>
                <a:gd name="connsiteX55" fmla="*/ 7634 w 10000"/>
                <a:gd name="connsiteY55" fmla="*/ 613 h 10000"/>
                <a:gd name="connsiteX56" fmla="*/ 8197 w 10000"/>
                <a:gd name="connsiteY56" fmla="*/ 452 h 10000"/>
                <a:gd name="connsiteX57" fmla="*/ 8733 w 10000"/>
                <a:gd name="connsiteY57" fmla="*/ 323 h 10000"/>
                <a:gd name="connsiteX58" fmla="*/ 9211 w 10000"/>
                <a:gd name="connsiteY58" fmla="*/ 194 h 10000"/>
                <a:gd name="connsiteX59" fmla="*/ 9606 w 10000"/>
                <a:gd name="connsiteY59" fmla="*/ 65 h 10000"/>
                <a:gd name="connsiteX60" fmla="*/ 9888 w 10000"/>
                <a:gd name="connsiteY60" fmla="*/ 0 h 10000"/>
                <a:gd name="connsiteX61" fmla="*/ 9972 w 10000"/>
                <a:gd name="connsiteY61" fmla="*/ 0 h 10000"/>
                <a:gd name="connsiteX0" fmla="*/ 9972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32 h 10000"/>
                <a:gd name="connsiteX3" fmla="*/ 10000 w 10000"/>
                <a:gd name="connsiteY3" fmla="*/ 129 h 10000"/>
                <a:gd name="connsiteX4" fmla="*/ 10000 w 10000"/>
                <a:gd name="connsiteY4" fmla="*/ 452 h 10000"/>
                <a:gd name="connsiteX5" fmla="*/ 10000 w 10000"/>
                <a:gd name="connsiteY5" fmla="*/ 968 h 10000"/>
                <a:gd name="connsiteX6" fmla="*/ 10000 w 10000"/>
                <a:gd name="connsiteY6" fmla="*/ 1548 h 10000"/>
                <a:gd name="connsiteX7" fmla="*/ 9972 w 10000"/>
                <a:gd name="connsiteY7" fmla="*/ 2194 h 10000"/>
                <a:gd name="connsiteX8" fmla="*/ 9972 w 10000"/>
                <a:gd name="connsiteY8" fmla="*/ 2871 h 10000"/>
                <a:gd name="connsiteX9" fmla="*/ 9972 w 10000"/>
                <a:gd name="connsiteY9" fmla="*/ 3484 h 10000"/>
                <a:gd name="connsiteX10" fmla="*/ 9972 w 10000"/>
                <a:gd name="connsiteY10" fmla="*/ 4000 h 10000"/>
                <a:gd name="connsiteX11" fmla="*/ 9972 w 10000"/>
                <a:gd name="connsiteY11" fmla="*/ 4032 h 10000"/>
                <a:gd name="connsiteX12" fmla="*/ 9972 w 10000"/>
                <a:gd name="connsiteY12" fmla="*/ 4161 h 10000"/>
                <a:gd name="connsiteX13" fmla="*/ 9972 w 10000"/>
                <a:gd name="connsiteY13" fmla="*/ 4258 h 10000"/>
                <a:gd name="connsiteX14" fmla="*/ 9915 w 10000"/>
                <a:gd name="connsiteY14" fmla="*/ 4290 h 10000"/>
                <a:gd name="connsiteX15" fmla="*/ 9915 w 10000"/>
                <a:gd name="connsiteY15" fmla="*/ 4290 h 10000"/>
                <a:gd name="connsiteX16" fmla="*/ 9888 w 10000"/>
                <a:gd name="connsiteY16" fmla="*/ 4290 h 10000"/>
                <a:gd name="connsiteX17" fmla="*/ 9859 w 10000"/>
                <a:gd name="connsiteY17" fmla="*/ 4290 h 10000"/>
                <a:gd name="connsiteX18" fmla="*/ 9859 w 10000"/>
                <a:gd name="connsiteY18" fmla="*/ 4290 h 10000"/>
                <a:gd name="connsiteX19" fmla="*/ 9803 w 10000"/>
                <a:gd name="connsiteY19" fmla="*/ 4290 h 10000"/>
                <a:gd name="connsiteX20" fmla="*/ 9718 w 10000"/>
                <a:gd name="connsiteY20" fmla="*/ 4161 h 10000"/>
                <a:gd name="connsiteX21" fmla="*/ 9493 w 10000"/>
                <a:gd name="connsiteY21" fmla="*/ 3968 h 10000"/>
                <a:gd name="connsiteX22" fmla="*/ 9211 w 10000"/>
                <a:gd name="connsiteY22" fmla="*/ 3742 h 10000"/>
                <a:gd name="connsiteX23" fmla="*/ 9014 w 10000"/>
                <a:gd name="connsiteY23" fmla="*/ 3548 h 10000"/>
                <a:gd name="connsiteX24" fmla="*/ 8845 w 10000"/>
                <a:gd name="connsiteY24" fmla="*/ 3355 h 10000"/>
                <a:gd name="connsiteX25" fmla="*/ 8789 w 10000"/>
                <a:gd name="connsiteY25" fmla="*/ 3323 h 10000"/>
                <a:gd name="connsiteX26" fmla="*/ 8085 w 10000"/>
                <a:gd name="connsiteY26" fmla="*/ 4548 h 10000"/>
                <a:gd name="connsiteX27" fmla="*/ 7296 w 10000"/>
                <a:gd name="connsiteY27" fmla="*/ 5613 h 10000"/>
                <a:gd name="connsiteX28" fmla="*/ 6451 w 10000"/>
                <a:gd name="connsiteY28" fmla="*/ 6484 h 10000"/>
                <a:gd name="connsiteX29" fmla="*/ 5550 w 10000"/>
                <a:gd name="connsiteY29" fmla="*/ 7290 h 10000"/>
                <a:gd name="connsiteX30" fmla="*/ 4649 w 10000"/>
                <a:gd name="connsiteY30" fmla="*/ 7968 h 10000"/>
                <a:gd name="connsiteX31" fmla="*/ 3718 w 10000"/>
                <a:gd name="connsiteY31" fmla="*/ 8516 h 10000"/>
                <a:gd name="connsiteX32" fmla="*/ 2874 w 10000"/>
                <a:gd name="connsiteY32" fmla="*/ 8968 h 10000"/>
                <a:gd name="connsiteX33" fmla="*/ 2085 w 10000"/>
                <a:gd name="connsiteY33" fmla="*/ 9323 h 10000"/>
                <a:gd name="connsiteX34" fmla="*/ 1380 w 10000"/>
                <a:gd name="connsiteY34" fmla="*/ 9613 h 10000"/>
                <a:gd name="connsiteX35" fmla="*/ 733 w 10000"/>
                <a:gd name="connsiteY35" fmla="*/ 9774 h 10000"/>
                <a:gd name="connsiteX36" fmla="*/ 310 w 10000"/>
                <a:gd name="connsiteY36" fmla="*/ 9903 h 10000"/>
                <a:gd name="connsiteX37" fmla="*/ 0 w 10000"/>
                <a:gd name="connsiteY37" fmla="*/ 10000 h 10000"/>
                <a:gd name="connsiteX38" fmla="*/ 5718 w 10000"/>
                <a:gd name="connsiteY38" fmla="*/ 5387 h 10000"/>
                <a:gd name="connsiteX39" fmla="*/ 7380 w 10000"/>
                <a:gd name="connsiteY39" fmla="*/ 2065 h 10000"/>
                <a:gd name="connsiteX40" fmla="*/ 7380 w 10000"/>
                <a:gd name="connsiteY40" fmla="*/ 2065 h 10000"/>
                <a:gd name="connsiteX41" fmla="*/ 7380 w 10000"/>
                <a:gd name="connsiteY41" fmla="*/ 2065 h 10000"/>
                <a:gd name="connsiteX42" fmla="*/ 6422 w 10000"/>
                <a:gd name="connsiteY42" fmla="*/ 1161 h 10000"/>
                <a:gd name="connsiteX43" fmla="*/ 6338 w 10000"/>
                <a:gd name="connsiteY43" fmla="*/ 1097 h 10000"/>
                <a:gd name="connsiteX44" fmla="*/ 6310 w 10000"/>
                <a:gd name="connsiteY44" fmla="*/ 1032 h 10000"/>
                <a:gd name="connsiteX45" fmla="*/ 6310 w 10000"/>
                <a:gd name="connsiteY45" fmla="*/ 1000 h 10000"/>
                <a:gd name="connsiteX46" fmla="*/ 6338 w 10000"/>
                <a:gd name="connsiteY46" fmla="*/ 968 h 10000"/>
                <a:gd name="connsiteX47" fmla="*/ 6395 w 10000"/>
                <a:gd name="connsiteY47" fmla="*/ 968 h 10000"/>
                <a:gd name="connsiteX48" fmla="*/ 6422 w 10000"/>
                <a:gd name="connsiteY48" fmla="*/ 903 h 10000"/>
                <a:gd name="connsiteX49" fmla="*/ 6451 w 10000"/>
                <a:gd name="connsiteY49" fmla="*/ 903 h 10000"/>
                <a:gd name="connsiteX50" fmla="*/ 6536 w 10000"/>
                <a:gd name="connsiteY50" fmla="*/ 903 h 10000"/>
                <a:gd name="connsiteX51" fmla="*/ 6648 w 10000"/>
                <a:gd name="connsiteY51" fmla="*/ 871 h 10000"/>
                <a:gd name="connsiteX52" fmla="*/ 6704 w 10000"/>
                <a:gd name="connsiteY52" fmla="*/ 871 h 10000"/>
                <a:gd name="connsiteX53" fmla="*/ 7155 w 10000"/>
                <a:gd name="connsiteY53" fmla="*/ 742 h 10000"/>
                <a:gd name="connsiteX54" fmla="*/ 7634 w 10000"/>
                <a:gd name="connsiteY54" fmla="*/ 613 h 10000"/>
                <a:gd name="connsiteX55" fmla="*/ 8197 w 10000"/>
                <a:gd name="connsiteY55" fmla="*/ 452 h 10000"/>
                <a:gd name="connsiteX56" fmla="*/ 8733 w 10000"/>
                <a:gd name="connsiteY56" fmla="*/ 323 h 10000"/>
                <a:gd name="connsiteX57" fmla="*/ 9211 w 10000"/>
                <a:gd name="connsiteY57" fmla="*/ 194 h 10000"/>
                <a:gd name="connsiteX58" fmla="*/ 9606 w 10000"/>
                <a:gd name="connsiteY58" fmla="*/ 65 h 10000"/>
                <a:gd name="connsiteX59" fmla="*/ 9888 w 10000"/>
                <a:gd name="connsiteY59" fmla="*/ 0 h 10000"/>
                <a:gd name="connsiteX60" fmla="*/ 9972 w 10000"/>
                <a:gd name="connsiteY60" fmla="*/ 0 h 10000"/>
                <a:gd name="connsiteX0" fmla="*/ 9972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32 h 10000"/>
                <a:gd name="connsiteX3" fmla="*/ 10000 w 10000"/>
                <a:gd name="connsiteY3" fmla="*/ 129 h 10000"/>
                <a:gd name="connsiteX4" fmla="*/ 10000 w 10000"/>
                <a:gd name="connsiteY4" fmla="*/ 452 h 10000"/>
                <a:gd name="connsiteX5" fmla="*/ 10000 w 10000"/>
                <a:gd name="connsiteY5" fmla="*/ 968 h 10000"/>
                <a:gd name="connsiteX6" fmla="*/ 10000 w 10000"/>
                <a:gd name="connsiteY6" fmla="*/ 1548 h 10000"/>
                <a:gd name="connsiteX7" fmla="*/ 9972 w 10000"/>
                <a:gd name="connsiteY7" fmla="*/ 2194 h 10000"/>
                <a:gd name="connsiteX8" fmla="*/ 9972 w 10000"/>
                <a:gd name="connsiteY8" fmla="*/ 2871 h 10000"/>
                <a:gd name="connsiteX9" fmla="*/ 9972 w 10000"/>
                <a:gd name="connsiteY9" fmla="*/ 3484 h 10000"/>
                <a:gd name="connsiteX10" fmla="*/ 9972 w 10000"/>
                <a:gd name="connsiteY10" fmla="*/ 4000 h 10000"/>
                <a:gd name="connsiteX11" fmla="*/ 9972 w 10000"/>
                <a:gd name="connsiteY11" fmla="*/ 4032 h 10000"/>
                <a:gd name="connsiteX12" fmla="*/ 9972 w 10000"/>
                <a:gd name="connsiteY12" fmla="*/ 4161 h 10000"/>
                <a:gd name="connsiteX13" fmla="*/ 9972 w 10000"/>
                <a:gd name="connsiteY13" fmla="*/ 4258 h 10000"/>
                <a:gd name="connsiteX14" fmla="*/ 9915 w 10000"/>
                <a:gd name="connsiteY14" fmla="*/ 4290 h 10000"/>
                <a:gd name="connsiteX15" fmla="*/ 9915 w 10000"/>
                <a:gd name="connsiteY15" fmla="*/ 4290 h 10000"/>
                <a:gd name="connsiteX16" fmla="*/ 9888 w 10000"/>
                <a:gd name="connsiteY16" fmla="*/ 4290 h 10000"/>
                <a:gd name="connsiteX17" fmla="*/ 9859 w 10000"/>
                <a:gd name="connsiteY17" fmla="*/ 4290 h 10000"/>
                <a:gd name="connsiteX18" fmla="*/ 9859 w 10000"/>
                <a:gd name="connsiteY18" fmla="*/ 4290 h 10000"/>
                <a:gd name="connsiteX19" fmla="*/ 9803 w 10000"/>
                <a:gd name="connsiteY19" fmla="*/ 4290 h 10000"/>
                <a:gd name="connsiteX20" fmla="*/ 9718 w 10000"/>
                <a:gd name="connsiteY20" fmla="*/ 4161 h 10000"/>
                <a:gd name="connsiteX21" fmla="*/ 9493 w 10000"/>
                <a:gd name="connsiteY21" fmla="*/ 3968 h 10000"/>
                <a:gd name="connsiteX22" fmla="*/ 9211 w 10000"/>
                <a:gd name="connsiteY22" fmla="*/ 3742 h 10000"/>
                <a:gd name="connsiteX23" fmla="*/ 9014 w 10000"/>
                <a:gd name="connsiteY23" fmla="*/ 3548 h 10000"/>
                <a:gd name="connsiteX24" fmla="*/ 8845 w 10000"/>
                <a:gd name="connsiteY24" fmla="*/ 3355 h 10000"/>
                <a:gd name="connsiteX25" fmla="*/ 8789 w 10000"/>
                <a:gd name="connsiteY25" fmla="*/ 3323 h 10000"/>
                <a:gd name="connsiteX26" fmla="*/ 8085 w 10000"/>
                <a:gd name="connsiteY26" fmla="*/ 4548 h 10000"/>
                <a:gd name="connsiteX27" fmla="*/ 7296 w 10000"/>
                <a:gd name="connsiteY27" fmla="*/ 5613 h 10000"/>
                <a:gd name="connsiteX28" fmla="*/ 6451 w 10000"/>
                <a:gd name="connsiteY28" fmla="*/ 6484 h 10000"/>
                <a:gd name="connsiteX29" fmla="*/ 5550 w 10000"/>
                <a:gd name="connsiteY29" fmla="*/ 7290 h 10000"/>
                <a:gd name="connsiteX30" fmla="*/ 4649 w 10000"/>
                <a:gd name="connsiteY30" fmla="*/ 7968 h 10000"/>
                <a:gd name="connsiteX31" fmla="*/ 3718 w 10000"/>
                <a:gd name="connsiteY31" fmla="*/ 8516 h 10000"/>
                <a:gd name="connsiteX32" fmla="*/ 2874 w 10000"/>
                <a:gd name="connsiteY32" fmla="*/ 8968 h 10000"/>
                <a:gd name="connsiteX33" fmla="*/ 2085 w 10000"/>
                <a:gd name="connsiteY33" fmla="*/ 9323 h 10000"/>
                <a:gd name="connsiteX34" fmla="*/ 1380 w 10000"/>
                <a:gd name="connsiteY34" fmla="*/ 9613 h 10000"/>
                <a:gd name="connsiteX35" fmla="*/ 733 w 10000"/>
                <a:gd name="connsiteY35" fmla="*/ 9774 h 10000"/>
                <a:gd name="connsiteX36" fmla="*/ 310 w 10000"/>
                <a:gd name="connsiteY36" fmla="*/ 9903 h 10000"/>
                <a:gd name="connsiteX37" fmla="*/ 0 w 10000"/>
                <a:gd name="connsiteY37" fmla="*/ 10000 h 10000"/>
                <a:gd name="connsiteX38" fmla="*/ 5718 w 10000"/>
                <a:gd name="connsiteY38" fmla="*/ 5387 h 10000"/>
                <a:gd name="connsiteX39" fmla="*/ 7380 w 10000"/>
                <a:gd name="connsiteY39" fmla="*/ 2065 h 10000"/>
                <a:gd name="connsiteX40" fmla="*/ 7380 w 10000"/>
                <a:gd name="connsiteY40" fmla="*/ 2065 h 10000"/>
                <a:gd name="connsiteX41" fmla="*/ 7380 w 10000"/>
                <a:gd name="connsiteY41" fmla="*/ 2065 h 10000"/>
                <a:gd name="connsiteX42" fmla="*/ 6422 w 10000"/>
                <a:gd name="connsiteY42" fmla="*/ 1161 h 10000"/>
                <a:gd name="connsiteX43" fmla="*/ 6338 w 10000"/>
                <a:gd name="connsiteY43" fmla="*/ 1097 h 10000"/>
                <a:gd name="connsiteX44" fmla="*/ 6310 w 10000"/>
                <a:gd name="connsiteY44" fmla="*/ 1032 h 10000"/>
                <a:gd name="connsiteX45" fmla="*/ 6310 w 10000"/>
                <a:gd name="connsiteY45" fmla="*/ 1000 h 10000"/>
                <a:gd name="connsiteX46" fmla="*/ 6338 w 10000"/>
                <a:gd name="connsiteY46" fmla="*/ 968 h 10000"/>
                <a:gd name="connsiteX47" fmla="*/ 6395 w 10000"/>
                <a:gd name="connsiteY47" fmla="*/ 968 h 10000"/>
                <a:gd name="connsiteX48" fmla="*/ 6422 w 10000"/>
                <a:gd name="connsiteY48" fmla="*/ 903 h 10000"/>
                <a:gd name="connsiteX49" fmla="*/ 6451 w 10000"/>
                <a:gd name="connsiteY49" fmla="*/ 903 h 10000"/>
                <a:gd name="connsiteX50" fmla="*/ 6536 w 10000"/>
                <a:gd name="connsiteY50" fmla="*/ 903 h 10000"/>
                <a:gd name="connsiteX51" fmla="*/ 6648 w 10000"/>
                <a:gd name="connsiteY51" fmla="*/ 871 h 10000"/>
                <a:gd name="connsiteX52" fmla="*/ 6704 w 10000"/>
                <a:gd name="connsiteY52" fmla="*/ 871 h 10000"/>
                <a:gd name="connsiteX53" fmla="*/ 7155 w 10000"/>
                <a:gd name="connsiteY53" fmla="*/ 742 h 10000"/>
                <a:gd name="connsiteX54" fmla="*/ 7634 w 10000"/>
                <a:gd name="connsiteY54" fmla="*/ 613 h 10000"/>
                <a:gd name="connsiteX55" fmla="*/ 8197 w 10000"/>
                <a:gd name="connsiteY55" fmla="*/ 452 h 10000"/>
                <a:gd name="connsiteX56" fmla="*/ 8733 w 10000"/>
                <a:gd name="connsiteY56" fmla="*/ 323 h 10000"/>
                <a:gd name="connsiteX57" fmla="*/ 9211 w 10000"/>
                <a:gd name="connsiteY57" fmla="*/ 194 h 10000"/>
                <a:gd name="connsiteX58" fmla="*/ 9606 w 10000"/>
                <a:gd name="connsiteY58" fmla="*/ 65 h 10000"/>
                <a:gd name="connsiteX59" fmla="*/ 9888 w 10000"/>
                <a:gd name="connsiteY59" fmla="*/ 0 h 10000"/>
                <a:gd name="connsiteX60" fmla="*/ 9972 w 10000"/>
                <a:gd name="connsiteY60" fmla="*/ 0 h 10000"/>
                <a:gd name="connsiteX0" fmla="*/ 9972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32 h 10000"/>
                <a:gd name="connsiteX3" fmla="*/ 10000 w 10000"/>
                <a:gd name="connsiteY3" fmla="*/ 129 h 10000"/>
                <a:gd name="connsiteX4" fmla="*/ 10000 w 10000"/>
                <a:gd name="connsiteY4" fmla="*/ 452 h 10000"/>
                <a:gd name="connsiteX5" fmla="*/ 10000 w 10000"/>
                <a:gd name="connsiteY5" fmla="*/ 968 h 10000"/>
                <a:gd name="connsiteX6" fmla="*/ 10000 w 10000"/>
                <a:gd name="connsiteY6" fmla="*/ 1548 h 10000"/>
                <a:gd name="connsiteX7" fmla="*/ 9972 w 10000"/>
                <a:gd name="connsiteY7" fmla="*/ 2194 h 10000"/>
                <a:gd name="connsiteX8" fmla="*/ 9972 w 10000"/>
                <a:gd name="connsiteY8" fmla="*/ 2871 h 10000"/>
                <a:gd name="connsiteX9" fmla="*/ 9972 w 10000"/>
                <a:gd name="connsiteY9" fmla="*/ 3484 h 10000"/>
                <a:gd name="connsiteX10" fmla="*/ 9972 w 10000"/>
                <a:gd name="connsiteY10" fmla="*/ 4000 h 10000"/>
                <a:gd name="connsiteX11" fmla="*/ 9972 w 10000"/>
                <a:gd name="connsiteY11" fmla="*/ 4032 h 10000"/>
                <a:gd name="connsiteX12" fmla="*/ 9972 w 10000"/>
                <a:gd name="connsiteY12" fmla="*/ 4161 h 10000"/>
                <a:gd name="connsiteX13" fmla="*/ 9972 w 10000"/>
                <a:gd name="connsiteY13" fmla="*/ 4258 h 10000"/>
                <a:gd name="connsiteX14" fmla="*/ 9915 w 10000"/>
                <a:gd name="connsiteY14" fmla="*/ 4290 h 10000"/>
                <a:gd name="connsiteX15" fmla="*/ 9915 w 10000"/>
                <a:gd name="connsiteY15" fmla="*/ 4290 h 10000"/>
                <a:gd name="connsiteX16" fmla="*/ 9888 w 10000"/>
                <a:gd name="connsiteY16" fmla="*/ 4290 h 10000"/>
                <a:gd name="connsiteX17" fmla="*/ 9859 w 10000"/>
                <a:gd name="connsiteY17" fmla="*/ 4290 h 10000"/>
                <a:gd name="connsiteX18" fmla="*/ 9859 w 10000"/>
                <a:gd name="connsiteY18" fmla="*/ 4290 h 10000"/>
                <a:gd name="connsiteX19" fmla="*/ 9803 w 10000"/>
                <a:gd name="connsiteY19" fmla="*/ 4290 h 10000"/>
                <a:gd name="connsiteX20" fmla="*/ 9718 w 10000"/>
                <a:gd name="connsiteY20" fmla="*/ 4161 h 10000"/>
                <a:gd name="connsiteX21" fmla="*/ 9493 w 10000"/>
                <a:gd name="connsiteY21" fmla="*/ 3968 h 10000"/>
                <a:gd name="connsiteX22" fmla="*/ 9211 w 10000"/>
                <a:gd name="connsiteY22" fmla="*/ 3742 h 10000"/>
                <a:gd name="connsiteX23" fmla="*/ 9014 w 10000"/>
                <a:gd name="connsiteY23" fmla="*/ 3548 h 10000"/>
                <a:gd name="connsiteX24" fmla="*/ 8845 w 10000"/>
                <a:gd name="connsiteY24" fmla="*/ 3355 h 10000"/>
                <a:gd name="connsiteX25" fmla="*/ 8789 w 10000"/>
                <a:gd name="connsiteY25" fmla="*/ 3323 h 10000"/>
                <a:gd name="connsiteX26" fmla="*/ 8085 w 10000"/>
                <a:gd name="connsiteY26" fmla="*/ 4548 h 10000"/>
                <a:gd name="connsiteX27" fmla="*/ 7296 w 10000"/>
                <a:gd name="connsiteY27" fmla="*/ 5613 h 10000"/>
                <a:gd name="connsiteX28" fmla="*/ 6451 w 10000"/>
                <a:gd name="connsiteY28" fmla="*/ 6484 h 10000"/>
                <a:gd name="connsiteX29" fmla="*/ 5550 w 10000"/>
                <a:gd name="connsiteY29" fmla="*/ 7290 h 10000"/>
                <a:gd name="connsiteX30" fmla="*/ 4649 w 10000"/>
                <a:gd name="connsiteY30" fmla="*/ 7968 h 10000"/>
                <a:gd name="connsiteX31" fmla="*/ 3718 w 10000"/>
                <a:gd name="connsiteY31" fmla="*/ 8516 h 10000"/>
                <a:gd name="connsiteX32" fmla="*/ 2874 w 10000"/>
                <a:gd name="connsiteY32" fmla="*/ 8968 h 10000"/>
                <a:gd name="connsiteX33" fmla="*/ 2085 w 10000"/>
                <a:gd name="connsiteY33" fmla="*/ 9323 h 10000"/>
                <a:gd name="connsiteX34" fmla="*/ 1380 w 10000"/>
                <a:gd name="connsiteY34" fmla="*/ 9613 h 10000"/>
                <a:gd name="connsiteX35" fmla="*/ 733 w 10000"/>
                <a:gd name="connsiteY35" fmla="*/ 9774 h 10000"/>
                <a:gd name="connsiteX36" fmla="*/ 310 w 10000"/>
                <a:gd name="connsiteY36" fmla="*/ 9903 h 10000"/>
                <a:gd name="connsiteX37" fmla="*/ 0 w 10000"/>
                <a:gd name="connsiteY37" fmla="*/ 10000 h 10000"/>
                <a:gd name="connsiteX38" fmla="*/ 5718 w 10000"/>
                <a:gd name="connsiteY38" fmla="*/ 5387 h 10000"/>
                <a:gd name="connsiteX39" fmla="*/ 7380 w 10000"/>
                <a:gd name="connsiteY39" fmla="*/ 2065 h 10000"/>
                <a:gd name="connsiteX40" fmla="*/ 7380 w 10000"/>
                <a:gd name="connsiteY40" fmla="*/ 2065 h 10000"/>
                <a:gd name="connsiteX41" fmla="*/ 7380 w 10000"/>
                <a:gd name="connsiteY41" fmla="*/ 2065 h 10000"/>
                <a:gd name="connsiteX42" fmla="*/ 6422 w 10000"/>
                <a:gd name="connsiteY42" fmla="*/ 1161 h 10000"/>
                <a:gd name="connsiteX43" fmla="*/ 6338 w 10000"/>
                <a:gd name="connsiteY43" fmla="*/ 1097 h 10000"/>
                <a:gd name="connsiteX44" fmla="*/ 6310 w 10000"/>
                <a:gd name="connsiteY44" fmla="*/ 1032 h 10000"/>
                <a:gd name="connsiteX45" fmla="*/ 6310 w 10000"/>
                <a:gd name="connsiteY45" fmla="*/ 1000 h 10000"/>
                <a:gd name="connsiteX46" fmla="*/ 6338 w 10000"/>
                <a:gd name="connsiteY46" fmla="*/ 968 h 10000"/>
                <a:gd name="connsiteX47" fmla="*/ 6395 w 10000"/>
                <a:gd name="connsiteY47" fmla="*/ 968 h 10000"/>
                <a:gd name="connsiteX48" fmla="*/ 6422 w 10000"/>
                <a:gd name="connsiteY48" fmla="*/ 903 h 10000"/>
                <a:gd name="connsiteX49" fmla="*/ 6451 w 10000"/>
                <a:gd name="connsiteY49" fmla="*/ 903 h 10000"/>
                <a:gd name="connsiteX50" fmla="*/ 6536 w 10000"/>
                <a:gd name="connsiteY50" fmla="*/ 903 h 10000"/>
                <a:gd name="connsiteX51" fmla="*/ 6648 w 10000"/>
                <a:gd name="connsiteY51" fmla="*/ 871 h 10000"/>
                <a:gd name="connsiteX52" fmla="*/ 6704 w 10000"/>
                <a:gd name="connsiteY52" fmla="*/ 871 h 10000"/>
                <a:gd name="connsiteX53" fmla="*/ 7155 w 10000"/>
                <a:gd name="connsiteY53" fmla="*/ 742 h 10000"/>
                <a:gd name="connsiteX54" fmla="*/ 7634 w 10000"/>
                <a:gd name="connsiteY54" fmla="*/ 613 h 10000"/>
                <a:gd name="connsiteX55" fmla="*/ 8197 w 10000"/>
                <a:gd name="connsiteY55" fmla="*/ 452 h 10000"/>
                <a:gd name="connsiteX56" fmla="*/ 8733 w 10000"/>
                <a:gd name="connsiteY56" fmla="*/ 323 h 10000"/>
                <a:gd name="connsiteX57" fmla="*/ 9211 w 10000"/>
                <a:gd name="connsiteY57" fmla="*/ 194 h 10000"/>
                <a:gd name="connsiteX58" fmla="*/ 9606 w 10000"/>
                <a:gd name="connsiteY58" fmla="*/ 65 h 10000"/>
                <a:gd name="connsiteX59" fmla="*/ 9888 w 10000"/>
                <a:gd name="connsiteY59" fmla="*/ 0 h 10000"/>
                <a:gd name="connsiteX60" fmla="*/ 9972 w 10000"/>
                <a:gd name="connsiteY60" fmla="*/ 0 h 10000"/>
                <a:gd name="connsiteX0" fmla="*/ 9972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32 h 10000"/>
                <a:gd name="connsiteX3" fmla="*/ 10000 w 10000"/>
                <a:gd name="connsiteY3" fmla="*/ 129 h 10000"/>
                <a:gd name="connsiteX4" fmla="*/ 10000 w 10000"/>
                <a:gd name="connsiteY4" fmla="*/ 452 h 10000"/>
                <a:gd name="connsiteX5" fmla="*/ 10000 w 10000"/>
                <a:gd name="connsiteY5" fmla="*/ 968 h 10000"/>
                <a:gd name="connsiteX6" fmla="*/ 10000 w 10000"/>
                <a:gd name="connsiteY6" fmla="*/ 1548 h 10000"/>
                <a:gd name="connsiteX7" fmla="*/ 9972 w 10000"/>
                <a:gd name="connsiteY7" fmla="*/ 2194 h 10000"/>
                <a:gd name="connsiteX8" fmla="*/ 9972 w 10000"/>
                <a:gd name="connsiteY8" fmla="*/ 2871 h 10000"/>
                <a:gd name="connsiteX9" fmla="*/ 9972 w 10000"/>
                <a:gd name="connsiteY9" fmla="*/ 3484 h 10000"/>
                <a:gd name="connsiteX10" fmla="*/ 9972 w 10000"/>
                <a:gd name="connsiteY10" fmla="*/ 4000 h 10000"/>
                <a:gd name="connsiteX11" fmla="*/ 9972 w 10000"/>
                <a:gd name="connsiteY11" fmla="*/ 4032 h 10000"/>
                <a:gd name="connsiteX12" fmla="*/ 9972 w 10000"/>
                <a:gd name="connsiteY12" fmla="*/ 4161 h 10000"/>
                <a:gd name="connsiteX13" fmla="*/ 9972 w 10000"/>
                <a:gd name="connsiteY13" fmla="*/ 4258 h 10000"/>
                <a:gd name="connsiteX14" fmla="*/ 9915 w 10000"/>
                <a:gd name="connsiteY14" fmla="*/ 4290 h 10000"/>
                <a:gd name="connsiteX15" fmla="*/ 9915 w 10000"/>
                <a:gd name="connsiteY15" fmla="*/ 4290 h 10000"/>
                <a:gd name="connsiteX16" fmla="*/ 9888 w 10000"/>
                <a:gd name="connsiteY16" fmla="*/ 4290 h 10000"/>
                <a:gd name="connsiteX17" fmla="*/ 9859 w 10000"/>
                <a:gd name="connsiteY17" fmla="*/ 4290 h 10000"/>
                <a:gd name="connsiteX18" fmla="*/ 9859 w 10000"/>
                <a:gd name="connsiteY18" fmla="*/ 4290 h 10000"/>
                <a:gd name="connsiteX19" fmla="*/ 9803 w 10000"/>
                <a:gd name="connsiteY19" fmla="*/ 4290 h 10000"/>
                <a:gd name="connsiteX20" fmla="*/ 9718 w 10000"/>
                <a:gd name="connsiteY20" fmla="*/ 4161 h 10000"/>
                <a:gd name="connsiteX21" fmla="*/ 9493 w 10000"/>
                <a:gd name="connsiteY21" fmla="*/ 3968 h 10000"/>
                <a:gd name="connsiteX22" fmla="*/ 9211 w 10000"/>
                <a:gd name="connsiteY22" fmla="*/ 3742 h 10000"/>
                <a:gd name="connsiteX23" fmla="*/ 9014 w 10000"/>
                <a:gd name="connsiteY23" fmla="*/ 3548 h 10000"/>
                <a:gd name="connsiteX24" fmla="*/ 8845 w 10000"/>
                <a:gd name="connsiteY24" fmla="*/ 3355 h 10000"/>
                <a:gd name="connsiteX25" fmla="*/ 8789 w 10000"/>
                <a:gd name="connsiteY25" fmla="*/ 3323 h 10000"/>
                <a:gd name="connsiteX26" fmla="*/ 8085 w 10000"/>
                <a:gd name="connsiteY26" fmla="*/ 4548 h 10000"/>
                <a:gd name="connsiteX27" fmla="*/ 7296 w 10000"/>
                <a:gd name="connsiteY27" fmla="*/ 5613 h 10000"/>
                <a:gd name="connsiteX28" fmla="*/ 6451 w 10000"/>
                <a:gd name="connsiteY28" fmla="*/ 6484 h 10000"/>
                <a:gd name="connsiteX29" fmla="*/ 5550 w 10000"/>
                <a:gd name="connsiteY29" fmla="*/ 7290 h 10000"/>
                <a:gd name="connsiteX30" fmla="*/ 4649 w 10000"/>
                <a:gd name="connsiteY30" fmla="*/ 7968 h 10000"/>
                <a:gd name="connsiteX31" fmla="*/ 3718 w 10000"/>
                <a:gd name="connsiteY31" fmla="*/ 8516 h 10000"/>
                <a:gd name="connsiteX32" fmla="*/ 2874 w 10000"/>
                <a:gd name="connsiteY32" fmla="*/ 8968 h 10000"/>
                <a:gd name="connsiteX33" fmla="*/ 2085 w 10000"/>
                <a:gd name="connsiteY33" fmla="*/ 9323 h 10000"/>
                <a:gd name="connsiteX34" fmla="*/ 1380 w 10000"/>
                <a:gd name="connsiteY34" fmla="*/ 9613 h 10000"/>
                <a:gd name="connsiteX35" fmla="*/ 733 w 10000"/>
                <a:gd name="connsiteY35" fmla="*/ 9774 h 10000"/>
                <a:gd name="connsiteX36" fmla="*/ 310 w 10000"/>
                <a:gd name="connsiteY36" fmla="*/ 9903 h 10000"/>
                <a:gd name="connsiteX37" fmla="*/ 0 w 10000"/>
                <a:gd name="connsiteY37" fmla="*/ 10000 h 10000"/>
                <a:gd name="connsiteX38" fmla="*/ 5718 w 10000"/>
                <a:gd name="connsiteY38" fmla="*/ 5387 h 10000"/>
                <a:gd name="connsiteX39" fmla="*/ 7380 w 10000"/>
                <a:gd name="connsiteY39" fmla="*/ 2065 h 10000"/>
                <a:gd name="connsiteX40" fmla="*/ 7380 w 10000"/>
                <a:gd name="connsiteY40" fmla="*/ 2065 h 10000"/>
                <a:gd name="connsiteX41" fmla="*/ 7380 w 10000"/>
                <a:gd name="connsiteY41" fmla="*/ 2065 h 10000"/>
                <a:gd name="connsiteX42" fmla="*/ 6422 w 10000"/>
                <a:gd name="connsiteY42" fmla="*/ 1161 h 10000"/>
                <a:gd name="connsiteX43" fmla="*/ 6338 w 10000"/>
                <a:gd name="connsiteY43" fmla="*/ 1097 h 10000"/>
                <a:gd name="connsiteX44" fmla="*/ 6310 w 10000"/>
                <a:gd name="connsiteY44" fmla="*/ 1032 h 10000"/>
                <a:gd name="connsiteX45" fmla="*/ 6310 w 10000"/>
                <a:gd name="connsiteY45" fmla="*/ 1000 h 10000"/>
                <a:gd name="connsiteX46" fmla="*/ 6338 w 10000"/>
                <a:gd name="connsiteY46" fmla="*/ 968 h 10000"/>
                <a:gd name="connsiteX47" fmla="*/ 6395 w 10000"/>
                <a:gd name="connsiteY47" fmla="*/ 968 h 10000"/>
                <a:gd name="connsiteX48" fmla="*/ 6422 w 10000"/>
                <a:gd name="connsiteY48" fmla="*/ 903 h 10000"/>
                <a:gd name="connsiteX49" fmla="*/ 6451 w 10000"/>
                <a:gd name="connsiteY49" fmla="*/ 903 h 10000"/>
                <a:gd name="connsiteX50" fmla="*/ 6536 w 10000"/>
                <a:gd name="connsiteY50" fmla="*/ 903 h 10000"/>
                <a:gd name="connsiteX51" fmla="*/ 6648 w 10000"/>
                <a:gd name="connsiteY51" fmla="*/ 871 h 10000"/>
                <a:gd name="connsiteX52" fmla="*/ 6704 w 10000"/>
                <a:gd name="connsiteY52" fmla="*/ 871 h 10000"/>
                <a:gd name="connsiteX53" fmla="*/ 7155 w 10000"/>
                <a:gd name="connsiteY53" fmla="*/ 742 h 10000"/>
                <a:gd name="connsiteX54" fmla="*/ 7634 w 10000"/>
                <a:gd name="connsiteY54" fmla="*/ 613 h 10000"/>
                <a:gd name="connsiteX55" fmla="*/ 8197 w 10000"/>
                <a:gd name="connsiteY55" fmla="*/ 452 h 10000"/>
                <a:gd name="connsiteX56" fmla="*/ 8733 w 10000"/>
                <a:gd name="connsiteY56" fmla="*/ 323 h 10000"/>
                <a:gd name="connsiteX57" fmla="*/ 9211 w 10000"/>
                <a:gd name="connsiteY57" fmla="*/ 194 h 10000"/>
                <a:gd name="connsiteX58" fmla="*/ 9606 w 10000"/>
                <a:gd name="connsiteY58" fmla="*/ 65 h 10000"/>
                <a:gd name="connsiteX59" fmla="*/ 9888 w 10000"/>
                <a:gd name="connsiteY59" fmla="*/ 0 h 10000"/>
                <a:gd name="connsiteX60" fmla="*/ 9972 w 10000"/>
                <a:gd name="connsiteY60" fmla="*/ 0 h 10000"/>
                <a:gd name="connsiteX0" fmla="*/ 9972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32 h 10000"/>
                <a:gd name="connsiteX3" fmla="*/ 10000 w 10000"/>
                <a:gd name="connsiteY3" fmla="*/ 129 h 10000"/>
                <a:gd name="connsiteX4" fmla="*/ 10000 w 10000"/>
                <a:gd name="connsiteY4" fmla="*/ 452 h 10000"/>
                <a:gd name="connsiteX5" fmla="*/ 10000 w 10000"/>
                <a:gd name="connsiteY5" fmla="*/ 968 h 10000"/>
                <a:gd name="connsiteX6" fmla="*/ 10000 w 10000"/>
                <a:gd name="connsiteY6" fmla="*/ 1548 h 10000"/>
                <a:gd name="connsiteX7" fmla="*/ 9972 w 10000"/>
                <a:gd name="connsiteY7" fmla="*/ 2194 h 10000"/>
                <a:gd name="connsiteX8" fmla="*/ 9972 w 10000"/>
                <a:gd name="connsiteY8" fmla="*/ 2871 h 10000"/>
                <a:gd name="connsiteX9" fmla="*/ 9972 w 10000"/>
                <a:gd name="connsiteY9" fmla="*/ 3484 h 10000"/>
                <a:gd name="connsiteX10" fmla="*/ 9972 w 10000"/>
                <a:gd name="connsiteY10" fmla="*/ 4000 h 10000"/>
                <a:gd name="connsiteX11" fmla="*/ 9972 w 10000"/>
                <a:gd name="connsiteY11" fmla="*/ 4032 h 10000"/>
                <a:gd name="connsiteX12" fmla="*/ 9972 w 10000"/>
                <a:gd name="connsiteY12" fmla="*/ 4161 h 10000"/>
                <a:gd name="connsiteX13" fmla="*/ 9972 w 10000"/>
                <a:gd name="connsiteY13" fmla="*/ 4258 h 10000"/>
                <a:gd name="connsiteX14" fmla="*/ 9915 w 10000"/>
                <a:gd name="connsiteY14" fmla="*/ 4290 h 10000"/>
                <a:gd name="connsiteX15" fmla="*/ 9915 w 10000"/>
                <a:gd name="connsiteY15" fmla="*/ 4290 h 10000"/>
                <a:gd name="connsiteX16" fmla="*/ 9888 w 10000"/>
                <a:gd name="connsiteY16" fmla="*/ 4290 h 10000"/>
                <a:gd name="connsiteX17" fmla="*/ 9859 w 10000"/>
                <a:gd name="connsiteY17" fmla="*/ 4290 h 10000"/>
                <a:gd name="connsiteX18" fmla="*/ 9859 w 10000"/>
                <a:gd name="connsiteY18" fmla="*/ 4290 h 10000"/>
                <a:gd name="connsiteX19" fmla="*/ 9803 w 10000"/>
                <a:gd name="connsiteY19" fmla="*/ 4290 h 10000"/>
                <a:gd name="connsiteX20" fmla="*/ 9718 w 10000"/>
                <a:gd name="connsiteY20" fmla="*/ 4161 h 10000"/>
                <a:gd name="connsiteX21" fmla="*/ 9493 w 10000"/>
                <a:gd name="connsiteY21" fmla="*/ 3968 h 10000"/>
                <a:gd name="connsiteX22" fmla="*/ 9211 w 10000"/>
                <a:gd name="connsiteY22" fmla="*/ 3742 h 10000"/>
                <a:gd name="connsiteX23" fmla="*/ 9014 w 10000"/>
                <a:gd name="connsiteY23" fmla="*/ 3548 h 10000"/>
                <a:gd name="connsiteX24" fmla="*/ 8845 w 10000"/>
                <a:gd name="connsiteY24" fmla="*/ 3355 h 10000"/>
                <a:gd name="connsiteX25" fmla="*/ 8789 w 10000"/>
                <a:gd name="connsiteY25" fmla="*/ 3323 h 10000"/>
                <a:gd name="connsiteX26" fmla="*/ 8085 w 10000"/>
                <a:gd name="connsiteY26" fmla="*/ 4548 h 10000"/>
                <a:gd name="connsiteX27" fmla="*/ 7296 w 10000"/>
                <a:gd name="connsiteY27" fmla="*/ 5613 h 10000"/>
                <a:gd name="connsiteX28" fmla="*/ 6451 w 10000"/>
                <a:gd name="connsiteY28" fmla="*/ 6484 h 10000"/>
                <a:gd name="connsiteX29" fmla="*/ 5550 w 10000"/>
                <a:gd name="connsiteY29" fmla="*/ 7290 h 10000"/>
                <a:gd name="connsiteX30" fmla="*/ 4649 w 10000"/>
                <a:gd name="connsiteY30" fmla="*/ 7968 h 10000"/>
                <a:gd name="connsiteX31" fmla="*/ 3718 w 10000"/>
                <a:gd name="connsiteY31" fmla="*/ 8516 h 10000"/>
                <a:gd name="connsiteX32" fmla="*/ 2874 w 10000"/>
                <a:gd name="connsiteY32" fmla="*/ 8968 h 10000"/>
                <a:gd name="connsiteX33" fmla="*/ 2085 w 10000"/>
                <a:gd name="connsiteY33" fmla="*/ 9323 h 10000"/>
                <a:gd name="connsiteX34" fmla="*/ 1380 w 10000"/>
                <a:gd name="connsiteY34" fmla="*/ 9613 h 10000"/>
                <a:gd name="connsiteX35" fmla="*/ 733 w 10000"/>
                <a:gd name="connsiteY35" fmla="*/ 9774 h 10000"/>
                <a:gd name="connsiteX36" fmla="*/ 0 w 10000"/>
                <a:gd name="connsiteY36" fmla="*/ 10000 h 10000"/>
                <a:gd name="connsiteX37" fmla="*/ 5718 w 10000"/>
                <a:gd name="connsiteY37" fmla="*/ 5387 h 10000"/>
                <a:gd name="connsiteX38" fmla="*/ 7380 w 10000"/>
                <a:gd name="connsiteY38" fmla="*/ 2065 h 10000"/>
                <a:gd name="connsiteX39" fmla="*/ 7380 w 10000"/>
                <a:gd name="connsiteY39" fmla="*/ 2065 h 10000"/>
                <a:gd name="connsiteX40" fmla="*/ 7380 w 10000"/>
                <a:gd name="connsiteY40" fmla="*/ 2065 h 10000"/>
                <a:gd name="connsiteX41" fmla="*/ 6422 w 10000"/>
                <a:gd name="connsiteY41" fmla="*/ 1161 h 10000"/>
                <a:gd name="connsiteX42" fmla="*/ 6338 w 10000"/>
                <a:gd name="connsiteY42" fmla="*/ 1097 h 10000"/>
                <a:gd name="connsiteX43" fmla="*/ 6310 w 10000"/>
                <a:gd name="connsiteY43" fmla="*/ 1032 h 10000"/>
                <a:gd name="connsiteX44" fmla="*/ 6310 w 10000"/>
                <a:gd name="connsiteY44" fmla="*/ 1000 h 10000"/>
                <a:gd name="connsiteX45" fmla="*/ 6338 w 10000"/>
                <a:gd name="connsiteY45" fmla="*/ 968 h 10000"/>
                <a:gd name="connsiteX46" fmla="*/ 6395 w 10000"/>
                <a:gd name="connsiteY46" fmla="*/ 968 h 10000"/>
                <a:gd name="connsiteX47" fmla="*/ 6422 w 10000"/>
                <a:gd name="connsiteY47" fmla="*/ 903 h 10000"/>
                <a:gd name="connsiteX48" fmla="*/ 6451 w 10000"/>
                <a:gd name="connsiteY48" fmla="*/ 903 h 10000"/>
                <a:gd name="connsiteX49" fmla="*/ 6536 w 10000"/>
                <a:gd name="connsiteY49" fmla="*/ 903 h 10000"/>
                <a:gd name="connsiteX50" fmla="*/ 6648 w 10000"/>
                <a:gd name="connsiteY50" fmla="*/ 871 h 10000"/>
                <a:gd name="connsiteX51" fmla="*/ 6704 w 10000"/>
                <a:gd name="connsiteY51" fmla="*/ 871 h 10000"/>
                <a:gd name="connsiteX52" fmla="*/ 7155 w 10000"/>
                <a:gd name="connsiteY52" fmla="*/ 742 h 10000"/>
                <a:gd name="connsiteX53" fmla="*/ 7634 w 10000"/>
                <a:gd name="connsiteY53" fmla="*/ 613 h 10000"/>
                <a:gd name="connsiteX54" fmla="*/ 8197 w 10000"/>
                <a:gd name="connsiteY54" fmla="*/ 452 h 10000"/>
                <a:gd name="connsiteX55" fmla="*/ 8733 w 10000"/>
                <a:gd name="connsiteY55" fmla="*/ 323 h 10000"/>
                <a:gd name="connsiteX56" fmla="*/ 9211 w 10000"/>
                <a:gd name="connsiteY56" fmla="*/ 194 h 10000"/>
                <a:gd name="connsiteX57" fmla="*/ 9606 w 10000"/>
                <a:gd name="connsiteY57" fmla="*/ 65 h 10000"/>
                <a:gd name="connsiteX58" fmla="*/ 9888 w 10000"/>
                <a:gd name="connsiteY58" fmla="*/ 0 h 10000"/>
                <a:gd name="connsiteX59" fmla="*/ 9972 w 10000"/>
                <a:gd name="connsiteY59" fmla="*/ 0 h 10000"/>
                <a:gd name="connsiteX0" fmla="*/ 9972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32 h 10000"/>
                <a:gd name="connsiteX3" fmla="*/ 10000 w 10000"/>
                <a:gd name="connsiteY3" fmla="*/ 129 h 10000"/>
                <a:gd name="connsiteX4" fmla="*/ 10000 w 10000"/>
                <a:gd name="connsiteY4" fmla="*/ 452 h 10000"/>
                <a:gd name="connsiteX5" fmla="*/ 10000 w 10000"/>
                <a:gd name="connsiteY5" fmla="*/ 968 h 10000"/>
                <a:gd name="connsiteX6" fmla="*/ 10000 w 10000"/>
                <a:gd name="connsiteY6" fmla="*/ 1548 h 10000"/>
                <a:gd name="connsiteX7" fmla="*/ 9972 w 10000"/>
                <a:gd name="connsiteY7" fmla="*/ 2194 h 10000"/>
                <a:gd name="connsiteX8" fmla="*/ 9972 w 10000"/>
                <a:gd name="connsiteY8" fmla="*/ 2871 h 10000"/>
                <a:gd name="connsiteX9" fmla="*/ 9972 w 10000"/>
                <a:gd name="connsiteY9" fmla="*/ 3484 h 10000"/>
                <a:gd name="connsiteX10" fmla="*/ 9972 w 10000"/>
                <a:gd name="connsiteY10" fmla="*/ 4000 h 10000"/>
                <a:gd name="connsiteX11" fmla="*/ 9972 w 10000"/>
                <a:gd name="connsiteY11" fmla="*/ 4032 h 10000"/>
                <a:gd name="connsiteX12" fmla="*/ 9972 w 10000"/>
                <a:gd name="connsiteY12" fmla="*/ 4161 h 10000"/>
                <a:gd name="connsiteX13" fmla="*/ 9972 w 10000"/>
                <a:gd name="connsiteY13" fmla="*/ 4258 h 10000"/>
                <a:gd name="connsiteX14" fmla="*/ 9915 w 10000"/>
                <a:gd name="connsiteY14" fmla="*/ 4290 h 10000"/>
                <a:gd name="connsiteX15" fmla="*/ 9915 w 10000"/>
                <a:gd name="connsiteY15" fmla="*/ 4290 h 10000"/>
                <a:gd name="connsiteX16" fmla="*/ 9888 w 10000"/>
                <a:gd name="connsiteY16" fmla="*/ 4290 h 10000"/>
                <a:gd name="connsiteX17" fmla="*/ 9859 w 10000"/>
                <a:gd name="connsiteY17" fmla="*/ 4290 h 10000"/>
                <a:gd name="connsiteX18" fmla="*/ 9859 w 10000"/>
                <a:gd name="connsiteY18" fmla="*/ 4290 h 10000"/>
                <a:gd name="connsiteX19" fmla="*/ 9803 w 10000"/>
                <a:gd name="connsiteY19" fmla="*/ 4290 h 10000"/>
                <a:gd name="connsiteX20" fmla="*/ 9718 w 10000"/>
                <a:gd name="connsiteY20" fmla="*/ 4161 h 10000"/>
                <a:gd name="connsiteX21" fmla="*/ 9493 w 10000"/>
                <a:gd name="connsiteY21" fmla="*/ 3968 h 10000"/>
                <a:gd name="connsiteX22" fmla="*/ 9211 w 10000"/>
                <a:gd name="connsiteY22" fmla="*/ 3742 h 10000"/>
                <a:gd name="connsiteX23" fmla="*/ 9014 w 10000"/>
                <a:gd name="connsiteY23" fmla="*/ 3548 h 10000"/>
                <a:gd name="connsiteX24" fmla="*/ 8845 w 10000"/>
                <a:gd name="connsiteY24" fmla="*/ 3355 h 10000"/>
                <a:gd name="connsiteX25" fmla="*/ 8789 w 10000"/>
                <a:gd name="connsiteY25" fmla="*/ 3323 h 10000"/>
                <a:gd name="connsiteX26" fmla="*/ 8085 w 10000"/>
                <a:gd name="connsiteY26" fmla="*/ 4548 h 10000"/>
                <a:gd name="connsiteX27" fmla="*/ 7296 w 10000"/>
                <a:gd name="connsiteY27" fmla="*/ 5613 h 10000"/>
                <a:gd name="connsiteX28" fmla="*/ 6451 w 10000"/>
                <a:gd name="connsiteY28" fmla="*/ 6484 h 10000"/>
                <a:gd name="connsiteX29" fmla="*/ 5550 w 10000"/>
                <a:gd name="connsiteY29" fmla="*/ 7290 h 10000"/>
                <a:gd name="connsiteX30" fmla="*/ 4649 w 10000"/>
                <a:gd name="connsiteY30" fmla="*/ 7968 h 10000"/>
                <a:gd name="connsiteX31" fmla="*/ 3718 w 10000"/>
                <a:gd name="connsiteY31" fmla="*/ 8516 h 10000"/>
                <a:gd name="connsiteX32" fmla="*/ 2874 w 10000"/>
                <a:gd name="connsiteY32" fmla="*/ 8968 h 10000"/>
                <a:gd name="connsiteX33" fmla="*/ 2085 w 10000"/>
                <a:gd name="connsiteY33" fmla="*/ 9323 h 10000"/>
                <a:gd name="connsiteX34" fmla="*/ 1380 w 10000"/>
                <a:gd name="connsiteY34" fmla="*/ 9613 h 10000"/>
                <a:gd name="connsiteX35" fmla="*/ 0 w 10000"/>
                <a:gd name="connsiteY35" fmla="*/ 10000 h 10000"/>
                <a:gd name="connsiteX36" fmla="*/ 5718 w 10000"/>
                <a:gd name="connsiteY36" fmla="*/ 5387 h 10000"/>
                <a:gd name="connsiteX37" fmla="*/ 7380 w 10000"/>
                <a:gd name="connsiteY37" fmla="*/ 2065 h 10000"/>
                <a:gd name="connsiteX38" fmla="*/ 7380 w 10000"/>
                <a:gd name="connsiteY38" fmla="*/ 2065 h 10000"/>
                <a:gd name="connsiteX39" fmla="*/ 7380 w 10000"/>
                <a:gd name="connsiteY39" fmla="*/ 2065 h 10000"/>
                <a:gd name="connsiteX40" fmla="*/ 6422 w 10000"/>
                <a:gd name="connsiteY40" fmla="*/ 1161 h 10000"/>
                <a:gd name="connsiteX41" fmla="*/ 6338 w 10000"/>
                <a:gd name="connsiteY41" fmla="*/ 1097 h 10000"/>
                <a:gd name="connsiteX42" fmla="*/ 6310 w 10000"/>
                <a:gd name="connsiteY42" fmla="*/ 1032 h 10000"/>
                <a:gd name="connsiteX43" fmla="*/ 6310 w 10000"/>
                <a:gd name="connsiteY43" fmla="*/ 1000 h 10000"/>
                <a:gd name="connsiteX44" fmla="*/ 6338 w 10000"/>
                <a:gd name="connsiteY44" fmla="*/ 968 h 10000"/>
                <a:gd name="connsiteX45" fmla="*/ 6395 w 10000"/>
                <a:gd name="connsiteY45" fmla="*/ 968 h 10000"/>
                <a:gd name="connsiteX46" fmla="*/ 6422 w 10000"/>
                <a:gd name="connsiteY46" fmla="*/ 903 h 10000"/>
                <a:gd name="connsiteX47" fmla="*/ 6451 w 10000"/>
                <a:gd name="connsiteY47" fmla="*/ 903 h 10000"/>
                <a:gd name="connsiteX48" fmla="*/ 6536 w 10000"/>
                <a:gd name="connsiteY48" fmla="*/ 903 h 10000"/>
                <a:gd name="connsiteX49" fmla="*/ 6648 w 10000"/>
                <a:gd name="connsiteY49" fmla="*/ 871 h 10000"/>
                <a:gd name="connsiteX50" fmla="*/ 6704 w 10000"/>
                <a:gd name="connsiteY50" fmla="*/ 871 h 10000"/>
                <a:gd name="connsiteX51" fmla="*/ 7155 w 10000"/>
                <a:gd name="connsiteY51" fmla="*/ 742 h 10000"/>
                <a:gd name="connsiteX52" fmla="*/ 7634 w 10000"/>
                <a:gd name="connsiteY52" fmla="*/ 613 h 10000"/>
                <a:gd name="connsiteX53" fmla="*/ 8197 w 10000"/>
                <a:gd name="connsiteY53" fmla="*/ 452 h 10000"/>
                <a:gd name="connsiteX54" fmla="*/ 8733 w 10000"/>
                <a:gd name="connsiteY54" fmla="*/ 323 h 10000"/>
                <a:gd name="connsiteX55" fmla="*/ 9211 w 10000"/>
                <a:gd name="connsiteY55" fmla="*/ 194 h 10000"/>
                <a:gd name="connsiteX56" fmla="*/ 9606 w 10000"/>
                <a:gd name="connsiteY56" fmla="*/ 65 h 10000"/>
                <a:gd name="connsiteX57" fmla="*/ 9888 w 10000"/>
                <a:gd name="connsiteY57" fmla="*/ 0 h 10000"/>
                <a:gd name="connsiteX58" fmla="*/ 9972 w 10000"/>
                <a:gd name="connsiteY58" fmla="*/ 0 h 10000"/>
                <a:gd name="connsiteX0" fmla="*/ 9972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32 h 10000"/>
                <a:gd name="connsiteX3" fmla="*/ 10000 w 10000"/>
                <a:gd name="connsiteY3" fmla="*/ 129 h 10000"/>
                <a:gd name="connsiteX4" fmla="*/ 10000 w 10000"/>
                <a:gd name="connsiteY4" fmla="*/ 452 h 10000"/>
                <a:gd name="connsiteX5" fmla="*/ 10000 w 10000"/>
                <a:gd name="connsiteY5" fmla="*/ 968 h 10000"/>
                <a:gd name="connsiteX6" fmla="*/ 10000 w 10000"/>
                <a:gd name="connsiteY6" fmla="*/ 1548 h 10000"/>
                <a:gd name="connsiteX7" fmla="*/ 9972 w 10000"/>
                <a:gd name="connsiteY7" fmla="*/ 2194 h 10000"/>
                <a:gd name="connsiteX8" fmla="*/ 9972 w 10000"/>
                <a:gd name="connsiteY8" fmla="*/ 2871 h 10000"/>
                <a:gd name="connsiteX9" fmla="*/ 9972 w 10000"/>
                <a:gd name="connsiteY9" fmla="*/ 3484 h 10000"/>
                <a:gd name="connsiteX10" fmla="*/ 9972 w 10000"/>
                <a:gd name="connsiteY10" fmla="*/ 4000 h 10000"/>
                <a:gd name="connsiteX11" fmla="*/ 9972 w 10000"/>
                <a:gd name="connsiteY11" fmla="*/ 4032 h 10000"/>
                <a:gd name="connsiteX12" fmla="*/ 9972 w 10000"/>
                <a:gd name="connsiteY12" fmla="*/ 4161 h 10000"/>
                <a:gd name="connsiteX13" fmla="*/ 9972 w 10000"/>
                <a:gd name="connsiteY13" fmla="*/ 4258 h 10000"/>
                <a:gd name="connsiteX14" fmla="*/ 9915 w 10000"/>
                <a:gd name="connsiteY14" fmla="*/ 4290 h 10000"/>
                <a:gd name="connsiteX15" fmla="*/ 9915 w 10000"/>
                <a:gd name="connsiteY15" fmla="*/ 4290 h 10000"/>
                <a:gd name="connsiteX16" fmla="*/ 9888 w 10000"/>
                <a:gd name="connsiteY16" fmla="*/ 4290 h 10000"/>
                <a:gd name="connsiteX17" fmla="*/ 9859 w 10000"/>
                <a:gd name="connsiteY17" fmla="*/ 4290 h 10000"/>
                <a:gd name="connsiteX18" fmla="*/ 9859 w 10000"/>
                <a:gd name="connsiteY18" fmla="*/ 4290 h 10000"/>
                <a:gd name="connsiteX19" fmla="*/ 9803 w 10000"/>
                <a:gd name="connsiteY19" fmla="*/ 4290 h 10000"/>
                <a:gd name="connsiteX20" fmla="*/ 9718 w 10000"/>
                <a:gd name="connsiteY20" fmla="*/ 4161 h 10000"/>
                <a:gd name="connsiteX21" fmla="*/ 9493 w 10000"/>
                <a:gd name="connsiteY21" fmla="*/ 3968 h 10000"/>
                <a:gd name="connsiteX22" fmla="*/ 9211 w 10000"/>
                <a:gd name="connsiteY22" fmla="*/ 3742 h 10000"/>
                <a:gd name="connsiteX23" fmla="*/ 9014 w 10000"/>
                <a:gd name="connsiteY23" fmla="*/ 3548 h 10000"/>
                <a:gd name="connsiteX24" fmla="*/ 8845 w 10000"/>
                <a:gd name="connsiteY24" fmla="*/ 3355 h 10000"/>
                <a:gd name="connsiteX25" fmla="*/ 8789 w 10000"/>
                <a:gd name="connsiteY25" fmla="*/ 3323 h 10000"/>
                <a:gd name="connsiteX26" fmla="*/ 8085 w 10000"/>
                <a:gd name="connsiteY26" fmla="*/ 4548 h 10000"/>
                <a:gd name="connsiteX27" fmla="*/ 7296 w 10000"/>
                <a:gd name="connsiteY27" fmla="*/ 5613 h 10000"/>
                <a:gd name="connsiteX28" fmla="*/ 6451 w 10000"/>
                <a:gd name="connsiteY28" fmla="*/ 6484 h 10000"/>
                <a:gd name="connsiteX29" fmla="*/ 5550 w 10000"/>
                <a:gd name="connsiteY29" fmla="*/ 7290 h 10000"/>
                <a:gd name="connsiteX30" fmla="*/ 4649 w 10000"/>
                <a:gd name="connsiteY30" fmla="*/ 7968 h 10000"/>
                <a:gd name="connsiteX31" fmla="*/ 3718 w 10000"/>
                <a:gd name="connsiteY31" fmla="*/ 8516 h 10000"/>
                <a:gd name="connsiteX32" fmla="*/ 2874 w 10000"/>
                <a:gd name="connsiteY32" fmla="*/ 8968 h 10000"/>
                <a:gd name="connsiteX33" fmla="*/ 2085 w 10000"/>
                <a:gd name="connsiteY33" fmla="*/ 9323 h 10000"/>
                <a:gd name="connsiteX34" fmla="*/ 0 w 10000"/>
                <a:gd name="connsiteY34" fmla="*/ 10000 h 10000"/>
                <a:gd name="connsiteX35" fmla="*/ 5718 w 10000"/>
                <a:gd name="connsiteY35" fmla="*/ 5387 h 10000"/>
                <a:gd name="connsiteX36" fmla="*/ 7380 w 10000"/>
                <a:gd name="connsiteY36" fmla="*/ 2065 h 10000"/>
                <a:gd name="connsiteX37" fmla="*/ 7380 w 10000"/>
                <a:gd name="connsiteY37" fmla="*/ 2065 h 10000"/>
                <a:gd name="connsiteX38" fmla="*/ 7380 w 10000"/>
                <a:gd name="connsiteY38" fmla="*/ 2065 h 10000"/>
                <a:gd name="connsiteX39" fmla="*/ 6422 w 10000"/>
                <a:gd name="connsiteY39" fmla="*/ 1161 h 10000"/>
                <a:gd name="connsiteX40" fmla="*/ 6338 w 10000"/>
                <a:gd name="connsiteY40" fmla="*/ 1097 h 10000"/>
                <a:gd name="connsiteX41" fmla="*/ 6310 w 10000"/>
                <a:gd name="connsiteY41" fmla="*/ 1032 h 10000"/>
                <a:gd name="connsiteX42" fmla="*/ 6310 w 10000"/>
                <a:gd name="connsiteY42" fmla="*/ 1000 h 10000"/>
                <a:gd name="connsiteX43" fmla="*/ 6338 w 10000"/>
                <a:gd name="connsiteY43" fmla="*/ 968 h 10000"/>
                <a:gd name="connsiteX44" fmla="*/ 6395 w 10000"/>
                <a:gd name="connsiteY44" fmla="*/ 968 h 10000"/>
                <a:gd name="connsiteX45" fmla="*/ 6422 w 10000"/>
                <a:gd name="connsiteY45" fmla="*/ 903 h 10000"/>
                <a:gd name="connsiteX46" fmla="*/ 6451 w 10000"/>
                <a:gd name="connsiteY46" fmla="*/ 903 h 10000"/>
                <a:gd name="connsiteX47" fmla="*/ 6536 w 10000"/>
                <a:gd name="connsiteY47" fmla="*/ 903 h 10000"/>
                <a:gd name="connsiteX48" fmla="*/ 6648 w 10000"/>
                <a:gd name="connsiteY48" fmla="*/ 871 h 10000"/>
                <a:gd name="connsiteX49" fmla="*/ 6704 w 10000"/>
                <a:gd name="connsiteY49" fmla="*/ 871 h 10000"/>
                <a:gd name="connsiteX50" fmla="*/ 7155 w 10000"/>
                <a:gd name="connsiteY50" fmla="*/ 742 h 10000"/>
                <a:gd name="connsiteX51" fmla="*/ 7634 w 10000"/>
                <a:gd name="connsiteY51" fmla="*/ 613 h 10000"/>
                <a:gd name="connsiteX52" fmla="*/ 8197 w 10000"/>
                <a:gd name="connsiteY52" fmla="*/ 452 h 10000"/>
                <a:gd name="connsiteX53" fmla="*/ 8733 w 10000"/>
                <a:gd name="connsiteY53" fmla="*/ 323 h 10000"/>
                <a:gd name="connsiteX54" fmla="*/ 9211 w 10000"/>
                <a:gd name="connsiteY54" fmla="*/ 194 h 10000"/>
                <a:gd name="connsiteX55" fmla="*/ 9606 w 10000"/>
                <a:gd name="connsiteY55" fmla="*/ 65 h 10000"/>
                <a:gd name="connsiteX56" fmla="*/ 9888 w 10000"/>
                <a:gd name="connsiteY56" fmla="*/ 0 h 10000"/>
                <a:gd name="connsiteX57" fmla="*/ 9972 w 10000"/>
                <a:gd name="connsiteY57" fmla="*/ 0 h 10000"/>
                <a:gd name="connsiteX0" fmla="*/ 9972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32 h 10000"/>
                <a:gd name="connsiteX3" fmla="*/ 10000 w 10000"/>
                <a:gd name="connsiteY3" fmla="*/ 129 h 10000"/>
                <a:gd name="connsiteX4" fmla="*/ 10000 w 10000"/>
                <a:gd name="connsiteY4" fmla="*/ 452 h 10000"/>
                <a:gd name="connsiteX5" fmla="*/ 10000 w 10000"/>
                <a:gd name="connsiteY5" fmla="*/ 968 h 10000"/>
                <a:gd name="connsiteX6" fmla="*/ 10000 w 10000"/>
                <a:gd name="connsiteY6" fmla="*/ 1548 h 10000"/>
                <a:gd name="connsiteX7" fmla="*/ 9972 w 10000"/>
                <a:gd name="connsiteY7" fmla="*/ 2194 h 10000"/>
                <a:gd name="connsiteX8" fmla="*/ 9972 w 10000"/>
                <a:gd name="connsiteY8" fmla="*/ 2871 h 10000"/>
                <a:gd name="connsiteX9" fmla="*/ 9972 w 10000"/>
                <a:gd name="connsiteY9" fmla="*/ 3484 h 10000"/>
                <a:gd name="connsiteX10" fmla="*/ 9972 w 10000"/>
                <a:gd name="connsiteY10" fmla="*/ 4000 h 10000"/>
                <a:gd name="connsiteX11" fmla="*/ 9972 w 10000"/>
                <a:gd name="connsiteY11" fmla="*/ 4032 h 10000"/>
                <a:gd name="connsiteX12" fmla="*/ 9972 w 10000"/>
                <a:gd name="connsiteY12" fmla="*/ 4161 h 10000"/>
                <a:gd name="connsiteX13" fmla="*/ 9972 w 10000"/>
                <a:gd name="connsiteY13" fmla="*/ 4258 h 10000"/>
                <a:gd name="connsiteX14" fmla="*/ 9915 w 10000"/>
                <a:gd name="connsiteY14" fmla="*/ 4290 h 10000"/>
                <a:gd name="connsiteX15" fmla="*/ 9915 w 10000"/>
                <a:gd name="connsiteY15" fmla="*/ 4290 h 10000"/>
                <a:gd name="connsiteX16" fmla="*/ 9888 w 10000"/>
                <a:gd name="connsiteY16" fmla="*/ 4290 h 10000"/>
                <a:gd name="connsiteX17" fmla="*/ 9859 w 10000"/>
                <a:gd name="connsiteY17" fmla="*/ 4290 h 10000"/>
                <a:gd name="connsiteX18" fmla="*/ 9859 w 10000"/>
                <a:gd name="connsiteY18" fmla="*/ 4290 h 10000"/>
                <a:gd name="connsiteX19" fmla="*/ 9803 w 10000"/>
                <a:gd name="connsiteY19" fmla="*/ 4290 h 10000"/>
                <a:gd name="connsiteX20" fmla="*/ 9718 w 10000"/>
                <a:gd name="connsiteY20" fmla="*/ 4161 h 10000"/>
                <a:gd name="connsiteX21" fmla="*/ 9493 w 10000"/>
                <a:gd name="connsiteY21" fmla="*/ 3968 h 10000"/>
                <a:gd name="connsiteX22" fmla="*/ 9211 w 10000"/>
                <a:gd name="connsiteY22" fmla="*/ 3742 h 10000"/>
                <a:gd name="connsiteX23" fmla="*/ 9014 w 10000"/>
                <a:gd name="connsiteY23" fmla="*/ 3548 h 10000"/>
                <a:gd name="connsiteX24" fmla="*/ 8845 w 10000"/>
                <a:gd name="connsiteY24" fmla="*/ 3355 h 10000"/>
                <a:gd name="connsiteX25" fmla="*/ 8789 w 10000"/>
                <a:gd name="connsiteY25" fmla="*/ 3323 h 10000"/>
                <a:gd name="connsiteX26" fmla="*/ 8085 w 10000"/>
                <a:gd name="connsiteY26" fmla="*/ 4548 h 10000"/>
                <a:gd name="connsiteX27" fmla="*/ 7296 w 10000"/>
                <a:gd name="connsiteY27" fmla="*/ 5613 h 10000"/>
                <a:gd name="connsiteX28" fmla="*/ 6451 w 10000"/>
                <a:gd name="connsiteY28" fmla="*/ 6484 h 10000"/>
                <a:gd name="connsiteX29" fmla="*/ 5550 w 10000"/>
                <a:gd name="connsiteY29" fmla="*/ 7290 h 10000"/>
                <a:gd name="connsiteX30" fmla="*/ 4649 w 10000"/>
                <a:gd name="connsiteY30" fmla="*/ 7968 h 10000"/>
                <a:gd name="connsiteX31" fmla="*/ 3718 w 10000"/>
                <a:gd name="connsiteY31" fmla="*/ 8516 h 10000"/>
                <a:gd name="connsiteX32" fmla="*/ 2874 w 10000"/>
                <a:gd name="connsiteY32" fmla="*/ 8968 h 10000"/>
                <a:gd name="connsiteX33" fmla="*/ 0 w 10000"/>
                <a:gd name="connsiteY33" fmla="*/ 10000 h 10000"/>
                <a:gd name="connsiteX34" fmla="*/ 5718 w 10000"/>
                <a:gd name="connsiteY34" fmla="*/ 5387 h 10000"/>
                <a:gd name="connsiteX35" fmla="*/ 7380 w 10000"/>
                <a:gd name="connsiteY35" fmla="*/ 2065 h 10000"/>
                <a:gd name="connsiteX36" fmla="*/ 7380 w 10000"/>
                <a:gd name="connsiteY36" fmla="*/ 2065 h 10000"/>
                <a:gd name="connsiteX37" fmla="*/ 7380 w 10000"/>
                <a:gd name="connsiteY37" fmla="*/ 2065 h 10000"/>
                <a:gd name="connsiteX38" fmla="*/ 6422 w 10000"/>
                <a:gd name="connsiteY38" fmla="*/ 1161 h 10000"/>
                <a:gd name="connsiteX39" fmla="*/ 6338 w 10000"/>
                <a:gd name="connsiteY39" fmla="*/ 1097 h 10000"/>
                <a:gd name="connsiteX40" fmla="*/ 6310 w 10000"/>
                <a:gd name="connsiteY40" fmla="*/ 1032 h 10000"/>
                <a:gd name="connsiteX41" fmla="*/ 6310 w 10000"/>
                <a:gd name="connsiteY41" fmla="*/ 1000 h 10000"/>
                <a:gd name="connsiteX42" fmla="*/ 6338 w 10000"/>
                <a:gd name="connsiteY42" fmla="*/ 968 h 10000"/>
                <a:gd name="connsiteX43" fmla="*/ 6395 w 10000"/>
                <a:gd name="connsiteY43" fmla="*/ 968 h 10000"/>
                <a:gd name="connsiteX44" fmla="*/ 6422 w 10000"/>
                <a:gd name="connsiteY44" fmla="*/ 903 h 10000"/>
                <a:gd name="connsiteX45" fmla="*/ 6451 w 10000"/>
                <a:gd name="connsiteY45" fmla="*/ 903 h 10000"/>
                <a:gd name="connsiteX46" fmla="*/ 6536 w 10000"/>
                <a:gd name="connsiteY46" fmla="*/ 903 h 10000"/>
                <a:gd name="connsiteX47" fmla="*/ 6648 w 10000"/>
                <a:gd name="connsiteY47" fmla="*/ 871 h 10000"/>
                <a:gd name="connsiteX48" fmla="*/ 6704 w 10000"/>
                <a:gd name="connsiteY48" fmla="*/ 871 h 10000"/>
                <a:gd name="connsiteX49" fmla="*/ 7155 w 10000"/>
                <a:gd name="connsiteY49" fmla="*/ 742 h 10000"/>
                <a:gd name="connsiteX50" fmla="*/ 7634 w 10000"/>
                <a:gd name="connsiteY50" fmla="*/ 613 h 10000"/>
                <a:gd name="connsiteX51" fmla="*/ 8197 w 10000"/>
                <a:gd name="connsiteY51" fmla="*/ 452 h 10000"/>
                <a:gd name="connsiteX52" fmla="*/ 8733 w 10000"/>
                <a:gd name="connsiteY52" fmla="*/ 323 h 10000"/>
                <a:gd name="connsiteX53" fmla="*/ 9211 w 10000"/>
                <a:gd name="connsiteY53" fmla="*/ 194 h 10000"/>
                <a:gd name="connsiteX54" fmla="*/ 9606 w 10000"/>
                <a:gd name="connsiteY54" fmla="*/ 65 h 10000"/>
                <a:gd name="connsiteX55" fmla="*/ 9888 w 10000"/>
                <a:gd name="connsiteY55" fmla="*/ 0 h 10000"/>
                <a:gd name="connsiteX56" fmla="*/ 9972 w 10000"/>
                <a:gd name="connsiteY56" fmla="*/ 0 h 10000"/>
                <a:gd name="connsiteX0" fmla="*/ 9972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32 h 10000"/>
                <a:gd name="connsiteX3" fmla="*/ 10000 w 10000"/>
                <a:gd name="connsiteY3" fmla="*/ 129 h 10000"/>
                <a:gd name="connsiteX4" fmla="*/ 10000 w 10000"/>
                <a:gd name="connsiteY4" fmla="*/ 452 h 10000"/>
                <a:gd name="connsiteX5" fmla="*/ 10000 w 10000"/>
                <a:gd name="connsiteY5" fmla="*/ 968 h 10000"/>
                <a:gd name="connsiteX6" fmla="*/ 10000 w 10000"/>
                <a:gd name="connsiteY6" fmla="*/ 1548 h 10000"/>
                <a:gd name="connsiteX7" fmla="*/ 9972 w 10000"/>
                <a:gd name="connsiteY7" fmla="*/ 2194 h 10000"/>
                <a:gd name="connsiteX8" fmla="*/ 9972 w 10000"/>
                <a:gd name="connsiteY8" fmla="*/ 2871 h 10000"/>
                <a:gd name="connsiteX9" fmla="*/ 9972 w 10000"/>
                <a:gd name="connsiteY9" fmla="*/ 3484 h 10000"/>
                <a:gd name="connsiteX10" fmla="*/ 9972 w 10000"/>
                <a:gd name="connsiteY10" fmla="*/ 4000 h 10000"/>
                <a:gd name="connsiteX11" fmla="*/ 9972 w 10000"/>
                <a:gd name="connsiteY11" fmla="*/ 4032 h 10000"/>
                <a:gd name="connsiteX12" fmla="*/ 9972 w 10000"/>
                <a:gd name="connsiteY12" fmla="*/ 4161 h 10000"/>
                <a:gd name="connsiteX13" fmla="*/ 9972 w 10000"/>
                <a:gd name="connsiteY13" fmla="*/ 4258 h 10000"/>
                <a:gd name="connsiteX14" fmla="*/ 9915 w 10000"/>
                <a:gd name="connsiteY14" fmla="*/ 4290 h 10000"/>
                <a:gd name="connsiteX15" fmla="*/ 9915 w 10000"/>
                <a:gd name="connsiteY15" fmla="*/ 4290 h 10000"/>
                <a:gd name="connsiteX16" fmla="*/ 9888 w 10000"/>
                <a:gd name="connsiteY16" fmla="*/ 4290 h 10000"/>
                <a:gd name="connsiteX17" fmla="*/ 9859 w 10000"/>
                <a:gd name="connsiteY17" fmla="*/ 4290 h 10000"/>
                <a:gd name="connsiteX18" fmla="*/ 9859 w 10000"/>
                <a:gd name="connsiteY18" fmla="*/ 4290 h 10000"/>
                <a:gd name="connsiteX19" fmla="*/ 9803 w 10000"/>
                <a:gd name="connsiteY19" fmla="*/ 4290 h 10000"/>
                <a:gd name="connsiteX20" fmla="*/ 9718 w 10000"/>
                <a:gd name="connsiteY20" fmla="*/ 4161 h 10000"/>
                <a:gd name="connsiteX21" fmla="*/ 9493 w 10000"/>
                <a:gd name="connsiteY21" fmla="*/ 3968 h 10000"/>
                <a:gd name="connsiteX22" fmla="*/ 9211 w 10000"/>
                <a:gd name="connsiteY22" fmla="*/ 3742 h 10000"/>
                <a:gd name="connsiteX23" fmla="*/ 9014 w 10000"/>
                <a:gd name="connsiteY23" fmla="*/ 3548 h 10000"/>
                <a:gd name="connsiteX24" fmla="*/ 8845 w 10000"/>
                <a:gd name="connsiteY24" fmla="*/ 3355 h 10000"/>
                <a:gd name="connsiteX25" fmla="*/ 8789 w 10000"/>
                <a:gd name="connsiteY25" fmla="*/ 3323 h 10000"/>
                <a:gd name="connsiteX26" fmla="*/ 8085 w 10000"/>
                <a:gd name="connsiteY26" fmla="*/ 4548 h 10000"/>
                <a:gd name="connsiteX27" fmla="*/ 7296 w 10000"/>
                <a:gd name="connsiteY27" fmla="*/ 5613 h 10000"/>
                <a:gd name="connsiteX28" fmla="*/ 6451 w 10000"/>
                <a:gd name="connsiteY28" fmla="*/ 6484 h 10000"/>
                <a:gd name="connsiteX29" fmla="*/ 5550 w 10000"/>
                <a:gd name="connsiteY29" fmla="*/ 7290 h 10000"/>
                <a:gd name="connsiteX30" fmla="*/ 4649 w 10000"/>
                <a:gd name="connsiteY30" fmla="*/ 7968 h 10000"/>
                <a:gd name="connsiteX31" fmla="*/ 3718 w 10000"/>
                <a:gd name="connsiteY31" fmla="*/ 8516 h 10000"/>
                <a:gd name="connsiteX32" fmla="*/ 0 w 10000"/>
                <a:gd name="connsiteY32" fmla="*/ 10000 h 10000"/>
                <a:gd name="connsiteX33" fmla="*/ 5718 w 10000"/>
                <a:gd name="connsiteY33" fmla="*/ 5387 h 10000"/>
                <a:gd name="connsiteX34" fmla="*/ 7380 w 10000"/>
                <a:gd name="connsiteY34" fmla="*/ 2065 h 10000"/>
                <a:gd name="connsiteX35" fmla="*/ 7380 w 10000"/>
                <a:gd name="connsiteY35" fmla="*/ 2065 h 10000"/>
                <a:gd name="connsiteX36" fmla="*/ 7380 w 10000"/>
                <a:gd name="connsiteY36" fmla="*/ 2065 h 10000"/>
                <a:gd name="connsiteX37" fmla="*/ 6422 w 10000"/>
                <a:gd name="connsiteY37" fmla="*/ 1161 h 10000"/>
                <a:gd name="connsiteX38" fmla="*/ 6338 w 10000"/>
                <a:gd name="connsiteY38" fmla="*/ 1097 h 10000"/>
                <a:gd name="connsiteX39" fmla="*/ 6310 w 10000"/>
                <a:gd name="connsiteY39" fmla="*/ 1032 h 10000"/>
                <a:gd name="connsiteX40" fmla="*/ 6310 w 10000"/>
                <a:gd name="connsiteY40" fmla="*/ 1000 h 10000"/>
                <a:gd name="connsiteX41" fmla="*/ 6338 w 10000"/>
                <a:gd name="connsiteY41" fmla="*/ 968 h 10000"/>
                <a:gd name="connsiteX42" fmla="*/ 6395 w 10000"/>
                <a:gd name="connsiteY42" fmla="*/ 968 h 10000"/>
                <a:gd name="connsiteX43" fmla="*/ 6422 w 10000"/>
                <a:gd name="connsiteY43" fmla="*/ 903 h 10000"/>
                <a:gd name="connsiteX44" fmla="*/ 6451 w 10000"/>
                <a:gd name="connsiteY44" fmla="*/ 903 h 10000"/>
                <a:gd name="connsiteX45" fmla="*/ 6536 w 10000"/>
                <a:gd name="connsiteY45" fmla="*/ 903 h 10000"/>
                <a:gd name="connsiteX46" fmla="*/ 6648 w 10000"/>
                <a:gd name="connsiteY46" fmla="*/ 871 h 10000"/>
                <a:gd name="connsiteX47" fmla="*/ 6704 w 10000"/>
                <a:gd name="connsiteY47" fmla="*/ 871 h 10000"/>
                <a:gd name="connsiteX48" fmla="*/ 7155 w 10000"/>
                <a:gd name="connsiteY48" fmla="*/ 742 h 10000"/>
                <a:gd name="connsiteX49" fmla="*/ 7634 w 10000"/>
                <a:gd name="connsiteY49" fmla="*/ 613 h 10000"/>
                <a:gd name="connsiteX50" fmla="*/ 8197 w 10000"/>
                <a:gd name="connsiteY50" fmla="*/ 452 h 10000"/>
                <a:gd name="connsiteX51" fmla="*/ 8733 w 10000"/>
                <a:gd name="connsiteY51" fmla="*/ 323 h 10000"/>
                <a:gd name="connsiteX52" fmla="*/ 9211 w 10000"/>
                <a:gd name="connsiteY52" fmla="*/ 194 h 10000"/>
                <a:gd name="connsiteX53" fmla="*/ 9606 w 10000"/>
                <a:gd name="connsiteY53" fmla="*/ 65 h 10000"/>
                <a:gd name="connsiteX54" fmla="*/ 9888 w 10000"/>
                <a:gd name="connsiteY54" fmla="*/ 0 h 10000"/>
                <a:gd name="connsiteX55" fmla="*/ 9972 w 10000"/>
                <a:gd name="connsiteY55" fmla="*/ 0 h 10000"/>
                <a:gd name="connsiteX0" fmla="*/ 9972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32 h 10000"/>
                <a:gd name="connsiteX3" fmla="*/ 10000 w 10000"/>
                <a:gd name="connsiteY3" fmla="*/ 129 h 10000"/>
                <a:gd name="connsiteX4" fmla="*/ 10000 w 10000"/>
                <a:gd name="connsiteY4" fmla="*/ 452 h 10000"/>
                <a:gd name="connsiteX5" fmla="*/ 10000 w 10000"/>
                <a:gd name="connsiteY5" fmla="*/ 968 h 10000"/>
                <a:gd name="connsiteX6" fmla="*/ 10000 w 10000"/>
                <a:gd name="connsiteY6" fmla="*/ 1548 h 10000"/>
                <a:gd name="connsiteX7" fmla="*/ 9972 w 10000"/>
                <a:gd name="connsiteY7" fmla="*/ 2194 h 10000"/>
                <a:gd name="connsiteX8" fmla="*/ 9972 w 10000"/>
                <a:gd name="connsiteY8" fmla="*/ 2871 h 10000"/>
                <a:gd name="connsiteX9" fmla="*/ 9972 w 10000"/>
                <a:gd name="connsiteY9" fmla="*/ 3484 h 10000"/>
                <a:gd name="connsiteX10" fmla="*/ 9972 w 10000"/>
                <a:gd name="connsiteY10" fmla="*/ 4000 h 10000"/>
                <a:gd name="connsiteX11" fmla="*/ 9972 w 10000"/>
                <a:gd name="connsiteY11" fmla="*/ 4032 h 10000"/>
                <a:gd name="connsiteX12" fmla="*/ 9972 w 10000"/>
                <a:gd name="connsiteY12" fmla="*/ 4161 h 10000"/>
                <a:gd name="connsiteX13" fmla="*/ 9972 w 10000"/>
                <a:gd name="connsiteY13" fmla="*/ 4258 h 10000"/>
                <a:gd name="connsiteX14" fmla="*/ 9915 w 10000"/>
                <a:gd name="connsiteY14" fmla="*/ 4290 h 10000"/>
                <a:gd name="connsiteX15" fmla="*/ 9915 w 10000"/>
                <a:gd name="connsiteY15" fmla="*/ 4290 h 10000"/>
                <a:gd name="connsiteX16" fmla="*/ 9888 w 10000"/>
                <a:gd name="connsiteY16" fmla="*/ 4290 h 10000"/>
                <a:gd name="connsiteX17" fmla="*/ 9859 w 10000"/>
                <a:gd name="connsiteY17" fmla="*/ 4290 h 10000"/>
                <a:gd name="connsiteX18" fmla="*/ 9859 w 10000"/>
                <a:gd name="connsiteY18" fmla="*/ 4290 h 10000"/>
                <a:gd name="connsiteX19" fmla="*/ 9803 w 10000"/>
                <a:gd name="connsiteY19" fmla="*/ 4290 h 10000"/>
                <a:gd name="connsiteX20" fmla="*/ 9718 w 10000"/>
                <a:gd name="connsiteY20" fmla="*/ 4161 h 10000"/>
                <a:gd name="connsiteX21" fmla="*/ 9493 w 10000"/>
                <a:gd name="connsiteY21" fmla="*/ 3968 h 10000"/>
                <a:gd name="connsiteX22" fmla="*/ 9211 w 10000"/>
                <a:gd name="connsiteY22" fmla="*/ 3742 h 10000"/>
                <a:gd name="connsiteX23" fmla="*/ 9014 w 10000"/>
                <a:gd name="connsiteY23" fmla="*/ 3548 h 10000"/>
                <a:gd name="connsiteX24" fmla="*/ 8845 w 10000"/>
                <a:gd name="connsiteY24" fmla="*/ 3355 h 10000"/>
                <a:gd name="connsiteX25" fmla="*/ 8789 w 10000"/>
                <a:gd name="connsiteY25" fmla="*/ 3323 h 10000"/>
                <a:gd name="connsiteX26" fmla="*/ 8085 w 10000"/>
                <a:gd name="connsiteY26" fmla="*/ 4548 h 10000"/>
                <a:gd name="connsiteX27" fmla="*/ 7296 w 10000"/>
                <a:gd name="connsiteY27" fmla="*/ 5613 h 10000"/>
                <a:gd name="connsiteX28" fmla="*/ 6451 w 10000"/>
                <a:gd name="connsiteY28" fmla="*/ 6484 h 10000"/>
                <a:gd name="connsiteX29" fmla="*/ 5550 w 10000"/>
                <a:gd name="connsiteY29" fmla="*/ 7290 h 10000"/>
                <a:gd name="connsiteX30" fmla="*/ 4649 w 10000"/>
                <a:gd name="connsiteY30" fmla="*/ 7968 h 10000"/>
                <a:gd name="connsiteX31" fmla="*/ 0 w 10000"/>
                <a:gd name="connsiteY31" fmla="*/ 10000 h 10000"/>
                <a:gd name="connsiteX32" fmla="*/ 5718 w 10000"/>
                <a:gd name="connsiteY32" fmla="*/ 5387 h 10000"/>
                <a:gd name="connsiteX33" fmla="*/ 7380 w 10000"/>
                <a:gd name="connsiteY33" fmla="*/ 2065 h 10000"/>
                <a:gd name="connsiteX34" fmla="*/ 7380 w 10000"/>
                <a:gd name="connsiteY34" fmla="*/ 2065 h 10000"/>
                <a:gd name="connsiteX35" fmla="*/ 7380 w 10000"/>
                <a:gd name="connsiteY35" fmla="*/ 2065 h 10000"/>
                <a:gd name="connsiteX36" fmla="*/ 6422 w 10000"/>
                <a:gd name="connsiteY36" fmla="*/ 1161 h 10000"/>
                <a:gd name="connsiteX37" fmla="*/ 6338 w 10000"/>
                <a:gd name="connsiteY37" fmla="*/ 1097 h 10000"/>
                <a:gd name="connsiteX38" fmla="*/ 6310 w 10000"/>
                <a:gd name="connsiteY38" fmla="*/ 1032 h 10000"/>
                <a:gd name="connsiteX39" fmla="*/ 6310 w 10000"/>
                <a:gd name="connsiteY39" fmla="*/ 1000 h 10000"/>
                <a:gd name="connsiteX40" fmla="*/ 6338 w 10000"/>
                <a:gd name="connsiteY40" fmla="*/ 968 h 10000"/>
                <a:gd name="connsiteX41" fmla="*/ 6395 w 10000"/>
                <a:gd name="connsiteY41" fmla="*/ 968 h 10000"/>
                <a:gd name="connsiteX42" fmla="*/ 6422 w 10000"/>
                <a:gd name="connsiteY42" fmla="*/ 903 h 10000"/>
                <a:gd name="connsiteX43" fmla="*/ 6451 w 10000"/>
                <a:gd name="connsiteY43" fmla="*/ 903 h 10000"/>
                <a:gd name="connsiteX44" fmla="*/ 6536 w 10000"/>
                <a:gd name="connsiteY44" fmla="*/ 903 h 10000"/>
                <a:gd name="connsiteX45" fmla="*/ 6648 w 10000"/>
                <a:gd name="connsiteY45" fmla="*/ 871 h 10000"/>
                <a:gd name="connsiteX46" fmla="*/ 6704 w 10000"/>
                <a:gd name="connsiteY46" fmla="*/ 871 h 10000"/>
                <a:gd name="connsiteX47" fmla="*/ 7155 w 10000"/>
                <a:gd name="connsiteY47" fmla="*/ 742 h 10000"/>
                <a:gd name="connsiteX48" fmla="*/ 7634 w 10000"/>
                <a:gd name="connsiteY48" fmla="*/ 613 h 10000"/>
                <a:gd name="connsiteX49" fmla="*/ 8197 w 10000"/>
                <a:gd name="connsiteY49" fmla="*/ 452 h 10000"/>
                <a:gd name="connsiteX50" fmla="*/ 8733 w 10000"/>
                <a:gd name="connsiteY50" fmla="*/ 323 h 10000"/>
                <a:gd name="connsiteX51" fmla="*/ 9211 w 10000"/>
                <a:gd name="connsiteY51" fmla="*/ 194 h 10000"/>
                <a:gd name="connsiteX52" fmla="*/ 9606 w 10000"/>
                <a:gd name="connsiteY52" fmla="*/ 65 h 10000"/>
                <a:gd name="connsiteX53" fmla="*/ 9888 w 10000"/>
                <a:gd name="connsiteY53" fmla="*/ 0 h 10000"/>
                <a:gd name="connsiteX54" fmla="*/ 9972 w 10000"/>
                <a:gd name="connsiteY54" fmla="*/ 0 h 10000"/>
                <a:gd name="connsiteX0" fmla="*/ 9972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32 h 10000"/>
                <a:gd name="connsiteX3" fmla="*/ 10000 w 10000"/>
                <a:gd name="connsiteY3" fmla="*/ 129 h 10000"/>
                <a:gd name="connsiteX4" fmla="*/ 10000 w 10000"/>
                <a:gd name="connsiteY4" fmla="*/ 452 h 10000"/>
                <a:gd name="connsiteX5" fmla="*/ 10000 w 10000"/>
                <a:gd name="connsiteY5" fmla="*/ 968 h 10000"/>
                <a:gd name="connsiteX6" fmla="*/ 10000 w 10000"/>
                <a:gd name="connsiteY6" fmla="*/ 1548 h 10000"/>
                <a:gd name="connsiteX7" fmla="*/ 9972 w 10000"/>
                <a:gd name="connsiteY7" fmla="*/ 2194 h 10000"/>
                <a:gd name="connsiteX8" fmla="*/ 9972 w 10000"/>
                <a:gd name="connsiteY8" fmla="*/ 2871 h 10000"/>
                <a:gd name="connsiteX9" fmla="*/ 9972 w 10000"/>
                <a:gd name="connsiteY9" fmla="*/ 3484 h 10000"/>
                <a:gd name="connsiteX10" fmla="*/ 9972 w 10000"/>
                <a:gd name="connsiteY10" fmla="*/ 4000 h 10000"/>
                <a:gd name="connsiteX11" fmla="*/ 9972 w 10000"/>
                <a:gd name="connsiteY11" fmla="*/ 4032 h 10000"/>
                <a:gd name="connsiteX12" fmla="*/ 9972 w 10000"/>
                <a:gd name="connsiteY12" fmla="*/ 4161 h 10000"/>
                <a:gd name="connsiteX13" fmla="*/ 9972 w 10000"/>
                <a:gd name="connsiteY13" fmla="*/ 4258 h 10000"/>
                <a:gd name="connsiteX14" fmla="*/ 9915 w 10000"/>
                <a:gd name="connsiteY14" fmla="*/ 4290 h 10000"/>
                <a:gd name="connsiteX15" fmla="*/ 9915 w 10000"/>
                <a:gd name="connsiteY15" fmla="*/ 4290 h 10000"/>
                <a:gd name="connsiteX16" fmla="*/ 9888 w 10000"/>
                <a:gd name="connsiteY16" fmla="*/ 4290 h 10000"/>
                <a:gd name="connsiteX17" fmla="*/ 9859 w 10000"/>
                <a:gd name="connsiteY17" fmla="*/ 4290 h 10000"/>
                <a:gd name="connsiteX18" fmla="*/ 9859 w 10000"/>
                <a:gd name="connsiteY18" fmla="*/ 4290 h 10000"/>
                <a:gd name="connsiteX19" fmla="*/ 9803 w 10000"/>
                <a:gd name="connsiteY19" fmla="*/ 4290 h 10000"/>
                <a:gd name="connsiteX20" fmla="*/ 9718 w 10000"/>
                <a:gd name="connsiteY20" fmla="*/ 4161 h 10000"/>
                <a:gd name="connsiteX21" fmla="*/ 9493 w 10000"/>
                <a:gd name="connsiteY21" fmla="*/ 3968 h 10000"/>
                <a:gd name="connsiteX22" fmla="*/ 9211 w 10000"/>
                <a:gd name="connsiteY22" fmla="*/ 3742 h 10000"/>
                <a:gd name="connsiteX23" fmla="*/ 9014 w 10000"/>
                <a:gd name="connsiteY23" fmla="*/ 3548 h 10000"/>
                <a:gd name="connsiteX24" fmla="*/ 8845 w 10000"/>
                <a:gd name="connsiteY24" fmla="*/ 3355 h 10000"/>
                <a:gd name="connsiteX25" fmla="*/ 8789 w 10000"/>
                <a:gd name="connsiteY25" fmla="*/ 3323 h 10000"/>
                <a:gd name="connsiteX26" fmla="*/ 8085 w 10000"/>
                <a:gd name="connsiteY26" fmla="*/ 4548 h 10000"/>
                <a:gd name="connsiteX27" fmla="*/ 7296 w 10000"/>
                <a:gd name="connsiteY27" fmla="*/ 5613 h 10000"/>
                <a:gd name="connsiteX28" fmla="*/ 6451 w 10000"/>
                <a:gd name="connsiteY28" fmla="*/ 6484 h 10000"/>
                <a:gd name="connsiteX29" fmla="*/ 5550 w 10000"/>
                <a:gd name="connsiteY29" fmla="*/ 7290 h 10000"/>
                <a:gd name="connsiteX30" fmla="*/ 0 w 10000"/>
                <a:gd name="connsiteY30" fmla="*/ 10000 h 10000"/>
                <a:gd name="connsiteX31" fmla="*/ 5718 w 10000"/>
                <a:gd name="connsiteY31" fmla="*/ 5387 h 10000"/>
                <a:gd name="connsiteX32" fmla="*/ 7380 w 10000"/>
                <a:gd name="connsiteY32" fmla="*/ 2065 h 10000"/>
                <a:gd name="connsiteX33" fmla="*/ 7380 w 10000"/>
                <a:gd name="connsiteY33" fmla="*/ 2065 h 10000"/>
                <a:gd name="connsiteX34" fmla="*/ 7380 w 10000"/>
                <a:gd name="connsiteY34" fmla="*/ 2065 h 10000"/>
                <a:gd name="connsiteX35" fmla="*/ 6422 w 10000"/>
                <a:gd name="connsiteY35" fmla="*/ 1161 h 10000"/>
                <a:gd name="connsiteX36" fmla="*/ 6338 w 10000"/>
                <a:gd name="connsiteY36" fmla="*/ 1097 h 10000"/>
                <a:gd name="connsiteX37" fmla="*/ 6310 w 10000"/>
                <a:gd name="connsiteY37" fmla="*/ 1032 h 10000"/>
                <a:gd name="connsiteX38" fmla="*/ 6310 w 10000"/>
                <a:gd name="connsiteY38" fmla="*/ 1000 h 10000"/>
                <a:gd name="connsiteX39" fmla="*/ 6338 w 10000"/>
                <a:gd name="connsiteY39" fmla="*/ 968 h 10000"/>
                <a:gd name="connsiteX40" fmla="*/ 6395 w 10000"/>
                <a:gd name="connsiteY40" fmla="*/ 968 h 10000"/>
                <a:gd name="connsiteX41" fmla="*/ 6422 w 10000"/>
                <a:gd name="connsiteY41" fmla="*/ 903 h 10000"/>
                <a:gd name="connsiteX42" fmla="*/ 6451 w 10000"/>
                <a:gd name="connsiteY42" fmla="*/ 903 h 10000"/>
                <a:gd name="connsiteX43" fmla="*/ 6536 w 10000"/>
                <a:gd name="connsiteY43" fmla="*/ 903 h 10000"/>
                <a:gd name="connsiteX44" fmla="*/ 6648 w 10000"/>
                <a:gd name="connsiteY44" fmla="*/ 871 h 10000"/>
                <a:gd name="connsiteX45" fmla="*/ 6704 w 10000"/>
                <a:gd name="connsiteY45" fmla="*/ 871 h 10000"/>
                <a:gd name="connsiteX46" fmla="*/ 7155 w 10000"/>
                <a:gd name="connsiteY46" fmla="*/ 742 h 10000"/>
                <a:gd name="connsiteX47" fmla="*/ 7634 w 10000"/>
                <a:gd name="connsiteY47" fmla="*/ 613 h 10000"/>
                <a:gd name="connsiteX48" fmla="*/ 8197 w 10000"/>
                <a:gd name="connsiteY48" fmla="*/ 452 h 10000"/>
                <a:gd name="connsiteX49" fmla="*/ 8733 w 10000"/>
                <a:gd name="connsiteY49" fmla="*/ 323 h 10000"/>
                <a:gd name="connsiteX50" fmla="*/ 9211 w 10000"/>
                <a:gd name="connsiteY50" fmla="*/ 194 h 10000"/>
                <a:gd name="connsiteX51" fmla="*/ 9606 w 10000"/>
                <a:gd name="connsiteY51" fmla="*/ 65 h 10000"/>
                <a:gd name="connsiteX52" fmla="*/ 9888 w 10000"/>
                <a:gd name="connsiteY52" fmla="*/ 0 h 10000"/>
                <a:gd name="connsiteX53" fmla="*/ 9972 w 10000"/>
                <a:gd name="connsiteY53" fmla="*/ 0 h 10000"/>
                <a:gd name="connsiteX0" fmla="*/ 9972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32 h 10000"/>
                <a:gd name="connsiteX3" fmla="*/ 10000 w 10000"/>
                <a:gd name="connsiteY3" fmla="*/ 129 h 10000"/>
                <a:gd name="connsiteX4" fmla="*/ 10000 w 10000"/>
                <a:gd name="connsiteY4" fmla="*/ 452 h 10000"/>
                <a:gd name="connsiteX5" fmla="*/ 10000 w 10000"/>
                <a:gd name="connsiteY5" fmla="*/ 968 h 10000"/>
                <a:gd name="connsiteX6" fmla="*/ 10000 w 10000"/>
                <a:gd name="connsiteY6" fmla="*/ 1548 h 10000"/>
                <a:gd name="connsiteX7" fmla="*/ 9972 w 10000"/>
                <a:gd name="connsiteY7" fmla="*/ 2194 h 10000"/>
                <a:gd name="connsiteX8" fmla="*/ 9972 w 10000"/>
                <a:gd name="connsiteY8" fmla="*/ 2871 h 10000"/>
                <a:gd name="connsiteX9" fmla="*/ 9972 w 10000"/>
                <a:gd name="connsiteY9" fmla="*/ 3484 h 10000"/>
                <a:gd name="connsiteX10" fmla="*/ 9972 w 10000"/>
                <a:gd name="connsiteY10" fmla="*/ 4000 h 10000"/>
                <a:gd name="connsiteX11" fmla="*/ 9972 w 10000"/>
                <a:gd name="connsiteY11" fmla="*/ 4032 h 10000"/>
                <a:gd name="connsiteX12" fmla="*/ 9972 w 10000"/>
                <a:gd name="connsiteY12" fmla="*/ 4161 h 10000"/>
                <a:gd name="connsiteX13" fmla="*/ 9972 w 10000"/>
                <a:gd name="connsiteY13" fmla="*/ 4258 h 10000"/>
                <a:gd name="connsiteX14" fmla="*/ 9915 w 10000"/>
                <a:gd name="connsiteY14" fmla="*/ 4290 h 10000"/>
                <a:gd name="connsiteX15" fmla="*/ 9915 w 10000"/>
                <a:gd name="connsiteY15" fmla="*/ 4290 h 10000"/>
                <a:gd name="connsiteX16" fmla="*/ 9888 w 10000"/>
                <a:gd name="connsiteY16" fmla="*/ 4290 h 10000"/>
                <a:gd name="connsiteX17" fmla="*/ 9859 w 10000"/>
                <a:gd name="connsiteY17" fmla="*/ 4290 h 10000"/>
                <a:gd name="connsiteX18" fmla="*/ 9859 w 10000"/>
                <a:gd name="connsiteY18" fmla="*/ 4290 h 10000"/>
                <a:gd name="connsiteX19" fmla="*/ 9803 w 10000"/>
                <a:gd name="connsiteY19" fmla="*/ 4290 h 10000"/>
                <a:gd name="connsiteX20" fmla="*/ 9718 w 10000"/>
                <a:gd name="connsiteY20" fmla="*/ 4161 h 10000"/>
                <a:gd name="connsiteX21" fmla="*/ 9493 w 10000"/>
                <a:gd name="connsiteY21" fmla="*/ 3968 h 10000"/>
                <a:gd name="connsiteX22" fmla="*/ 9211 w 10000"/>
                <a:gd name="connsiteY22" fmla="*/ 3742 h 10000"/>
                <a:gd name="connsiteX23" fmla="*/ 9014 w 10000"/>
                <a:gd name="connsiteY23" fmla="*/ 3548 h 10000"/>
                <a:gd name="connsiteX24" fmla="*/ 8845 w 10000"/>
                <a:gd name="connsiteY24" fmla="*/ 3355 h 10000"/>
                <a:gd name="connsiteX25" fmla="*/ 8789 w 10000"/>
                <a:gd name="connsiteY25" fmla="*/ 3323 h 10000"/>
                <a:gd name="connsiteX26" fmla="*/ 8085 w 10000"/>
                <a:gd name="connsiteY26" fmla="*/ 4548 h 10000"/>
                <a:gd name="connsiteX27" fmla="*/ 7296 w 10000"/>
                <a:gd name="connsiteY27" fmla="*/ 5613 h 10000"/>
                <a:gd name="connsiteX28" fmla="*/ 6451 w 10000"/>
                <a:gd name="connsiteY28" fmla="*/ 6484 h 10000"/>
                <a:gd name="connsiteX29" fmla="*/ 0 w 10000"/>
                <a:gd name="connsiteY29" fmla="*/ 10000 h 10000"/>
                <a:gd name="connsiteX30" fmla="*/ 5718 w 10000"/>
                <a:gd name="connsiteY30" fmla="*/ 5387 h 10000"/>
                <a:gd name="connsiteX31" fmla="*/ 7380 w 10000"/>
                <a:gd name="connsiteY31" fmla="*/ 2065 h 10000"/>
                <a:gd name="connsiteX32" fmla="*/ 7380 w 10000"/>
                <a:gd name="connsiteY32" fmla="*/ 2065 h 10000"/>
                <a:gd name="connsiteX33" fmla="*/ 7380 w 10000"/>
                <a:gd name="connsiteY33" fmla="*/ 2065 h 10000"/>
                <a:gd name="connsiteX34" fmla="*/ 6422 w 10000"/>
                <a:gd name="connsiteY34" fmla="*/ 1161 h 10000"/>
                <a:gd name="connsiteX35" fmla="*/ 6338 w 10000"/>
                <a:gd name="connsiteY35" fmla="*/ 1097 h 10000"/>
                <a:gd name="connsiteX36" fmla="*/ 6310 w 10000"/>
                <a:gd name="connsiteY36" fmla="*/ 1032 h 10000"/>
                <a:gd name="connsiteX37" fmla="*/ 6310 w 10000"/>
                <a:gd name="connsiteY37" fmla="*/ 1000 h 10000"/>
                <a:gd name="connsiteX38" fmla="*/ 6338 w 10000"/>
                <a:gd name="connsiteY38" fmla="*/ 968 h 10000"/>
                <a:gd name="connsiteX39" fmla="*/ 6395 w 10000"/>
                <a:gd name="connsiteY39" fmla="*/ 968 h 10000"/>
                <a:gd name="connsiteX40" fmla="*/ 6422 w 10000"/>
                <a:gd name="connsiteY40" fmla="*/ 903 h 10000"/>
                <a:gd name="connsiteX41" fmla="*/ 6451 w 10000"/>
                <a:gd name="connsiteY41" fmla="*/ 903 h 10000"/>
                <a:gd name="connsiteX42" fmla="*/ 6536 w 10000"/>
                <a:gd name="connsiteY42" fmla="*/ 903 h 10000"/>
                <a:gd name="connsiteX43" fmla="*/ 6648 w 10000"/>
                <a:gd name="connsiteY43" fmla="*/ 871 h 10000"/>
                <a:gd name="connsiteX44" fmla="*/ 6704 w 10000"/>
                <a:gd name="connsiteY44" fmla="*/ 871 h 10000"/>
                <a:gd name="connsiteX45" fmla="*/ 7155 w 10000"/>
                <a:gd name="connsiteY45" fmla="*/ 742 h 10000"/>
                <a:gd name="connsiteX46" fmla="*/ 7634 w 10000"/>
                <a:gd name="connsiteY46" fmla="*/ 613 h 10000"/>
                <a:gd name="connsiteX47" fmla="*/ 8197 w 10000"/>
                <a:gd name="connsiteY47" fmla="*/ 452 h 10000"/>
                <a:gd name="connsiteX48" fmla="*/ 8733 w 10000"/>
                <a:gd name="connsiteY48" fmla="*/ 323 h 10000"/>
                <a:gd name="connsiteX49" fmla="*/ 9211 w 10000"/>
                <a:gd name="connsiteY49" fmla="*/ 194 h 10000"/>
                <a:gd name="connsiteX50" fmla="*/ 9606 w 10000"/>
                <a:gd name="connsiteY50" fmla="*/ 65 h 10000"/>
                <a:gd name="connsiteX51" fmla="*/ 9888 w 10000"/>
                <a:gd name="connsiteY51" fmla="*/ 0 h 10000"/>
                <a:gd name="connsiteX52" fmla="*/ 9972 w 10000"/>
                <a:gd name="connsiteY52" fmla="*/ 0 h 10000"/>
                <a:gd name="connsiteX0" fmla="*/ 9972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32 h 10000"/>
                <a:gd name="connsiteX3" fmla="*/ 10000 w 10000"/>
                <a:gd name="connsiteY3" fmla="*/ 129 h 10000"/>
                <a:gd name="connsiteX4" fmla="*/ 10000 w 10000"/>
                <a:gd name="connsiteY4" fmla="*/ 452 h 10000"/>
                <a:gd name="connsiteX5" fmla="*/ 10000 w 10000"/>
                <a:gd name="connsiteY5" fmla="*/ 968 h 10000"/>
                <a:gd name="connsiteX6" fmla="*/ 10000 w 10000"/>
                <a:gd name="connsiteY6" fmla="*/ 1548 h 10000"/>
                <a:gd name="connsiteX7" fmla="*/ 9972 w 10000"/>
                <a:gd name="connsiteY7" fmla="*/ 2194 h 10000"/>
                <a:gd name="connsiteX8" fmla="*/ 9972 w 10000"/>
                <a:gd name="connsiteY8" fmla="*/ 2871 h 10000"/>
                <a:gd name="connsiteX9" fmla="*/ 9972 w 10000"/>
                <a:gd name="connsiteY9" fmla="*/ 3484 h 10000"/>
                <a:gd name="connsiteX10" fmla="*/ 9972 w 10000"/>
                <a:gd name="connsiteY10" fmla="*/ 4000 h 10000"/>
                <a:gd name="connsiteX11" fmla="*/ 9972 w 10000"/>
                <a:gd name="connsiteY11" fmla="*/ 4032 h 10000"/>
                <a:gd name="connsiteX12" fmla="*/ 9972 w 10000"/>
                <a:gd name="connsiteY12" fmla="*/ 4161 h 10000"/>
                <a:gd name="connsiteX13" fmla="*/ 9972 w 10000"/>
                <a:gd name="connsiteY13" fmla="*/ 4258 h 10000"/>
                <a:gd name="connsiteX14" fmla="*/ 9915 w 10000"/>
                <a:gd name="connsiteY14" fmla="*/ 4290 h 10000"/>
                <a:gd name="connsiteX15" fmla="*/ 9915 w 10000"/>
                <a:gd name="connsiteY15" fmla="*/ 4290 h 10000"/>
                <a:gd name="connsiteX16" fmla="*/ 9888 w 10000"/>
                <a:gd name="connsiteY16" fmla="*/ 4290 h 10000"/>
                <a:gd name="connsiteX17" fmla="*/ 9859 w 10000"/>
                <a:gd name="connsiteY17" fmla="*/ 4290 h 10000"/>
                <a:gd name="connsiteX18" fmla="*/ 9859 w 10000"/>
                <a:gd name="connsiteY18" fmla="*/ 4290 h 10000"/>
                <a:gd name="connsiteX19" fmla="*/ 9803 w 10000"/>
                <a:gd name="connsiteY19" fmla="*/ 4290 h 10000"/>
                <a:gd name="connsiteX20" fmla="*/ 9718 w 10000"/>
                <a:gd name="connsiteY20" fmla="*/ 4161 h 10000"/>
                <a:gd name="connsiteX21" fmla="*/ 9493 w 10000"/>
                <a:gd name="connsiteY21" fmla="*/ 3968 h 10000"/>
                <a:gd name="connsiteX22" fmla="*/ 9211 w 10000"/>
                <a:gd name="connsiteY22" fmla="*/ 3742 h 10000"/>
                <a:gd name="connsiteX23" fmla="*/ 9014 w 10000"/>
                <a:gd name="connsiteY23" fmla="*/ 3548 h 10000"/>
                <a:gd name="connsiteX24" fmla="*/ 8845 w 10000"/>
                <a:gd name="connsiteY24" fmla="*/ 3355 h 10000"/>
                <a:gd name="connsiteX25" fmla="*/ 8789 w 10000"/>
                <a:gd name="connsiteY25" fmla="*/ 3323 h 10000"/>
                <a:gd name="connsiteX26" fmla="*/ 8085 w 10000"/>
                <a:gd name="connsiteY26" fmla="*/ 4548 h 10000"/>
                <a:gd name="connsiteX27" fmla="*/ 7296 w 10000"/>
                <a:gd name="connsiteY27" fmla="*/ 5613 h 10000"/>
                <a:gd name="connsiteX28" fmla="*/ 6451 w 10000"/>
                <a:gd name="connsiteY28" fmla="*/ 6484 h 10000"/>
                <a:gd name="connsiteX29" fmla="*/ 0 w 10000"/>
                <a:gd name="connsiteY29" fmla="*/ 10000 h 10000"/>
                <a:gd name="connsiteX30" fmla="*/ 5718 w 10000"/>
                <a:gd name="connsiteY30" fmla="*/ 5387 h 10000"/>
                <a:gd name="connsiteX31" fmla="*/ 7380 w 10000"/>
                <a:gd name="connsiteY31" fmla="*/ 2065 h 10000"/>
                <a:gd name="connsiteX32" fmla="*/ 7380 w 10000"/>
                <a:gd name="connsiteY32" fmla="*/ 2065 h 10000"/>
                <a:gd name="connsiteX33" fmla="*/ 7380 w 10000"/>
                <a:gd name="connsiteY33" fmla="*/ 2065 h 10000"/>
                <a:gd name="connsiteX34" fmla="*/ 6422 w 10000"/>
                <a:gd name="connsiteY34" fmla="*/ 1161 h 10000"/>
                <a:gd name="connsiteX35" fmla="*/ 6338 w 10000"/>
                <a:gd name="connsiteY35" fmla="*/ 1097 h 10000"/>
                <a:gd name="connsiteX36" fmla="*/ 6310 w 10000"/>
                <a:gd name="connsiteY36" fmla="*/ 1032 h 10000"/>
                <a:gd name="connsiteX37" fmla="*/ 6310 w 10000"/>
                <a:gd name="connsiteY37" fmla="*/ 1000 h 10000"/>
                <a:gd name="connsiteX38" fmla="*/ 6338 w 10000"/>
                <a:gd name="connsiteY38" fmla="*/ 968 h 10000"/>
                <a:gd name="connsiteX39" fmla="*/ 6395 w 10000"/>
                <a:gd name="connsiteY39" fmla="*/ 968 h 10000"/>
                <a:gd name="connsiteX40" fmla="*/ 6422 w 10000"/>
                <a:gd name="connsiteY40" fmla="*/ 903 h 10000"/>
                <a:gd name="connsiteX41" fmla="*/ 6451 w 10000"/>
                <a:gd name="connsiteY41" fmla="*/ 903 h 10000"/>
                <a:gd name="connsiteX42" fmla="*/ 6536 w 10000"/>
                <a:gd name="connsiteY42" fmla="*/ 903 h 10000"/>
                <a:gd name="connsiteX43" fmla="*/ 6648 w 10000"/>
                <a:gd name="connsiteY43" fmla="*/ 871 h 10000"/>
                <a:gd name="connsiteX44" fmla="*/ 6704 w 10000"/>
                <a:gd name="connsiteY44" fmla="*/ 871 h 10000"/>
                <a:gd name="connsiteX45" fmla="*/ 7155 w 10000"/>
                <a:gd name="connsiteY45" fmla="*/ 742 h 10000"/>
                <a:gd name="connsiteX46" fmla="*/ 7634 w 10000"/>
                <a:gd name="connsiteY46" fmla="*/ 613 h 10000"/>
                <a:gd name="connsiteX47" fmla="*/ 8197 w 10000"/>
                <a:gd name="connsiteY47" fmla="*/ 452 h 10000"/>
                <a:gd name="connsiteX48" fmla="*/ 8733 w 10000"/>
                <a:gd name="connsiteY48" fmla="*/ 323 h 10000"/>
                <a:gd name="connsiteX49" fmla="*/ 9211 w 10000"/>
                <a:gd name="connsiteY49" fmla="*/ 194 h 10000"/>
                <a:gd name="connsiteX50" fmla="*/ 9606 w 10000"/>
                <a:gd name="connsiteY50" fmla="*/ 65 h 10000"/>
                <a:gd name="connsiteX51" fmla="*/ 9888 w 10000"/>
                <a:gd name="connsiteY51" fmla="*/ 0 h 10000"/>
                <a:gd name="connsiteX52" fmla="*/ 9972 w 10000"/>
                <a:gd name="connsiteY52" fmla="*/ 0 h 10000"/>
                <a:gd name="connsiteX0" fmla="*/ 9972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32 h 10000"/>
                <a:gd name="connsiteX3" fmla="*/ 10000 w 10000"/>
                <a:gd name="connsiteY3" fmla="*/ 129 h 10000"/>
                <a:gd name="connsiteX4" fmla="*/ 10000 w 10000"/>
                <a:gd name="connsiteY4" fmla="*/ 452 h 10000"/>
                <a:gd name="connsiteX5" fmla="*/ 10000 w 10000"/>
                <a:gd name="connsiteY5" fmla="*/ 968 h 10000"/>
                <a:gd name="connsiteX6" fmla="*/ 10000 w 10000"/>
                <a:gd name="connsiteY6" fmla="*/ 1548 h 10000"/>
                <a:gd name="connsiteX7" fmla="*/ 9972 w 10000"/>
                <a:gd name="connsiteY7" fmla="*/ 2194 h 10000"/>
                <a:gd name="connsiteX8" fmla="*/ 9972 w 10000"/>
                <a:gd name="connsiteY8" fmla="*/ 2871 h 10000"/>
                <a:gd name="connsiteX9" fmla="*/ 9972 w 10000"/>
                <a:gd name="connsiteY9" fmla="*/ 3484 h 10000"/>
                <a:gd name="connsiteX10" fmla="*/ 9972 w 10000"/>
                <a:gd name="connsiteY10" fmla="*/ 4000 h 10000"/>
                <a:gd name="connsiteX11" fmla="*/ 9972 w 10000"/>
                <a:gd name="connsiteY11" fmla="*/ 4032 h 10000"/>
                <a:gd name="connsiteX12" fmla="*/ 9972 w 10000"/>
                <a:gd name="connsiteY12" fmla="*/ 4161 h 10000"/>
                <a:gd name="connsiteX13" fmla="*/ 9972 w 10000"/>
                <a:gd name="connsiteY13" fmla="*/ 4258 h 10000"/>
                <a:gd name="connsiteX14" fmla="*/ 9915 w 10000"/>
                <a:gd name="connsiteY14" fmla="*/ 4290 h 10000"/>
                <a:gd name="connsiteX15" fmla="*/ 9915 w 10000"/>
                <a:gd name="connsiteY15" fmla="*/ 4290 h 10000"/>
                <a:gd name="connsiteX16" fmla="*/ 9888 w 10000"/>
                <a:gd name="connsiteY16" fmla="*/ 4290 h 10000"/>
                <a:gd name="connsiteX17" fmla="*/ 9859 w 10000"/>
                <a:gd name="connsiteY17" fmla="*/ 4290 h 10000"/>
                <a:gd name="connsiteX18" fmla="*/ 9859 w 10000"/>
                <a:gd name="connsiteY18" fmla="*/ 4290 h 10000"/>
                <a:gd name="connsiteX19" fmla="*/ 9803 w 10000"/>
                <a:gd name="connsiteY19" fmla="*/ 4290 h 10000"/>
                <a:gd name="connsiteX20" fmla="*/ 9718 w 10000"/>
                <a:gd name="connsiteY20" fmla="*/ 4161 h 10000"/>
                <a:gd name="connsiteX21" fmla="*/ 9493 w 10000"/>
                <a:gd name="connsiteY21" fmla="*/ 3968 h 10000"/>
                <a:gd name="connsiteX22" fmla="*/ 9211 w 10000"/>
                <a:gd name="connsiteY22" fmla="*/ 3742 h 10000"/>
                <a:gd name="connsiteX23" fmla="*/ 9014 w 10000"/>
                <a:gd name="connsiteY23" fmla="*/ 3548 h 10000"/>
                <a:gd name="connsiteX24" fmla="*/ 8845 w 10000"/>
                <a:gd name="connsiteY24" fmla="*/ 3355 h 10000"/>
                <a:gd name="connsiteX25" fmla="*/ 8789 w 10000"/>
                <a:gd name="connsiteY25" fmla="*/ 3323 h 10000"/>
                <a:gd name="connsiteX26" fmla="*/ 8085 w 10000"/>
                <a:gd name="connsiteY26" fmla="*/ 4548 h 10000"/>
                <a:gd name="connsiteX27" fmla="*/ 7296 w 10000"/>
                <a:gd name="connsiteY27" fmla="*/ 5613 h 10000"/>
                <a:gd name="connsiteX28" fmla="*/ 6451 w 10000"/>
                <a:gd name="connsiteY28" fmla="*/ 6484 h 10000"/>
                <a:gd name="connsiteX29" fmla="*/ 0 w 10000"/>
                <a:gd name="connsiteY29" fmla="*/ 10000 h 10000"/>
                <a:gd name="connsiteX30" fmla="*/ 5718 w 10000"/>
                <a:gd name="connsiteY30" fmla="*/ 5387 h 10000"/>
                <a:gd name="connsiteX31" fmla="*/ 7380 w 10000"/>
                <a:gd name="connsiteY31" fmla="*/ 2065 h 10000"/>
                <a:gd name="connsiteX32" fmla="*/ 7380 w 10000"/>
                <a:gd name="connsiteY32" fmla="*/ 2065 h 10000"/>
                <a:gd name="connsiteX33" fmla="*/ 7380 w 10000"/>
                <a:gd name="connsiteY33" fmla="*/ 2065 h 10000"/>
                <a:gd name="connsiteX34" fmla="*/ 6422 w 10000"/>
                <a:gd name="connsiteY34" fmla="*/ 1161 h 10000"/>
                <a:gd name="connsiteX35" fmla="*/ 6338 w 10000"/>
                <a:gd name="connsiteY35" fmla="*/ 1097 h 10000"/>
                <a:gd name="connsiteX36" fmla="*/ 6310 w 10000"/>
                <a:gd name="connsiteY36" fmla="*/ 1032 h 10000"/>
                <a:gd name="connsiteX37" fmla="*/ 6310 w 10000"/>
                <a:gd name="connsiteY37" fmla="*/ 1000 h 10000"/>
                <a:gd name="connsiteX38" fmla="*/ 6338 w 10000"/>
                <a:gd name="connsiteY38" fmla="*/ 968 h 10000"/>
                <a:gd name="connsiteX39" fmla="*/ 6395 w 10000"/>
                <a:gd name="connsiteY39" fmla="*/ 968 h 10000"/>
                <a:gd name="connsiteX40" fmla="*/ 6422 w 10000"/>
                <a:gd name="connsiteY40" fmla="*/ 903 h 10000"/>
                <a:gd name="connsiteX41" fmla="*/ 6451 w 10000"/>
                <a:gd name="connsiteY41" fmla="*/ 903 h 10000"/>
                <a:gd name="connsiteX42" fmla="*/ 6536 w 10000"/>
                <a:gd name="connsiteY42" fmla="*/ 903 h 10000"/>
                <a:gd name="connsiteX43" fmla="*/ 6648 w 10000"/>
                <a:gd name="connsiteY43" fmla="*/ 871 h 10000"/>
                <a:gd name="connsiteX44" fmla="*/ 6704 w 10000"/>
                <a:gd name="connsiteY44" fmla="*/ 871 h 10000"/>
                <a:gd name="connsiteX45" fmla="*/ 7155 w 10000"/>
                <a:gd name="connsiteY45" fmla="*/ 742 h 10000"/>
                <a:gd name="connsiteX46" fmla="*/ 7634 w 10000"/>
                <a:gd name="connsiteY46" fmla="*/ 613 h 10000"/>
                <a:gd name="connsiteX47" fmla="*/ 8197 w 10000"/>
                <a:gd name="connsiteY47" fmla="*/ 452 h 10000"/>
                <a:gd name="connsiteX48" fmla="*/ 8733 w 10000"/>
                <a:gd name="connsiteY48" fmla="*/ 323 h 10000"/>
                <a:gd name="connsiteX49" fmla="*/ 9211 w 10000"/>
                <a:gd name="connsiteY49" fmla="*/ 194 h 10000"/>
                <a:gd name="connsiteX50" fmla="*/ 9606 w 10000"/>
                <a:gd name="connsiteY50" fmla="*/ 65 h 10000"/>
                <a:gd name="connsiteX51" fmla="*/ 9888 w 10000"/>
                <a:gd name="connsiteY51" fmla="*/ 0 h 10000"/>
                <a:gd name="connsiteX52" fmla="*/ 9972 w 10000"/>
                <a:gd name="connsiteY52" fmla="*/ 0 h 10000"/>
                <a:gd name="connsiteX0" fmla="*/ 9972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32 h 10000"/>
                <a:gd name="connsiteX3" fmla="*/ 10000 w 10000"/>
                <a:gd name="connsiteY3" fmla="*/ 129 h 10000"/>
                <a:gd name="connsiteX4" fmla="*/ 10000 w 10000"/>
                <a:gd name="connsiteY4" fmla="*/ 452 h 10000"/>
                <a:gd name="connsiteX5" fmla="*/ 10000 w 10000"/>
                <a:gd name="connsiteY5" fmla="*/ 968 h 10000"/>
                <a:gd name="connsiteX6" fmla="*/ 10000 w 10000"/>
                <a:gd name="connsiteY6" fmla="*/ 1548 h 10000"/>
                <a:gd name="connsiteX7" fmla="*/ 9972 w 10000"/>
                <a:gd name="connsiteY7" fmla="*/ 2194 h 10000"/>
                <a:gd name="connsiteX8" fmla="*/ 9972 w 10000"/>
                <a:gd name="connsiteY8" fmla="*/ 2871 h 10000"/>
                <a:gd name="connsiteX9" fmla="*/ 9972 w 10000"/>
                <a:gd name="connsiteY9" fmla="*/ 3484 h 10000"/>
                <a:gd name="connsiteX10" fmla="*/ 9972 w 10000"/>
                <a:gd name="connsiteY10" fmla="*/ 4000 h 10000"/>
                <a:gd name="connsiteX11" fmla="*/ 9972 w 10000"/>
                <a:gd name="connsiteY11" fmla="*/ 4032 h 10000"/>
                <a:gd name="connsiteX12" fmla="*/ 9972 w 10000"/>
                <a:gd name="connsiteY12" fmla="*/ 4161 h 10000"/>
                <a:gd name="connsiteX13" fmla="*/ 9972 w 10000"/>
                <a:gd name="connsiteY13" fmla="*/ 4258 h 10000"/>
                <a:gd name="connsiteX14" fmla="*/ 9915 w 10000"/>
                <a:gd name="connsiteY14" fmla="*/ 4290 h 10000"/>
                <a:gd name="connsiteX15" fmla="*/ 9915 w 10000"/>
                <a:gd name="connsiteY15" fmla="*/ 4290 h 10000"/>
                <a:gd name="connsiteX16" fmla="*/ 9888 w 10000"/>
                <a:gd name="connsiteY16" fmla="*/ 4290 h 10000"/>
                <a:gd name="connsiteX17" fmla="*/ 9859 w 10000"/>
                <a:gd name="connsiteY17" fmla="*/ 4290 h 10000"/>
                <a:gd name="connsiteX18" fmla="*/ 9859 w 10000"/>
                <a:gd name="connsiteY18" fmla="*/ 4290 h 10000"/>
                <a:gd name="connsiteX19" fmla="*/ 9803 w 10000"/>
                <a:gd name="connsiteY19" fmla="*/ 4290 h 10000"/>
                <a:gd name="connsiteX20" fmla="*/ 9718 w 10000"/>
                <a:gd name="connsiteY20" fmla="*/ 4161 h 10000"/>
                <a:gd name="connsiteX21" fmla="*/ 9493 w 10000"/>
                <a:gd name="connsiteY21" fmla="*/ 3968 h 10000"/>
                <a:gd name="connsiteX22" fmla="*/ 9211 w 10000"/>
                <a:gd name="connsiteY22" fmla="*/ 3742 h 10000"/>
                <a:gd name="connsiteX23" fmla="*/ 9014 w 10000"/>
                <a:gd name="connsiteY23" fmla="*/ 3548 h 10000"/>
                <a:gd name="connsiteX24" fmla="*/ 8845 w 10000"/>
                <a:gd name="connsiteY24" fmla="*/ 3355 h 10000"/>
                <a:gd name="connsiteX25" fmla="*/ 8789 w 10000"/>
                <a:gd name="connsiteY25" fmla="*/ 3323 h 10000"/>
                <a:gd name="connsiteX26" fmla="*/ 8085 w 10000"/>
                <a:gd name="connsiteY26" fmla="*/ 4548 h 10000"/>
                <a:gd name="connsiteX27" fmla="*/ 6451 w 10000"/>
                <a:gd name="connsiteY27" fmla="*/ 6484 h 10000"/>
                <a:gd name="connsiteX28" fmla="*/ 0 w 10000"/>
                <a:gd name="connsiteY28" fmla="*/ 10000 h 10000"/>
                <a:gd name="connsiteX29" fmla="*/ 5718 w 10000"/>
                <a:gd name="connsiteY29" fmla="*/ 5387 h 10000"/>
                <a:gd name="connsiteX30" fmla="*/ 7380 w 10000"/>
                <a:gd name="connsiteY30" fmla="*/ 2065 h 10000"/>
                <a:gd name="connsiteX31" fmla="*/ 7380 w 10000"/>
                <a:gd name="connsiteY31" fmla="*/ 2065 h 10000"/>
                <a:gd name="connsiteX32" fmla="*/ 7380 w 10000"/>
                <a:gd name="connsiteY32" fmla="*/ 2065 h 10000"/>
                <a:gd name="connsiteX33" fmla="*/ 6422 w 10000"/>
                <a:gd name="connsiteY33" fmla="*/ 1161 h 10000"/>
                <a:gd name="connsiteX34" fmla="*/ 6338 w 10000"/>
                <a:gd name="connsiteY34" fmla="*/ 1097 h 10000"/>
                <a:gd name="connsiteX35" fmla="*/ 6310 w 10000"/>
                <a:gd name="connsiteY35" fmla="*/ 1032 h 10000"/>
                <a:gd name="connsiteX36" fmla="*/ 6310 w 10000"/>
                <a:gd name="connsiteY36" fmla="*/ 1000 h 10000"/>
                <a:gd name="connsiteX37" fmla="*/ 6338 w 10000"/>
                <a:gd name="connsiteY37" fmla="*/ 968 h 10000"/>
                <a:gd name="connsiteX38" fmla="*/ 6395 w 10000"/>
                <a:gd name="connsiteY38" fmla="*/ 968 h 10000"/>
                <a:gd name="connsiteX39" fmla="*/ 6422 w 10000"/>
                <a:gd name="connsiteY39" fmla="*/ 903 h 10000"/>
                <a:gd name="connsiteX40" fmla="*/ 6451 w 10000"/>
                <a:gd name="connsiteY40" fmla="*/ 903 h 10000"/>
                <a:gd name="connsiteX41" fmla="*/ 6536 w 10000"/>
                <a:gd name="connsiteY41" fmla="*/ 903 h 10000"/>
                <a:gd name="connsiteX42" fmla="*/ 6648 w 10000"/>
                <a:gd name="connsiteY42" fmla="*/ 871 h 10000"/>
                <a:gd name="connsiteX43" fmla="*/ 6704 w 10000"/>
                <a:gd name="connsiteY43" fmla="*/ 871 h 10000"/>
                <a:gd name="connsiteX44" fmla="*/ 7155 w 10000"/>
                <a:gd name="connsiteY44" fmla="*/ 742 h 10000"/>
                <a:gd name="connsiteX45" fmla="*/ 7634 w 10000"/>
                <a:gd name="connsiteY45" fmla="*/ 613 h 10000"/>
                <a:gd name="connsiteX46" fmla="*/ 8197 w 10000"/>
                <a:gd name="connsiteY46" fmla="*/ 452 h 10000"/>
                <a:gd name="connsiteX47" fmla="*/ 8733 w 10000"/>
                <a:gd name="connsiteY47" fmla="*/ 323 h 10000"/>
                <a:gd name="connsiteX48" fmla="*/ 9211 w 10000"/>
                <a:gd name="connsiteY48" fmla="*/ 194 h 10000"/>
                <a:gd name="connsiteX49" fmla="*/ 9606 w 10000"/>
                <a:gd name="connsiteY49" fmla="*/ 65 h 10000"/>
                <a:gd name="connsiteX50" fmla="*/ 9888 w 10000"/>
                <a:gd name="connsiteY50" fmla="*/ 0 h 10000"/>
                <a:gd name="connsiteX51" fmla="*/ 9972 w 10000"/>
                <a:gd name="connsiteY51" fmla="*/ 0 h 10000"/>
                <a:gd name="connsiteX0" fmla="*/ 9972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32 h 10000"/>
                <a:gd name="connsiteX3" fmla="*/ 10000 w 10000"/>
                <a:gd name="connsiteY3" fmla="*/ 129 h 10000"/>
                <a:gd name="connsiteX4" fmla="*/ 10000 w 10000"/>
                <a:gd name="connsiteY4" fmla="*/ 452 h 10000"/>
                <a:gd name="connsiteX5" fmla="*/ 10000 w 10000"/>
                <a:gd name="connsiteY5" fmla="*/ 968 h 10000"/>
                <a:gd name="connsiteX6" fmla="*/ 10000 w 10000"/>
                <a:gd name="connsiteY6" fmla="*/ 1548 h 10000"/>
                <a:gd name="connsiteX7" fmla="*/ 9972 w 10000"/>
                <a:gd name="connsiteY7" fmla="*/ 2194 h 10000"/>
                <a:gd name="connsiteX8" fmla="*/ 9972 w 10000"/>
                <a:gd name="connsiteY8" fmla="*/ 2871 h 10000"/>
                <a:gd name="connsiteX9" fmla="*/ 9972 w 10000"/>
                <a:gd name="connsiteY9" fmla="*/ 3484 h 10000"/>
                <a:gd name="connsiteX10" fmla="*/ 9972 w 10000"/>
                <a:gd name="connsiteY10" fmla="*/ 4000 h 10000"/>
                <a:gd name="connsiteX11" fmla="*/ 9972 w 10000"/>
                <a:gd name="connsiteY11" fmla="*/ 4032 h 10000"/>
                <a:gd name="connsiteX12" fmla="*/ 9972 w 10000"/>
                <a:gd name="connsiteY12" fmla="*/ 4161 h 10000"/>
                <a:gd name="connsiteX13" fmla="*/ 9972 w 10000"/>
                <a:gd name="connsiteY13" fmla="*/ 4258 h 10000"/>
                <a:gd name="connsiteX14" fmla="*/ 9915 w 10000"/>
                <a:gd name="connsiteY14" fmla="*/ 4290 h 10000"/>
                <a:gd name="connsiteX15" fmla="*/ 9915 w 10000"/>
                <a:gd name="connsiteY15" fmla="*/ 4290 h 10000"/>
                <a:gd name="connsiteX16" fmla="*/ 9888 w 10000"/>
                <a:gd name="connsiteY16" fmla="*/ 4290 h 10000"/>
                <a:gd name="connsiteX17" fmla="*/ 9859 w 10000"/>
                <a:gd name="connsiteY17" fmla="*/ 4290 h 10000"/>
                <a:gd name="connsiteX18" fmla="*/ 9859 w 10000"/>
                <a:gd name="connsiteY18" fmla="*/ 4290 h 10000"/>
                <a:gd name="connsiteX19" fmla="*/ 9803 w 10000"/>
                <a:gd name="connsiteY19" fmla="*/ 4290 h 10000"/>
                <a:gd name="connsiteX20" fmla="*/ 9718 w 10000"/>
                <a:gd name="connsiteY20" fmla="*/ 4161 h 10000"/>
                <a:gd name="connsiteX21" fmla="*/ 9493 w 10000"/>
                <a:gd name="connsiteY21" fmla="*/ 3968 h 10000"/>
                <a:gd name="connsiteX22" fmla="*/ 9211 w 10000"/>
                <a:gd name="connsiteY22" fmla="*/ 3742 h 10000"/>
                <a:gd name="connsiteX23" fmla="*/ 9014 w 10000"/>
                <a:gd name="connsiteY23" fmla="*/ 3548 h 10000"/>
                <a:gd name="connsiteX24" fmla="*/ 8845 w 10000"/>
                <a:gd name="connsiteY24" fmla="*/ 3355 h 10000"/>
                <a:gd name="connsiteX25" fmla="*/ 8789 w 10000"/>
                <a:gd name="connsiteY25" fmla="*/ 3323 h 10000"/>
                <a:gd name="connsiteX26" fmla="*/ 6451 w 10000"/>
                <a:gd name="connsiteY26" fmla="*/ 6484 h 10000"/>
                <a:gd name="connsiteX27" fmla="*/ 0 w 10000"/>
                <a:gd name="connsiteY27" fmla="*/ 10000 h 10000"/>
                <a:gd name="connsiteX28" fmla="*/ 5718 w 10000"/>
                <a:gd name="connsiteY28" fmla="*/ 5387 h 10000"/>
                <a:gd name="connsiteX29" fmla="*/ 7380 w 10000"/>
                <a:gd name="connsiteY29" fmla="*/ 2065 h 10000"/>
                <a:gd name="connsiteX30" fmla="*/ 7380 w 10000"/>
                <a:gd name="connsiteY30" fmla="*/ 2065 h 10000"/>
                <a:gd name="connsiteX31" fmla="*/ 7380 w 10000"/>
                <a:gd name="connsiteY31" fmla="*/ 2065 h 10000"/>
                <a:gd name="connsiteX32" fmla="*/ 6422 w 10000"/>
                <a:gd name="connsiteY32" fmla="*/ 1161 h 10000"/>
                <a:gd name="connsiteX33" fmla="*/ 6338 w 10000"/>
                <a:gd name="connsiteY33" fmla="*/ 1097 h 10000"/>
                <a:gd name="connsiteX34" fmla="*/ 6310 w 10000"/>
                <a:gd name="connsiteY34" fmla="*/ 1032 h 10000"/>
                <a:gd name="connsiteX35" fmla="*/ 6310 w 10000"/>
                <a:gd name="connsiteY35" fmla="*/ 1000 h 10000"/>
                <a:gd name="connsiteX36" fmla="*/ 6338 w 10000"/>
                <a:gd name="connsiteY36" fmla="*/ 968 h 10000"/>
                <a:gd name="connsiteX37" fmla="*/ 6395 w 10000"/>
                <a:gd name="connsiteY37" fmla="*/ 968 h 10000"/>
                <a:gd name="connsiteX38" fmla="*/ 6422 w 10000"/>
                <a:gd name="connsiteY38" fmla="*/ 903 h 10000"/>
                <a:gd name="connsiteX39" fmla="*/ 6451 w 10000"/>
                <a:gd name="connsiteY39" fmla="*/ 903 h 10000"/>
                <a:gd name="connsiteX40" fmla="*/ 6536 w 10000"/>
                <a:gd name="connsiteY40" fmla="*/ 903 h 10000"/>
                <a:gd name="connsiteX41" fmla="*/ 6648 w 10000"/>
                <a:gd name="connsiteY41" fmla="*/ 871 h 10000"/>
                <a:gd name="connsiteX42" fmla="*/ 6704 w 10000"/>
                <a:gd name="connsiteY42" fmla="*/ 871 h 10000"/>
                <a:gd name="connsiteX43" fmla="*/ 7155 w 10000"/>
                <a:gd name="connsiteY43" fmla="*/ 742 h 10000"/>
                <a:gd name="connsiteX44" fmla="*/ 7634 w 10000"/>
                <a:gd name="connsiteY44" fmla="*/ 613 h 10000"/>
                <a:gd name="connsiteX45" fmla="*/ 8197 w 10000"/>
                <a:gd name="connsiteY45" fmla="*/ 452 h 10000"/>
                <a:gd name="connsiteX46" fmla="*/ 8733 w 10000"/>
                <a:gd name="connsiteY46" fmla="*/ 323 h 10000"/>
                <a:gd name="connsiteX47" fmla="*/ 9211 w 10000"/>
                <a:gd name="connsiteY47" fmla="*/ 194 h 10000"/>
                <a:gd name="connsiteX48" fmla="*/ 9606 w 10000"/>
                <a:gd name="connsiteY48" fmla="*/ 65 h 10000"/>
                <a:gd name="connsiteX49" fmla="*/ 9888 w 10000"/>
                <a:gd name="connsiteY49" fmla="*/ 0 h 10000"/>
                <a:gd name="connsiteX50" fmla="*/ 9972 w 10000"/>
                <a:gd name="connsiteY50" fmla="*/ 0 h 10000"/>
                <a:gd name="connsiteX0" fmla="*/ 9972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32 h 10000"/>
                <a:gd name="connsiteX3" fmla="*/ 10000 w 10000"/>
                <a:gd name="connsiteY3" fmla="*/ 129 h 10000"/>
                <a:gd name="connsiteX4" fmla="*/ 10000 w 10000"/>
                <a:gd name="connsiteY4" fmla="*/ 452 h 10000"/>
                <a:gd name="connsiteX5" fmla="*/ 10000 w 10000"/>
                <a:gd name="connsiteY5" fmla="*/ 968 h 10000"/>
                <a:gd name="connsiteX6" fmla="*/ 10000 w 10000"/>
                <a:gd name="connsiteY6" fmla="*/ 1548 h 10000"/>
                <a:gd name="connsiteX7" fmla="*/ 9972 w 10000"/>
                <a:gd name="connsiteY7" fmla="*/ 2194 h 10000"/>
                <a:gd name="connsiteX8" fmla="*/ 9972 w 10000"/>
                <a:gd name="connsiteY8" fmla="*/ 2871 h 10000"/>
                <a:gd name="connsiteX9" fmla="*/ 9972 w 10000"/>
                <a:gd name="connsiteY9" fmla="*/ 3484 h 10000"/>
                <a:gd name="connsiteX10" fmla="*/ 9972 w 10000"/>
                <a:gd name="connsiteY10" fmla="*/ 4000 h 10000"/>
                <a:gd name="connsiteX11" fmla="*/ 9972 w 10000"/>
                <a:gd name="connsiteY11" fmla="*/ 4032 h 10000"/>
                <a:gd name="connsiteX12" fmla="*/ 9972 w 10000"/>
                <a:gd name="connsiteY12" fmla="*/ 4161 h 10000"/>
                <a:gd name="connsiteX13" fmla="*/ 9972 w 10000"/>
                <a:gd name="connsiteY13" fmla="*/ 4258 h 10000"/>
                <a:gd name="connsiteX14" fmla="*/ 9915 w 10000"/>
                <a:gd name="connsiteY14" fmla="*/ 4290 h 10000"/>
                <a:gd name="connsiteX15" fmla="*/ 9915 w 10000"/>
                <a:gd name="connsiteY15" fmla="*/ 4290 h 10000"/>
                <a:gd name="connsiteX16" fmla="*/ 9888 w 10000"/>
                <a:gd name="connsiteY16" fmla="*/ 4290 h 10000"/>
                <a:gd name="connsiteX17" fmla="*/ 9859 w 10000"/>
                <a:gd name="connsiteY17" fmla="*/ 4290 h 10000"/>
                <a:gd name="connsiteX18" fmla="*/ 9859 w 10000"/>
                <a:gd name="connsiteY18" fmla="*/ 4290 h 10000"/>
                <a:gd name="connsiteX19" fmla="*/ 9803 w 10000"/>
                <a:gd name="connsiteY19" fmla="*/ 4290 h 10000"/>
                <a:gd name="connsiteX20" fmla="*/ 9718 w 10000"/>
                <a:gd name="connsiteY20" fmla="*/ 4161 h 10000"/>
                <a:gd name="connsiteX21" fmla="*/ 9493 w 10000"/>
                <a:gd name="connsiteY21" fmla="*/ 3968 h 10000"/>
                <a:gd name="connsiteX22" fmla="*/ 9211 w 10000"/>
                <a:gd name="connsiteY22" fmla="*/ 3742 h 10000"/>
                <a:gd name="connsiteX23" fmla="*/ 9014 w 10000"/>
                <a:gd name="connsiteY23" fmla="*/ 3548 h 10000"/>
                <a:gd name="connsiteX24" fmla="*/ 8845 w 10000"/>
                <a:gd name="connsiteY24" fmla="*/ 3355 h 10000"/>
                <a:gd name="connsiteX25" fmla="*/ 8789 w 10000"/>
                <a:gd name="connsiteY25" fmla="*/ 3323 h 10000"/>
                <a:gd name="connsiteX26" fmla="*/ 6451 w 10000"/>
                <a:gd name="connsiteY26" fmla="*/ 6484 h 10000"/>
                <a:gd name="connsiteX27" fmla="*/ 0 w 10000"/>
                <a:gd name="connsiteY27" fmla="*/ 10000 h 10000"/>
                <a:gd name="connsiteX28" fmla="*/ 5718 w 10000"/>
                <a:gd name="connsiteY28" fmla="*/ 5387 h 10000"/>
                <a:gd name="connsiteX29" fmla="*/ 7380 w 10000"/>
                <a:gd name="connsiteY29" fmla="*/ 2065 h 10000"/>
                <a:gd name="connsiteX30" fmla="*/ 7380 w 10000"/>
                <a:gd name="connsiteY30" fmla="*/ 2065 h 10000"/>
                <a:gd name="connsiteX31" fmla="*/ 7380 w 10000"/>
                <a:gd name="connsiteY31" fmla="*/ 2065 h 10000"/>
                <a:gd name="connsiteX32" fmla="*/ 6422 w 10000"/>
                <a:gd name="connsiteY32" fmla="*/ 1161 h 10000"/>
                <a:gd name="connsiteX33" fmla="*/ 6338 w 10000"/>
                <a:gd name="connsiteY33" fmla="*/ 1097 h 10000"/>
                <a:gd name="connsiteX34" fmla="*/ 6310 w 10000"/>
                <a:gd name="connsiteY34" fmla="*/ 1032 h 10000"/>
                <a:gd name="connsiteX35" fmla="*/ 6310 w 10000"/>
                <a:gd name="connsiteY35" fmla="*/ 1000 h 10000"/>
                <a:gd name="connsiteX36" fmla="*/ 6338 w 10000"/>
                <a:gd name="connsiteY36" fmla="*/ 968 h 10000"/>
                <a:gd name="connsiteX37" fmla="*/ 6395 w 10000"/>
                <a:gd name="connsiteY37" fmla="*/ 968 h 10000"/>
                <a:gd name="connsiteX38" fmla="*/ 6422 w 10000"/>
                <a:gd name="connsiteY38" fmla="*/ 903 h 10000"/>
                <a:gd name="connsiteX39" fmla="*/ 6451 w 10000"/>
                <a:gd name="connsiteY39" fmla="*/ 903 h 10000"/>
                <a:gd name="connsiteX40" fmla="*/ 6536 w 10000"/>
                <a:gd name="connsiteY40" fmla="*/ 903 h 10000"/>
                <a:gd name="connsiteX41" fmla="*/ 6648 w 10000"/>
                <a:gd name="connsiteY41" fmla="*/ 871 h 10000"/>
                <a:gd name="connsiteX42" fmla="*/ 6704 w 10000"/>
                <a:gd name="connsiteY42" fmla="*/ 871 h 10000"/>
                <a:gd name="connsiteX43" fmla="*/ 7155 w 10000"/>
                <a:gd name="connsiteY43" fmla="*/ 742 h 10000"/>
                <a:gd name="connsiteX44" fmla="*/ 7634 w 10000"/>
                <a:gd name="connsiteY44" fmla="*/ 613 h 10000"/>
                <a:gd name="connsiteX45" fmla="*/ 8197 w 10000"/>
                <a:gd name="connsiteY45" fmla="*/ 452 h 10000"/>
                <a:gd name="connsiteX46" fmla="*/ 8733 w 10000"/>
                <a:gd name="connsiteY46" fmla="*/ 323 h 10000"/>
                <a:gd name="connsiteX47" fmla="*/ 9211 w 10000"/>
                <a:gd name="connsiteY47" fmla="*/ 194 h 10000"/>
                <a:gd name="connsiteX48" fmla="*/ 9606 w 10000"/>
                <a:gd name="connsiteY48" fmla="*/ 65 h 10000"/>
                <a:gd name="connsiteX49" fmla="*/ 9888 w 10000"/>
                <a:gd name="connsiteY49" fmla="*/ 0 h 10000"/>
                <a:gd name="connsiteX50" fmla="*/ 9972 w 10000"/>
                <a:gd name="connsiteY50" fmla="*/ 0 h 10000"/>
                <a:gd name="connsiteX0" fmla="*/ 9972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32 h 10000"/>
                <a:gd name="connsiteX3" fmla="*/ 10000 w 10000"/>
                <a:gd name="connsiteY3" fmla="*/ 129 h 10000"/>
                <a:gd name="connsiteX4" fmla="*/ 10000 w 10000"/>
                <a:gd name="connsiteY4" fmla="*/ 452 h 10000"/>
                <a:gd name="connsiteX5" fmla="*/ 10000 w 10000"/>
                <a:gd name="connsiteY5" fmla="*/ 968 h 10000"/>
                <a:gd name="connsiteX6" fmla="*/ 10000 w 10000"/>
                <a:gd name="connsiteY6" fmla="*/ 1548 h 10000"/>
                <a:gd name="connsiteX7" fmla="*/ 9972 w 10000"/>
                <a:gd name="connsiteY7" fmla="*/ 2194 h 10000"/>
                <a:gd name="connsiteX8" fmla="*/ 9972 w 10000"/>
                <a:gd name="connsiteY8" fmla="*/ 2871 h 10000"/>
                <a:gd name="connsiteX9" fmla="*/ 9972 w 10000"/>
                <a:gd name="connsiteY9" fmla="*/ 3484 h 10000"/>
                <a:gd name="connsiteX10" fmla="*/ 9972 w 10000"/>
                <a:gd name="connsiteY10" fmla="*/ 4000 h 10000"/>
                <a:gd name="connsiteX11" fmla="*/ 9972 w 10000"/>
                <a:gd name="connsiteY11" fmla="*/ 4032 h 10000"/>
                <a:gd name="connsiteX12" fmla="*/ 9972 w 10000"/>
                <a:gd name="connsiteY12" fmla="*/ 4161 h 10000"/>
                <a:gd name="connsiteX13" fmla="*/ 9972 w 10000"/>
                <a:gd name="connsiteY13" fmla="*/ 4258 h 10000"/>
                <a:gd name="connsiteX14" fmla="*/ 9915 w 10000"/>
                <a:gd name="connsiteY14" fmla="*/ 4290 h 10000"/>
                <a:gd name="connsiteX15" fmla="*/ 9915 w 10000"/>
                <a:gd name="connsiteY15" fmla="*/ 4290 h 10000"/>
                <a:gd name="connsiteX16" fmla="*/ 9888 w 10000"/>
                <a:gd name="connsiteY16" fmla="*/ 4290 h 10000"/>
                <a:gd name="connsiteX17" fmla="*/ 9859 w 10000"/>
                <a:gd name="connsiteY17" fmla="*/ 4290 h 10000"/>
                <a:gd name="connsiteX18" fmla="*/ 9859 w 10000"/>
                <a:gd name="connsiteY18" fmla="*/ 4290 h 10000"/>
                <a:gd name="connsiteX19" fmla="*/ 9803 w 10000"/>
                <a:gd name="connsiteY19" fmla="*/ 4290 h 10000"/>
                <a:gd name="connsiteX20" fmla="*/ 9718 w 10000"/>
                <a:gd name="connsiteY20" fmla="*/ 4161 h 10000"/>
                <a:gd name="connsiteX21" fmla="*/ 9493 w 10000"/>
                <a:gd name="connsiteY21" fmla="*/ 3968 h 10000"/>
                <a:gd name="connsiteX22" fmla="*/ 9211 w 10000"/>
                <a:gd name="connsiteY22" fmla="*/ 3742 h 10000"/>
                <a:gd name="connsiteX23" fmla="*/ 9014 w 10000"/>
                <a:gd name="connsiteY23" fmla="*/ 3548 h 10000"/>
                <a:gd name="connsiteX24" fmla="*/ 8845 w 10000"/>
                <a:gd name="connsiteY24" fmla="*/ 3355 h 10000"/>
                <a:gd name="connsiteX25" fmla="*/ 8789 w 10000"/>
                <a:gd name="connsiteY25" fmla="*/ 3323 h 10000"/>
                <a:gd name="connsiteX26" fmla="*/ 6451 w 10000"/>
                <a:gd name="connsiteY26" fmla="*/ 6484 h 10000"/>
                <a:gd name="connsiteX27" fmla="*/ 0 w 10000"/>
                <a:gd name="connsiteY27" fmla="*/ 10000 h 10000"/>
                <a:gd name="connsiteX28" fmla="*/ 5718 w 10000"/>
                <a:gd name="connsiteY28" fmla="*/ 5387 h 10000"/>
                <a:gd name="connsiteX29" fmla="*/ 7380 w 10000"/>
                <a:gd name="connsiteY29" fmla="*/ 2065 h 10000"/>
                <a:gd name="connsiteX30" fmla="*/ 7380 w 10000"/>
                <a:gd name="connsiteY30" fmla="*/ 2065 h 10000"/>
                <a:gd name="connsiteX31" fmla="*/ 7380 w 10000"/>
                <a:gd name="connsiteY31" fmla="*/ 2065 h 10000"/>
                <a:gd name="connsiteX32" fmla="*/ 6422 w 10000"/>
                <a:gd name="connsiteY32" fmla="*/ 1161 h 10000"/>
                <a:gd name="connsiteX33" fmla="*/ 6338 w 10000"/>
                <a:gd name="connsiteY33" fmla="*/ 1097 h 10000"/>
                <a:gd name="connsiteX34" fmla="*/ 6310 w 10000"/>
                <a:gd name="connsiteY34" fmla="*/ 1032 h 10000"/>
                <a:gd name="connsiteX35" fmla="*/ 6310 w 10000"/>
                <a:gd name="connsiteY35" fmla="*/ 1000 h 10000"/>
                <a:gd name="connsiteX36" fmla="*/ 6338 w 10000"/>
                <a:gd name="connsiteY36" fmla="*/ 968 h 10000"/>
                <a:gd name="connsiteX37" fmla="*/ 6395 w 10000"/>
                <a:gd name="connsiteY37" fmla="*/ 968 h 10000"/>
                <a:gd name="connsiteX38" fmla="*/ 6422 w 10000"/>
                <a:gd name="connsiteY38" fmla="*/ 903 h 10000"/>
                <a:gd name="connsiteX39" fmla="*/ 6451 w 10000"/>
                <a:gd name="connsiteY39" fmla="*/ 903 h 10000"/>
                <a:gd name="connsiteX40" fmla="*/ 6536 w 10000"/>
                <a:gd name="connsiteY40" fmla="*/ 903 h 10000"/>
                <a:gd name="connsiteX41" fmla="*/ 6648 w 10000"/>
                <a:gd name="connsiteY41" fmla="*/ 871 h 10000"/>
                <a:gd name="connsiteX42" fmla="*/ 6704 w 10000"/>
                <a:gd name="connsiteY42" fmla="*/ 871 h 10000"/>
                <a:gd name="connsiteX43" fmla="*/ 7155 w 10000"/>
                <a:gd name="connsiteY43" fmla="*/ 742 h 10000"/>
                <a:gd name="connsiteX44" fmla="*/ 7634 w 10000"/>
                <a:gd name="connsiteY44" fmla="*/ 613 h 10000"/>
                <a:gd name="connsiteX45" fmla="*/ 8197 w 10000"/>
                <a:gd name="connsiteY45" fmla="*/ 452 h 10000"/>
                <a:gd name="connsiteX46" fmla="*/ 8733 w 10000"/>
                <a:gd name="connsiteY46" fmla="*/ 323 h 10000"/>
                <a:gd name="connsiteX47" fmla="*/ 9211 w 10000"/>
                <a:gd name="connsiteY47" fmla="*/ 194 h 10000"/>
                <a:gd name="connsiteX48" fmla="*/ 9606 w 10000"/>
                <a:gd name="connsiteY48" fmla="*/ 65 h 10000"/>
                <a:gd name="connsiteX49" fmla="*/ 9888 w 10000"/>
                <a:gd name="connsiteY49" fmla="*/ 0 h 10000"/>
                <a:gd name="connsiteX50" fmla="*/ 9972 w 10000"/>
                <a:gd name="connsiteY50" fmla="*/ 0 h 10000"/>
                <a:gd name="connsiteX0" fmla="*/ 9972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32 h 10000"/>
                <a:gd name="connsiteX3" fmla="*/ 10000 w 10000"/>
                <a:gd name="connsiteY3" fmla="*/ 129 h 10000"/>
                <a:gd name="connsiteX4" fmla="*/ 10000 w 10000"/>
                <a:gd name="connsiteY4" fmla="*/ 452 h 10000"/>
                <a:gd name="connsiteX5" fmla="*/ 10000 w 10000"/>
                <a:gd name="connsiteY5" fmla="*/ 968 h 10000"/>
                <a:gd name="connsiteX6" fmla="*/ 10000 w 10000"/>
                <a:gd name="connsiteY6" fmla="*/ 1548 h 10000"/>
                <a:gd name="connsiteX7" fmla="*/ 9972 w 10000"/>
                <a:gd name="connsiteY7" fmla="*/ 2194 h 10000"/>
                <a:gd name="connsiteX8" fmla="*/ 9972 w 10000"/>
                <a:gd name="connsiteY8" fmla="*/ 2871 h 10000"/>
                <a:gd name="connsiteX9" fmla="*/ 9972 w 10000"/>
                <a:gd name="connsiteY9" fmla="*/ 3484 h 10000"/>
                <a:gd name="connsiteX10" fmla="*/ 9972 w 10000"/>
                <a:gd name="connsiteY10" fmla="*/ 4000 h 10000"/>
                <a:gd name="connsiteX11" fmla="*/ 9972 w 10000"/>
                <a:gd name="connsiteY11" fmla="*/ 4032 h 10000"/>
                <a:gd name="connsiteX12" fmla="*/ 9972 w 10000"/>
                <a:gd name="connsiteY12" fmla="*/ 4161 h 10000"/>
                <a:gd name="connsiteX13" fmla="*/ 9972 w 10000"/>
                <a:gd name="connsiteY13" fmla="*/ 4258 h 10000"/>
                <a:gd name="connsiteX14" fmla="*/ 9915 w 10000"/>
                <a:gd name="connsiteY14" fmla="*/ 4290 h 10000"/>
                <a:gd name="connsiteX15" fmla="*/ 9915 w 10000"/>
                <a:gd name="connsiteY15" fmla="*/ 4290 h 10000"/>
                <a:gd name="connsiteX16" fmla="*/ 9888 w 10000"/>
                <a:gd name="connsiteY16" fmla="*/ 4290 h 10000"/>
                <a:gd name="connsiteX17" fmla="*/ 9859 w 10000"/>
                <a:gd name="connsiteY17" fmla="*/ 4290 h 10000"/>
                <a:gd name="connsiteX18" fmla="*/ 9859 w 10000"/>
                <a:gd name="connsiteY18" fmla="*/ 4290 h 10000"/>
                <a:gd name="connsiteX19" fmla="*/ 9803 w 10000"/>
                <a:gd name="connsiteY19" fmla="*/ 4290 h 10000"/>
                <a:gd name="connsiteX20" fmla="*/ 9718 w 10000"/>
                <a:gd name="connsiteY20" fmla="*/ 4161 h 10000"/>
                <a:gd name="connsiteX21" fmla="*/ 9493 w 10000"/>
                <a:gd name="connsiteY21" fmla="*/ 3968 h 10000"/>
                <a:gd name="connsiteX22" fmla="*/ 9211 w 10000"/>
                <a:gd name="connsiteY22" fmla="*/ 3742 h 10000"/>
                <a:gd name="connsiteX23" fmla="*/ 9014 w 10000"/>
                <a:gd name="connsiteY23" fmla="*/ 3548 h 10000"/>
                <a:gd name="connsiteX24" fmla="*/ 8845 w 10000"/>
                <a:gd name="connsiteY24" fmla="*/ 3355 h 10000"/>
                <a:gd name="connsiteX25" fmla="*/ 8789 w 10000"/>
                <a:gd name="connsiteY25" fmla="*/ 3323 h 10000"/>
                <a:gd name="connsiteX26" fmla="*/ 6451 w 10000"/>
                <a:gd name="connsiteY26" fmla="*/ 6484 h 10000"/>
                <a:gd name="connsiteX27" fmla="*/ 0 w 10000"/>
                <a:gd name="connsiteY27" fmla="*/ 10000 h 10000"/>
                <a:gd name="connsiteX28" fmla="*/ 5718 w 10000"/>
                <a:gd name="connsiteY28" fmla="*/ 5387 h 10000"/>
                <a:gd name="connsiteX29" fmla="*/ 7380 w 10000"/>
                <a:gd name="connsiteY29" fmla="*/ 2065 h 10000"/>
                <a:gd name="connsiteX30" fmla="*/ 7380 w 10000"/>
                <a:gd name="connsiteY30" fmla="*/ 2065 h 10000"/>
                <a:gd name="connsiteX31" fmla="*/ 7380 w 10000"/>
                <a:gd name="connsiteY31" fmla="*/ 2065 h 10000"/>
                <a:gd name="connsiteX32" fmla="*/ 6422 w 10000"/>
                <a:gd name="connsiteY32" fmla="*/ 1161 h 10000"/>
                <a:gd name="connsiteX33" fmla="*/ 6338 w 10000"/>
                <a:gd name="connsiteY33" fmla="*/ 1097 h 10000"/>
                <a:gd name="connsiteX34" fmla="*/ 6310 w 10000"/>
                <a:gd name="connsiteY34" fmla="*/ 1032 h 10000"/>
                <a:gd name="connsiteX35" fmla="*/ 6310 w 10000"/>
                <a:gd name="connsiteY35" fmla="*/ 1000 h 10000"/>
                <a:gd name="connsiteX36" fmla="*/ 6338 w 10000"/>
                <a:gd name="connsiteY36" fmla="*/ 968 h 10000"/>
                <a:gd name="connsiteX37" fmla="*/ 6395 w 10000"/>
                <a:gd name="connsiteY37" fmla="*/ 968 h 10000"/>
                <a:gd name="connsiteX38" fmla="*/ 6422 w 10000"/>
                <a:gd name="connsiteY38" fmla="*/ 903 h 10000"/>
                <a:gd name="connsiteX39" fmla="*/ 6451 w 10000"/>
                <a:gd name="connsiteY39" fmla="*/ 903 h 10000"/>
                <a:gd name="connsiteX40" fmla="*/ 6536 w 10000"/>
                <a:gd name="connsiteY40" fmla="*/ 903 h 10000"/>
                <a:gd name="connsiteX41" fmla="*/ 6648 w 10000"/>
                <a:gd name="connsiteY41" fmla="*/ 871 h 10000"/>
                <a:gd name="connsiteX42" fmla="*/ 6704 w 10000"/>
                <a:gd name="connsiteY42" fmla="*/ 871 h 10000"/>
                <a:gd name="connsiteX43" fmla="*/ 7155 w 10000"/>
                <a:gd name="connsiteY43" fmla="*/ 742 h 10000"/>
                <a:gd name="connsiteX44" fmla="*/ 7634 w 10000"/>
                <a:gd name="connsiteY44" fmla="*/ 613 h 10000"/>
                <a:gd name="connsiteX45" fmla="*/ 8197 w 10000"/>
                <a:gd name="connsiteY45" fmla="*/ 452 h 10000"/>
                <a:gd name="connsiteX46" fmla="*/ 8733 w 10000"/>
                <a:gd name="connsiteY46" fmla="*/ 323 h 10000"/>
                <a:gd name="connsiteX47" fmla="*/ 9211 w 10000"/>
                <a:gd name="connsiteY47" fmla="*/ 194 h 10000"/>
                <a:gd name="connsiteX48" fmla="*/ 9606 w 10000"/>
                <a:gd name="connsiteY48" fmla="*/ 65 h 10000"/>
                <a:gd name="connsiteX49" fmla="*/ 9888 w 10000"/>
                <a:gd name="connsiteY49" fmla="*/ 0 h 10000"/>
                <a:gd name="connsiteX50" fmla="*/ 9972 w 10000"/>
                <a:gd name="connsiteY50" fmla="*/ 0 h 10000"/>
                <a:gd name="connsiteX0" fmla="*/ 9972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32 h 10000"/>
                <a:gd name="connsiteX3" fmla="*/ 10000 w 10000"/>
                <a:gd name="connsiteY3" fmla="*/ 129 h 10000"/>
                <a:gd name="connsiteX4" fmla="*/ 10000 w 10000"/>
                <a:gd name="connsiteY4" fmla="*/ 452 h 10000"/>
                <a:gd name="connsiteX5" fmla="*/ 10000 w 10000"/>
                <a:gd name="connsiteY5" fmla="*/ 968 h 10000"/>
                <a:gd name="connsiteX6" fmla="*/ 10000 w 10000"/>
                <a:gd name="connsiteY6" fmla="*/ 1548 h 10000"/>
                <a:gd name="connsiteX7" fmla="*/ 9972 w 10000"/>
                <a:gd name="connsiteY7" fmla="*/ 2194 h 10000"/>
                <a:gd name="connsiteX8" fmla="*/ 9972 w 10000"/>
                <a:gd name="connsiteY8" fmla="*/ 2871 h 10000"/>
                <a:gd name="connsiteX9" fmla="*/ 9972 w 10000"/>
                <a:gd name="connsiteY9" fmla="*/ 3484 h 10000"/>
                <a:gd name="connsiteX10" fmla="*/ 9972 w 10000"/>
                <a:gd name="connsiteY10" fmla="*/ 4000 h 10000"/>
                <a:gd name="connsiteX11" fmla="*/ 9972 w 10000"/>
                <a:gd name="connsiteY11" fmla="*/ 4032 h 10000"/>
                <a:gd name="connsiteX12" fmla="*/ 9972 w 10000"/>
                <a:gd name="connsiteY12" fmla="*/ 4161 h 10000"/>
                <a:gd name="connsiteX13" fmla="*/ 9972 w 10000"/>
                <a:gd name="connsiteY13" fmla="*/ 4258 h 10000"/>
                <a:gd name="connsiteX14" fmla="*/ 9915 w 10000"/>
                <a:gd name="connsiteY14" fmla="*/ 4290 h 10000"/>
                <a:gd name="connsiteX15" fmla="*/ 9915 w 10000"/>
                <a:gd name="connsiteY15" fmla="*/ 4290 h 10000"/>
                <a:gd name="connsiteX16" fmla="*/ 9888 w 10000"/>
                <a:gd name="connsiteY16" fmla="*/ 4290 h 10000"/>
                <a:gd name="connsiteX17" fmla="*/ 9859 w 10000"/>
                <a:gd name="connsiteY17" fmla="*/ 4290 h 10000"/>
                <a:gd name="connsiteX18" fmla="*/ 9859 w 10000"/>
                <a:gd name="connsiteY18" fmla="*/ 4290 h 10000"/>
                <a:gd name="connsiteX19" fmla="*/ 9803 w 10000"/>
                <a:gd name="connsiteY19" fmla="*/ 4290 h 10000"/>
                <a:gd name="connsiteX20" fmla="*/ 9718 w 10000"/>
                <a:gd name="connsiteY20" fmla="*/ 4161 h 10000"/>
                <a:gd name="connsiteX21" fmla="*/ 9493 w 10000"/>
                <a:gd name="connsiteY21" fmla="*/ 3968 h 10000"/>
                <a:gd name="connsiteX22" fmla="*/ 9211 w 10000"/>
                <a:gd name="connsiteY22" fmla="*/ 3742 h 10000"/>
                <a:gd name="connsiteX23" fmla="*/ 9014 w 10000"/>
                <a:gd name="connsiteY23" fmla="*/ 3548 h 10000"/>
                <a:gd name="connsiteX24" fmla="*/ 8845 w 10000"/>
                <a:gd name="connsiteY24" fmla="*/ 3355 h 10000"/>
                <a:gd name="connsiteX25" fmla="*/ 8789 w 10000"/>
                <a:gd name="connsiteY25" fmla="*/ 3323 h 10000"/>
                <a:gd name="connsiteX26" fmla="*/ 6451 w 10000"/>
                <a:gd name="connsiteY26" fmla="*/ 6484 h 10000"/>
                <a:gd name="connsiteX27" fmla="*/ 0 w 10000"/>
                <a:gd name="connsiteY27" fmla="*/ 10000 h 10000"/>
                <a:gd name="connsiteX28" fmla="*/ 5718 w 10000"/>
                <a:gd name="connsiteY28" fmla="*/ 5387 h 10000"/>
                <a:gd name="connsiteX29" fmla="*/ 7380 w 10000"/>
                <a:gd name="connsiteY29" fmla="*/ 2065 h 10000"/>
                <a:gd name="connsiteX30" fmla="*/ 7380 w 10000"/>
                <a:gd name="connsiteY30" fmla="*/ 2065 h 10000"/>
                <a:gd name="connsiteX31" fmla="*/ 7380 w 10000"/>
                <a:gd name="connsiteY31" fmla="*/ 2065 h 10000"/>
                <a:gd name="connsiteX32" fmla="*/ 6422 w 10000"/>
                <a:gd name="connsiteY32" fmla="*/ 1161 h 10000"/>
                <a:gd name="connsiteX33" fmla="*/ 6338 w 10000"/>
                <a:gd name="connsiteY33" fmla="*/ 1097 h 10000"/>
                <a:gd name="connsiteX34" fmla="*/ 6310 w 10000"/>
                <a:gd name="connsiteY34" fmla="*/ 1032 h 10000"/>
                <a:gd name="connsiteX35" fmla="*/ 6310 w 10000"/>
                <a:gd name="connsiteY35" fmla="*/ 1000 h 10000"/>
                <a:gd name="connsiteX36" fmla="*/ 6338 w 10000"/>
                <a:gd name="connsiteY36" fmla="*/ 968 h 10000"/>
                <a:gd name="connsiteX37" fmla="*/ 6395 w 10000"/>
                <a:gd name="connsiteY37" fmla="*/ 968 h 10000"/>
                <a:gd name="connsiteX38" fmla="*/ 6422 w 10000"/>
                <a:gd name="connsiteY38" fmla="*/ 903 h 10000"/>
                <a:gd name="connsiteX39" fmla="*/ 6451 w 10000"/>
                <a:gd name="connsiteY39" fmla="*/ 903 h 10000"/>
                <a:gd name="connsiteX40" fmla="*/ 6536 w 10000"/>
                <a:gd name="connsiteY40" fmla="*/ 903 h 10000"/>
                <a:gd name="connsiteX41" fmla="*/ 6648 w 10000"/>
                <a:gd name="connsiteY41" fmla="*/ 871 h 10000"/>
                <a:gd name="connsiteX42" fmla="*/ 6704 w 10000"/>
                <a:gd name="connsiteY42" fmla="*/ 871 h 10000"/>
                <a:gd name="connsiteX43" fmla="*/ 7155 w 10000"/>
                <a:gd name="connsiteY43" fmla="*/ 742 h 10000"/>
                <a:gd name="connsiteX44" fmla="*/ 7634 w 10000"/>
                <a:gd name="connsiteY44" fmla="*/ 613 h 10000"/>
                <a:gd name="connsiteX45" fmla="*/ 8197 w 10000"/>
                <a:gd name="connsiteY45" fmla="*/ 452 h 10000"/>
                <a:gd name="connsiteX46" fmla="*/ 8733 w 10000"/>
                <a:gd name="connsiteY46" fmla="*/ 323 h 10000"/>
                <a:gd name="connsiteX47" fmla="*/ 9211 w 10000"/>
                <a:gd name="connsiteY47" fmla="*/ 194 h 10000"/>
                <a:gd name="connsiteX48" fmla="*/ 9606 w 10000"/>
                <a:gd name="connsiteY48" fmla="*/ 65 h 10000"/>
                <a:gd name="connsiteX49" fmla="*/ 9888 w 10000"/>
                <a:gd name="connsiteY49" fmla="*/ 0 h 10000"/>
                <a:gd name="connsiteX50" fmla="*/ 9972 w 10000"/>
                <a:gd name="connsiteY50" fmla="*/ 0 h 10000"/>
                <a:gd name="connsiteX0" fmla="*/ 9972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32 h 10000"/>
                <a:gd name="connsiteX3" fmla="*/ 10000 w 10000"/>
                <a:gd name="connsiteY3" fmla="*/ 129 h 10000"/>
                <a:gd name="connsiteX4" fmla="*/ 10000 w 10000"/>
                <a:gd name="connsiteY4" fmla="*/ 452 h 10000"/>
                <a:gd name="connsiteX5" fmla="*/ 10000 w 10000"/>
                <a:gd name="connsiteY5" fmla="*/ 968 h 10000"/>
                <a:gd name="connsiteX6" fmla="*/ 10000 w 10000"/>
                <a:gd name="connsiteY6" fmla="*/ 1548 h 10000"/>
                <a:gd name="connsiteX7" fmla="*/ 9972 w 10000"/>
                <a:gd name="connsiteY7" fmla="*/ 2194 h 10000"/>
                <a:gd name="connsiteX8" fmla="*/ 9972 w 10000"/>
                <a:gd name="connsiteY8" fmla="*/ 2871 h 10000"/>
                <a:gd name="connsiteX9" fmla="*/ 9972 w 10000"/>
                <a:gd name="connsiteY9" fmla="*/ 3484 h 10000"/>
                <a:gd name="connsiteX10" fmla="*/ 9972 w 10000"/>
                <a:gd name="connsiteY10" fmla="*/ 4000 h 10000"/>
                <a:gd name="connsiteX11" fmla="*/ 9972 w 10000"/>
                <a:gd name="connsiteY11" fmla="*/ 4032 h 10000"/>
                <a:gd name="connsiteX12" fmla="*/ 9972 w 10000"/>
                <a:gd name="connsiteY12" fmla="*/ 4161 h 10000"/>
                <a:gd name="connsiteX13" fmla="*/ 9972 w 10000"/>
                <a:gd name="connsiteY13" fmla="*/ 4258 h 10000"/>
                <a:gd name="connsiteX14" fmla="*/ 9915 w 10000"/>
                <a:gd name="connsiteY14" fmla="*/ 4290 h 10000"/>
                <a:gd name="connsiteX15" fmla="*/ 9915 w 10000"/>
                <a:gd name="connsiteY15" fmla="*/ 4290 h 10000"/>
                <a:gd name="connsiteX16" fmla="*/ 9888 w 10000"/>
                <a:gd name="connsiteY16" fmla="*/ 4290 h 10000"/>
                <a:gd name="connsiteX17" fmla="*/ 9859 w 10000"/>
                <a:gd name="connsiteY17" fmla="*/ 4290 h 10000"/>
                <a:gd name="connsiteX18" fmla="*/ 9859 w 10000"/>
                <a:gd name="connsiteY18" fmla="*/ 4290 h 10000"/>
                <a:gd name="connsiteX19" fmla="*/ 9803 w 10000"/>
                <a:gd name="connsiteY19" fmla="*/ 4290 h 10000"/>
                <a:gd name="connsiteX20" fmla="*/ 9718 w 10000"/>
                <a:gd name="connsiteY20" fmla="*/ 4161 h 10000"/>
                <a:gd name="connsiteX21" fmla="*/ 9493 w 10000"/>
                <a:gd name="connsiteY21" fmla="*/ 3968 h 10000"/>
                <a:gd name="connsiteX22" fmla="*/ 9211 w 10000"/>
                <a:gd name="connsiteY22" fmla="*/ 3742 h 10000"/>
                <a:gd name="connsiteX23" fmla="*/ 9014 w 10000"/>
                <a:gd name="connsiteY23" fmla="*/ 3548 h 10000"/>
                <a:gd name="connsiteX24" fmla="*/ 8789 w 10000"/>
                <a:gd name="connsiteY24" fmla="*/ 3323 h 10000"/>
                <a:gd name="connsiteX25" fmla="*/ 6451 w 10000"/>
                <a:gd name="connsiteY25" fmla="*/ 6484 h 10000"/>
                <a:gd name="connsiteX26" fmla="*/ 0 w 10000"/>
                <a:gd name="connsiteY26" fmla="*/ 10000 h 10000"/>
                <a:gd name="connsiteX27" fmla="*/ 5718 w 10000"/>
                <a:gd name="connsiteY27" fmla="*/ 5387 h 10000"/>
                <a:gd name="connsiteX28" fmla="*/ 7380 w 10000"/>
                <a:gd name="connsiteY28" fmla="*/ 2065 h 10000"/>
                <a:gd name="connsiteX29" fmla="*/ 7380 w 10000"/>
                <a:gd name="connsiteY29" fmla="*/ 2065 h 10000"/>
                <a:gd name="connsiteX30" fmla="*/ 7380 w 10000"/>
                <a:gd name="connsiteY30" fmla="*/ 2065 h 10000"/>
                <a:gd name="connsiteX31" fmla="*/ 6422 w 10000"/>
                <a:gd name="connsiteY31" fmla="*/ 1161 h 10000"/>
                <a:gd name="connsiteX32" fmla="*/ 6338 w 10000"/>
                <a:gd name="connsiteY32" fmla="*/ 1097 h 10000"/>
                <a:gd name="connsiteX33" fmla="*/ 6310 w 10000"/>
                <a:gd name="connsiteY33" fmla="*/ 1032 h 10000"/>
                <a:gd name="connsiteX34" fmla="*/ 6310 w 10000"/>
                <a:gd name="connsiteY34" fmla="*/ 1000 h 10000"/>
                <a:gd name="connsiteX35" fmla="*/ 6338 w 10000"/>
                <a:gd name="connsiteY35" fmla="*/ 968 h 10000"/>
                <a:gd name="connsiteX36" fmla="*/ 6395 w 10000"/>
                <a:gd name="connsiteY36" fmla="*/ 968 h 10000"/>
                <a:gd name="connsiteX37" fmla="*/ 6422 w 10000"/>
                <a:gd name="connsiteY37" fmla="*/ 903 h 10000"/>
                <a:gd name="connsiteX38" fmla="*/ 6451 w 10000"/>
                <a:gd name="connsiteY38" fmla="*/ 903 h 10000"/>
                <a:gd name="connsiteX39" fmla="*/ 6536 w 10000"/>
                <a:gd name="connsiteY39" fmla="*/ 903 h 10000"/>
                <a:gd name="connsiteX40" fmla="*/ 6648 w 10000"/>
                <a:gd name="connsiteY40" fmla="*/ 871 h 10000"/>
                <a:gd name="connsiteX41" fmla="*/ 6704 w 10000"/>
                <a:gd name="connsiteY41" fmla="*/ 871 h 10000"/>
                <a:gd name="connsiteX42" fmla="*/ 7155 w 10000"/>
                <a:gd name="connsiteY42" fmla="*/ 742 h 10000"/>
                <a:gd name="connsiteX43" fmla="*/ 7634 w 10000"/>
                <a:gd name="connsiteY43" fmla="*/ 613 h 10000"/>
                <a:gd name="connsiteX44" fmla="*/ 8197 w 10000"/>
                <a:gd name="connsiteY44" fmla="*/ 452 h 10000"/>
                <a:gd name="connsiteX45" fmla="*/ 8733 w 10000"/>
                <a:gd name="connsiteY45" fmla="*/ 323 h 10000"/>
                <a:gd name="connsiteX46" fmla="*/ 9211 w 10000"/>
                <a:gd name="connsiteY46" fmla="*/ 194 h 10000"/>
                <a:gd name="connsiteX47" fmla="*/ 9606 w 10000"/>
                <a:gd name="connsiteY47" fmla="*/ 65 h 10000"/>
                <a:gd name="connsiteX48" fmla="*/ 9888 w 10000"/>
                <a:gd name="connsiteY48" fmla="*/ 0 h 10000"/>
                <a:gd name="connsiteX49" fmla="*/ 9972 w 10000"/>
                <a:gd name="connsiteY49" fmla="*/ 0 h 10000"/>
                <a:gd name="connsiteX0" fmla="*/ 9972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32 h 10000"/>
                <a:gd name="connsiteX3" fmla="*/ 10000 w 10000"/>
                <a:gd name="connsiteY3" fmla="*/ 129 h 10000"/>
                <a:gd name="connsiteX4" fmla="*/ 10000 w 10000"/>
                <a:gd name="connsiteY4" fmla="*/ 452 h 10000"/>
                <a:gd name="connsiteX5" fmla="*/ 10000 w 10000"/>
                <a:gd name="connsiteY5" fmla="*/ 968 h 10000"/>
                <a:gd name="connsiteX6" fmla="*/ 10000 w 10000"/>
                <a:gd name="connsiteY6" fmla="*/ 1548 h 10000"/>
                <a:gd name="connsiteX7" fmla="*/ 9972 w 10000"/>
                <a:gd name="connsiteY7" fmla="*/ 2194 h 10000"/>
                <a:gd name="connsiteX8" fmla="*/ 9972 w 10000"/>
                <a:gd name="connsiteY8" fmla="*/ 2871 h 10000"/>
                <a:gd name="connsiteX9" fmla="*/ 9972 w 10000"/>
                <a:gd name="connsiteY9" fmla="*/ 3484 h 10000"/>
                <a:gd name="connsiteX10" fmla="*/ 9972 w 10000"/>
                <a:gd name="connsiteY10" fmla="*/ 4000 h 10000"/>
                <a:gd name="connsiteX11" fmla="*/ 9972 w 10000"/>
                <a:gd name="connsiteY11" fmla="*/ 4032 h 10000"/>
                <a:gd name="connsiteX12" fmla="*/ 9972 w 10000"/>
                <a:gd name="connsiteY12" fmla="*/ 4161 h 10000"/>
                <a:gd name="connsiteX13" fmla="*/ 9972 w 10000"/>
                <a:gd name="connsiteY13" fmla="*/ 4258 h 10000"/>
                <a:gd name="connsiteX14" fmla="*/ 9915 w 10000"/>
                <a:gd name="connsiteY14" fmla="*/ 4290 h 10000"/>
                <a:gd name="connsiteX15" fmla="*/ 9915 w 10000"/>
                <a:gd name="connsiteY15" fmla="*/ 4290 h 10000"/>
                <a:gd name="connsiteX16" fmla="*/ 9888 w 10000"/>
                <a:gd name="connsiteY16" fmla="*/ 4290 h 10000"/>
                <a:gd name="connsiteX17" fmla="*/ 9859 w 10000"/>
                <a:gd name="connsiteY17" fmla="*/ 4290 h 10000"/>
                <a:gd name="connsiteX18" fmla="*/ 9859 w 10000"/>
                <a:gd name="connsiteY18" fmla="*/ 4290 h 10000"/>
                <a:gd name="connsiteX19" fmla="*/ 9803 w 10000"/>
                <a:gd name="connsiteY19" fmla="*/ 4290 h 10000"/>
                <a:gd name="connsiteX20" fmla="*/ 9718 w 10000"/>
                <a:gd name="connsiteY20" fmla="*/ 4161 h 10000"/>
                <a:gd name="connsiteX21" fmla="*/ 9493 w 10000"/>
                <a:gd name="connsiteY21" fmla="*/ 3968 h 10000"/>
                <a:gd name="connsiteX22" fmla="*/ 9211 w 10000"/>
                <a:gd name="connsiteY22" fmla="*/ 3742 h 10000"/>
                <a:gd name="connsiteX23" fmla="*/ 8789 w 10000"/>
                <a:gd name="connsiteY23" fmla="*/ 3323 h 10000"/>
                <a:gd name="connsiteX24" fmla="*/ 6451 w 10000"/>
                <a:gd name="connsiteY24" fmla="*/ 6484 h 10000"/>
                <a:gd name="connsiteX25" fmla="*/ 0 w 10000"/>
                <a:gd name="connsiteY25" fmla="*/ 10000 h 10000"/>
                <a:gd name="connsiteX26" fmla="*/ 5718 w 10000"/>
                <a:gd name="connsiteY26" fmla="*/ 5387 h 10000"/>
                <a:gd name="connsiteX27" fmla="*/ 7380 w 10000"/>
                <a:gd name="connsiteY27" fmla="*/ 2065 h 10000"/>
                <a:gd name="connsiteX28" fmla="*/ 7380 w 10000"/>
                <a:gd name="connsiteY28" fmla="*/ 2065 h 10000"/>
                <a:gd name="connsiteX29" fmla="*/ 7380 w 10000"/>
                <a:gd name="connsiteY29" fmla="*/ 2065 h 10000"/>
                <a:gd name="connsiteX30" fmla="*/ 6422 w 10000"/>
                <a:gd name="connsiteY30" fmla="*/ 1161 h 10000"/>
                <a:gd name="connsiteX31" fmla="*/ 6338 w 10000"/>
                <a:gd name="connsiteY31" fmla="*/ 1097 h 10000"/>
                <a:gd name="connsiteX32" fmla="*/ 6310 w 10000"/>
                <a:gd name="connsiteY32" fmla="*/ 1032 h 10000"/>
                <a:gd name="connsiteX33" fmla="*/ 6310 w 10000"/>
                <a:gd name="connsiteY33" fmla="*/ 1000 h 10000"/>
                <a:gd name="connsiteX34" fmla="*/ 6338 w 10000"/>
                <a:gd name="connsiteY34" fmla="*/ 968 h 10000"/>
                <a:gd name="connsiteX35" fmla="*/ 6395 w 10000"/>
                <a:gd name="connsiteY35" fmla="*/ 968 h 10000"/>
                <a:gd name="connsiteX36" fmla="*/ 6422 w 10000"/>
                <a:gd name="connsiteY36" fmla="*/ 903 h 10000"/>
                <a:gd name="connsiteX37" fmla="*/ 6451 w 10000"/>
                <a:gd name="connsiteY37" fmla="*/ 903 h 10000"/>
                <a:gd name="connsiteX38" fmla="*/ 6536 w 10000"/>
                <a:gd name="connsiteY38" fmla="*/ 903 h 10000"/>
                <a:gd name="connsiteX39" fmla="*/ 6648 w 10000"/>
                <a:gd name="connsiteY39" fmla="*/ 871 h 10000"/>
                <a:gd name="connsiteX40" fmla="*/ 6704 w 10000"/>
                <a:gd name="connsiteY40" fmla="*/ 871 h 10000"/>
                <a:gd name="connsiteX41" fmla="*/ 7155 w 10000"/>
                <a:gd name="connsiteY41" fmla="*/ 742 h 10000"/>
                <a:gd name="connsiteX42" fmla="*/ 7634 w 10000"/>
                <a:gd name="connsiteY42" fmla="*/ 613 h 10000"/>
                <a:gd name="connsiteX43" fmla="*/ 8197 w 10000"/>
                <a:gd name="connsiteY43" fmla="*/ 452 h 10000"/>
                <a:gd name="connsiteX44" fmla="*/ 8733 w 10000"/>
                <a:gd name="connsiteY44" fmla="*/ 323 h 10000"/>
                <a:gd name="connsiteX45" fmla="*/ 9211 w 10000"/>
                <a:gd name="connsiteY45" fmla="*/ 194 h 10000"/>
                <a:gd name="connsiteX46" fmla="*/ 9606 w 10000"/>
                <a:gd name="connsiteY46" fmla="*/ 65 h 10000"/>
                <a:gd name="connsiteX47" fmla="*/ 9888 w 10000"/>
                <a:gd name="connsiteY47" fmla="*/ 0 h 10000"/>
                <a:gd name="connsiteX48" fmla="*/ 9972 w 10000"/>
                <a:gd name="connsiteY48" fmla="*/ 0 h 10000"/>
                <a:gd name="connsiteX0" fmla="*/ 9972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32 h 10000"/>
                <a:gd name="connsiteX3" fmla="*/ 10000 w 10000"/>
                <a:gd name="connsiteY3" fmla="*/ 129 h 10000"/>
                <a:gd name="connsiteX4" fmla="*/ 10000 w 10000"/>
                <a:gd name="connsiteY4" fmla="*/ 452 h 10000"/>
                <a:gd name="connsiteX5" fmla="*/ 10000 w 10000"/>
                <a:gd name="connsiteY5" fmla="*/ 968 h 10000"/>
                <a:gd name="connsiteX6" fmla="*/ 10000 w 10000"/>
                <a:gd name="connsiteY6" fmla="*/ 1548 h 10000"/>
                <a:gd name="connsiteX7" fmla="*/ 9972 w 10000"/>
                <a:gd name="connsiteY7" fmla="*/ 2194 h 10000"/>
                <a:gd name="connsiteX8" fmla="*/ 9972 w 10000"/>
                <a:gd name="connsiteY8" fmla="*/ 2871 h 10000"/>
                <a:gd name="connsiteX9" fmla="*/ 9972 w 10000"/>
                <a:gd name="connsiteY9" fmla="*/ 3484 h 10000"/>
                <a:gd name="connsiteX10" fmla="*/ 9972 w 10000"/>
                <a:gd name="connsiteY10" fmla="*/ 4000 h 10000"/>
                <a:gd name="connsiteX11" fmla="*/ 9972 w 10000"/>
                <a:gd name="connsiteY11" fmla="*/ 4032 h 10000"/>
                <a:gd name="connsiteX12" fmla="*/ 9972 w 10000"/>
                <a:gd name="connsiteY12" fmla="*/ 4161 h 10000"/>
                <a:gd name="connsiteX13" fmla="*/ 9972 w 10000"/>
                <a:gd name="connsiteY13" fmla="*/ 4258 h 10000"/>
                <a:gd name="connsiteX14" fmla="*/ 9915 w 10000"/>
                <a:gd name="connsiteY14" fmla="*/ 4290 h 10000"/>
                <a:gd name="connsiteX15" fmla="*/ 9915 w 10000"/>
                <a:gd name="connsiteY15" fmla="*/ 4290 h 10000"/>
                <a:gd name="connsiteX16" fmla="*/ 9888 w 10000"/>
                <a:gd name="connsiteY16" fmla="*/ 4290 h 10000"/>
                <a:gd name="connsiteX17" fmla="*/ 9859 w 10000"/>
                <a:gd name="connsiteY17" fmla="*/ 4290 h 10000"/>
                <a:gd name="connsiteX18" fmla="*/ 9859 w 10000"/>
                <a:gd name="connsiteY18" fmla="*/ 4290 h 10000"/>
                <a:gd name="connsiteX19" fmla="*/ 9803 w 10000"/>
                <a:gd name="connsiteY19" fmla="*/ 4290 h 10000"/>
                <a:gd name="connsiteX20" fmla="*/ 9718 w 10000"/>
                <a:gd name="connsiteY20" fmla="*/ 4161 h 10000"/>
                <a:gd name="connsiteX21" fmla="*/ 9493 w 10000"/>
                <a:gd name="connsiteY21" fmla="*/ 3968 h 10000"/>
                <a:gd name="connsiteX22" fmla="*/ 8789 w 10000"/>
                <a:gd name="connsiteY22" fmla="*/ 3323 h 10000"/>
                <a:gd name="connsiteX23" fmla="*/ 6451 w 10000"/>
                <a:gd name="connsiteY23" fmla="*/ 6484 h 10000"/>
                <a:gd name="connsiteX24" fmla="*/ 0 w 10000"/>
                <a:gd name="connsiteY24" fmla="*/ 10000 h 10000"/>
                <a:gd name="connsiteX25" fmla="*/ 5718 w 10000"/>
                <a:gd name="connsiteY25" fmla="*/ 5387 h 10000"/>
                <a:gd name="connsiteX26" fmla="*/ 7380 w 10000"/>
                <a:gd name="connsiteY26" fmla="*/ 2065 h 10000"/>
                <a:gd name="connsiteX27" fmla="*/ 7380 w 10000"/>
                <a:gd name="connsiteY27" fmla="*/ 2065 h 10000"/>
                <a:gd name="connsiteX28" fmla="*/ 7380 w 10000"/>
                <a:gd name="connsiteY28" fmla="*/ 2065 h 10000"/>
                <a:gd name="connsiteX29" fmla="*/ 6422 w 10000"/>
                <a:gd name="connsiteY29" fmla="*/ 1161 h 10000"/>
                <a:gd name="connsiteX30" fmla="*/ 6338 w 10000"/>
                <a:gd name="connsiteY30" fmla="*/ 1097 h 10000"/>
                <a:gd name="connsiteX31" fmla="*/ 6310 w 10000"/>
                <a:gd name="connsiteY31" fmla="*/ 1032 h 10000"/>
                <a:gd name="connsiteX32" fmla="*/ 6310 w 10000"/>
                <a:gd name="connsiteY32" fmla="*/ 1000 h 10000"/>
                <a:gd name="connsiteX33" fmla="*/ 6338 w 10000"/>
                <a:gd name="connsiteY33" fmla="*/ 968 h 10000"/>
                <a:gd name="connsiteX34" fmla="*/ 6395 w 10000"/>
                <a:gd name="connsiteY34" fmla="*/ 968 h 10000"/>
                <a:gd name="connsiteX35" fmla="*/ 6422 w 10000"/>
                <a:gd name="connsiteY35" fmla="*/ 903 h 10000"/>
                <a:gd name="connsiteX36" fmla="*/ 6451 w 10000"/>
                <a:gd name="connsiteY36" fmla="*/ 903 h 10000"/>
                <a:gd name="connsiteX37" fmla="*/ 6536 w 10000"/>
                <a:gd name="connsiteY37" fmla="*/ 903 h 10000"/>
                <a:gd name="connsiteX38" fmla="*/ 6648 w 10000"/>
                <a:gd name="connsiteY38" fmla="*/ 871 h 10000"/>
                <a:gd name="connsiteX39" fmla="*/ 6704 w 10000"/>
                <a:gd name="connsiteY39" fmla="*/ 871 h 10000"/>
                <a:gd name="connsiteX40" fmla="*/ 7155 w 10000"/>
                <a:gd name="connsiteY40" fmla="*/ 742 h 10000"/>
                <a:gd name="connsiteX41" fmla="*/ 7634 w 10000"/>
                <a:gd name="connsiteY41" fmla="*/ 613 h 10000"/>
                <a:gd name="connsiteX42" fmla="*/ 8197 w 10000"/>
                <a:gd name="connsiteY42" fmla="*/ 452 h 10000"/>
                <a:gd name="connsiteX43" fmla="*/ 8733 w 10000"/>
                <a:gd name="connsiteY43" fmla="*/ 323 h 10000"/>
                <a:gd name="connsiteX44" fmla="*/ 9211 w 10000"/>
                <a:gd name="connsiteY44" fmla="*/ 194 h 10000"/>
                <a:gd name="connsiteX45" fmla="*/ 9606 w 10000"/>
                <a:gd name="connsiteY45" fmla="*/ 65 h 10000"/>
                <a:gd name="connsiteX46" fmla="*/ 9888 w 10000"/>
                <a:gd name="connsiteY46" fmla="*/ 0 h 10000"/>
                <a:gd name="connsiteX47" fmla="*/ 9972 w 10000"/>
                <a:gd name="connsiteY47" fmla="*/ 0 h 10000"/>
                <a:gd name="connsiteX0" fmla="*/ 9972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32 h 10000"/>
                <a:gd name="connsiteX3" fmla="*/ 10000 w 10000"/>
                <a:gd name="connsiteY3" fmla="*/ 129 h 10000"/>
                <a:gd name="connsiteX4" fmla="*/ 10000 w 10000"/>
                <a:gd name="connsiteY4" fmla="*/ 452 h 10000"/>
                <a:gd name="connsiteX5" fmla="*/ 10000 w 10000"/>
                <a:gd name="connsiteY5" fmla="*/ 968 h 10000"/>
                <a:gd name="connsiteX6" fmla="*/ 10000 w 10000"/>
                <a:gd name="connsiteY6" fmla="*/ 1548 h 10000"/>
                <a:gd name="connsiteX7" fmla="*/ 9972 w 10000"/>
                <a:gd name="connsiteY7" fmla="*/ 2194 h 10000"/>
                <a:gd name="connsiteX8" fmla="*/ 9972 w 10000"/>
                <a:gd name="connsiteY8" fmla="*/ 2871 h 10000"/>
                <a:gd name="connsiteX9" fmla="*/ 9972 w 10000"/>
                <a:gd name="connsiteY9" fmla="*/ 3484 h 10000"/>
                <a:gd name="connsiteX10" fmla="*/ 9972 w 10000"/>
                <a:gd name="connsiteY10" fmla="*/ 4000 h 10000"/>
                <a:gd name="connsiteX11" fmla="*/ 9972 w 10000"/>
                <a:gd name="connsiteY11" fmla="*/ 4032 h 10000"/>
                <a:gd name="connsiteX12" fmla="*/ 9972 w 10000"/>
                <a:gd name="connsiteY12" fmla="*/ 4161 h 10000"/>
                <a:gd name="connsiteX13" fmla="*/ 9972 w 10000"/>
                <a:gd name="connsiteY13" fmla="*/ 4258 h 10000"/>
                <a:gd name="connsiteX14" fmla="*/ 9915 w 10000"/>
                <a:gd name="connsiteY14" fmla="*/ 4290 h 10000"/>
                <a:gd name="connsiteX15" fmla="*/ 9915 w 10000"/>
                <a:gd name="connsiteY15" fmla="*/ 4290 h 10000"/>
                <a:gd name="connsiteX16" fmla="*/ 9888 w 10000"/>
                <a:gd name="connsiteY16" fmla="*/ 4290 h 10000"/>
                <a:gd name="connsiteX17" fmla="*/ 9859 w 10000"/>
                <a:gd name="connsiteY17" fmla="*/ 4290 h 10000"/>
                <a:gd name="connsiteX18" fmla="*/ 9859 w 10000"/>
                <a:gd name="connsiteY18" fmla="*/ 4290 h 10000"/>
                <a:gd name="connsiteX19" fmla="*/ 9803 w 10000"/>
                <a:gd name="connsiteY19" fmla="*/ 4290 h 10000"/>
                <a:gd name="connsiteX20" fmla="*/ 9718 w 10000"/>
                <a:gd name="connsiteY20" fmla="*/ 4161 h 10000"/>
                <a:gd name="connsiteX21" fmla="*/ 8789 w 10000"/>
                <a:gd name="connsiteY21" fmla="*/ 3323 h 10000"/>
                <a:gd name="connsiteX22" fmla="*/ 6451 w 10000"/>
                <a:gd name="connsiteY22" fmla="*/ 6484 h 10000"/>
                <a:gd name="connsiteX23" fmla="*/ 0 w 10000"/>
                <a:gd name="connsiteY23" fmla="*/ 10000 h 10000"/>
                <a:gd name="connsiteX24" fmla="*/ 5718 w 10000"/>
                <a:gd name="connsiteY24" fmla="*/ 5387 h 10000"/>
                <a:gd name="connsiteX25" fmla="*/ 7380 w 10000"/>
                <a:gd name="connsiteY25" fmla="*/ 2065 h 10000"/>
                <a:gd name="connsiteX26" fmla="*/ 7380 w 10000"/>
                <a:gd name="connsiteY26" fmla="*/ 2065 h 10000"/>
                <a:gd name="connsiteX27" fmla="*/ 7380 w 10000"/>
                <a:gd name="connsiteY27" fmla="*/ 2065 h 10000"/>
                <a:gd name="connsiteX28" fmla="*/ 6422 w 10000"/>
                <a:gd name="connsiteY28" fmla="*/ 1161 h 10000"/>
                <a:gd name="connsiteX29" fmla="*/ 6338 w 10000"/>
                <a:gd name="connsiteY29" fmla="*/ 1097 h 10000"/>
                <a:gd name="connsiteX30" fmla="*/ 6310 w 10000"/>
                <a:gd name="connsiteY30" fmla="*/ 1032 h 10000"/>
                <a:gd name="connsiteX31" fmla="*/ 6310 w 10000"/>
                <a:gd name="connsiteY31" fmla="*/ 1000 h 10000"/>
                <a:gd name="connsiteX32" fmla="*/ 6338 w 10000"/>
                <a:gd name="connsiteY32" fmla="*/ 968 h 10000"/>
                <a:gd name="connsiteX33" fmla="*/ 6395 w 10000"/>
                <a:gd name="connsiteY33" fmla="*/ 968 h 10000"/>
                <a:gd name="connsiteX34" fmla="*/ 6422 w 10000"/>
                <a:gd name="connsiteY34" fmla="*/ 903 h 10000"/>
                <a:gd name="connsiteX35" fmla="*/ 6451 w 10000"/>
                <a:gd name="connsiteY35" fmla="*/ 903 h 10000"/>
                <a:gd name="connsiteX36" fmla="*/ 6536 w 10000"/>
                <a:gd name="connsiteY36" fmla="*/ 903 h 10000"/>
                <a:gd name="connsiteX37" fmla="*/ 6648 w 10000"/>
                <a:gd name="connsiteY37" fmla="*/ 871 h 10000"/>
                <a:gd name="connsiteX38" fmla="*/ 6704 w 10000"/>
                <a:gd name="connsiteY38" fmla="*/ 871 h 10000"/>
                <a:gd name="connsiteX39" fmla="*/ 7155 w 10000"/>
                <a:gd name="connsiteY39" fmla="*/ 742 h 10000"/>
                <a:gd name="connsiteX40" fmla="*/ 7634 w 10000"/>
                <a:gd name="connsiteY40" fmla="*/ 613 h 10000"/>
                <a:gd name="connsiteX41" fmla="*/ 8197 w 10000"/>
                <a:gd name="connsiteY41" fmla="*/ 452 h 10000"/>
                <a:gd name="connsiteX42" fmla="*/ 8733 w 10000"/>
                <a:gd name="connsiteY42" fmla="*/ 323 h 10000"/>
                <a:gd name="connsiteX43" fmla="*/ 9211 w 10000"/>
                <a:gd name="connsiteY43" fmla="*/ 194 h 10000"/>
                <a:gd name="connsiteX44" fmla="*/ 9606 w 10000"/>
                <a:gd name="connsiteY44" fmla="*/ 65 h 10000"/>
                <a:gd name="connsiteX45" fmla="*/ 9888 w 10000"/>
                <a:gd name="connsiteY45" fmla="*/ 0 h 10000"/>
                <a:gd name="connsiteX46" fmla="*/ 9972 w 10000"/>
                <a:gd name="connsiteY46" fmla="*/ 0 h 10000"/>
                <a:gd name="connsiteX0" fmla="*/ 9972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32 h 10000"/>
                <a:gd name="connsiteX3" fmla="*/ 10000 w 10000"/>
                <a:gd name="connsiteY3" fmla="*/ 129 h 10000"/>
                <a:gd name="connsiteX4" fmla="*/ 10000 w 10000"/>
                <a:gd name="connsiteY4" fmla="*/ 452 h 10000"/>
                <a:gd name="connsiteX5" fmla="*/ 10000 w 10000"/>
                <a:gd name="connsiteY5" fmla="*/ 968 h 10000"/>
                <a:gd name="connsiteX6" fmla="*/ 10000 w 10000"/>
                <a:gd name="connsiteY6" fmla="*/ 1548 h 10000"/>
                <a:gd name="connsiteX7" fmla="*/ 9972 w 10000"/>
                <a:gd name="connsiteY7" fmla="*/ 2194 h 10000"/>
                <a:gd name="connsiteX8" fmla="*/ 9972 w 10000"/>
                <a:gd name="connsiteY8" fmla="*/ 2871 h 10000"/>
                <a:gd name="connsiteX9" fmla="*/ 9972 w 10000"/>
                <a:gd name="connsiteY9" fmla="*/ 3484 h 10000"/>
                <a:gd name="connsiteX10" fmla="*/ 9972 w 10000"/>
                <a:gd name="connsiteY10" fmla="*/ 4000 h 10000"/>
                <a:gd name="connsiteX11" fmla="*/ 9972 w 10000"/>
                <a:gd name="connsiteY11" fmla="*/ 4032 h 10000"/>
                <a:gd name="connsiteX12" fmla="*/ 9972 w 10000"/>
                <a:gd name="connsiteY12" fmla="*/ 4161 h 10000"/>
                <a:gd name="connsiteX13" fmla="*/ 9972 w 10000"/>
                <a:gd name="connsiteY13" fmla="*/ 4258 h 10000"/>
                <a:gd name="connsiteX14" fmla="*/ 9915 w 10000"/>
                <a:gd name="connsiteY14" fmla="*/ 4290 h 10000"/>
                <a:gd name="connsiteX15" fmla="*/ 9915 w 10000"/>
                <a:gd name="connsiteY15" fmla="*/ 4290 h 10000"/>
                <a:gd name="connsiteX16" fmla="*/ 9888 w 10000"/>
                <a:gd name="connsiteY16" fmla="*/ 4290 h 10000"/>
                <a:gd name="connsiteX17" fmla="*/ 9859 w 10000"/>
                <a:gd name="connsiteY17" fmla="*/ 4290 h 10000"/>
                <a:gd name="connsiteX18" fmla="*/ 9859 w 10000"/>
                <a:gd name="connsiteY18" fmla="*/ 4290 h 10000"/>
                <a:gd name="connsiteX19" fmla="*/ 9803 w 10000"/>
                <a:gd name="connsiteY19" fmla="*/ 4290 h 10000"/>
                <a:gd name="connsiteX20" fmla="*/ 8789 w 10000"/>
                <a:gd name="connsiteY20" fmla="*/ 3323 h 10000"/>
                <a:gd name="connsiteX21" fmla="*/ 6451 w 10000"/>
                <a:gd name="connsiteY21" fmla="*/ 6484 h 10000"/>
                <a:gd name="connsiteX22" fmla="*/ 0 w 10000"/>
                <a:gd name="connsiteY22" fmla="*/ 10000 h 10000"/>
                <a:gd name="connsiteX23" fmla="*/ 5718 w 10000"/>
                <a:gd name="connsiteY23" fmla="*/ 5387 h 10000"/>
                <a:gd name="connsiteX24" fmla="*/ 7380 w 10000"/>
                <a:gd name="connsiteY24" fmla="*/ 2065 h 10000"/>
                <a:gd name="connsiteX25" fmla="*/ 7380 w 10000"/>
                <a:gd name="connsiteY25" fmla="*/ 2065 h 10000"/>
                <a:gd name="connsiteX26" fmla="*/ 7380 w 10000"/>
                <a:gd name="connsiteY26" fmla="*/ 2065 h 10000"/>
                <a:gd name="connsiteX27" fmla="*/ 6422 w 10000"/>
                <a:gd name="connsiteY27" fmla="*/ 1161 h 10000"/>
                <a:gd name="connsiteX28" fmla="*/ 6338 w 10000"/>
                <a:gd name="connsiteY28" fmla="*/ 1097 h 10000"/>
                <a:gd name="connsiteX29" fmla="*/ 6310 w 10000"/>
                <a:gd name="connsiteY29" fmla="*/ 1032 h 10000"/>
                <a:gd name="connsiteX30" fmla="*/ 6310 w 10000"/>
                <a:gd name="connsiteY30" fmla="*/ 1000 h 10000"/>
                <a:gd name="connsiteX31" fmla="*/ 6338 w 10000"/>
                <a:gd name="connsiteY31" fmla="*/ 968 h 10000"/>
                <a:gd name="connsiteX32" fmla="*/ 6395 w 10000"/>
                <a:gd name="connsiteY32" fmla="*/ 968 h 10000"/>
                <a:gd name="connsiteX33" fmla="*/ 6422 w 10000"/>
                <a:gd name="connsiteY33" fmla="*/ 903 h 10000"/>
                <a:gd name="connsiteX34" fmla="*/ 6451 w 10000"/>
                <a:gd name="connsiteY34" fmla="*/ 903 h 10000"/>
                <a:gd name="connsiteX35" fmla="*/ 6536 w 10000"/>
                <a:gd name="connsiteY35" fmla="*/ 903 h 10000"/>
                <a:gd name="connsiteX36" fmla="*/ 6648 w 10000"/>
                <a:gd name="connsiteY36" fmla="*/ 871 h 10000"/>
                <a:gd name="connsiteX37" fmla="*/ 6704 w 10000"/>
                <a:gd name="connsiteY37" fmla="*/ 871 h 10000"/>
                <a:gd name="connsiteX38" fmla="*/ 7155 w 10000"/>
                <a:gd name="connsiteY38" fmla="*/ 742 h 10000"/>
                <a:gd name="connsiteX39" fmla="*/ 7634 w 10000"/>
                <a:gd name="connsiteY39" fmla="*/ 613 h 10000"/>
                <a:gd name="connsiteX40" fmla="*/ 8197 w 10000"/>
                <a:gd name="connsiteY40" fmla="*/ 452 h 10000"/>
                <a:gd name="connsiteX41" fmla="*/ 8733 w 10000"/>
                <a:gd name="connsiteY41" fmla="*/ 323 h 10000"/>
                <a:gd name="connsiteX42" fmla="*/ 9211 w 10000"/>
                <a:gd name="connsiteY42" fmla="*/ 194 h 10000"/>
                <a:gd name="connsiteX43" fmla="*/ 9606 w 10000"/>
                <a:gd name="connsiteY43" fmla="*/ 65 h 10000"/>
                <a:gd name="connsiteX44" fmla="*/ 9888 w 10000"/>
                <a:gd name="connsiteY44" fmla="*/ 0 h 10000"/>
                <a:gd name="connsiteX45" fmla="*/ 9972 w 10000"/>
                <a:gd name="connsiteY45" fmla="*/ 0 h 10000"/>
                <a:gd name="connsiteX0" fmla="*/ 9972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32 h 10000"/>
                <a:gd name="connsiteX3" fmla="*/ 10000 w 10000"/>
                <a:gd name="connsiteY3" fmla="*/ 129 h 10000"/>
                <a:gd name="connsiteX4" fmla="*/ 10000 w 10000"/>
                <a:gd name="connsiteY4" fmla="*/ 452 h 10000"/>
                <a:gd name="connsiteX5" fmla="*/ 10000 w 10000"/>
                <a:gd name="connsiteY5" fmla="*/ 968 h 10000"/>
                <a:gd name="connsiteX6" fmla="*/ 10000 w 10000"/>
                <a:gd name="connsiteY6" fmla="*/ 1548 h 10000"/>
                <a:gd name="connsiteX7" fmla="*/ 9972 w 10000"/>
                <a:gd name="connsiteY7" fmla="*/ 2194 h 10000"/>
                <a:gd name="connsiteX8" fmla="*/ 9972 w 10000"/>
                <a:gd name="connsiteY8" fmla="*/ 2871 h 10000"/>
                <a:gd name="connsiteX9" fmla="*/ 9972 w 10000"/>
                <a:gd name="connsiteY9" fmla="*/ 3484 h 10000"/>
                <a:gd name="connsiteX10" fmla="*/ 9972 w 10000"/>
                <a:gd name="connsiteY10" fmla="*/ 4000 h 10000"/>
                <a:gd name="connsiteX11" fmla="*/ 9972 w 10000"/>
                <a:gd name="connsiteY11" fmla="*/ 4032 h 10000"/>
                <a:gd name="connsiteX12" fmla="*/ 9972 w 10000"/>
                <a:gd name="connsiteY12" fmla="*/ 4161 h 10000"/>
                <a:gd name="connsiteX13" fmla="*/ 9972 w 10000"/>
                <a:gd name="connsiteY13" fmla="*/ 4258 h 10000"/>
                <a:gd name="connsiteX14" fmla="*/ 9915 w 10000"/>
                <a:gd name="connsiteY14" fmla="*/ 4290 h 10000"/>
                <a:gd name="connsiteX15" fmla="*/ 9915 w 10000"/>
                <a:gd name="connsiteY15" fmla="*/ 4290 h 10000"/>
                <a:gd name="connsiteX16" fmla="*/ 9888 w 10000"/>
                <a:gd name="connsiteY16" fmla="*/ 4290 h 10000"/>
                <a:gd name="connsiteX17" fmla="*/ 9859 w 10000"/>
                <a:gd name="connsiteY17" fmla="*/ 4290 h 10000"/>
                <a:gd name="connsiteX18" fmla="*/ 9859 w 10000"/>
                <a:gd name="connsiteY18" fmla="*/ 4290 h 10000"/>
                <a:gd name="connsiteX19" fmla="*/ 8789 w 10000"/>
                <a:gd name="connsiteY19" fmla="*/ 3323 h 10000"/>
                <a:gd name="connsiteX20" fmla="*/ 6451 w 10000"/>
                <a:gd name="connsiteY20" fmla="*/ 6484 h 10000"/>
                <a:gd name="connsiteX21" fmla="*/ 0 w 10000"/>
                <a:gd name="connsiteY21" fmla="*/ 10000 h 10000"/>
                <a:gd name="connsiteX22" fmla="*/ 5718 w 10000"/>
                <a:gd name="connsiteY22" fmla="*/ 5387 h 10000"/>
                <a:gd name="connsiteX23" fmla="*/ 7380 w 10000"/>
                <a:gd name="connsiteY23" fmla="*/ 2065 h 10000"/>
                <a:gd name="connsiteX24" fmla="*/ 7380 w 10000"/>
                <a:gd name="connsiteY24" fmla="*/ 2065 h 10000"/>
                <a:gd name="connsiteX25" fmla="*/ 7380 w 10000"/>
                <a:gd name="connsiteY25" fmla="*/ 2065 h 10000"/>
                <a:gd name="connsiteX26" fmla="*/ 6422 w 10000"/>
                <a:gd name="connsiteY26" fmla="*/ 1161 h 10000"/>
                <a:gd name="connsiteX27" fmla="*/ 6338 w 10000"/>
                <a:gd name="connsiteY27" fmla="*/ 1097 h 10000"/>
                <a:gd name="connsiteX28" fmla="*/ 6310 w 10000"/>
                <a:gd name="connsiteY28" fmla="*/ 1032 h 10000"/>
                <a:gd name="connsiteX29" fmla="*/ 6310 w 10000"/>
                <a:gd name="connsiteY29" fmla="*/ 1000 h 10000"/>
                <a:gd name="connsiteX30" fmla="*/ 6338 w 10000"/>
                <a:gd name="connsiteY30" fmla="*/ 968 h 10000"/>
                <a:gd name="connsiteX31" fmla="*/ 6395 w 10000"/>
                <a:gd name="connsiteY31" fmla="*/ 968 h 10000"/>
                <a:gd name="connsiteX32" fmla="*/ 6422 w 10000"/>
                <a:gd name="connsiteY32" fmla="*/ 903 h 10000"/>
                <a:gd name="connsiteX33" fmla="*/ 6451 w 10000"/>
                <a:gd name="connsiteY33" fmla="*/ 903 h 10000"/>
                <a:gd name="connsiteX34" fmla="*/ 6536 w 10000"/>
                <a:gd name="connsiteY34" fmla="*/ 903 h 10000"/>
                <a:gd name="connsiteX35" fmla="*/ 6648 w 10000"/>
                <a:gd name="connsiteY35" fmla="*/ 871 h 10000"/>
                <a:gd name="connsiteX36" fmla="*/ 6704 w 10000"/>
                <a:gd name="connsiteY36" fmla="*/ 871 h 10000"/>
                <a:gd name="connsiteX37" fmla="*/ 7155 w 10000"/>
                <a:gd name="connsiteY37" fmla="*/ 742 h 10000"/>
                <a:gd name="connsiteX38" fmla="*/ 7634 w 10000"/>
                <a:gd name="connsiteY38" fmla="*/ 613 h 10000"/>
                <a:gd name="connsiteX39" fmla="*/ 8197 w 10000"/>
                <a:gd name="connsiteY39" fmla="*/ 452 h 10000"/>
                <a:gd name="connsiteX40" fmla="*/ 8733 w 10000"/>
                <a:gd name="connsiteY40" fmla="*/ 323 h 10000"/>
                <a:gd name="connsiteX41" fmla="*/ 9211 w 10000"/>
                <a:gd name="connsiteY41" fmla="*/ 194 h 10000"/>
                <a:gd name="connsiteX42" fmla="*/ 9606 w 10000"/>
                <a:gd name="connsiteY42" fmla="*/ 65 h 10000"/>
                <a:gd name="connsiteX43" fmla="*/ 9888 w 10000"/>
                <a:gd name="connsiteY43" fmla="*/ 0 h 10000"/>
                <a:gd name="connsiteX44" fmla="*/ 9972 w 10000"/>
                <a:gd name="connsiteY44" fmla="*/ 0 h 10000"/>
                <a:gd name="connsiteX0" fmla="*/ 9888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32 h 10000"/>
                <a:gd name="connsiteX3" fmla="*/ 10000 w 10000"/>
                <a:gd name="connsiteY3" fmla="*/ 129 h 10000"/>
                <a:gd name="connsiteX4" fmla="*/ 10000 w 10000"/>
                <a:gd name="connsiteY4" fmla="*/ 452 h 10000"/>
                <a:gd name="connsiteX5" fmla="*/ 10000 w 10000"/>
                <a:gd name="connsiteY5" fmla="*/ 968 h 10000"/>
                <a:gd name="connsiteX6" fmla="*/ 10000 w 10000"/>
                <a:gd name="connsiteY6" fmla="*/ 1548 h 10000"/>
                <a:gd name="connsiteX7" fmla="*/ 9972 w 10000"/>
                <a:gd name="connsiteY7" fmla="*/ 2194 h 10000"/>
                <a:gd name="connsiteX8" fmla="*/ 9972 w 10000"/>
                <a:gd name="connsiteY8" fmla="*/ 2871 h 10000"/>
                <a:gd name="connsiteX9" fmla="*/ 9972 w 10000"/>
                <a:gd name="connsiteY9" fmla="*/ 3484 h 10000"/>
                <a:gd name="connsiteX10" fmla="*/ 9972 w 10000"/>
                <a:gd name="connsiteY10" fmla="*/ 4000 h 10000"/>
                <a:gd name="connsiteX11" fmla="*/ 9972 w 10000"/>
                <a:gd name="connsiteY11" fmla="*/ 4032 h 10000"/>
                <a:gd name="connsiteX12" fmla="*/ 9972 w 10000"/>
                <a:gd name="connsiteY12" fmla="*/ 4161 h 10000"/>
                <a:gd name="connsiteX13" fmla="*/ 9972 w 10000"/>
                <a:gd name="connsiteY13" fmla="*/ 4258 h 10000"/>
                <a:gd name="connsiteX14" fmla="*/ 9915 w 10000"/>
                <a:gd name="connsiteY14" fmla="*/ 4290 h 10000"/>
                <a:gd name="connsiteX15" fmla="*/ 9915 w 10000"/>
                <a:gd name="connsiteY15" fmla="*/ 4290 h 10000"/>
                <a:gd name="connsiteX16" fmla="*/ 9888 w 10000"/>
                <a:gd name="connsiteY16" fmla="*/ 4290 h 10000"/>
                <a:gd name="connsiteX17" fmla="*/ 9859 w 10000"/>
                <a:gd name="connsiteY17" fmla="*/ 4290 h 10000"/>
                <a:gd name="connsiteX18" fmla="*/ 9859 w 10000"/>
                <a:gd name="connsiteY18" fmla="*/ 4290 h 10000"/>
                <a:gd name="connsiteX19" fmla="*/ 8789 w 10000"/>
                <a:gd name="connsiteY19" fmla="*/ 3323 h 10000"/>
                <a:gd name="connsiteX20" fmla="*/ 6451 w 10000"/>
                <a:gd name="connsiteY20" fmla="*/ 6484 h 10000"/>
                <a:gd name="connsiteX21" fmla="*/ 0 w 10000"/>
                <a:gd name="connsiteY21" fmla="*/ 10000 h 10000"/>
                <a:gd name="connsiteX22" fmla="*/ 5718 w 10000"/>
                <a:gd name="connsiteY22" fmla="*/ 5387 h 10000"/>
                <a:gd name="connsiteX23" fmla="*/ 7380 w 10000"/>
                <a:gd name="connsiteY23" fmla="*/ 2065 h 10000"/>
                <a:gd name="connsiteX24" fmla="*/ 7380 w 10000"/>
                <a:gd name="connsiteY24" fmla="*/ 2065 h 10000"/>
                <a:gd name="connsiteX25" fmla="*/ 7380 w 10000"/>
                <a:gd name="connsiteY25" fmla="*/ 2065 h 10000"/>
                <a:gd name="connsiteX26" fmla="*/ 6422 w 10000"/>
                <a:gd name="connsiteY26" fmla="*/ 1161 h 10000"/>
                <a:gd name="connsiteX27" fmla="*/ 6338 w 10000"/>
                <a:gd name="connsiteY27" fmla="*/ 1097 h 10000"/>
                <a:gd name="connsiteX28" fmla="*/ 6310 w 10000"/>
                <a:gd name="connsiteY28" fmla="*/ 1032 h 10000"/>
                <a:gd name="connsiteX29" fmla="*/ 6310 w 10000"/>
                <a:gd name="connsiteY29" fmla="*/ 1000 h 10000"/>
                <a:gd name="connsiteX30" fmla="*/ 6338 w 10000"/>
                <a:gd name="connsiteY30" fmla="*/ 968 h 10000"/>
                <a:gd name="connsiteX31" fmla="*/ 6395 w 10000"/>
                <a:gd name="connsiteY31" fmla="*/ 968 h 10000"/>
                <a:gd name="connsiteX32" fmla="*/ 6422 w 10000"/>
                <a:gd name="connsiteY32" fmla="*/ 903 h 10000"/>
                <a:gd name="connsiteX33" fmla="*/ 6451 w 10000"/>
                <a:gd name="connsiteY33" fmla="*/ 903 h 10000"/>
                <a:gd name="connsiteX34" fmla="*/ 6536 w 10000"/>
                <a:gd name="connsiteY34" fmla="*/ 903 h 10000"/>
                <a:gd name="connsiteX35" fmla="*/ 6648 w 10000"/>
                <a:gd name="connsiteY35" fmla="*/ 871 h 10000"/>
                <a:gd name="connsiteX36" fmla="*/ 6704 w 10000"/>
                <a:gd name="connsiteY36" fmla="*/ 871 h 10000"/>
                <a:gd name="connsiteX37" fmla="*/ 7155 w 10000"/>
                <a:gd name="connsiteY37" fmla="*/ 742 h 10000"/>
                <a:gd name="connsiteX38" fmla="*/ 7634 w 10000"/>
                <a:gd name="connsiteY38" fmla="*/ 613 h 10000"/>
                <a:gd name="connsiteX39" fmla="*/ 8197 w 10000"/>
                <a:gd name="connsiteY39" fmla="*/ 452 h 10000"/>
                <a:gd name="connsiteX40" fmla="*/ 8733 w 10000"/>
                <a:gd name="connsiteY40" fmla="*/ 323 h 10000"/>
                <a:gd name="connsiteX41" fmla="*/ 9211 w 10000"/>
                <a:gd name="connsiteY41" fmla="*/ 194 h 10000"/>
                <a:gd name="connsiteX42" fmla="*/ 9606 w 10000"/>
                <a:gd name="connsiteY42" fmla="*/ 65 h 10000"/>
                <a:gd name="connsiteX43" fmla="*/ 9888 w 10000"/>
                <a:gd name="connsiteY43" fmla="*/ 0 h 10000"/>
                <a:gd name="connsiteX0" fmla="*/ 9888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32 h 10000"/>
                <a:gd name="connsiteX3" fmla="*/ 10000 w 10000"/>
                <a:gd name="connsiteY3" fmla="*/ 452 h 10000"/>
                <a:gd name="connsiteX4" fmla="*/ 10000 w 10000"/>
                <a:gd name="connsiteY4" fmla="*/ 968 h 10000"/>
                <a:gd name="connsiteX5" fmla="*/ 10000 w 10000"/>
                <a:gd name="connsiteY5" fmla="*/ 1548 h 10000"/>
                <a:gd name="connsiteX6" fmla="*/ 9972 w 10000"/>
                <a:gd name="connsiteY6" fmla="*/ 2194 h 10000"/>
                <a:gd name="connsiteX7" fmla="*/ 9972 w 10000"/>
                <a:gd name="connsiteY7" fmla="*/ 2871 h 10000"/>
                <a:gd name="connsiteX8" fmla="*/ 9972 w 10000"/>
                <a:gd name="connsiteY8" fmla="*/ 3484 h 10000"/>
                <a:gd name="connsiteX9" fmla="*/ 9972 w 10000"/>
                <a:gd name="connsiteY9" fmla="*/ 4000 h 10000"/>
                <a:gd name="connsiteX10" fmla="*/ 9972 w 10000"/>
                <a:gd name="connsiteY10" fmla="*/ 4032 h 10000"/>
                <a:gd name="connsiteX11" fmla="*/ 9972 w 10000"/>
                <a:gd name="connsiteY11" fmla="*/ 4161 h 10000"/>
                <a:gd name="connsiteX12" fmla="*/ 9972 w 10000"/>
                <a:gd name="connsiteY12" fmla="*/ 4258 h 10000"/>
                <a:gd name="connsiteX13" fmla="*/ 9915 w 10000"/>
                <a:gd name="connsiteY13" fmla="*/ 4290 h 10000"/>
                <a:gd name="connsiteX14" fmla="*/ 9915 w 10000"/>
                <a:gd name="connsiteY14" fmla="*/ 4290 h 10000"/>
                <a:gd name="connsiteX15" fmla="*/ 9888 w 10000"/>
                <a:gd name="connsiteY15" fmla="*/ 4290 h 10000"/>
                <a:gd name="connsiteX16" fmla="*/ 9859 w 10000"/>
                <a:gd name="connsiteY16" fmla="*/ 4290 h 10000"/>
                <a:gd name="connsiteX17" fmla="*/ 9859 w 10000"/>
                <a:gd name="connsiteY17" fmla="*/ 4290 h 10000"/>
                <a:gd name="connsiteX18" fmla="*/ 8789 w 10000"/>
                <a:gd name="connsiteY18" fmla="*/ 3323 h 10000"/>
                <a:gd name="connsiteX19" fmla="*/ 6451 w 10000"/>
                <a:gd name="connsiteY19" fmla="*/ 6484 h 10000"/>
                <a:gd name="connsiteX20" fmla="*/ 0 w 10000"/>
                <a:gd name="connsiteY20" fmla="*/ 10000 h 10000"/>
                <a:gd name="connsiteX21" fmla="*/ 5718 w 10000"/>
                <a:gd name="connsiteY21" fmla="*/ 5387 h 10000"/>
                <a:gd name="connsiteX22" fmla="*/ 7380 w 10000"/>
                <a:gd name="connsiteY22" fmla="*/ 2065 h 10000"/>
                <a:gd name="connsiteX23" fmla="*/ 7380 w 10000"/>
                <a:gd name="connsiteY23" fmla="*/ 2065 h 10000"/>
                <a:gd name="connsiteX24" fmla="*/ 7380 w 10000"/>
                <a:gd name="connsiteY24" fmla="*/ 2065 h 10000"/>
                <a:gd name="connsiteX25" fmla="*/ 6422 w 10000"/>
                <a:gd name="connsiteY25" fmla="*/ 1161 h 10000"/>
                <a:gd name="connsiteX26" fmla="*/ 6338 w 10000"/>
                <a:gd name="connsiteY26" fmla="*/ 1097 h 10000"/>
                <a:gd name="connsiteX27" fmla="*/ 6310 w 10000"/>
                <a:gd name="connsiteY27" fmla="*/ 1032 h 10000"/>
                <a:gd name="connsiteX28" fmla="*/ 6310 w 10000"/>
                <a:gd name="connsiteY28" fmla="*/ 1000 h 10000"/>
                <a:gd name="connsiteX29" fmla="*/ 6338 w 10000"/>
                <a:gd name="connsiteY29" fmla="*/ 968 h 10000"/>
                <a:gd name="connsiteX30" fmla="*/ 6395 w 10000"/>
                <a:gd name="connsiteY30" fmla="*/ 968 h 10000"/>
                <a:gd name="connsiteX31" fmla="*/ 6422 w 10000"/>
                <a:gd name="connsiteY31" fmla="*/ 903 h 10000"/>
                <a:gd name="connsiteX32" fmla="*/ 6451 w 10000"/>
                <a:gd name="connsiteY32" fmla="*/ 903 h 10000"/>
                <a:gd name="connsiteX33" fmla="*/ 6536 w 10000"/>
                <a:gd name="connsiteY33" fmla="*/ 903 h 10000"/>
                <a:gd name="connsiteX34" fmla="*/ 6648 w 10000"/>
                <a:gd name="connsiteY34" fmla="*/ 871 h 10000"/>
                <a:gd name="connsiteX35" fmla="*/ 6704 w 10000"/>
                <a:gd name="connsiteY35" fmla="*/ 871 h 10000"/>
                <a:gd name="connsiteX36" fmla="*/ 7155 w 10000"/>
                <a:gd name="connsiteY36" fmla="*/ 742 h 10000"/>
                <a:gd name="connsiteX37" fmla="*/ 7634 w 10000"/>
                <a:gd name="connsiteY37" fmla="*/ 613 h 10000"/>
                <a:gd name="connsiteX38" fmla="*/ 8197 w 10000"/>
                <a:gd name="connsiteY38" fmla="*/ 452 h 10000"/>
                <a:gd name="connsiteX39" fmla="*/ 8733 w 10000"/>
                <a:gd name="connsiteY39" fmla="*/ 323 h 10000"/>
                <a:gd name="connsiteX40" fmla="*/ 9211 w 10000"/>
                <a:gd name="connsiteY40" fmla="*/ 194 h 10000"/>
                <a:gd name="connsiteX41" fmla="*/ 9606 w 10000"/>
                <a:gd name="connsiteY41" fmla="*/ 65 h 10000"/>
                <a:gd name="connsiteX42" fmla="*/ 9888 w 10000"/>
                <a:gd name="connsiteY42" fmla="*/ 0 h 10000"/>
                <a:gd name="connsiteX0" fmla="*/ 9888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452 h 10000"/>
                <a:gd name="connsiteX3" fmla="*/ 10000 w 10000"/>
                <a:gd name="connsiteY3" fmla="*/ 968 h 10000"/>
                <a:gd name="connsiteX4" fmla="*/ 10000 w 10000"/>
                <a:gd name="connsiteY4" fmla="*/ 1548 h 10000"/>
                <a:gd name="connsiteX5" fmla="*/ 9972 w 10000"/>
                <a:gd name="connsiteY5" fmla="*/ 2194 h 10000"/>
                <a:gd name="connsiteX6" fmla="*/ 9972 w 10000"/>
                <a:gd name="connsiteY6" fmla="*/ 2871 h 10000"/>
                <a:gd name="connsiteX7" fmla="*/ 9972 w 10000"/>
                <a:gd name="connsiteY7" fmla="*/ 3484 h 10000"/>
                <a:gd name="connsiteX8" fmla="*/ 9972 w 10000"/>
                <a:gd name="connsiteY8" fmla="*/ 4000 h 10000"/>
                <a:gd name="connsiteX9" fmla="*/ 9972 w 10000"/>
                <a:gd name="connsiteY9" fmla="*/ 4032 h 10000"/>
                <a:gd name="connsiteX10" fmla="*/ 9972 w 10000"/>
                <a:gd name="connsiteY10" fmla="*/ 4161 h 10000"/>
                <a:gd name="connsiteX11" fmla="*/ 9972 w 10000"/>
                <a:gd name="connsiteY11" fmla="*/ 4258 h 10000"/>
                <a:gd name="connsiteX12" fmla="*/ 9915 w 10000"/>
                <a:gd name="connsiteY12" fmla="*/ 4290 h 10000"/>
                <a:gd name="connsiteX13" fmla="*/ 9915 w 10000"/>
                <a:gd name="connsiteY13" fmla="*/ 4290 h 10000"/>
                <a:gd name="connsiteX14" fmla="*/ 9888 w 10000"/>
                <a:gd name="connsiteY14" fmla="*/ 4290 h 10000"/>
                <a:gd name="connsiteX15" fmla="*/ 9859 w 10000"/>
                <a:gd name="connsiteY15" fmla="*/ 4290 h 10000"/>
                <a:gd name="connsiteX16" fmla="*/ 9859 w 10000"/>
                <a:gd name="connsiteY16" fmla="*/ 4290 h 10000"/>
                <a:gd name="connsiteX17" fmla="*/ 8789 w 10000"/>
                <a:gd name="connsiteY17" fmla="*/ 3323 h 10000"/>
                <a:gd name="connsiteX18" fmla="*/ 6451 w 10000"/>
                <a:gd name="connsiteY18" fmla="*/ 6484 h 10000"/>
                <a:gd name="connsiteX19" fmla="*/ 0 w 10000"/>
                <a:gd name="connsiteY19" fmla="*/ 10000 h 10000"/>
                <a:gd name="connsiteX20" fmla="*/ 5718 w 10000"/>
                <a:gd name="connsiteY20" fmla="*/ 5387 h 10000"/>
                <a:gd name="connsiteX21" fmla="*/ 7380 w 10000"/>
                <a:gd name="connsiteY21" fmla="*/ 2065 h 10000"/>
                <a:gd name="connsiteX22" fmla="*/ 7380 w 10000"/>
                <a:gd name="connsiteY22" fmla="*/ 2065 h 10000"/>
                <a:gd name="connsiteX23" fmla="*/ 7380 w 10000"/>
                <a:gd name="connsiteY23" fmla="*/ 2065 h 10000"/>
                <a:gd name="connsiteX24" fmla="*/ 6422 w 10000"/>
                <a:gd name="connsiteY24" fmla="*/ 1161 h 10000"/>
                <a:gd name="connsiteX25" fmla="*/ 6338 w 10000"/>
                <a:gd name="connsiteY25" fmla="*/ 1097 h 10000"/>
                <a:gd name="connsiteX26" fmla="*/ 6310 w 10000"/>
                <a:gd name="connsiteY26" fmla="*/ 1032 h 10000"/>
                <a:gd name="connsiteX27" fmla="*/ 6310 w 10000"/>
                <a:gd name="connsiteY27" fmla="*/ 1000 h 10000"/>
                <a:gd name="connsiteX28" fmla="*/ 6338 w 10000"/>
                <a:gd name="connsiteY28" fmla="*/ 968 h 10000"/>
                <a:gd name="connsiteX29" fmla="*/ 6395 w 10000"/>
                <a:gd name="connsiteY29" fmla="*/ 968 h 10000"/>
                <a:gd name="connsiteX30" fmla="*/ 6422 w 10000"/>
                <a:gd name="connsiteY30" fmla="*/ 903 h 10000"/>
                <a:gd name="connsiteX31" fmla="*/ 6451 w 10000"/>
                <a:gd name="connsiteY31" fmla="*/ 903 h 10000"/>
                <a:gd name="connsiteX32" fmla="*/ 6536 w 10000"/>
                <a:gd name="connsiteY32" fmla="*/ 903 h 10000"/>
                <a:gd name="connsiteX33" fmla="*/ 6648 w 10000"/>
                <a:gd name="connsiteY33" fmla="*/ 871 h 10000"/>
                <a:gd name="connsiteX34" fmla="*/ 6704 w 10000"/>
                <a:gd name="connsiteY34" fmla="*/ 871 h 10000"/>
                <a:gd name="connsiteX35" fmla="*/ 7155 w 10000"/>
                <a:gd name="connsiteY35" fmla="*/ 742 h 10000"/>
                <a:gd name="connsiteX36" fmla="*/ 7634 w 10000"/>
                <a:gd name="connsiteY36" fmla="*/ 613 h 10000"/>
                <a:gd name="connsiteX37" fmla="*/ 8197 w 10000"/>
                <a:gd name="connsiteY37" fmla="*/ 452 h 10000"/>
                <a:gd name="connsiteX38" fmla="*/ 8733 w 10000"/>
                <a:gd name="connsiteY38" fmla="*/ 323 h 10000"/>
                <a:gd name="connsiteX39" fmla="*/ 9211 w 10000"/>
                <a:gd name="connsiteY39" fmla="*/ 194 h 10000"/>
                <a:gd name="connsiteX40" fmla="*/ 9606 w 10000"/>
                <a:gd name="connsiteY40" fmla="*/ 65 h 10000"/>
                <a:gd name="connsiteX41" fmla="*/ 9888 w 10000"/>
                <a:gd name="connsiteY41" fmla="*/ 0 h 10000"/>
                <a:gd name="connsiteX0" fmla="*/ 9888 w 10007"/>
                <a:gd name="connsiteY0" fmla="*/ 0 h 10000"/>
                <a:gd name="connsiteX1" fmla="*/ 10000 w 10007"/>
                <a:gd name="connsiteY1" fmla="*/ 0 h 10000"/>
                <a:gd name="connsiteX2" fmla="*/ 10000 w 10007"/>
                <a:gd name="connsiteY2" fmla="*/ 452 h 10000"/>
                <a:gd name="connsiteX3" fmla="*/ 10007 w 10007"/>
                <a:gd name="connsiteY3" fmla="*/ 457 h 10000"/>
                <a:gd name="connsiteX4" fmla="*/ 10000 w 10007"/>
                <a:gd name="connsiteY4" fmla="*/ 968 h 10000"/>
                <a:gd name="connsiteX5" fmla="*/ 10000 w 10007"/>
                <a:gd name="connsiteY5" fmla="*/ 1548 h 10000"/>
                <a:gd name="connsiteX6" fmla="*/ 9972 w 10007"/>
                <a:gd name="connsiteY6" fmla="*/ 2194 h 10000"/>
                <a:gd name="connsiteX7" fmla="*/ 9972 w 10007"/>
                <a:gd name="connsiteY7" fmla="*/ 2871 h 10000"/>
                <a:gd name="connsiteX8" fmla="*/ 9972 w 10007"/>
                <a:gd name="connsiteY8" fmla="*/ 3484 h 10000"/>
                <a:gd name="connsiteX9" fmla="*/ 9972 w 10007"/>
                <a:gd name="connsiteY9" fmla="*/ 4000 h 10000"/>
                <a:gd name="connsiteX10" fmla="*/ 9972 w 10007"/>
                <a:gd name="connsiteY10" fmla="*/ 4032 h 10000"/>
                <a:gd name="connsiteX11" fmla="*/ 9972 w 10007"/>
                <a:gd name="connsiteY11" fmla="*/ 4161 h 10000"/>
                <a:gd name="connsiteX12" fmla="*/ 9972 w 10007"/>
                <a:gd name="connsiteY12" fmla="*/ 4258 h 10000"/>
                <a:gd name="connsiteX13" fmla="*/ 9915 w 10007"/>
                <a:gd name="connsiteY13" fmla="*/ 4290 h 10000"/>
                <a:gd name="connsiteX14" fmla="*/ 9915 w 10007"/>
                <a:gd name="connsiteY14" fmla="*/ 4290 h 10000"/>
                <a:gd name="connsiteX15" fmla="*/ 9888 w 10007"/>
                <a:gd name="connsiteY15" fmla="*/ 4290 h 10000"/>
                <a:gd name="connsiteX16" fmla="*/ 9859 w 10007"/>
                <a:gd name="connsiteY16" fmla="*/ 4290 h 10000"/>
                <a:gd name="connsiteX17" fmla="*/ 9859 w 10007"/>
                <a:gd name="connsiteY17" fmla="*/ 4290 h 10000"/>
                <a:gd name="connsiteX18" fmla="*/ 8789 w 10007"/>
                <a:gd name="connsiteY18" fmla="*/ 3323 h 10000"/>
                <a:gd name="connsiteX19" fmla="*/ 6451 w 10007"/>
                <a:gd name="connsiteY19" fmla="*/ 6484 h 10000"/>
                <a:gd name="connsiteX20" fmla="*/ 0 w 10007"/>
                <a:gd name="connsiteY20" fmla="*/ 10000 h 10000"/>
                <a:gd name="connsiteX21" fmla="*/ 5718 w 10007"/>
                <a:gd name="connsiteY21" fmla="*/ 5387 h 10000"/>
                <a:gd name="connsiteX22" fmla="*/ 7380 w 10007"/>
                <a:gd name="connsiteY22" fmla="*/ 2065 h 10000"/>
                <a:gd name="connsiteX23" fmla="*/ 7380 w 10007"/>
                <a:gd name="connsiteY23" fmla="*/ 2065 h 10000"/>
                <a:gd name="connsiteX24" fmla="*/ 7380 w 10007"/>
                <a:gd name="connsiteY24" fmla="*/ 2065 h 10000"/>
                <a:gd name="connsiteX25" fmla="*/ 6422 w 10007"/>
                <a:gd name="connsiteY25" fmla="*/ 1161 h 10000"/>
                <a:gd name="connsiteX26" fmla="*/ 6338 w 10007"/>
                <a:gd name="connsiteY26" fmla="*/ 1097 h 10000"/>
                <a:gd name="connsiteX27" fmla="*/ 6310 w 10007"/>
                <a:gd name="connsiteY27" fmla="*/ 1032 h 10000"/>
                <a:gd name="connsiteX28" fmla="*/ 6310 w 10007"/>
                <a:gd name="connsiteY28" fmla="*/ 1000 h 10000"/>
                <a:gd name="connsiteX29" fmla="*/ 6338 w 10007"/>
                <a:gd name="connsiteY29" fmla="*/ 968 h 10000"/>
                <a:gd name="connsiteX30" fmla="*/ 6395 w 10007"/>
                <a:gd name="connsiteY30" fmla="*/ 968 h 10000"/>
                <a:gd name="connsiteX31" fmla="*/ 6422 w 10007"/>
                <a:gd name="connsiteY31" fmla="*/ 903 h 10000"/>
                <a:gd name="connsiteX32" fmla="*/ 6451 w 10007"/>
                <a:gd name="connsiteY32" fmla="*/ 903 h 10000"/>
                <a:gd name="connsiteX33" fmla="*/ 6536 w 10007"/>
                <a:gd name="connsiteY33" fmla="*/ 903 h 10000"/>
                <a:gd name="connsiteX34" fmla="*/ 6648 w 10007"/>
                <a:gd name="connsiteY34" fmla="*/ 871 h 10000"/>
                <a:gd name="connsiteX35" fmla="*/ 6704 w 10007"/>
                <a:gd name="connsiteY35" fmla="*/ 871 h 10000"/>
                <a:gd name="connsiteX36" fmla="*/ 7155 w 10007"/>
                <a:gd name="connsiteY36" fmla="*/ 742 h 10000"/>
                <a:gd name="connsiteX37" fmla="*/ 7634 w 10007"/>
                <a:gd name="connsiteY37" fmla="*/ 613 h 10000"/>
                <a:gd name="connsiteX38" fmla="*/ 8197 w 10007"/>
                <a:gd name="connsiteY38" fmla="*/ 452 h 10000"/>
                <a:gd name="connsiteX39" fmla="*/ 8733 w 10007"/>
                <a:gd name="connsiteY39" fmla="*/ 323 h 10000"/>
                <a:gd name="connsiteX40" fmla="*/ 9211 w 10007"/>
                <a:gd name="connsiteY40" fmla="*/ 194 h 10000"/>
                <a:gd name="connsiteX41" fmla="*/ 9606 w 10007"/>
                <a:gd name="connsiteY41" fmla="*/ 65 h 10000"/>
                <a:gd name="connsiteX42" fmla="*/ 9888 w 10007"/>
                <a:gd name="connsiteY42" fmla="*/ 0 h 10000"/>
                <a:gd name="connsiteX0" fmla="*/ 9888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452 h 10000"/>
                <a:gd name="connsiteX3" fmla="*/ 10000 w 10000"/>
                <a:gd name="connsiteY3" fmla="*/ 968 h 10000"/>
                <a:gd name="connsiteX4" fmla="*/ 10000 w 10000"/>
                <a:gd name="connsiteY4" fmla="*/ 1548 h 10000"/>
                <a:gd name="connsiteX5" fmla="*/ 9972 w 10000"/>
                <a:gd name="connsiteY5" fmla="*/ 2194 h 10000"/>
                <a:gd name="connsiteX6" fmla="*/ 9972 w 10000"/>
                <a:gd name="connsiteY6" fmla="*/ 2871 h 10000"/>
                <a:gd name="connsiteX7" fmla="*/ 9972 w 10000"/>
                <a:gd name="connsiteY7" fmla="*/ 3484 h 10000"/>
                <a:gd name="connsiteX8" fmla="*/ 9972 w 10000"/>
                <a:gd name="connsiteY8" fmla="*/ 4000 h 10000"/>
                <a:gd name="connsiteX9" fmla="*/ 9972 w 10000"/>
                <a:gd name="connsiteY9" fmla="*/ 4032 h 10000"/>
                <a:gd name="connsiteX10" fmla="*/ 9972 w 10000"/>
                <a:gd name="connsiteY10" fmla="*/ 4161 h 10000"/>
                <a:gd name="connsiteX11" fmla="*/ 9972 w 10000"/>
                <a:gd name="connsiteY11" fmla="*/ 4258 h 10000"/>
                <a:gd name="connsiteX12" fmla="*/ 9915 w 10000"/>
                <a:gd name="connsiteY12" fmla="*/ 4290 h 10000"/>
                <a:gd name="connsiteX13" fmla="*/ 9915 w 10000"/>
                <a:gd name="connsiteY13" fmla="*/ 4290 h 10000"/>
                <a:gd name="connsiteX14" fmla="*/ 9888 w 10000"/>
                <a:gd name="connsiteY14" fmla="*/ 4290 h 10000"/>
                <a:gd name="connsiteX15" fmla="*/ 9859 w 10000"/>
                <a:gd name="connsiteY15" fmla="*/ 4290 h 10000"/>
                <a:gd name="connsiteX16" fmla="*/ 9859 w 10000"/>
                <a:gd name="connsiteY16" fmla="*/ 4290 h 10000"/>
                <a:gd name="connsiteX17" fmla="*/ 8789 w 10000"/>
                <a:gd name="connsiteY17" fmla="*/ 3323 h 10000"/>
                <a:gd name="connsiteX18" fmla="*/ 6451 w 10000"/>
                <a:gd name="connsiteY18" fmla="*/ 6484 h 10000"/>
                <a:gd name="connsiteX19" fmla="*/ 0 w 10000"/>
                <a:gd name="connsiteY19" fmla="*/ 10000 h 10000"/>
                <a:gd name="connsiteX20" fmla="*/ 5718 w 10000"/>
                <a:gd name="connsiteY20" fmla="*/ 5387 h 10000"/>
                <a:gd name="connsiteX21" fmla="*/ 7380 w 10000"/>
                <a:gd name="connsiteY21" fmla="*/ 2065 h 10000"/>
                <a:gd name="connsiteX22" fmla="*/ 7380 w 10000"/>
                <a:gd name="connsiteY22" fmla="*/ 2065 h 10000"/>
                <a:gd name="connsiteX23" fmla="*/ 7380 w 10000"/>
                <a:gd name="connsiteY23" fmla="*/ 2065 h 10000"/>
                <a:gd name="connsiteX24" fmla="*/ 6422 w 10000"/>
                <a:gd name="connsiteY24" fmla="*/ 1161 h 10000"/>
                <a:gd name="connsiteX25" fmla="*/ 6338 w 10000"/>
                <a:gd name="connsiteY25" fmla="*/ 1097 h 10000"/>
                <a:gd name="connsiteX26" fmla="*/ 6310 w 10000"/>
                <a:gd name="connsiteY26" fmla="*/ 1032 h 10000"/>
                <a:gd name="connsiteX27" fmla="*/ 6310 w 10000"/>
                <a:gd name="connsiteY27" fmla="*/ 1000 h 10000"/>
                <a:gd name="connsiteX28" fmla="*/ 6338 w 10000"/>
                <a:gd name="connsiteY28" fmla="*/ 968 h 10000"/>
                <a:gd name="connsiteX29" fmla="*/ 6395 w 10000"/>
                <a:gd name="connsiteY29" fmla="*/ 968 h 10000"/>
                <a:gd name="connsiteX30" fmla="*/ 6422 w 10000"/>
                <a:gd name="connsiteY30" fmla="*/ 903 h 10000"/>
                <a:gd name="connsiteX31" fmla="*/ 6451 w 10000"/>
                <a:gd name="connsiteY31" fmla="*/ 903 h 10000"/>
                <a:gd name="connsiteX32" fmla="*/ 6536 w 10000"/>
                <a:gd name="connsiteY32" fmla="*/ 903 h 10000"/>
                <a:gd name="connsiteX33" fmla="*/ 6648 w 10000"/>
                <a:gd name="connsiteY33" fmla="*/ 871 h 10000"/>
                <a:gd name="connsiteX34" fmla="*/ 6704 w 10000"/>
                <a:gd name="connsiteY34" fmla="*/ 871 h 10000"/>
                <a:gd name="connsiteX35" fmla="*/ 7155 w 10000"/>
                <a:gd name="connsiteY35" fmla="*/ 742 h 10000"/>
                <a:gd name="connsiteX36" fmla="*/ 7634 w 10000"/>
                <a:gd name="connsiteY36" fmla="*/ 613 h 10000"/>
                <a:gd name="connsiteX37" fmla="*/ 8197 w 10000"/>
                <a:gd name="connsiteY37" fmla="*/ 452 h 10000"/>
                <a:gd name="connsiteX38" fmla="*/ 8733 w 10000"/>
                <a:gd name="connsiteY38" fmla="*/ 323 h 10000"/>
                <a:gd name="connsiteX39" fmla="*/ 9211 w 10000"/>
                <a:gd name="connsiteY39" fmla="*/ 194 h 10000"/>
                <a:gd name="connsiteX40" fmla="*/ 9606 w 10000"/>
                <a:gd name="connsiteY40" fmla="*/ 65 h 10000"/>
                <a:gd name="connsiteX41" fmla="*/ 9888 w 10000"/>
                <a:gd name="connsiteY41" fmla="*/ 0 h 10000"/>
                <a:gd name="connsiteX0" fmla="*/ 9888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968 h 10000"/>
                <a:gd name="connsiteX3" fmla="*/ 10000 w 10000"/>
                <a:gd name="connsiteY3" fmla="*/ 1548 h 10000"/>
                <a:gd name="connsiteX4" fmla="*/ 9972 w 10000"/>
                <a:gd name="connsiteY4" fmla="*/ 2194 h 10000"/>
                <a:gd name="connsiteX5" fmla="*/ 9972 w 10000"/>
                <a:gd name="connsiteY5" fmla="*/ 2871 h 10000"/>
                <a:gd name="connsiteX6" fmla="*/ 9972 w 10000"/>
                <a:gd name="connsiteY6" fmla="*/ 3484 h 10000"/>
                <a:gd name="connsiteX7" fmla="*/ 9972 w 10000"/>
                <a:gd name="connsiteY7" fmla="*/ 4000 h 10000"/>
                <a:gd name="connsiteX8" fmla="*/ 9972 w 10000"/>
                <a:gd name="connsiteY8" fmla="*/ 4032 h 10000"/>
                <a:gd name="connsiteX9" fmla="*/ 9972 w 10000"/>
                <a:gd name="connsiteY9" fmla="*/ 4161 h 10000"/>
                <a:gd name="connsiteX10" fmla="*/ 9972 w 10000"/>
                <a:gd name="connsiteY10" fmla="*/ 4258 h 10000"/>
                <a:gd name="connsiteX11" fmla="*/ 9915 w 10000"/>
                <a:gd name="connsiteY11" fmla="*/ 4290 h 10000"/>
                <a:gd name="connsiteX12" fmla="*/ 9915 w 10000"/>
                <a:gd name="connsiteY12" fmla="*/ 4290 h 10000"/>
                <a:gd name="connsiteX13" fmla="*/ 9888 w 10000"/>
                <a:gd name="connsiteY13" fmla="*/ 4290 h 10000"/>
                <a:gd name="connsiteX14" fmla="*/ 9859 w 10000"/>
                <a:gd name="connsiteY14" fmla="*/ 4290 h 10000"/>
                <a:gd name="connsiteX15" fmla="*/ 9859 w 10000"/>
                <a:gd name="connsiteY15" fmla="*/ 4290 h 10000"/>
                <a:gd name="connsiteX16" fmla="*/ 8789 w 10000"/>
                <a:gd name="connsiteY16" fmla="*/ 3323 h 10000"/>
                <a:gd name="connsiteX17" fmla="*/ 6451 w 10000"/>
                <a:gd name="connsiteY17" fmla="*/ 6484 h 10000"/>
                <a:gd name="connsiteX18" fmla="*/ 0 w 10000"/>
                <a:gd name="connsiteY18" fmla="*/ 10000 h 10000"/>
                <a:gd name="connsiteX19" fmla="*/ 5718 w 10000"/>
                <a:gd name="connsiteY19" fmla="*/ 5387 h 10000"/>
                <a:gd name="connsiteX20" fmla="*/ 7380 w 10000"/>
                <a:gd name="connsiteY20" fmla="*/ 2065 h 10000"/>
                <a:gd name="connsiteX21" fmla="*/ 7380 w 10000"/>
                <a:gd name="connsiteY21" fmla="*/ 2065 h 10000"/>
                <a:gd name="connsiteX22" fmla="*/ 7380 w 10000"/>
                <a:gd name="connsiteY22" fmla="*/ 2065 h 10000"/>
                <a:gd name="connsiteX23" fmla="*/ 6422 w 10000"/>
                <a:gd name="connsiteY23" fmla="*/ 1161 h 10000"/>
                <a:gd name="connsiteX24" fmla="*/ 6338 w 10000"/>
                <a:gd name="connsiteY24" fmla="*/ 1097 h 10000"/>
                <a:gd name="connsiteX25" fmla="*/ 6310 w 10000"/>
                <a:gd name="connsiteY25" fmla="*/ 1032 h 10000"/>
                <a:gd name="connsiteX26" fmla="*/ 6310 w 10000"/>
                <a:gd name="connsiteY26" fmla="*/ 1000 h 10000"/>
                <a:gd name="connsiteX27" fmla="*/ 6338 w 10000"/>
                <a:gd name="connsiteY27" fmla="*/ 968 h 10000"/>
                <a:gd name="connsiteX28" fmla="*/ 6395 w 10000"/>
                <a:gd name="connsiteY28" fmla="*/ 968 h 10000"/>
                <a:gd name="connsiteX29" fmla="*/ 6422 w 10000"/>
                <a:gd name="connsiteY29" fmla="*/ 903 h 10000"/>
                <a:gd name="connsiteX30" fmla="*/ 6451 w 10000"/>
                <a:gd name="connsiteY30" fmla="*/ 903 h 10000"/>
                <a:gd name="connsiteX31" fmla="*/ 6536 w 10000"/>
                <a:gd name="connsiteY31" fmla="*/ 903 h 10000"/>
                <a:gd name="connsiteX32" fmla="*/ 6648 w 10000"/>
                <a:gd name="connsiteY32" fmla="*/ 871 h 10000"/>
                <a:gd name="connsiteX33" fmla="*/ 6704 w 10000"/>
                <a:gd name="connsiteY33" fmla="*/ 871 h 10000"/>
                <a:gd name="connsiteX34" fmla="*/ 7155 w 10000"/>
                <a:gd name="connsiteY34" fmla="*/ 742 h 10000"/>
                <a:gd name="connsiteX35" fmla="*/ 7634 w 10000"/>
                <a:gd name="connsiteY35" fmla="*/ 613 h 10000"/>
                <a:gd name="connsiteX36" fmla="*/ 8197 w 10000"/>
                <a:gd name="connsiteY36" fmla="*/ 452 h 10000"/>
                <a:gd name="connsiteX37" fmla="*/ 8733 w 10000"/>
                <a:gd name="connsiteY37" fmla="*/ 323 h 10000"/>
                <a:gd name="connsiteX38" fmla="*/ 9211 w 10000"/>
                <a:gd name="connsiteY38" fmla="*/ 194 h 10000"/>
                <a:gd name="connsiteX39" fmla="*/ 9606 w 10000"/>
                <a:gd name="connsiteY39" fmla="*/ 65 h 10000"/>
                <a:gd name="connsiteX40" fmla="*/ 9888 w 10000"/>
                <a:gd name="connsiteY40" fmla="*/ 0 h 10000"/>
                <a:gd name="connsiteX0" fmla="*/ 9888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1548 h 10000"/>
                <a:gd name="connsiteX3" fmla="*/ 9972 w 10000"/>
                <a:gd name="connsiteY3" fmla="*/ 2194 h 10000"/>
                <a:gd name="connsiteX4" fmla="*/ 9972 w 10000"/>
                <a:gd name="connsiteY4" fmla="*/ 2871 h 10000"/>
                <a:gd name="connsiteX5" fmla="*/ 9972 w 10000"/>
                <a:gd name="connsiteY5" fmla="*/ 3484 h 10000"/>
                <a:gd name="connsiteX6" fmla="*/ 9972 w 10000"/>
                <a:gd name="connsiteY6" fmla="*/ 4000 h 10000"/>
                <a:gd name="connsiteX7" fmla="*/ 9972 w 10000"/>
                <a:gd name="connsiteY7" fmla="*/ 4032 h 10000"/>
                <a:gd name="connsiteX8" fmla="*/ 9972 w 10000"/>
                <a:gd name="connsiteY8" fmla="*/ 4161 h 10000"/>
                <a:gd name="connsiteX9" fmla="*/ 9972 w 10000"/>
                <a:gd name="connsiteY9" fmla="*/ 4258 h 10000"/>
                <a:gd name="connsiteX10" fmla="*/ 9915 w 10000"/>
                <a:gd name="connsiteY10" fmla="*/ 4290 h 10000"/>
                <a:gd name="connsiteX11" fmla="*/ 9915 w 10000"/>
                <a:gd name="connsiteY11" fmla="*/ 4290 h 10000"/>
                <a:gd name="connsiteX12" fmla="*/ 9888 w 10000"/>
                <a:gd name="connsiteY12" fmla="*/ 4290 h 10000"/>
                <a:gd name="connsiteX13" fmla="*/ 9859 w 10000"/>
                <a:gd name="connsiteY13" fmla="*/ 4290 h 10000"/>
                <a:gd name="connsiteX14" fmla="*/ 9859 w 10000"/>
                <a:gd name="connsiteY14" fmla="*/ 4290 h 10000"/>
                <a:gd name="connsiteX15" fmla="*/ 8789 w 10000"/>
                <a:gd name="connsiteY15" fmla="*/ 3323 h 10000"/>
                <a:gd name="connsiteX16" fmla="*/ 6451 w 10000"/>
                <a:gd name="connsiteY16" fmla="*/ 6484 h 10000"/>
                <a:gd name="connsiteX17" fmla="*/ 0 w 10000"/>
                <a:gd name="connsiteY17" fmla="*/ 10000 h 10000"/>
                <a:gd name="connsiteX18" fmla="*/ 5718 w 10000"/>
                <a:gd name="connsiteY18" fmla="*/ 5387 h 10000"/>
                <a:gd name="connsiteX19" fmla="*/ 7380 w 10000"/>
                <a:gd name="connsiteY19" fmla="*/ 2065 h 10000"/>
                <a:gd name="connsiteX20" fmla="*/ 7380 w 10000"/>
                <a:gd name="connsiteY20" fmla="*/ 2065 h 10000"/>
                <a:gd name="connsiteX21" fmla="*/ 7380 w 10000"/>
                <a:gd name="connsiteY21" fmla="*/ 2065 h 10000"/>
                <a:gd name="connsiteX22" fmla="*/ 6422 w 10000"/>
                <a:gd name="connsiteY22" fmla="*/ 1161 h 10000"/>
                <a:gd name="connsiteX23" fmla="*/ 6338 w 10000"/>
                <a:gd name="connsiteY23" fmla="*/ 1097 h 10000"/>
                <a:gd name="connsiteX24" fmla="*/ 6310 w 10000"/>
                <a:gd name="connsiteY24" fmla="*/ 1032 h 10000"/>
                <a:gd name="connsiteX25" fmla="*/ 6310 w 10000"/>
                <a:gd name="connsiteY25" fmla="*/ 1000 h 10000"/>
                <a:gd name="connsiteX26" fmla="*/ 6338 w 10000"/>
                <a:gd name="connsiteY26" fmla="*/ 968 h 10000"/>
                <a:gd name="connsiteX27" fmla="*/ 6395 w 10000"/>
                <a:gd name="connsiteY27" fmla="*/ 968 h 10000"/>
                <a:gd name="connsiteX28" fmla="*/ 6422 w 10000"/>
                <a:gd name="connsiteY28" fmla="*/ 903 h 10000"/>
                <a:gd name="connsiteX29" fmla="*/ 6451 w 10000"/>
                <a:gd name="connsiteY29" fmla="*/ 903 h 10000"/>
                <a:gd name="connsiteX30" fmla="*/ 6536 w 10000"/>
                <a:gd name="connsiteY30" fmla="*/ 903 h 10000"/>
                <a:gd name="connsiteX31" fmla="*/ 6648 w 10000"/>
                <a:gd name="connsiteY31" fmla="*/ 871 h 10000"/>
                <a:gd name="connsiteX32" fmla="*/ 6704 w 10000"/>
                <a:gd name="connsiteY32" fmla="*/ 871 h 10000"/>
                <a:gd name="connsiteX33" fmla="*/ 7155 w 10000"/>
                <a:gd name="connsiteY33" fmla="*/ 742 h 10000"/>
                <a:gd name="connsiteX34" fmla="*/ 7634 w 10000"/>
                <a:gd name="connsiteY34" fmla="*/ 613 h 10000"/>
                <a:gd name="connsiteX35" fmla="*/ 8197 w 10000"/>
                <a:gd name="connsiteY35" fmla="*/ 452 h 10000"/>
                <a:gd name="connsiteX36" fmla="*/ 8733 w 10000"/>
                <a:gd name="connsiteY36" fmla="*/ 323 h 10000"/>
                <a:gd name="connsiteX37" fmla="*/ 9211 w 10000"/>
                <a:gd name="connsiteY37" fmla="*/ 194 h 10000"/>
                <a:gd name="connsiteX38" fmla="*/ 9606 w 10000"/>
                <a:gd name="connsiteY38" fmla="*/ 65 h 10000"/>
                <a:gd name="connsiteX39" fmla="*/ 9888 w 10000"/>
                <a:gd name="connsiteY39" fmla="*/ 0 h 10000"/>
                <a:gd name="connsiteX0" fmla="*/ 9888 w 10000"/>
                <a:gd name="connsiteY0" fmla="*/ 0 h 10000"/>
                <a:gd name="connsiteX1" fmla="*/ 10000 w 10000"/>
                <a:gd name="connsiteY1" fmla="*/ 0 h 10000"/>
                <a:gd name="connsiteX2" fmla="*/ 9972 w 10000"/>
                <a:gd name="connsiteY2" fmla="*/ 2194 h 10000"/>
                <a:gd name="connsiteX3" fmla="*/ 9972 w 10000"/>
                <a:gd name="connsiteY3" fmla="*/ 2871 h 10000"/>
                <a:gd name="connsiteX4" fmla="*/ 9972 w 10000"/>
                <a:gd name="connsiteY4" fmla="*/ 3484 h 10000"/>
                <a:gd name="connsiteX5" fmla="*/ 9972 w 10000"/>
                <a:gd name="connsiteY5" fmla="*/ 4000 h 10000"/>
                <a:gd name="connsiteX6" fmla="*/ 9972 w 10000"/>
                <a:gd name="connsiteY6" fmla="*/ 4032 h 10000"/>
                <a:gd name="connsiteX7" fmla="*/ 9972 w 10000"/>
                <a:gd name="connsiteY7" fmla="*/ 4161 h 10000"/>
                <a:gd name="connsiteX8" fmla="*/ 9972 w 10000"/>
                <a:gd name="connsiteY8" fmla="*/ 4258 h 10000"/>
                <a:gd name="connsiteX9" fmla="*/ 9915 w 10000"/>
                <a:gd name="connsiteY9" fmla="*/ 4290 h 10000"/>
                <a:gd name="connsiteX10" fmla="*/ 9915 w 10000"/>
                <a:gd name="connsiteY10" fmla="*/ 4290 h 10000"/>
                <a:gd name="connsiteX11" fmla="*/ 9888 w 10000"/>
                <a:gd name="connsiteY11" fmla="*/ 4290 h 10000"/>
                <a:gd name="connsiteX12" fmla="*/ 9859 w 10000"/>
                <a:gd name="connsiteY12" fmla="*/ 4290 h 10000"/>
                <a:gd name="connsiteX13" fmla="*/ 9859 w 10000"/>
                <a:gd name="connsiteY13" fmla="*/ 4290 h 10000"/>
                <a:gd name="connsiteX14" fmla="*/ 8789 w 10000"/>
                <a:gd name="connsiteY14" fmla="*/ 3323 h 10000"/>
                <a:gd name="connsiteX15" fmla="*/ 6451 w 10000"/>
                <a:gd name="connsiteY15" fmla="*/ 6484 h 10000"/>
                <a:gd name="connsiteX16" fmla="*/ 0 w 10000"/>
                <a:gd name="connsiteY16" fmla="*/ 10000 h 10000"/>
                <a:gd name="connsiteX17" fmla="*/ 5718 w 10000"/>
                <a:gd name="connsiteY17" fmla="*/ 5387 h 10000"/>
                <a:gd name="connsiteX18" fmla="*/ 7380 w 10000"/>
                <a:gd name="connsiteY18" fmla="*/ 2065 h 10000"/>
                <a:gd name="connsiteX19" fmla="*/ 7380 w 10000"/>
                <a:gd name="connsiteY19" fmla="*/ 2065 h 10000"/>
                <a:gd name="connsiteX20" fmla="*/ 7380 w 10000"/>
                <a:gd name="connsiteY20" fmla="*/ 2065 h 10000"/>
                <a:gd name="connsiteX21" fmla="*/ 6422 w 10000"/>
                <a:gd name="connsiteY21" fmla="*/ 1161 h 10000"/>
                <a:gd name="connsiteX22" fmla="*/ 6338 w 10000"/>
                <a:gd name="connsiteY22" fmla="*/ 1097 h 10000"/>
                <a:gd name="connsiteX23" fmla="*/ 6310 w 10000"/>
                <a:gd name="connsiteY23" fmla="*/ 1032 h 10000"/>
                <a:gd name="connsiteX24" fmla="*/ 6310 w 10000"/>
                <a:gd name="connsiteY24" fmla="*/ 1000 h 10000"/>
                <a:gd name="connsiteX25" fmla="*/ 6338 w 10000"/>
                <a:gd name="connsiteY25" fmla="*/ 968 h 10000"/>
                <a:gd name="connsiteX26" fmla="*/ 6395 w 10000"/>
                <a:gd name="connsiteY26" fmla="*/ 968 h 10000"/>
                <a:gd name="connsiteX27" fmla="*/ 6422 w 10000"/>
                <a:gd name="connsiteY27" fmla="*/ 903 h 10000"/>
                <a:gd name="connsiteX28" fmla="*/ 6451 w 10000"/>
                <a:gd name="connsiteY28" fmla="*/ 903 h 10000"/>
                <a:gd name="connsiteX29" fmla="*/ 6536 w 10000"/>
                <a:gd name="connsiteY29" fmla="*/ 903 h 10000"/>
                <a:gd name="connsiteX30" fmla="*/ 6648 w 10000"/>
                <a:gd name="connsiteY30" fmla="*/ 871 h 10000"/>
                <a:gd name="connsiteX31" fmla="*/ 6704 w 10000"/>
                <a:gd name="connsiteY31" fmla="*/ 871 h 10000"/>
                <a:gd name="connsiteX32" fmla="*/ 7155 w 10000"/>
                <a:gd name="connsiteY32" fmla="*/ 742 h 10000"/>
                <a:gd name="connsiteX33" fmla="*/ 7634 w 10000"/>
                <a:gd name="connsiteY33" fmla="*/ 613 h 10000"/>
                <a:gd name="connsiteX34" fmla="*/ 8197 w 10000"/>
                <a:gd name="connsiteY34" fmla="*/ 452 h 10000"/>
                <a:gd name="connsiteX35" fmla="*/ 8733 w 10000"/>
                <a:gd name="connsiteY35" fmla="*/ 323 h 10000"/>
                <a:gd name="connsiteX36" fmla="*/ 9211 w 10000"/>
                <a:gd name="connsiteY36" fmla="*/ 194 h 10000"/>
                <a:gd name="connsiteX37" fmla="*/ 9606 w 10000"/>
                <a:gd name="connsiteY37" fmla="*/ 65 h 10000"/>
                <a:gd name="connsiteX38" fmla="*/ 9888 w 10000"/>
                <a:gd name="connsiteY38" fmla="*/ 0 h 10000"/>
                <a:gd name="connsiteX0" fmla="*/ 9888 w 10003"/>
                <a:gd name="connsiteY0" fmla="*/ 0 h 10000"/>
                <a:gd name="connsiteX1" fmla="*/ 10000 w 10003"/>
                <a:gd name="connsiteY1" fmla="*/ 0 h 10000"/>
                <a:gd name="connsiteX2" fmla="*/ 9972 w 10003"/>
                <a:gd name="connsiteY2" fmla="*/ 2871 h 10000"/>
                <a:gd name="connsiteX3" fmla="*/ 9972 w 10003"/>
                <a:gd name="connsiteY3" fmla="*/ 3484 h 10000"/>
                <a:gd name="connsiteX4" fmla="*/ 9972 w 10003"/>
                <a:gd name="connsiteY4" fmla="*/ 4000 h 10000"/>
                <a:gd name="connsiteX5" fmla="*/ 9972 w 10003"/>
                <a:gd name="connsiteY5" fmla="*/ 4032 h 10000"/>
                <a:gd name="connsiteX6" fmla="*/ 9972 w 10003"/>
                <a:gd name="connsiteY6" fmla="*/ 4161 h 10000"/>
                <a:gd name="connsiteX7" fmla="*/ 9972 w 10003"/>
                <a:gd name="connsiteY7" fmla="*/ 4258 h 10000"/>
                <a:gd name="connsiteX8" fmla="*/ 9915 w 10003"/>
                <a:gd name="connsiteY8" fmla="*/ 4290 h 10000"/>
                <a:gd name="connsiteX9" fmla="*/ 9915 w 10003"/>
                <a:gd name="connsiteY9" fmla="*/ 4290 h 10000"/>
                <a:gd name="connsiteX10" fmla="*/ 9888 w 10003"/>
                <a:gd name="connsiteY10" fmla="*/ 4290 h 10000"/>
                <a:gd name="connsiteX11" fmla="*/ 9859 w 10003"/>
                <a:gd name="connsiteY11" fmla="*/ 4290 h 10000"/>
                <a:gd name="connsiteX12" fmla="*/ 9859 w 10003"/>
                <a:gd name="connsiteY12" fmla="*/ 4290 h 10000"/>
                <a:gd name="connsiteX13" fmla="*/ 8789 w 10003"/>
                <a:gd name="connsiteY13" fmla="*/ 3323 h 10000"/>
                <a:gd name="connsiteX14" fmla="*/ 6451 w 10003"/>
                <a:gd name="connsiteY14" fmla="*/ 6484 h 10000"/>
                <a:gd name="connsiteX15" fmla="*/ 0 w 10003"/>
                <a:gd name="connsiteY15" fmla="*/ 10000 h 10000"/>
                <a:gd name="connsiteX16" fmla="*/ 5718 w 10003"/>
                <a:gd name="connsiteY16" fmla="*/ 5387 h 10000"/>
                <a:gd name="connsiteX17" fmla="*/ 7380 w 10003"/>
                <a:gd name="connsiteY17" fmla="*/ 2065 h 10000"/>
                <a:gd name="connsiteX18" fmla="*/ 7380 w 10003"/>
                <a:gd name="connsiteY18" fmla="*/ 2065 h 10000"/>
                <a:gd name="connsiteX19" fmla="*/ 7380 w 10003"/>
                <a:gd name="connsiteY19" fmla="*/ 2065 h 10000"/>
                <a:gd name="connsiteX20" fmla="*/ 6422 w 10003"/>
                <a:gd name="connsiteY20" fmla="*/ 1161 h 10000"/>
                <a:gd name="connsiteX21" fmla="*/ 6338 w 10003"/>
                <a:gd name="connsiteY21" fmla="*/ 1097 h 10000"/>
                <a:gd name="connsiteX22" fmla="*/ 6310 w 10003"/>
                <a:gd name="connsiteY22" fmla="*/ 1032 h 10000"/>
                <a:gd name="connsiteX23" fmla="*/ 6310 w 10003"/>
                <a:gd name="connsiteY23" fmla="*/ 1000 h 10000"/>
                <a:gd name="connsiteX24" fmla="*/ 6338 w 10003"/>
                <a:gd name="connsiteY24" fmla="*/ 968 h 10000"/>
                <a:gd name="connsiteX25" fmla="*/ 6395 w 10003"/>
                <a:gd name="connsiteY25" fmla="*/ 968 h 10000"/>
                <a:gd name="connsiteX26" fmla="*/ 6422 w 10003"/>
                <a:gd name="connsiteY26" fmla="*/ 903 h 10000"/>
                <a:gd name="connsiteX27" fmla="*/ 6451 w 10003"/>
                <a:gd name="connsiteY27" fmla="*/ 903 h 10000"/>
                <a:gd name="connsiteX28" fmla="*/ 6536 w 10003"/>
                <a:gd name="connsiteY28" fmla="*/ 903 h 10000"/>
                <a:gd name="connsiteX29" fmla="*/ 6648 w 10003"/>
                <a:gd name="connsiteY29" fmla="*/ 871 h 10000"/>
                <a:gd name="connsiteX30" fmla="*/ 6704 w 10003"/>
                <a:gd name="connsiteY30" fmla="*/ 871 h 10000"/>
                <a:gd name="connsiteX31" fmla="*/ 7155 w 10003"/>
                <a:gd name="connsiteY31" fmla="*/ 742 h 10000"/>
                <a:gd name="connsiteX32" fmla="*/ 7634 w 10003"/>
                <a:gd name="connsiteY32" fmla="*/ 613 h 10000"/>
                <a:gd name="connsiteX33" fmla="*/ 8197 w 10003"/>
                <a:gd name="connsiteY33" fmla="*/ 452 h 10000"/>
                <a:gd name="connsiteX34" fmla="*/ 8733 w 10003"/>
                <a:gd name="connsiteY34" fmla="*/ 323 h 10000"/>
                <a:gd name="connsiteX35" fmla="*/ 9211 w 10003"/>
                <a:gd name="connsiteY35" fmla="*/ 194 h 10000"/>
                <a:gd name="connsiteX36" fmla="*/ 9606 w 10003"/>
                <a:gd name="connsiteY36" fmla="*/ 65 h 10000"/>
                <a:gd name="connsiteX37" fmla="*/ 9888 w 10003"/>
                <a:gd name="connsiteY37" fmla="*/ 0 h 10000"/>
                <a:gd name="connsiteX0" fmla="*/ 9888 w 10003"/>
                <a:gd name="connsiteY0" fmla="*/ 0 h 10000"/>
                <a:gd name="connsiteX1" fmla="*/ 10000 w 10003"/>
                <a:gd name="connsiteY1" fmla="*/ 0 h 10000"/>
                <a:gd name="connsiteX2" fmla="*/ 9972 w 10003"/>
                <a:gd name="connsiteY2" fmla="*/ 3484 h 10000"/>
                <a:gd name="connsiteX3" fmla="*/ 9972 w 10003"/>
                <a:gd name="connsiteY3" fmla="*/ 4000 h 10000"/>
                <a:gd name="connsiteX4" fmla="*/ 9972 w 10003"/>
                <a:gd name="connsiteY4" fmla="*/ 4032 h 10000"/>
                <a:gd name="connsiteX5" fmla="*/ 9972 w 10003"/>
                <a:gd name="connsiteY5" fmla="*/ 4161 h 10000"/>
                <a:gd name="connsiteX6" fmla="*/ 9972 w 10003"/>
                <a:gd name="connsiteY6" fmla="*/ 4258 h 10000"/>
                <a:gd name="connsiteX7" fmla="*/ 9915 w 10003"/>
                <a:gd name="connsiteY7" fmla="*/ 4290 h 10000"/>
                <a:gd name="connsiteX8" fmla="*/ 9915 w 10003"/>
                <a:gd name="connsiteY8" fmla="*/ 4290 h 10000"/>
                <a:gd name="connsiteX9" fmla="*/ 9888 w 10003"/>
                <a:gd name="connsiteY9" fmla="*/ 4290 h 10000"/>
                <a:gd name="connsiteX10" fmla="*/ 9859 w 10003"/>
                <a:gd name="connsiteY10" fmla="*/ 4290 h 10000"/>
                <a:gd name="connsiteX11" fmla="*/ 9859 w 10003"/>
                <a:gd name="connsiteY11" fmla="*/ 4290 h 10000"/>
                <a:gd name="connsiteX12" fmla="*/ 8789 w 10003"/>
                <a:gd name="connsiteY12" fmla="*/ 3323 h 10000"/>
                <a:gd name="connsiteX13" fmla="*/ 6451 w 10003"/>
                <a:gd name="connsiteY13" fmla="*/ 6484 h 10000"/>
                <a:gd name="connsiteX14" fmla="*/ 0 w 10003"/>
                <a:gd name="connsiteY14" fmla="*/ 10000 h 10000"/>
                <a:gd name="connsiteX15" fmla="*/ 5718 w 10003"/>
                <a:gd name="connsiteY15" fmla="*/ 5387 h 10000"/>
                <a:gd name="connsiteX16" fmla="*/ 7380 w 10003"/>
                <a:gd name="connsiteY16" fmla="*/ 2065 h 10000"/>
                <a:gd name="connsiteX17" fmla="*/ 7380 w 10003"/>
                <a:gd name="connsiteY17" fmla="*/ 2065 h 10000"/>
                <a:gd name="connsiteX18" fmla="*/ 7380 w 10003"/>
                <a:gd name="connsiteY18" fmla="*/ 2065 h 10000"/>
                <a:gd name="connsiteX19" fmla="*/ 6422 w 10003"/>
                <a:gd name="connsiteY19" fmla="*/ 1161 h 10000"/>
                <a:gd name="connsiteX20" fmla="*/ 6338 w 10003"/>
                <a:gd name="connsiteY20" fmla="*/ 1097 h 10000"/>
                <a:gd name="connsiteX21" fmla="*/ 6310 w 10003"/>
                <a:gd name="connsiteY21" fmla="*/ 1032 h 10000"/>
                <a:gd name="connsiteX22" fmla="*/ 6310 w 10003"/>
                <a:gd name="connsiteY22" fmla="*/ 1000 h 10000"/>
                <a:gd name="connsiteX23" fmla="*/ 6338 w 10003"/>
                <a:gd name="connsiteY23" fmla="*/ 968 h 10000"/>
                <a:gd name="connsiteX24" fmla="*/ 6395 w 10003"/>
                <a:gd name="connsiteY24" fmla="*/ 968 h 10000"/>
                <a:gd name="connsiteX25" fmla="*/ 6422 w 10003"/>
                <a:gd name="connsiteY25" fmla="*/ 903 h 10000"/>
                <a:gd name="connsiteX26" fmla="*/ 6451 w 10003"/>
                <a:gd name="connsiteY26" fmla="*/ 903 h 10000"/>
                <a:gd name="connsiteX27" fmla="*/ 6536 w 10003"/>
                <a:gd name="connsiteY27" fmla="*/ 903 h 10000"/>
                <a:gd name="connsiteX28" fmla="*/ 6648 w 10003"/>
                <a:gd name="connsiteY28" fmla="*/ 871 h 10000"/>
                <a:gd name="connsiteX29" fmla="*/ 6704 w 10003"/>
                <a:gd name="connsiteY29" fmla="*/ 871 h 10000"/>
                <a:gd name="connsiteX30" fmla="*/ 7155 w 10003"/>
                <a:gd name="connsiteY30" fmla="*/ 742 h 10000"/>
                <a:gd name="connsiteX31" fmla="*/ 7634 w 10003"/>
                <a:gd name="connsiteY31" fmla="*/ 613 h 10000"/>
                <a:gd name="connsiteX32" fmla="*/ 8197 w 10003"/>
                <a:gd name="connsiteY32" fmla="*/ 452 h 10000"/>
                <a:gd name="connsiteX33" fmla="*/ 8733 w 10003"/>
                <a:gd name="connsiteY33" fmla="*/ 323 h 10000"/>
                <a:gd name="connsiteX34" fmla="*/ 9211 w 10003"/>
                <a:gd name="connsiteY34" fmla="*/ 194 h 10000"/>
                <a:gd name="connsiteX35" fmla="*/ 9606 w 10003"/>
                <a:gd name="connsiteY35" fmla="*/ 65 h 10000"/>
                <a:gd name="connsiteX36" fmla="*/ 9888 w 10003"/>
                <a:gd name="connsiteY36" fmla="*/ 0 h 10000"/>
                <a:gd name="connsiteX0" fmla="*/ 9888 w 10003"/>
                <a:gd name="connsiteY0" fmla="*/ 0 h 10000"/>
                <a:gd name="connsiteX1" fmla="*/ 10000 w 10003"/>
                <a:gd name="connsiteY1" fmla="*/ 0 h 10000"/>
                <a:gd name="connsiteX2" fmla="*/ 9972 w 10003"/>
                <a:gd name="connsiteY2" fmla="*/ 4000 h 10000"/>
                <a:gd name="connsiteX3" fmla="*/ 9972 w 10003"/>
                <a:gd name="connsiteY3" fmla="*/ 4032 h 10000"/>
                <a:gd name="connsiteX4" fmla="*/ 9972 w 10003"/>
                <a:gd name="connsiteY4" fmla="*/ 4161 h 10000"/>
                <a:gd name="connsiteX5" fmla="*/ 9972 w 10003"/>
                <a:gd name="connsiteY5" fmla="*/ 4258 h 10000"/>
                <a:gd name="connsiteX6" fmla="*/ 9915 w 10003"/>
                <a:gd name="connsiteY6" fmla="*/ 4290 h 10000"/>
                <a:gd name="connsiteX7" fmla="*/ 9915 w 10003"/>
                <a:gd name="connsiteY7" fmla="*/ 4290 h 10000"/>
                <a:gd name="connsiteX8" fmla="*/ 9888 w 10003"/>
                <a:gd name="connsiteY8" fmla="*/ 4290 h 10000"/>
                <a:gd name="connsiteX9" fmla="*/ 9859 w 10003"/>
                <a:gd name="connsiteY9" fmla="*/ 4290 h 10000"/>
                <a:gd name="connsiteX10" fmla="*/ 9859 w 10003"/>
                <a:gd name="connsiteY10" fmla="*/ 4290 h 10000"/>
                <a:gd name="connsiteX11" fmla="*/ 8789 w 10003"/>
                <a:gd name="connsiteY11" fmla="*/ 3323 h 10000"/>
                <a:gd name="connsiteX12" fmla="*/ 6451 w 10003"/>
                <a:gd name="connsiteY12" fmla="*/ 6484 h 10000"/>
                <a:gd name="connsiteX13" fmla="*/ 0 w 10003"/>
                <a:gd name="connsiteY13" fmla="*/ 10000 h 10000"/>
                <a:gd name="connsiteX14" fmla="*/ 5718 w 10003"/>
                <a:gd name="connsiteY14" fmla="*/ 5387 h 10000"/>
                <a:gd name="connsiteX15" fmla="*/ 7380 w 10003"/>
                <a:gd name="connsiteY15" fmla="*/ 2065 h 10000"/>
                <a:gd name="connsiteX16" fmla="*/ 7380 w 10003"/>
                <a:gd name="connsiteY16" fmla="*/ 2065 h 10000"/>
                <a:gd name="connsiteX17" fmla="*/ 7380 w 10003"/>
                <a:gd name="connsiteY17" fmla="*/ 2065 h 10000"/>
                <a:gd name="connsiteX18" fmla="*/ 6422 w 10003"/>
                <a:gd name="connsiteY18" fmla="*/ 1161 h 10000"/>
                <a:gd name="connsiteX19" fmla="*/ 6338 w 10003"/>
                <a:gd name="connsiteY19" fmla="*/ 1097 h 10000"/>
                <a:gd name="connsiteX20" fmla="*/ 6310 w 10003"/>
                <a:gd name="connsiteY20" fmla="*/ 1032 h 10000"/>
                <a:gd name="connsiteX21" fmla="*/ 6310 w 10003"/>
                <a:gd name="connsiteY21" fmla="*/ 1000 h 10000"/>
                <a:gd name="connsiteX22" fmla="*/ 6338 w 10003"/>
                <a:gd name="connsiteY22" fmla="*/ 968 h 10000"/>
                <a:gd name="connsiteX23" fmla="*/ 6395 w 10003"/>
                <a:gd name="connsiteY23" fmla="*/ 968 h 10000"/>
                <a:gd name="connsiteX24" fmla="*/ 6422 w 10003"/>
                <a:gd name="connsiteY24" fmla="*/ 903 h 10000"/>
                <a:gd name="connsiteX25" fmla="*/ 6451 w 10003"/>
                <a:gd name="connsiteY25" fmla="*/ 903 h 10000"/>
                <a:gd name="connsiteX26" fmla="*/ 6536 w 10003"/>
                <a:gd name="connsiteY26" fmla="*/ 903 h 10000"/>
                <a:gd name="connsiteX27" fmla="*/ 6648 w 10003"/>
                <a:gd name="connsiteY27" fmla="*/ 871 h 10000"/>
                <a:gd name="connsiteX28" fmla="*/ 6704 w 10003"/>
                <a:gd name="connsiteY28" fmla="*/ 871 h 10000"/>
                <a:gd name="connsiteX29" fmla="*/ 7155 w 10003"/>
                <a:gd name="connsiteY29" fmla="*/ 742 h 10000"/>
                <a:gd name="connsiteX30" fmla="*/ 7634 w 10003"/>
                <a:gd name="connsiteY30" fmla="*/ 613 h 10000"/>
                <a:gd name="connsiteX31" fmla="*/ 8197 w 10003"/>
                <a:gd name="connsiteY31" fmla="*/ 452 h 10000"/>
                <a:gd name="connsiteX32" fmla="*/ 8733 w 10003"/>
                <a:gd name="connsiteY32" fmla="*/ 323 h 10000"/>
                <a:gd name="connsiteX33" fmla="*/ 9211 w 10003"/>
                <a:gd name="connsiteY33" fmla="*/ 194 h 10000"/>
                <a:gd name="connsiteX34" fmla="*/ 9606 w 10003"/>
                <a:gd name="connsiteY34" fmla="*/ 65 h 10000"/>
                <a:gd name="connsiteX35" fmla="*/ 9888 w 10003"/>
                <a:gd name="connsiteY35" fmla="*/ 0 h 10000"/>
                <a:gd name="connsiteX0" fmla="*/ 9888 w 10003"/>
                <a:gd name="connsiteY0" fmla="*/ 0 h 10000"/>
                <a:gd name="connsiteX1" fmla="*/ 10000 w 10003"/>
                <a:gd name="connsiteY1" fmla="*/ 0 h 10000"/>
                <a:gd name="connsiteX2" fmla="*/ 9972 w 10003"/>
                <a:gd name="connsiteY2" fmla="*/ 4000 h 10000"/>
                <a:gd name="connsiteX3" fmla="*/ 9972 w 10003"/>
                <a:gd name="connsiteY3" fmla="*/ 4161 h 10000"/>
                <a:gd name="connsiteX4" fmla="*/ 9972 w 10003"/>
                <a:gd name="connsiteY4" fmla="*/ 4258 h 10000"/>
                <a:gd name="connsiteX5" fmla="*/ 9915 w 10003"/>
                <a:gd name="connsiteY5" fmla="*/ 4290 h 10000"/>
                <a:gd name="connsiteX6" fmla="*/ 9915 w 10003"/>
                <a:gd name="connsiteY6" fmla="*/ 4290 h 10000"/>
                <a:gd name="connsiteX7" fmla="*/ 9888 w 10003"/>
                <a:gd name="connsiteY7" fmla="*/ 4290 h 10000"/>
                <a:gd name="connsiteX8" fmla="*/ 9859 w 10003"/>
                <a:gd name="connsiteY8" fmla="*/ 4290 h 10000"/>
                <a:gd name="connsiteX9" fmla="*/ 9859 w 10003"/>
                <a:gd name="connsiteY9" fmla="*/ 4290 h 10000"/>
                <a:gd name="connsiteX10" fmla="*/ 8789 w 10003"/>
                <a:gd name="connsiteY10" fmla="*/ 3323 h 10000"/>
                <a:gd name="connsiteX11" fmla="*/ 6451 w 10003"/>
                <a:gd name="connsiteY11" fmla="*/ 6484 h 10000"/>
                <a:gd name="connsiteX12" fmla="*/ 0 w 10003"/>
                <a:gd name="connsiteY12" fmla="*/ 10000 h 10000"/>
                <a:gd name="connsiteX13" fmla="*/ 5718 w 10003"/>
                <a:gd name="connsiteY13" fmla="*/ 5387 h 10000"/>
                <a:gd name="connsiteX14" fmla="*/ 7380 w 10003"/>
                <a:gd name="connsiteY14" fmla="*/ 2065 h 10000"/>
                <a:gd name="connsiteX15" fmla="*/ 7380 w 10003"/>
                <a:gd name="connsiteY15" fmla="*/ 2065 h 10000"/>
                <a:gd name="connsiteX16" fmla="*/ 7380 w 10003"/>
                <a:gd name="connsiteY16" fmla="*/ 2065 h 10000"/>
                <a:gd name="connsiteX17" fmla="*/ 6422 w 10003"/>
                <a:gd name="connsiteY17" fmla="*/ 1161 h 10000"/>
                <a:gd name="connsiteX18" fmla="*/ 6338 w 10003"/>
                <a:gd name="connsiteY18" fmla="*/ 1097 h 10000"/>
                <a:gd name="connsiteX19" fmla="*/ 6310 w 10003"/>
                <a:gd name="connsiteY19" fmla="*/ 1032 h 10000"/>
                <a:gd name="connsiteX20" fmla="*/ 6310 w 10003"/>
                <a:gd name="connsiteY20" fmla="*/ 1000 h 10000"/>
                <a:gd name="connsiteX21" fmla="*/ 6338 w 10003"/>
                <a:gd name="connsiteY21" fmla="*/ 968 h 10000"/>
                <a:gd name="connsiteX22" fmla="*/ 6395 w 10003"/>
                <a:gd name="connsiteY22" fmla="*/ 968 h 10000"/>
                <a:gd name="connsiteX23" fmla="*/ 6422 w 10003"/>
                <a:gd name="connsiteY23" fmla="*/ 903 h 10000"/>
                <a:gd name="connsiteX24" fmla="*/ 6451 w 10003"/>
                <a:gd name="connsiteY24" fmla="*/ 903 h 10000"/>
                <a:gd name="connsiteX25" fmla="*/ 6536 w 10003"/>
                <a:gd name="connsiteY25" fmla="*/ 903 h 10000"/>
                <a:gd name="connsiteX26" fmla="*/ 6648 w 10003"/>
                <a:gd name="connsiteY26" fmla="*/ 871 h 10000"/>
                <a:gd name="connsiteX27" fmla="*/ 6704 w 10003"/>
                <a:gd name="connsiteY27" fmla="*/ 871 h 10000"/>
                <a:gd name="connsiteX28" fmla="*/ 7155 w 10003"/>
                <a:gd name="connsiteY28" fmla="*/ 742 h 10000"/>
                <a:gd name="connsiteX29" fmla="*/ 7634 w 10003"/>
                <a:gd name="connsiteY29" fmla="*/ 613 h 10000"/>
                <a:gd name="connsiteX30" fmla="*/ 8197 w 10003"/>
                <a:gd name="connsiteY30" fmla="*/ 452 h 10000"/>
                <a:gd name="connsiteX31" fmla="*/ 8733 w 10003"/>
                <a:gd name="connsiteY31" fmla="*/ 323 h 10000"/>
                <a:gd name="connsiteX32" fmla="*/ 9211 w 10003"/>
                <a:gd name="connsiteY32" fmla="*/ 194 h 10000"/>
                <a:gd name="connsiteX33" fmla="*/ 9606 w 10003"/>
                <a:gd name="connsiteY33" fmla="*/ 65 h 10000"/>
                <a:gd name="connsiteX34" fmla="*/ 9888 w 10003"/>
                <a:gd name="connsiteY34" fmla="*/ 0 h 10000"/>
                <a:gd name="connsiteX0" fmla="*/ 9888 w 10003"/>
                <a:gd name="connsiteY0" fmla="*/ 0 h 10000"/>
                <a:gd name="connsiteX1" fmla="*/ 10000 w 10003"/>
                <a:gd name="connsiteY1" fmla="*/ 0 h 10000"/>
                <a:gd name="connsiteX2" fmla="*/ 9972 w 10003"/>
                <a:gd name="connsiteY2" fmla="*/ 4161 h 10000"/>
                <a:gd name="connsiteX3" fmla="*/ 9972 w 10003"/>
                <a:gd name="connsiteY3" fmla="*/ 4258 h 10000"/>
                <a:gd name="connsiteX4" fmla="*/ 9915 w 10003"/>
                <a:gd name="connsiteY4" fmla="*/ 4290 h 10000"/>
                <a:gd name="connsiteX5" fmla="*/ 9915 w 10003"/>
                <a:gd name="connsiteY5" fmla="*/ 4290 h 10000"/>
                <a:gd name="connsiteX6" fmla="*/ 9888 w 10003"/>
                <a:gd name="connsiteY6" fmla="*/ 4290 h 10000"/>
                <a:gd name="connsiteX7" fmla="*/ 9859 w 10003"/>
                <a:gd name="connsiteY7" fmla="*/ 4290 h 10000"/>
                <a:gd name="connsiteX8" fmla="*/ 9859 w 10003"/>
                <a:gd name="connsiteY8" fmla="*/ 4290 h 10000"/>
                <a:gd name="connsiteX9" fmla="*/ 8789 w 10003"/>
                <a:gd name="connsiteY9" fmla="*/ 3323 h 10000"/>
                <a:gd name="connsiteX10" fmla="*/ 6451 w 10003"/>
                <a:gd name="connsiteY10" fmla="*/ 6484 h 10000"/>
                <a:gd name="connsiteX11" fmla="*/ 0 w 10003"/>
                <a:gd name="connsiteY11" fmla="*/ 10000 h 10000"/>
                <a:gd name="connsiteX12" fmla="*/ 5718 w 10003"/>
                <a:gd name="connsiteY12" fmla="*/ 5387 h 10000"/>
                <a:gd name="connsiteX13" fmla="*/ 7380 w 10003"/>
                <a:gd name="connsiteY13" fmla="*/ 2065 h 10000"/>
                <a:gd name="connsiteX14" fmla="*/ 7380 w 10003"/>
                <a:gd name="connsiteY14" fmla="*/ 2065 h 10000"/>
                <a:gd name="connsiteX15" fmla="*/ 7380 w 10003"/>
                <a:gd name="connsiteY15" fmla="*/ 2065 h 10000"/>
                <a:gd name="connsiteX16" fmla="*/ 6422 w 10003"/>
                <a:gd name="connsiteY16" fmla="*/ 1161 h 10000"/>
                <a:gd name="connsiteX17" fmla="*/ 6338 w 10003"/>
                <a:gd name="connsiteY17" fmla="*/ 1097 h 10000"/>
                <a:gd name="connsiteX18" fmla="*/ 6310 w 10003"/>
                <a:gd name="connsiteY18" fmla="*/ 1032 h 10000"/>
                <a:gd name="connsiteX19" fmla="*/ 6310 w 10003"/>
                <a:gd name="connsiteY19" fmla="*/ 1000 h 10000"/>
                <a:gd name="connsiteX20" fmla="*/ 6338 w 10003"/>
                <a:gd name="connsiteY20" fmla="*/ 968 h 10000"/>
                <a:gd name="connsiteX21" fmla="*/ 6395 w 10003"/>
                <a:gd name="connsiteY21" fmla="*/ 968 h 10000"/>
                <a:gd name="connsiteX22" fmla="*/ 6422 w 10003"/>
                <a:gd name="connsiteY22" fmla="*/ 903 h 10000"/>
                <a:gd name="connsiteX23" fmla="*/ 6451 w 10003"/>
                <a:gd name="connsiteY23" fmla="*/ 903 h 10000"/>
                <a:gd name="connsiteX24" fmla="*/ 6536 w 10003"/>
                <a:gd name="connsiteY24" fmla="*/ 903 h 10000"/>
                <a:gd name="connsiteX25" fmla="*/ 6648 w 10003"/>
                <a:gd name="connsiteY25" fmla="*/ 871 h 10000"/>
                <a:gd name="connsiteX26" fmla="*/ 6704 w 10003"/>
                <a:gd name="connsiteY26" fmla="*/ 871 h 10000"/>
                <a:gd name="connsiteX27" fmla="*/ 7155 w 10003"/>
                <a:gd name="connsiteY27" fmla="*/ 742 h 10000"/>
                <a:gd name="connsiteX28" fmla="*/ 7634 w 10003"/>
                <a:gd name="connsiteY28" fmla="*/ 613 h 10000"/>
                <a:gd name="connsiteX29" fmla="*/ 8197 w 10003"/>
                <a:gd name="connsiteY29" fmla="*/ 452 h 10000"/>
                <a:gd name="connsiteX30" fmla="*/ 8733 w 10003"/>
                <a:gd name="connsiteY30" fmla="*/ 323 h 10000"/>
                <a:gd name="connsiteX31" fmla="*/ 9211 w 10003"/>
                <a:gd name="connsiteY31" fmla="*/ 194 h 10000"/>
                <a:gd name="connsiteX32" fmla="*/ 9606 w 10003"/>
                <a:gd name="connsiteY32" fmla="*/ 65 h 10000"/>
                <a:gd name="connsiteX33" fmla="*/ 9888 w 10003"/>
                <a:gd name="connsiteY33" fmla="*/ 0 h 10000"/>
                <a:gd name="connsiteX0" fmla="*/ 9888 w 10003"/>
                <a:gd name="connsiteY0" fmla="*/ 0 h 10000"/>
                <a:gd name="connsiteX1" fmla="*/ 10000 w 10003"/>
                <a:gd name="connsiteY1" fmla="*/ 0 h 10000"/>
                <a:gd name="connsiteX2" fmla="*/ 9972 w 10003"/>
                <a:gd name="connsiteY2" fmla="*/ 4161 h 10000"/>
                <a:gd name="connsiteX3" fmla="*/ 9972 w 10003"/>
                <a:gd name="connsiteY3" fmla="*/ 4258 h 10000"/>
                <a:gd name="connsiteX4" fmla="*/ 9915 w 10003"/>
                <a:gd name="connsiteY4" fmla="*/ 4290 h 10000"/>
                <a:gd name="connsiteX5" fmla="*/ 9888 w 10003"/>
                <a:gd name="connsiteY5" fmla="*/ 4290 h 10000"/>
                <a:gd name="connsiteX6" fmla="*/ 9859 w 10003"/>
                <a:gd name="connsiteY6" fmla="*/ 4290 h 10000"/>
                <a:gd name="connsiteX7" fmla="*/ 9859 w 10003"/>
                <a:gd name="connsiteY7" fmla="*/ 4290 h 10000"/>
                <a:gd name="connsiteX8" fmla="*/ 8789 w 10003"/>
                <a:gd name="connsiteY8" fmla="*/ 3323 h 10000"/>
                <a:gd name="connsiteX9" fmla="*/ 6451 w 10003"/>
                <a:gd name="connsiteY9" fmla="*/ 6484 h 10000"/>
                <a:gd name="connsiteX10" fmla="*/ 0 w 10003"/>
                <a:gd name="connsiteY10" fmla="*/ 10000 h 10000"/>
                <a:gd name="connsiteX11" fmla="*/ 5718 w 10003"/>
                <a:gd name="connsiteY11" fmla="*/ 5387 h 10000"/>
                <a:gd name="connsiteX12" fmla="*/ 7380 w 10003"/>
                <a:gd name="connsiteY12" fmla="*/ 2065 h 10000"/>
                <a:gd name="connsiteX13" fmla="*/ 7380 w 10003"/>
                <a:gd name="connsiteY13" fmla="*/ 2065 h 10000"/>
                <a:gd name="connsiteX14" fmla="*/ 7380 w 10003"/>
                <a:gd name="connsiteY14" fmla="*/ 2065 h 10000"/>
                <a:gd name="connsiteX15" fmla="*/ 6422 w 10003"/>
                <a:gd name="connsiteY15" fmla="*/ 1161 h 10000"/>
                <a:gd name="connsiteX16" fmla="*/ 6338 w 10003"/>
                <a:gd name="connsiteY16" fmla="*/ 1097 h 10000"/>
                <a:gd name="connsiteX17" fmla="*/ 6310 w 10003"/>
                <a:gd name="connsiteY17" fmla="*/ 1032 h 10000"/>
                <a:gd name="connsiteX18" fmla="*/ 6310 w 10003"/>
                <a:gd name="connsiteY18" fmla="*/ 1000 h 10000"/>
                <a:gd name="connsiteX19" fmla="*/ 6338 w 10003"/>
                <a:gd name="connsiteY19" fmla="*/ 968 h 10000"/>
                <a:gd name="connsiteX20" fmla="*/ 6395 w 10003"/>
                <a:gd name="connsiteY20" fmla="*/ 968 h 10000"/>
                <a:gd name="connsiteX21" fmla="*/ 6422 w 10003"/>
                <a:gd name="connsiteY21" fmla="*/ 903 h 10000"/>
                <a:gd name="connsiteX22" fmla="*/ 6451 w 10003"/>
                <a:gd name="connsiteY22" fmla="*/ 903 h 10000"/>
                <a:gd name="connsiteX23" fmla="*/ 6536 w 10003"/>
                <a:gd name="connsiteY23" fmla="*/ 903 h 10000"/>
                <a:gd name="connsiteX24" fmla="*/ 6648 w 10003"/>
                <a:gd name="connsiteY24" fmla="*/ 871 h 10000"/>
                <a:gd name="connsiteX25" fmla="*/ 6704 w 10003"/>
                <a:gd name="connsiteY25" fmla="*/ 871 h 10000"/>
                <a:gd name="connsiteX26" fmla="*/ 7155 w 10003"/>
                <a:gd name="connsiteY26" fmla="*/ 742 h 10000"/>
                <a:gd name="connsiteX27" fmla="*/ 7634 w 10003"/>
                <a:gd name="connsiteY27" fmla="*/ 613 h 10000"/>
                <a:gd name="connsiteX28" fmla="*/ 8197 w 10003"/>
                <a:gd name="connsiteY28" fmla="*/ 452 h 10000"/>
                <a:gd name="connsiteX29" fmla="*/ 8733 w 10003"/>
                <a:gd name="connsiteY29" fmla="*/ 323 h 10000"/>
                <a:gd name="connsiteX30" fmla="*/ 9211 w 10003"/>
                <a:gd name="connsiteY30" fmla="*/ 194 h 10000"/>
                <a:gd name="connsiteX31" fmla="*/ 9606 w 10003"/>
                <a:gd name="connsiteY31" fmla="*/ 65 h 10000"/>
                <a:gd name="connsiteX32" fmla="*/ 9888 w 10003"/>
                <a:gd name="connsiteY32" fmla="*/ 0 h 10000"/>
                <a:gd name="connsiteX0" fmla="*/ 9888 w 10003"/>
                <a:gd name="connsiteY0" fmla="*/ 0 h 10000"/>
                <a:gd name="connsiteX1" fmla="*/ 10000 w 10003"/>
                <a:gd name="connsiteY1" fmla="*/ 0 h 10000"/>
                <a:gd name="connsiteX2" fmla="*/ 9972 w 10003"/>
                <a:gd name="connsiteY2" fmla="*/ 4258 h 10000"/>
                <a:gd name="connsiteX3" fmla="*/ 9915 w 10003"/>
                <a:gd name="connsiteY3" fmla="*/ 4290 h 10000"/>
                <a:gd name="connsiteX4" fmla="*/ 9888 w 10003"/>
                <a:gd name="connsiteY4" fmla="*/ 4290 h 10000"/>
                <a:gd name="connsiteX5" fmla="*/ 9859 w 10003"/>
                <a:gd name="connsiteY5" fmla="*/ 4290 h 10000"/>
                <a:gd name="connsiteX6" fmla="*/ 9859 w 10003"/>
                <a:gd name="connsiteY6" fmla="*/ 4290 h 10000"/>
                <a:gd name="connsiteX7" fmla="*/ 8789 w 10003"/>
                <a:gd name="connsiteY7" fmla="*/ 3323 h 10000"/>
                <a:gd name="connsiteX8" fmla="*/ 6451 w 10003"/>
                <a:gd name="connsiteY8" fmla="*/ 6484 h 10000"/>
                <a:gd name="connsiteX9" fmla="*/ 0 w 10003"/>
                <a:gd name="connsiteY9" fmla="*/ 10000 h 10000"/>
                <a:gd name="connsiteX10" fmla="*/ 5718 w 10003"/>
                <a:gd name="connsiteY10" fmla="*/ 5387 h 10000"/>
                <a:gd name="connsiteX11" fmla="*/ 7380 w 10003"/>
                <a:gd name="connsiteY11" fmla="*/ 2065 h 10000"/>
                <a:gd name="connsiteX12" fmla="*/ 7380 w 10003"/>
                <a:gd name="connsiteY12" fmla="*/ 2065 h 10000"/>
                <a:gd name="connsiteX13" fmla="*/ 7380 w 10003"/>
                <a:gd name="connsiteY13" fmla="*/ 2065 h 10000"/>
                <a:gd name="connsiteX14" fmla="*/ 6422 w 10003"/>
                <a:gd name="connsiteY14" fmla="*/ 1161 h 10000"/>
                <a:gd name="connsiteX15" fmla="*/ 6338 w 10003"/>
                <a:gd name="connsiteY15" fmla="*/ 1097 h 10000"/>
                <a:gd name="connsiteX16" fmla="*/ 6310 w 10003"/>
                <a:gd name="connsiteY16" fmla="*/ 1032 h 10000"/>
                <a:gd name="connsiteX17" fmla="*/ 6310 w 10003"/>
                <a:gd name="connsiteY17" fmla="*/ 1000 h 10000"/>
                <a:gd name="connsiteX18" fmla="*/ 6338 w 10003"/>
                <a:gd name="connsiteY18" fmla="*/ 968 h 10000"/>
                <a:gd name="connsiteX19" fmla="*/ 6395 w 10003"/>
                <a:gd name="connsiteY19" fmla="*/ 968 h 10000"/>
                <a:gd name="connsiteX20" fmla="*/ 6422 w 10003"/>
                <a:gd name="connsiteY20" fmla="*/ 903 h 10000"/>
                <a:gd name="connsiteX21" fmla="*/ 6451 w 10003"/>
                <a:gd name="connsiteY21" fmla="*/ 903 h 10000"/>
                <a:gd name="connsiteX22" fmla="*/ 6536 w 10003"/>
                <a:gd name="connsiteY22" fmla="*/ 903 h 10000"/>
                <a:gd name="connsiteX23" fmla="*/ 6648 w 10003"/>
                <a:gd name="connsiteY23" fmla="*/ 871 h 10000"/>
                <a:gd name="connsiteX24" fmla="*/ 6704 w 10003"/>
                <a:gd name="connsiteY24" fmla="*/ 871 h 10000"/>
                <a:gd name="connsiteX25" fmla="*/ 7155 w 10003"/>
                <a:gd name="connsiteY25" fmla="*/ 742 h 10000"/>
                <a:gd name="connsiteX26" fmla="*/ 7634 w 10003"/>
                <a:gd name="connsiteY26" fmla="*/ 613 h 10000"/>
                <a:gd name="connsiteX27" fmla="*/ 8197 w 10003"/>
                <a:gd name="connsiteY27" fmla="*/ 452 h 10000"/>
                <a:gd name="connsiteX28" fmla="*/ 8733 w 10003"/>
                <a:gd name="connsiteY28" fmla="*/ 323 h 10000"/>
                <a:gd name="connsiteX29" fmla="*/ 9211 w 10003"/>
                <a:gd name="connsiteY29" fmla="*/ 194 h 10000"/>
                <a:gd name="connsiteX30" fmla="*/ 9606 w 10003"/>
                <a:gd name="connsiteY30" fmla="*/ 65 h 10000"/>
                <a:gd name="connsiteX31" fmla="*/ 9888 w 10003"/>
                <a:gd name="connsiteY31" fmla="*/ 0 h 10000"/>
                <a:gd name="connsiteX0" fmla="*/ 9888 w 10000"/>
                <a:gd name="connsiteY0" fmla="*/ 0 h 10000"/>
                <a:gd name="connsiteX1" fmla="*/ 10000 w 10000"/>
                <a:gd name="connsiteY1" fmla="*/ 0 h 10000"/>
                <a:gd name="connsiteX2" fmla="*/ 9915 w 10000"/>
                <a:gd name="connsiteY2" fmla="*/ 4290 h 10000"/>
                <a:gd name="connsiteX3" fmla="*/ 9888 w 10000"/>
                <a:gd name="connsiteY3" fmla="*/ 4290 h 10000"/>
                <a:gd name="connsiteX4" fmla="*/ 9859 w 10000"/>
                <a:gd name="connsiteY4" fmla="*/ 4290 h 10000"/>
                <a:gd name="connsiteX5" fmla="*/ 9859 w 10000"/>
                <a:gd name="connsiteY5" fmla="*/ 4290 h 10000"/>
                <a:gd name="connsiteX6" fmla="*/ 8789 w 10000"/>
                <a:gd name="connsiteY6" fmla="*/ 3323 h 10000"/>
                <a:gd name="connsiteX7" fmla="*/ 6451 w 10000"/>
                <a:gd name="connsiteY7" fmla="*/ 6484 h 10000"/>
                <a:gd name="connsiteX8" fmla="*/ 0 w 10000"/>
                <a:gd name="connsiteY8" fmla="*/ 10000 h 10000"/>
                <a:gd name="connsiteX9" fmla="*/ 5718 w 10000"/>
                <a:gd name="connsiteY9" fmla="*/ 5387 h 10000"/>
                <a:gd name="connsiteX10" fmla="*/ 7380 w 10000"/>
                <a:gd name="connsiteY10" fmla="*/ 2065 h 10000"/>
                <a:gd name="connsiteX11" fmla="*/ 7380 w 10000"/>
                <a:gd name="connsiteY11" fmla="*/ 2065 h 10000"/>
                <a:gd name="connsiteX12" fmla="*/ 7380 w 10000"/>
                <a:gd name="connsiteY12" fmla="*/ 2065 h 10000"/>
                <a:gd name="connsiteX13" fmla="*/ 6422 w 10000"/>
                <a:gd name="connsiteY13" fmla="*/ 1161 h 10000"/>
                <a:gd name="connsiteX14" fmla="*/ 6338 w 10000"/>
                <a:gd name="connsiteY14" fmla="*/ 1097 h 10000"/>
                <a:gd name="connsiteX15" fmla="*/ 6310 w 10000"/>
                <a:gd name="connsiteY15" fmla="*/ 1032 h 10000"/>
                <a:gd name="connsiteX16" fmla="*/ 6310 w 10000"/>
                <a:gd name="connsiteY16" fmla="*/ 1000 h 10000"/>
                <a:gd name="connsiteX17" fmla="*/ 6338 w 10000"/>
                <a:gd name="connsiteY17" fmla="*/ 968 h 10000"/>
                <a:gd name="connsiteX18" fmla="*/ 6395 w 10000"/>
                <a:gd name="connsiteY18" fmla="*/ 968 h 10000"/>
                <a:gd name="connsiteX19" fmla="*/ 6422 w 10000"/>
                <a:gd name="connsiteY19" fmla="*/ 903 h 10000"/>
                <a:gd name="connsiteX20" fmla="*/ 6451 w 10000"/>
                <a:gd name="connsiteY20" fmla="*/ 903 h 10000"/>
                <a:gd name="connsiteX21" fmla="*/ 6536 w 10000"/>
                <a:gd name="connsiteY21" fmla="*/ 903 h 10000"/>
                <a:gd name="connsiteX22" fmla="*/ 6648 w 10000"/>
                <a:gd name="connsiteY22" fmla="*/ 871 h 10000"/>
                <a:gd name="connsiteX23" fmla="*/ 6704 w 10000"/>
                <a:gd name="connsiteY23" fmla="*/ 871 h 10000"/>
                <a:gd name="connsiteX24" fmla="*/ 7155 w 10000"/>
                <a:gd name="connsiteY24" fmla="*/ 742 h 10000"/>
                <a:gd name="connsiteX25" fmla="*/ 7634 w 10000"/>
                <a:gd name="connsiteY25" fmla="*/ 613 h 10000"/>
                <a:gd name="connsiteX26" fmla="*/ 8197 w 10000"/>
                <a:gd name="connsiteY26" fmla="*/ 452 h 10000"/>
                <a:gd name="connsiteX27" fmla="*/ 8733 w 10000"/>
                <a:gd name="connsiteY27" fmla="*/ 323 h 10000"/>
                <a:gd name="connsiteX28" fmla="*/ 9211 w 10000"/>
                <a:gd name="connsiteY28" fmla="*/ 194 h 10000"/>
                <a:gd name="connsiteX29" fmla="*/ 9606 w 10000"/>
                <a:gd name="connsiteY29" fmla="*/ 65 h 10000"/>
                <a:gd name="connsiteX30" fmla="*/ 9888 w 10000"/>
                <a:gd name="connsiteY30" fmla="*/ 0 h 10000"/>
                <a:gd name="connsiteX0" fmla="*/ 9888 w 10000"/>
                <a:gd name="connsiteY0" fmla="*/ 0 h 10000"/>
                <a:gd name="connsiteX1" fmla="*/ 10000 w 10000"/>
                <a:gd name="connsiteY1" fmla="*/ 0 h 10000"/>
                <a:gd name="connsiteX2" fmla="*/ 9915 w 10000"/>
                <a:gd name="connsiteY2" fmla="*/ 4290 h 10000"/>
                <a:gd name="connsiteX3" fmla="*/ 9859 w 10000"/>
                <a:gd name="connsiteY3" fmla="*/ 4290 h 10000"/>
                <a:gd name="connsiteX4" fmla="*/ 9859 w 10000"/>
                <a:gd name="connsiteY4" fmla="*/ 4290 h 10000"/>
                <a:gd name="connsiteX5" fmla="*/ 8789 w 10000"/>
                <a:gd name="connsiteY5" fmla="*/ 3323 h 10000"/>
                <a:gd name="connsiteX6" fmla="*/ 6451 w 10000"/>
                <a:gd name="connsiteY6" fmla="*/ 6484 h 10000"/>
                <a:gd name="connsiteX7" fmla="*/ 0 w 10000"/>
                <a:gd name="connsiteY7" fmla="*/ 10000 h 10000"/>
                <a:gd name="connsiteX8" fmla="*/ 5718 w 10000"/>
                <a:gd name="connsiteY8" fmla="*/ 5387 h 10000"/>
                <a:gd name="connsiteX9" fmla="*/ 7380 w 10000"/>
                <a:gd name="connsiteY9" fmla="*/ 2065 h 10000"/>
                <a:gd name="connsiteX10" fmla="*/ 7380 w 10000"/>
                <a:gd name="connsiteY10" fmla="*/ 2065 h 10000"/>
                <a:gd name="connsiteX11" fmla="*/ 7380 w 10000"/>
                <a:gd name="connsiteY11" fmla="*/ 2065 h 10000"/>
                <a:gd name="connsiteX12" fmla="*/ 6422 w 10000"/>
                <a:gd name="connsiteY12" fmla="*/ 1161 h 10000"/>
                <a:gd name="connsiteX13" fmla="*/ 6338 w 10000"/>
                <a:gd name="connsiteY13" fmla="*/ 1097 h 10000"/>
                <a:gd name="connsiteX14" fmla="*/ 6310 w 10000"/>
                <a:gd name="connsiteY14" fmla="*/ 1032 h 10000"/>
                <a:gd name="connsiteX15" fmla="*/ 6310 w 10000"/>
                <a:gd name="connsiteY15" fmla="*/ 1000 h 10000"/>
                <a:gd name="connsiteX16" fmla="*/ 6338 w 10000"/>
                <a:gd name="connsiteY16" fmla="*/ 968 h 10000"/>
                <a:gd name="connsiteX17" fmla="*/ 6395 w 10000"/>
                <a:gd name="connsiteY17" fmla="*/ 968 h 10000"/>
                <a:gd name="connsiteX18" fmla="*/ 6422 w 10000"/>
                <a:gd name="connsiteY18" fmla="*/ 903 h 10000"/>
                <a:gd name="connsiteX19" fmla="*/ 6451 w 10000"/>
                <a:gd name="connsiteY19" fmla="*/ 903 h 10000"/>
                <a:gd name="connsiteX20" fmla="*/ 6536 w 10000"/>
                <a:gd name="connsiteY20" fmla="*/ 903 h 10000"/>
                <a:gd name="connsiteX21" fmla="*/ 6648 w 10000"/>
                <a:gd name="connsiteY21" fmla="*/ 871 h 10000"/>
                <a:gd name="connsiteX22" fmla="*/ 6704 w 10000"/>
                <a:gd name="connsiteY22" fmla="*/ 871 h 10000"/>
                <a:gd name="connsiteX23" fmla="*/ 7155 w 10000"/>
                <a:gd name="connsiteY23" fmla="*/ 742 h 10000"/>
                <a:gd name="connsiteX24" fmla="*/ 7634 w 10000"/>
                <a:gd name="connsiteY24" fmla="*/ 613 h 10000"/>
                <a:gd name="connsiteX25" fmla="*/ 8197 w 10000"/>
                <a:gd name="connsiteY25" fmla="*/ 452 h 10000"/>
                <a:gd name="connsiteX26" fmla="*/ 8733 w 10000"/>
                <a:gd name="connsiteY26" fmla="*/ 323 h 10000"/>
                <a:gd name="connsiteX27" fmla="*/ 9211 w 10000"/>
                <a:gd name="connsiteY27" fmla="*/ 194 h 10000"/>
                <a:gd name="connsiteX28" fmla="*/ 9606 w 10000"/>
                <a:gd name="connsiteY28" fmla="*/ 65 h 10000"/>
                <a:gd name="connsiteX29" fmla="*/ 9888 w 10000"/>
                <a:gd name="connsiteY29" fmla="*/ 0 h 10000"/>
                <a:gd name="connsiteX0" fmla="*/ 9888 w 10000"/>
                <a:gd name="connsiteY0" fmla="*/ 0 h 10000"/>
                <a:gd name="connsiteX1" fmla="*/ 10000 w 10000"/>
                <a:gd name="connsiteY1" fmla="*/ 0 h 10000"/>
                <a:gd name="connsiteX2" fmla="*/ 9859 w 10000"/>
                <a:gd name="connsiteY2" fmla="*/ 4290 h 10000"/>
                <a:gd name="connsiteX3" fmla="*/ 9859 w 10000"/>
                <a:gd name="connsiteY3" fmla="*/ 4290 h 10000"/>
                <a:gd name="connsiteX4" fmla="*/ 8789 w 10000"/>
                <a:gd name="connsiteY4" fmla="*/ 3323 h 10000"/>
                <a:gd name="connsiteX5" fmla="*/ 6451 w 10000"/>
                <a:gd name="connsiteY5" fmla="*/ 6484 h 10000"/>
                <a:gd name="connsiteX6" fmla="*/ 0 w 10000"/>
                <a:gd name="connsiteY6" fmla="*/ 10000 h 10000"/>
                <a:gd name="connsiteX7" fmla="*/ 5718 w 10000"/>
                <a:gd name="connsiteY7" fmla="*/ 5387 h 10000"/>
                <a:gd name="connsiteX8" fmla="*/ 7380 w 10000"/>
                <a:gd name="connsiteY8" fmla="*/ 2065 h 10000"/>
                <a:gd name="connsiteX9" fmla="*/ 7380 w 10000"/>
                <a:gd name="connsiteY9" fmla="*/ 2065 h 10000"/>
                <a:gd name="connsiteX10" fmla="*/ 7380 w 10000"/>
                <a:gd name="connsiteY10" fmla="*/ 2065 h 10000"/>
                <a:gd name="connsiteX11" fmla="*/ 6422 w 10000"/>
                <a:gd name="connsiteY11" fmla="*/ 1161 h 10000"/>
                <a:gd name="connsiteX12" fmla="*/ 6338 w 10000"/>
                <a:gd name="connsiteY12" fmla="*/ 1097 h 10000"/>
                <a:gd name="connsiteX13" fmla="*/ 6310 w 10000"/>
                <a:gd name="connsiteY13" fmla="*/ 1032 h 10000"/>
                <a:gd name="connsiteX14" fmla="*/ 6310 w 10000"/>
                <a:gd name="connsiteY14" fmla="*/ 1000 h 10000"/>
                <a:gd name="connsiteX15" fmla="*/ 6338 w 10000"/>
                <a:gd name="connsiteY15" fmla="*/ 968 h 10000"/>
                <a:gd name="connsiteX16" fmla="*/ 6395 w 10000"/>
                <a:gd name="connsiteY16" fmla="*/ 968 h 10000"/>
                <a:gd name="connsiteX17" fmla="*/ 6422 w 10000"/>
                <a:gd name="connsiteY17" fmla="*/ 903 h 10000"/>
                <a:gd name="connsiteX18" fmla="*/ 6451 w 10000"/>
                <a:gd name="connsiteY18" fmla="*/ 903 h 10000"/>
                <a:gd name="connsiteX19" fmla="*/ 6536 w 10000"/>
                <a:gd name="connsiteY19" fmla="*/ 903 h 10000"/>
                <a:gd name="connsiteX20" fmla="*/ 6648 w 10000"/>
                <a:gd name="connsiteY20" fmla="*/ 871 h 10000"/>
                <a:gd name="connsiteX21" fmla="*/ 6704 w 10000"/>
                <a:gd name="connsiteY21" fmla="*/ 871 h 10000"/>
                <a:gd name="connsiteX22" fmla="*/ 7155 w 10000"/>
                <a:gd name="connsiteY22" fmla="*/ 742 h 10000"/>
                <a:gd name="connsiteX23" fmla="*/ 7634 w 10000"/>
                <a:gd name="connsiteY23" fmla="*/ 613 h 10000"/>
                <a:gd name="connsiteX24" fmla="*/ 8197 w 10000"/>
                <a:gd name="connsiteY24" fmla="*/ 452 h 10000"/>
                <a:gd name="connsiteX25" fmla="*/ 8733 w 10000"/>
                <a:gd name="connsiteY25" fmla="*/ 323 h 10000"/>
                <a:gd name="connsiteX26" fmla="*/ 9211 w 10000"/>
                <a:gd name="connsiteY26" fmla="*/ 194 h 10000"/>
                <a:gd name="connsiteX27" fmla="*/ 9606 w 10000"/>
                <a:gd name="connsiteY27" fmla="*/ 65 h 10000"/>
                <a:gd name="connsiteX28" fmla="*/ 9888 w 10000"/>
                <a:gd name="connsiteY28" fmla="*/ 0 h 10000"/>
                <a:gd name="connsiteX0" fmla="*/ 9888 w 10000"/>
                <a:gd name="connsiteY0" fmla="*/ 0 h 10000"/>
                <a:gd name="connsiteX1" fmla="*/ 10000 w 10000"/>
                <a:gd name="connsiteY1" fmla="*/ 0 h 10000"/>
                <a:gd name="connsiteX2" fmla="*/ 9859 w 10000"/>
                <a:gd name="connsiteY2" fmla="*/ 4290 h 10000"/>
                <a:gd name="connsiteX3" fmla="*/ 9859 w 10000"/>
                <a:gd name="connsiteY3" fmla="*/ 4290 h 10000"/>
                <a:gd name="connsiteX4" fmla="*/ 8789 w 10000"/>
                <a:gd name="connsiteY4" fmla="*/ 3323 h 10000"/>
                <a:gd name="connsiteX5" fmla="*/ 6451 w 10000"/>
                <a:gd name="connsiteY5" fmla="*/ 6484 h 10000"/>
                <a:gd name="connsiteX6" fmla="*/ 0 w 10000"/>
                <a:gd name="connsiteY6" fmla="*/ 10000 h 10000"/>
                <a:gd name="connsiteX7" fmla="*/ 5718 w 10000"/>
                <a:gd name="connsiteY7" fmla="*/ 5387 h 10000"/>
                <a:gd name="connsiteX8" fmla="*/ 7380 w 10000"/>
                <a:gd name="connsiteY8" fmla="*/ 2065 h 10000"/>
                <a:gd name="connsiteX9" fmla="*/ 7380 w 10000"/>
                <a:gd name="connsiteY9" fmla="*/ 2065 h 10000"/>
                <a:gd name="connsiteX10" fmla="*/ 7380 w 10000"/>
                <a:gd name="connsiteY10" fmla="*/ 2065 h 10000"/>
                <a:gd name="connsiteX11" fmla="*/ 6422 w 10000"/>
                <a:gd name="connsiteY11" fmla="*/ 1161 h 10000"/>
                <a:gd name="connsiteX12" fmla="*/ 6310 w 10000"/>
                <a:gd name="connsiteY12" fmla="*/ 1032 h 10000"/>
                <a:gd name="connsiteX13" fmla="*/ 6310 w 10000"/>
                <a:gd name="connsiteY13" fmla="*/ 1000 h 10000"/>
                <a:gd name="connsiteX14" fmla="*/ 6338 w 10000"/>
                <a:gd name="connsiteY14" fmla="*/ 968 h 10000"/>
                <a:gd name="connsiteX15" fmla="*/ 6395 w 10000"/>
                <a:gd name="connsiteY15" fmla="*/ 968 h 10000"/>
                <a:gd name="connsiteX16" fmla="*/ 6422 w 10000"/>
                <a:gd name="connsiteY16" fmla="*/ 903 h 10000"/>
                <a:gd name="connsiteX17" fmla="*/ 6451 w 10000"/>
                <a:gd name="connsiteY17" fmla="*/ 903 h 10000"/>
                <a:gd name="connsiteX18" fmla="*/ 6536 w 10000"/>
                <a:gd name="connsiteY18" fmla="*/ 903 h 10000"/>
                <a:gd name="connsiteX19" fmla="*/ 6648 w 10000"/>
                <a:gd name="connsiteY19" fmla="*/ 871 h 10000"/>
                <a:gd name="connsiteX20" fmla="*/ 6704 w 10000"/>
                <a:gd name="connsiteY20" fmla="*/ 871 h 10000"/>
                <a:gd name="connsiteX21" fmla="*/ 7155 w 10000"/>
                <a:gd name="connsiteY21" fmla="*/ 742 h 10000"/>
                <a:gd name="connsiteX22" fmla="*/ 7634 w 10000"/>
                <a:gd name="connsiteY22" fmla="*/ 613 h 10000"/>
                <a:gd name="connsiteX23" fmla="*/ 8197 w 10000"/>
                <a:gd name="connsiteY23" fmla="*/ 452 h 10000"/>
                <a:gd name="connsiteX24" fmla="*/ 8733 w 10000"/>
                <a:gd name="connsiteY24" fmla="*/ 323 h 10000"/>
                <a:gd name="connsiteX25" fmla="*/ 9211 w 10000"/>
                <a:gd name="connsiteY25" fmla="*/ 194 h 10000"/>
                <a:gd name="connsiteX26" fmla="*/ 9606 w 10000"/>
                <a:gd name="connsiteY26" fmla="*/ 65 h 10000"/>
                <a:gd name="connsiteX27" fmla="*/ 9888 w 10000"/>
                <a:gd name="connsiteY27" fmla="*/ 0 h 10000"/>
                <a:gd name="connsiteX0" fmla="*/ 9888 w 10000"/>
                <a:gd name="connsiteY0" fmla="*/ 0 h 10000"/>
                <a:gd name="connsiteX1" fmla="*/ 10000 w 10000"/>
                <a:gd name="connsiteY1" fmla="*/ 0 h 10000"/>
                <a:gd name="connsiteX2" fmla="*/ 9859 w 10000"/>
                <a:gd name="connsiteY2" fmla="*/ 4290 h 10000"/>
                <a:gd name="connsiteX3" fmla="*/ 9859 w 10000"/>
                <a:gd name="connsiteY3" fmla="*/ 4290 h 10000"/>
                <a:gd name="connsiteX4" fmla="*/ 8789 w 10000"/>
                <a:gd name="connsiteY4" fmla="*/ 3323 h 10000"/>
                <a:gd name="connsiteX5" fmla="*/ 6451 w 10000"/>
                <a:gd name="connsiteY5" fmla="*/ 6484 h 10000"/>
                <a:gd name="connsiteX6" fmla="*/ 0 w 10000"/>
                <a:gd name="connsiteY6" fmla="*/ 10000 h 10000"/>
                <a:gd name="connsiteX7" fmla="*/ 5718 w 10000"/>
                <a:gd name="connsiteY7" fmla="*/ 5387 h 10000"/>
                <a:gd name="connsiteX8" fmla="*/ 7380 w 10000"/>
                <a:gd name="connsiteY8" fmla="*/ 2065 h 10000"/>
                <a:gd name="connsiteX9" fmla="*/ 7380 w 10000"/>
                <a:gd name="connsiteY9" fmla="*/ 2065 h 10000"/>
                <a:gd name="connsiteX10" fmla="*/ 7380 w 10000"/>
                <a:gd name="connsiteY10" fmla="*/ 2065 h 10000"/>
                <a:gd name="connsiteX11" fmla="*/ 6310 w 10000"/>
                <a:gd name="connsiteY11" fmla="*/ 1032 h 10000"/>
                <a:gd name="connsiteX12" fmla="*/ 6310 w 10000"/>
                <a:gd name="connsiteY12" fmla="*/ 1000 h 10000"/>
                <a:gd name="connsiteX13" fmla="*/ 6338 w 10000"/>
                <a:gd name="connsiteY13" fmla="*/ 968 h 10000"/>
                <a:gd name="connsiteX14" fmla="*/ 6395 w 10000"/>
                <a:gd name="connsiteY14" fmla="*/ 968 h 10000"/>
                <a:gd name="connsiteX15" fmla="*/ 6422 w 10000"/>
                <a:gd name="connsiteY15" fmla="*/ 903 h 10000"/>
                <a:gd name="connsiteX16" fmla="*/ 6451 w 10000"/>
                <a:gd name="connsiteY16" fmla="*/ 903 h 10000"/>
                <a:gd name="connsiteX17" fmla="*/ 6536 w 10000"/>
                <a:gd name="connsiteY17" fmla="*/ 903 h 10000"/>
                <a:gd name="connsiteX18" fmla="*/ 6648 w 10000"/>
                <a:gd name="connsiteY18" fmla="*/ 871 h 10000"/>
                <a:gd name="connsiteX19" fmla="*/ 6704 w 10000"/>
                <a:gd name="connsiteY19" fmla="*/ 871 h 10000"/>
                <a:gd name="connsiteX20" fmla="*/ 7155 w 10000"/>
                <a:gd name="connsiteY20" fmla="*/ 742 h 10000"/>
                <a:gd name="connsiteX21" fmla="*/ 7634 w 10000"/>
                <a:gd name="connsiteY21" fmla="*/ 613 h 10000"/>
                <a:gd name="connsiteX22" fmla="*/ 8197 w 10000"/>
                <a:gd name="connsiteY22" fmla="*/ 452 h 10000"/>
                <a:gd name="connsiteX23" fmla="*/ 8733 w 10000"/>
                <a:gd name="connsiteY23" fmla="*/ 323 h 10000"/>
                <a:gd name="connsiteX24" fmla="*/ 9211 w 10000"/>
                <a:gd name="connsiteY24" fmla="*/ 194 h 10000"/>
                <a:gd name="connsiteX25" fmla="*/ 9606 w 10000"/>
                <a:gd name="connsiteY25" fmla="*/ 65 h 10000"/>
                <a:gd name="connsiteX26" fmla="*/ 9888 w 10000"/>
                <a:gd name="connsiteY26" fmla="*/ 0 h 10000"/>
                <a:gd name="connsiteX0" fmla="*/ 9888 w 10000"/>
                <a:gd name="connsiteY0" fmla="*/ 0 h 10000"/>
                <a:gd name="connsiteX1" fmla="*/ 10000 w 10000"/>
                <a:gd name="connsiteY1" fmla="*/ 0 h 10000"/>
                <a:gd name="connsiteX2" fmla="*/ 9859 w 10000"/>
                <a:gd name="connsiteY2" fmla="*/ 4290 h 10000"/>
                <a:gd name="connsiteX3" fmla="*/ 9859 w 10000"/>
                <a:gd name="connsiteY3" fmla="*/ 4290 h 10000"/>
                <a:gd name="connsiteX4" fmla="*/ 8789 w 10000"/>
                <a:gd name="connsiteY4" fmla="*/ 3323 h 10000"/>
                <a:gd name="connsiteX5" fmla="*/ 6451 w 10000"/>
                <a:gd name="connsiteY5" fmla="*/ 6484 h 10000"/>
                <a:gd name="connsiteX6" fmla="*/ 0 w 10000"/>
                <a:gd name="connsiteY6" fmla="*/ 10000 h 10000"/>
                <a:gd name="connsiteX7" fmla="*/ 5718 w 10000"/>
                <a:gd name="connsiteY7" fmla="*/ 5387 h 10000"/>
                <a:gd name="connsiteX8" fmla="*/ 7380 w 10000"/>
                <a:gd name="connsiteY8" fmla="*/ 2065 h 10000"/>
                <a:gd name="connsiteX9" fmla="*/ 7380 w 10000"/>
                <a:gd name="connsiteY9" fmla="*/ 2065 h 10000"/>
                <a:gd name="connsiteX10" fmla="*/ 7380 w 10000"/>
                <a:gd name="connsiteY10" fmla="*/ 2065 h 10000"/>
                <a:gd name="connsiteX11" fmla="*/ 6310 w 10000"/>
                <a:gd name="connsiteY11" fmla="*/ 1032 h 10000"/>
                <a:gd name="connsiteX12" fmla="*/ 6310 w 10000"/>
                <a:gd name="connsiteY12" fmla="*/ 1000 h 10000"/>
                <a:gd name="connsiteX13" fmla="*/ 6338 w 10000"/>
                <a:gd name="connsiteY13" fmla="*/ 968 h 10000"/>
                <a:gd name="connsiteX14" fmla="*/ 6395 w 10000"/>
                <a:gd name="connsiteY14" fmla="*/ 968 h 10000"/>
                <a:gd name="connsiteX15" fmla="*/ 6422 w 10000"/>
                <a:gd name="connsiteY15" fmla="*/ 903 h 10000"/>
                <a:gd name="connsiteX16" fmla="*/ 6451 w 10000"/>
                <a:gd name="connsiteY16" fmla="*/ 903 h 10000"/>
                <a:gd name="connsiteX17" fmla="*/ 6536 w 10000"/>
                <a:gd name="connsiteY17" fmla="*/ 903 h 10000"/>
                <a:gd name="connsiteX18" fmla="*/ 6704 w 10000"/>
                <a:gd name="connsiteY18" fmla="*/ 871 h 10000"/>
                <a:gd name="connsiteX19" fmla="*/ 7155 w 10000"/>
                <a:gd name="connsiteY19" fmla="*/ 742 h 10000"/>
                <a:gd name="connsiteX20" fmla="*/ 7634 w 10000"/>
                <a:gd name="connsiteY20" fmla="*/ 613 h 10000"/>
                <a:gd name="connsiteX21" fmla="*/ 8197 w 10000"/>
                <a:gd name="connsiteY21" fmla="*/ 452 h 10000"/>
                <a:gd name="connsiteX22" fmla="*/ 8733 w 10000"/>
                <a:gd name="connsiteY22" fmla="*/ 323 h 10000"/>
                <a:gd name="connsiteX23" fmla="*/ 9211 w 10000"/>
                <a:gd name="connsiteY23" fmla="*/ 194 h 10000"/>
                <a:gd name="connsiteX24" fmla="*/ 9606 w 10000"/>
                <a:gd name="connsiteY24" fmla="*/ 65 h 10000"/>
                <a:gd name="connsiteX25" fmla="*/ 9888 w 10000"/>
                <a:gd name="connsiteY25" fmla="*/ 0 h 10000"/>
                <a:gd name="connsiteX0" fmla="*/ 9888 w 10000"/>
                <a:gd name="connsiteY0" fmla="*/ 0 h 10000"/>
                <a:gd name="connsiteX1" fmla="*/ 10000 w 10000"/>
                <a:gd name="connsiteY1" fmla="*/ 0 h 10000"/>
                <a:gd name="connsiteX2" fmla="*/ 9859 w 10000"/>
                <a:gd name="connsiteY2" fmla="*/ 4290 h 10000"/>
                <a:gd name="connsiteX3" fmla="*/ 9859 w 10000"/>
                <a:gd name="connsiteY3" fmla="*/ 4290 h 10000"/>
                <a:gd name="connsiteX4" fmla="*/ 8789 w 10000"/>
                <a:gd name="connsiteY4" fmla="*/ 3323 h 10000"/>
                <a:gd name="connsiteX5" fmla="*/ 6451 w 10000"/>
                <a:gd name="connsiteY5" fmla="*/ 6484 h 10000"/>
                <a:gd name="connsiteX6" fmla="*/ 0 w 10000"/>
                <a:gd name="connsiteY6" fmla="*/ 10000 h 10000"/>
                <a:gd name="connsiteX7" fmla="*/ 5718 w 10000"/>
                <a:gd name="connsiteY7" fmla="*/ 5387 h 10000"/>
                <a:gd name="connsiteX8" fmla="*/ 7380 w 10000"/>
                <a:gd name="connsiteY8" fmla="*/ 2065 h 10000"/>
                <a:gd name="connsiteX9" fmla="*/ 7380 w 10000"/>
                <a:gd name="connsiteY9" fmla="*/ 2065 h 10000"/>
                <a:gd name="connsiteX10" fmla="*/ 7380 w 10000"/>
                <a:gd name="connsiteY10" fmla="*/ 2065 h 10000"/>
                <a:gd name="connsiteX11" fmla="*/ 6310 w 10000"/>
                <a:gd name="connsiteY11" fmla="*/ 1032 h 10000"/>
                <a:gd name="connsiteX12" fmla="*/ 6310 w 10000"/>
                <a:gd name="connsiteY12" fmla="*/ 1000 h 10000"/>
                <a:gd name="connsiteX13" fmla="*/ 6338 w 10000"/>
                <a:gd name="connsiteY13" fmla="*/ 968 h 10000"/>
                <a:gd name="connsiteX14" fmla="*/ 6395 w 10000"/>
                <a:gd name="connsiteY14" fmla="*/ 968 h 10000"/>
                <a:gd name="connsiteX15" fmla="*/ 6422 w 10000"/>
                <a:gd name="connsiteY15" fmla="*/ 903 h 10000"/>
                <a:gd name="connsiteX16" fmla="*/ 6451 w 10000"/>
                <a:gd name="connsiteY16" fmla="*/ 903 h 10000"/>
                <a:gd name="connsiteX17" fmla="*/ 6536 w 10000"/>
                <a:gd name="connsiteY17" fmla="*/ 903 h 10000"/>
                <a:gd name="connsiteX18" fmla="*/ 6704 w 10000"/>
                <a:gd name="connsiteY18" fmla="*/ 871 h 10000"/>
                <a:gd name="connsiteX19" fmla="*/ 7634 w 10000"/>
                <a:gd name="connsiteY19" fmla="*/ 613 h 10000"/>
                <a:gd name="connsiteX20" fmla="*/ 8197 w 10000"/>
                <a:gd name="connsiteY20" fmla="*/ 452 h 10000"/>
                <a:gd name="connsiteX21" fmla="*/ 8733 w 10000"/>
                <a:gd name="connsiteY21" fmla="*/ 323 h 10000"/>
                <a:gd name="connsiteX22" fmla="*/ 9211 w 10000"/>
                <a:gd name="connsiteY22" fmla="*/ 194 h 10000"/>
                <a:gd name="connsiteX23" fmla="*/ 9606 w 10000"/>
                <a:gd name="connsiteY23" fmla="*/ 65 h 10000"/>
                <a:gd name="connsiteX24" fmla="*/ 9888 w 10000"/>
                <a:gd name="connsiteY24" fmla="*/ 0 h 10000"/>
                <a:gd name="connsiteX0" fmla="*/ 9888 w 10000"/>
                <a:gd name="connsiteY0" fmla="*/ 0 h 10000"/>
                <a:gd name="connsiteX1" fmla="*/ 10000 w 10000"/>
                <a:gd name="connsiteY1" fmla="*/ 0 h 10000"/>
                <a:gd name="connsiteX2" fmla="*/ 9859 w 10000"/>
                <a:gd name="connsiteY2" fmla="*/ 4290 h 10000"/>
                <a:gd name="connsiteX3" fmla="*/ 9859 w 10000"/>
                <a:gd name="connsiteY3" fmla="*/ 4290 h 10000"/>
                <a:gd name="connsiteX4" fmla="*/ 8789 w 10000"/>
                <a:gd name="connsiteY4" fmla="*/ 3323 h 10000"/>
                <a:gd name="connsiteX5" fmla="*/ 6451 w 10000"/>
                <a:gd name="connsiteY5" fmla="*/ 6484 h 10000"/>
                <a:gd name="connsiteX6" fmla="*/ 0 w 10000"/>
                <a:gd name="connsiteY6" fmla="*/ 10000 h 10000"/>
                <a:gd name="connsiteX7" fmla="*/ 5718 w 10000"/>
                <a:gd name="connsiteY7" fmla="*/ 5387 h 10000"/>
                <a:gd name="connsiteX8" fmla="*/ 7380 w 10000"/>
                <a:gd name="connsiteY8" fmla="*/ 2065 h 10000"/>
                <a:gd name="connsiteX9" fmla="*/ 7380 w 10000"/>
                <a:gd name="connsiteY9" fmla="*/ 2065 h 10000"/>
                <a:gd name="connsiteX10" fmla="*/ 7380 w 10000"/>
                <a:gd name="connsiteY10" fmla="*/ 2065 h 10000"/>
                <a:gd name="connsiteX11" fmla="*/ 6310 w 10000"/>
                <a:gd name="connsiteY11" fmla="*/ 1032 h 10000"/>
                <a:gd name="connsiteX12" fmla="*/ 6310 w 10000"/>
                <a:gd name="connsiteY12" fmla="*/ 1000 h 10000"/>
                <a:gd name="connsiteX13" fmla="*/ 6338 w 10000"/>
                <a:gd name="connsiteY13" fmla="*/ 968 h 10000"/>
                <a:gd name="connsiteX14" fmla="*/ 6395 w 10000"/>
                <a:gd name="connsiteY14" fmla="*/ 968 h 10000"/>
                <a:gd name="connsiteX15" fmla="*/ 6422 w 10000"/>
                <a:gd name="connsiteY15" fmla="*/ 903 h 10000"/>
                <a:gd name="connsiteX16" fmla="*/ 6451 w 10000"/>
                <a:gd name="connsiteY16" fmla="*/ 903 h 10000"/>
                <a:gd name="connsiteX17" fmla="*/ 6536 w 10000"/>
                <a:gd name="connsiteY17" fmla="*/ 903 h 10000"/>
                <a:gd name="connsiteX18" fmla="*/ 6704 w 10000"/>
                <a:gd name="connsiteY18" fmla="*/ 871 h 10000"/>
                <a:gd name="connsiteX19" fmla="*/ 8197 w 10000"/>
                <a:gd name="connsiteY19" fmla="*/ 452 h 10000"/>
                <a:gd name="connsiteX20" fmla="*/ 8733 w 10000"/>
                <a:gd name="connsiteY20" fmla="*/ 323 h 10000"/>
                <a:gd name="connsiteX21" fmla="*/ 9211 w 10000"/>
                <a:gd name="connsiteY21" fmla="*/ 194 h 10000"/>
                <a:gd name="connsiteX22" fmla="*/ 9606 w 10000"/>
                <a:gd name="connsiteY22" fmla="*/ 65 h 10000"/>
                <a:gd name="connsiteX23" fmla="*/ 9888 w 10000"/>
                <a:gd name="connsiteY23" fmla="*/ 0 h 10000"/>
                <a:gd name="connsiteX0" fmla="*/ 9888 w 10000"/>
                <a:gd name="connsiteY0" fmla="*/ 0 h 10000"/>
                <a:gd name="connsiteX1" fmla="*/ 10000 w 10000"/>
                <a:gd name="connsiteY1" fmla="*/ 0 h 10000"/>
                <a:gd name="connsiteX2" fmla="*/ 9859 w 10000"/>
                <a:gd name="connsiteY2" fmla="*/ 4290 h 10000"/>
                <a:gd name="connsiteX3" fmla="*/ 9859 w 10000"/>
                <a:gd name="connsiteY3" fmla="*/ 4290 h 10000"/>
                <a:gd name="connsiteX4" fmla="*/ 8789 w 10000"/>
                <a:gd name="connsiteY4" fmla="*/ 3323 h 10000"/>
                <a:gd name="connsiteX5" fmla="*/ 6451 w 10000"/>
                <a:gd name="connsiteY5" fmla="*/ 6484 h 10000"/>
                <a:gd name="connsiteX6" fmla="*/ 0 w 10000"/>
                <a:gd name="connsiteY6" fmla="*/ 10000 h 10000"/>
                <a:gd name="connsiteX7" fmla="*/ 5718 w 10000"/>
                <a:gd name="connsiteY7" fmla="*/ 5387 h 10000"/>
                <a:gd name="connsiteX8" fmla="*/ 7380 w 10000"/>
                <a:gd name="connsiteY8" fmla="*/ 2065 h 10000"/>
                <a:gd name="connsiteX9" fmla="*/ 7380 w 10000"/>
                <a:gd name="connsiteY9" fmla="*/ 2065 h 10000"/>
                <a:gd name="connsiteX10" fmla="*/ 7380 w 10000"/>
                <a:gd name="connsiteY10" fmla="*/ 2065 h 10000"/>
                <a:gd name="connsiteX11" fmla="*/ 6310 w 10000"/>
                <a:gd name="connsiteY11" fmla="*/ 1032 h 10000"/>
                <a:gd name="connsiteX12" fmla="*/ 6310 w 10000"/>
                <a:gd name="connsiteY12" fmla="*/ 1000 h 10000"/>
                <a:gd name="connsiteX13" fmla="*/ 6338 w 10000"/>
                <a:gd name="connsiteY13" fmla="*/ 968 h 10000"/>
                <a:gd name="connsiteX14" fmla="*/ 6395 w 10000"/>
                <a:gd name="connsiteY14" fmla="*/ 968 h 10000"/>
                <a:gd name="connsiteX15" fmla="*/ 6422 w 10000"/>
                <a:gd name="connsiteY15" fmla="*/ 903 h 10000"/>
                <a:gd name="connsiteX16" fmla="*/ 6451 w 10000"/>
                <a:gd name="connsiteY16" fmla="*/ 903 h 10000"/>
                <a:gd name="connsiteX17" fmla="*/ 6536 w 10000"/>
                <a:gd name="connsiteY17" fmla="*/ 903 h 10000"/>
                <a:gd name="connsiteX18" fmla="*/ 6704 w 10000"/>
                <a:gd name="connsiteY18" fmla="*/ 871 h 10000"/>
                <a:gd name="connsiteX19" fmla="*/ 8733 w 10000"/>
                <a:gd name="connsiteY19" fmla="*/ 323 h 10000"/>
                <a:gd name="connsiteX20" fmla="*/ 9211 w 10000"/>
                <a:gd name="connsiteY20" fmla="*/ 194 h 10000"/>
                <a:gd name="connsiteX21" fmla="*/ 9606 w 10000"/>
                <a:gd name="connsiteY21" fmla="*/ 65 h 10000"/>
                <a:gd name="connsiteX22" fmla="*/ 9888 w 10000"/>
                <a:gd name="connsiteY22" fmla="*/ 0 h 10000"/>
                <a:gd name="connsiteX0" fmla="*/ 9888 w 10000"/>
                <a:gd name="connsiteY0" fmla="*/ 0 h 10000"/>
                <a:gd name="connsiteX1" fmla="*/ 10000 w 10000"/>
                <a:gd name="connsiteY1" fmla="*/ 0 h 10000"/>
                <a:gd name="connsiteX2" fmla="*/ 9859 w 10000"/>
                <a:gd name="connsiteY2" fmla="*/ 4290 h 10000"/>
                <a:gd name="connsiteX3" fmla="*/ 9859 w 10000"/>
                <a:gd name="connsiteY3" fmla="*/ 4290 h 10000"/>
                <a:gd name="connsiteX4" fmla="*/ 8789 w 10000"/>
                <a:gd name="connsiteY4" fmla="*/ 3323 h 10000"/>
                <a:gd name="connsiteX5" fmla="*/ 6451 w 10000"/>
                <a:gd name="connsiteY5" fmla="*/ 6484 h 10000"/>
                <a:gd name="connsiteX6" fmla="*/ 0 w 10000"/>
                <a:gd name="connsiteY6" fmla="*/ 10000 h 10000"/>
                <a:gd name="connsiteX7" fmla="*/ 5718 w 10000"/>
                <a:gd name="connsiteY7" fmla="*/ 5387 h 10000"/>
                <a:gd name="connsiteX8" fmla="*/ 7380 w 10000"/>
                <a:gd name="connsiteY8" fmla="*/ 2065 h 10000"/>
                <a:gd name="connsiteX9" fmla="*/ 7380 w 10000"/>
                <a:gd name="connsiteY9" fmla="*/ 2065 h 10000"/>
                <a:gd name="connsiteX10" fmla="*/ 7380 w 10000"/>
                <a:gd name="connsiteY10" fmla="*/ 2065 h 10000"/>
                <a:gd name="connsiteX11" fmla="*/ 6310 w 10000"/>
                <a:gd name="connsiteY11" fmla="*/ 1032 h 10000"/>
                <a:gd name="connsiteX12" fmla="*/ 6310 w 10000"/>
                <a:gd name="connsiteY12" fmla="*/ 1000 h 10000"/>
                <a:gd name="connsiteX13" fmla="*/ 6338 w 10000"/>
                <a:gd name="connsiteY13" fmla="*/ 968 h 10000"/>
                <a:gd name="connsiteX14" fmla="*/ 6395 w 10000"/>
                <a:gd name="connsiteY14" fmla="*/ 968 h 10000"/>
                <a:gd name="connsiteX15" fmla="*/ 6422 w 10000"/>
                <a:gd name="connsiteY15" fmla="*/ 903 h 10000"/>
                <a:gd name="connsiteX16" fmla="*/ 6451 w 10000"/>
                <a:gd name="connsiteY16" fmla="*/ 903 h 10000"/>
                <a:gd name="connsiteX17" fmla="*/ 6536 w 10000"/>
                <a:gd name="connsiteY17" fmla="*/ 903 h 10000"/>
                <a:gd name="connsiteX18" fmla="*/ 6704 w 10000"/>
                <a:gd name="connsiteY18" fmla="*/ 871 h 10000"/>
                <a:gd name="connsiteX19" fmla="*/ 9211 w 10000"/>
                <a:gd name="connsiteY19" fmla="*/ 194 h 10000"/>
                <a:gd name="connsiteX20" fmla="*/ 9606 w 10000"/>
                <a:gd name="connsiteY20" fmla="*/ 65 h 10000"/>
                <a:gd name="connsiteX21" fmla="*/ 9888 w 10000"/>
                <a:gd name="connsiteY21" fmla="*/ 0 h 10000"/>
                <a:gd name="connsiteX0" fmla="*/ 9888 w 10000"/>
                <a:gd name="connsiteY0" fmla="*/ 0 h 10000"/>
                <a:gd name="connsiteX1" fmla="*/ 10000 w 10000"/>
                <a:gd name="connsiteY1" fmla="*/ 0 h 10000"/>
                <a:gd name="connsiteX2" fmla="*/ 9859 w 10000"/>
                <a:gd name="connsiteY2" fmla="*/ 4290 h 10000"/>
                <a:gd name="connsiteX3" fmla="*/ 9859 w 10000"/>
                <a:gd name="connsiteY3" fmla="*/ 4290 h 10000"/>
                <a:gd name="connsiteX4" fmla="*/ 8789 w 10000"/>
                <a:gd name="connsiteY4" fmla="*/ 3323 h 10000"/>
                <a:gd name="connsiteX5" fmla="*/ 6451 w 10000"/>
                <a:gd name="connsiteY5" fmla="*/ 6484 h 10000"/>
                <a:gd name="connsiteX6" fmla="*/ 0 w 10000"/>
                <a:gd name="connsiteY6" fmla="*/ 10000 h 10000"/>
                <a:gd name="connsiteX7" fmla="*/ 5718 w 10000"/>
                <a:gd name="connsiteY7" fmla="*/ 5387 h 10000"/>
                <a:gd name="connsiteX8" fmla="*/ 7380 w 10000"/>
                <a:gd name="connsiteY8" fmla="*/ 2065 h 10000"/>
                <a:gd name="connsiteX9" fmla="*/ 7380 w 10000"/>
                <a:gd name="connsiteY9" fmla="*/ 2065 h 10000"/>
                <a:gd name="connsiteX10" fmla="*/ 7380 w 10000"/>
                <a:gd name="connsiteY10" fmla="*/ 2065 h 10000"/>
                <a:gd name="connsiteX11" fmla="*/ 6310 w 10000"/>
                <a:gd name="connsiteY11" fmla="*/ 1032 h 10000"/>
                <a:gd name="connsiteX12" fmla="*/ 6310 w 10000"/>
                <a:gd name="connsiteY12" fmla="*/ 1000 h 10000"/>
                <a:gd name="connsiteX13" fmla="*/ 6338 w 10000"/>
                <a:gd name="connsiteY13" fmla="*/ 968 h 10000"/>
                <a:gd name="connsiteX14" fmla="*/ 6395 w 10000"/>
                <a:gd name="connsiteY14" fmla="*/ 968 h 10000"/>
                <a:gd name="connsiteX15" fmla="*/ 6422 w 10000"/>
                <a:gd name="connsiteY15" fmla="*/ 903 h 10000"/>
                <a:gd name="connsiteX16" fmla="*/ 6451 w 10000"/>
                <a:gd name="connsiteY16" fmla="*/ 903 h 10000"/>
                <a:gd name="connsiteX17" fmla="*/ 6536 w 10000"/>
                <a:gd name="connsiteY17" fmla="*/ 903 h 10000"/>
                <a:gd name="connsiteX18" fmla="*/ 6704 w 10000"/>
                <a:gd name="connsiteY18" fmla="*/ 871 h 10000"/>
                <a:gd name="connsiteX19" fmla="*/ 9606 w 10000"/>
                <a:gd name="connsiteY19" fmla="*/ 65 h 10000"/>
                <a:gd name="connsiteX20" fmla="*/ 9888 w 10000"/>
                <a:gd name="connsiteY20" fmla="*/ 0 h 10000"/>
                <a:gd name="connsiteX0" fmla="*/ 9888 w 10000"/>
                <a:gd name="connsiteY0" fmla="*/ 0 h 10000"/>
                <a:gd name="connsiteX1" fmla="*/ 10000 w 10000"/>
                <a:gd name="connsiteY1" fmla="*/ 0 h 10000"/>
                <a:gd name="connsiteX2" fmla="*/ 9859 w 10000"/>
                <a:gd name="connsiteY2" fmla="*/ 4290 h 10000"/>
                <a:gd name="connsiteX3" fmla="*/ 9859 w 10000"/>
                <a:gd name="connsiteY3" fmla="*/ 4290 h 10000"/>
                <a:gd name="connsiteX4" fmla="*/ 8789 w 10000"/>
                <a:gd name="connsiteY4" fmla="*/ 3323 h 10000"/>
                <a:gd name="connsiteX5" fmla="*/ 6451 w 10000"/>
                <a:gd name="connsiteY5" fmla="*/ 6484 h 10000"/>
                <a:gd name="connsiteX6" fmla="*/ 0 w 10000"/>
                <a:gd name="connsiteY6" fmla="*/ 10000 h 10000"/>
                <a:gd name="connsiteX7" fmla="*/ 5718 w 10000"/>
                <a:gd name="connsiteY7" fmla="*/ 5387 h 10000"/>
                <a:gd name="connsiteX8" fmla="*/ 7380 w 10000"/>
                <a:gd name="connsiteY8" fmla="*/ 2065 h 10000"/>
                <a:gd name="connsiteX9" fmla="*/ 7380 w 10000"/>
                <a:gd name="connsiteY9" fmla="*/ 2065 h 10000"/>
                <a:gd name="connsiteX10" fmla="*/ 7380 w 10000"/>
                <a:gd name="connsiteY10" fmla="*/ 2065 h 10000"/>
                <a:gd name="connsiteX11" fmla="*/ 6310 w 10000"/>
                <a:gd name="connsiteY11" fmla="*/ 1032 h 10000"/>
                <a:gd name="connsiteX12" fmla="*/ 6310 w 10000"/>
                <a:gd name="connsiteY12" fmla="*/ 1000 h 10000"/>
                <a:gd name="connsiteX13" fmla="*/ 6338 w 10000"/>
                <a:gd name="connsiteY13" fmla="*/ 968 h 10000"/>
                <a:gd name="connsiteX14" fmla="*/ 6395 w 10000"/>
                <a:gd name="connsiteY14" fmla="*/ 968 h 10000"/>
                <a:gd name="connsiteX15" fmla="*/ 6422 w 10000"/>
                <a:gd name="connsiteY15" fmla="*/ 903 h 10000"/>
                <a:gd name="connsiteX16" fmla="*/ 6451 w 10000"/>
                <a:gd name="connsiteY16" fmla="*/ 903 h 10000"/>
                <a:gd name="connsiteX17" fmla="*/ 6536 w 10000"/>
                <a:gd name="connsiteY17" fmla="*/ 903 h 10000"/>
                <a:gd name="connsiteX18" fmla="*/ 6704 w 10000"/>
                <a:gd name="connsiteY18" fmla="*/ 871 h 10000"/>
                <a:gd name="connsiteX19" fmla="*/ 9888 w 10000"/>
                <a:gd name="connsiteY19" fmla="*/ 0 h 10000"/>
                <a:gd name="connsiteX0" fmla="*/ 6704 w 10000"/>
                <a:gd name="connsiteY0" fmla="*/ 871 h 10000"/>
                <a:gd name="connsiteX1" fmla="*/ 10000 w 10000"/>
                <a:gd name="connsiteY1" fmla="*/ 0 h 10000"/>
                <a:gd name="connsiteX2" fmla="*/ 9859 w 10000"/>
                <a:gd name="connsiteY2" fmla="*/ 4290 h 10000"/>
                <a:gd name="connsiteX3" fmla="*/ 9859 w 10000"/>
                <a:gd name="connsiteY3" fmla="*/ 4290 h 10000"/>
                <a:gd name="connsiteX4" fmla="*/ 8789 w 10000"/>
                <a:gd name="connsiteY4" fmla="*/ 3323 h 10000"/>
                <a:gd name="connsiteX5" fmla="*/ 6451 w 10000"/>
                <a:gd name="connsiteY5" fmla="*/ 6484 h 10000"/>
                <a:gd name="connsiteX6" fmla="*/ 0 w 10000"/>
                <a:gd name="connsiteY6" fmla="*/ 10000 h 10000"/>
                <a:gd name="connsiteX7" fmla="*/ 5718 w 10000"/>
                <a:gd name="connsiteY7" fmla="*/ 5387 h 10000"/>
                <a:gd name="connsiteX8" fmla="*/ 7380 w 10000"/>
                <a:gd name="connsiteY8" fmla="*/ 2065 h 10000"/>
                <a:gd name="connsiteX9" fmla="*/ 7380 w 10000"/>
                <a:gd name="connsiteY9" fmla="*/ 2065 h 10000"/>
                <a:gd name="connsiteX10" fmla="*/ 7380 w 10000"/>
                <a:gd name="connsiteY10" fmla="*/ 2065 h 10000"/>
                <a:gd name="connsiteX11" fmla="*/ 6310 w 10000"/>
                <a:gd name="connsiteY11" fmla="*/ 1032 h 10000"/>
                <a:gd name="connsiteX12" fmla="*/ 6310 w 10000"/>
                <a:gd name="connsiteY12" fmla="*/ 1000 h 10000"/>
                <a:gd name="connsiteX13" fmla="*/ 6338 w 10000"/>
                <a:gd name="connsiteY13" fmla="*/ 968 h 10000"/>
                <a:gd name="connsiteX14" fmla="*/ 6395 w 10000"/>
                <a:gd name="connsiteY14" fmla="*/ 968 h 10000"/>
                <a:gd name="connsiteX15" fmla="*/ 6422 w 10000"/>
                <a:gd name="connsiteY15" fmla="*/ 903 h 10000"/>
                <a:gd name="connsiteX16" fmla="*/ 6451 w 10000"/>
                <a:gd name="connsiteY16" fmla="*/ 903 h 10000"/>
                <a:gd name="connsiteX17" fmla="*/ 6536 w 10000"/>
                <a:gd name="connsiteY17" fmla="*/ 903 h 10000"/>
                <a:gd name="connsiteX18" fmla="*/ 6704 w 10000"/>
                <a:gd name="connsiteY18" fmla="*/ 871 h 10000"/>
                <a:gd name="connsiteX0" fmla="*/ 6536 w 10000"/>
                <a:gd name="connsiteY0" fmla="*/ 1042 h 10139"/>
                <a:gd name="connsiteX1" fmla="*/ 10000 w 10000"/>
                <a:gd name="connsiteY1" fmla="*/ 139 h 10139"/>
                <a:gd name="connsiteX2" fmla="*/ 9859 w 10000"/>
                <a:gd name="connsiteY2" fmla="*/ 4429 h 10139"/>
                <a:gd name="connsiteX3" fmla="*/ 9859 w 10000"/>
                <a:gd name="connsiteY3" fmla="*/ 4429 h 10139"/>
                <a:gd name="connsiteX4" fmla="*/ 8789 w 10000"/>
                <a:gd name="connsiteY4" fmla="*/ 3462 h 10139"/>
                <a:gd name="connsiteX5" fmla="*/ 6451 w 10000"/>
                <a:gd name="connsiteY5" fmla="*/ 6623 h 10139"/>
                <a:gd name="connsiteX6" fmla="*/ 0 w 10000"/>
                <a:gd name="connsiteY6" fmla="*/ 10139 h 10139"/>
                <a:gd name="connsiteX7" fmla="*/ 5718 w 10000"/>
                <a:gd name="connsiteY7" fmla="*/ 5526 h 10139"/>
                <a:gd name="connsiteX8" fmla="*/ 7380 w 10000"/>
                <a:gd name="connsiteY8" fmla="*/ 2204 h 10139"/>
                <a:gd name="connsiteX9" fmla="*/ 7380 w 10000"/>
                <a:gd name="connsiteY9" fmla="*/ 2204 h 10139"/>
                <a:gd name="connsiteX10" fmla="*/ 7380 w 10000"/>
                <a:gd name="connsiteY10" fmla="*/ 2204 h 10139"/>
                <a:gd name="connsiteX11" fmla="*/ 6310 w 10000"/>
                <a:gd name="connsiteY11" fmla="*/ 1171 h 10139"/>
                <a:gd name="connsiteX12" fmla="*/ 6310 w 10000"/>
                <a:gd name="connsiteY12" fmla="*/ 1139 h 10139"/>
                <a:gd name="connsiteX13" fmla="*/ 6338 w 10000"/>
                <a:gd name="connsiteY13" fmla="*/ 1107 h 10139"/>
                <a:gd name="connsiteX14" fmla="*/ 6395 w 10000"/>
                <a:gd name="connsiteY14" fmla="*/ 1107 h 10139"/>
                <a:gd name="connsiteX15" fmla="*/ 6422 w 10000"/>
                <a:gd name="connsiteY15" fmla="*/ 1042 h 10139"/>
                <a:gd name="connsiteX16" fmla="*/ 6451 w 10000"/>
                <a:gd name="connsiteY16" fmla="*/ 1042 h 10139"/>
                <a:gd name="connsiteX17" fmla="*/ 6536 w 10000"/>
                <a:gd name="connsiteY17" fmla="*/ 1042 h 10139"/>
                <a:gd name="connsiteX0" fmla="*/ 6451 w 10000"/>
                <a:gd name="connsiteY0" fmla="*/ 903 h 10000"/>
                <a:gd name="connsiteX1" fmla="*/ 10000 w 10000"/>
                <a:gd name="connsiteY1" fmla="*/ 0 h 10000"/>
                <a:gd name="connsiteX2" fmla="*/ 9859 w 10000"/>
                <a:gd name="connsiteY2" fmla="*/ 4290 h 10000"/>
                <a:gd name="connsiteX3" fmla="*/ 9859 w 10000"/>
                <a:gd name="connsiteY3" fmla="*/ 4290 h 10000"/>
                <a:gd name="connsiteX4" fmla="*/ 8789 w 10000"/>
                <a:gd name="connsiteY4" fmla="*/ 3323 h 10000"/>
                <a:gd name="connsiteX5" fmla="*/ 6451 w 10000"/>
                <a:gd name="connsiteY5" fmla="*/ 6484 h 10000"/>
                <a:gd name="connsiteX6" fmla="*/ 0 w 10000"/>
                <a:gd name="connsiteY6" fmla="*/ 10000 h 10000"/>
                <a:gd name="connsiteX7" fmla="*/ 5718 w 10000"/>
                <a:gd name="connsiteY7" fmla="*/ 5387 h 10000"/>
                <a:gd name="connsiteX8" fmla="*/ 7380 w 10000"/>
                <a:gd name="connsiteY8" fmla="*/ 2065 h 10000"/>
                <a:gd name="connsiteX9" fmla="*/ 7380 w 10000"/>
                <a:gd name="connsiteY9" fmla="*/ 2065 h 10000"/>
                <a:gd name="connsiteX10" fmla="*/ 7380 w 10000"/>
                <a:gd name="connsiteY10" fmla="*/ 2065 h 10000"/>
                <a:gd name="connsiteX11" fmla="*/ 6310 w 10000"/>
                <a:gd name="connsiteY11" fmla="*/ 1032 h 10000"/>
                <a:gd name="connsiteX12" fmla="*/ 6310 w 10000"/>
                <a:gd name="connsiteY12" fmla="*/ 1000 h 10000"/>
                <a:gd name="connsiteX13" fmla="*/ 6338 w 10000"/>
                <a:gd name="connsiteY13" fmla="*/ 968 h 10000"/>
                <a:gd name="connsiteX14" fmla="*/ 6395 w 10000"/>
                <a:gd name="connsiteY14" fmla="*/ 968 h 10000"/>
                <a:gd name="connsiteX15" fmla="*/ 6422 w 10000"/>
                <a:gd name="connsiteY15" fmla="*/ 903 h 10000"/>
                <a:gd name="connsiteX16" fmla="*/ 6451 w 10000"/>
                <a:gd name="connsiteY16" fmla="*/ 903 h 10000"/>
                <a:gd name="connsiteX0" fmla="*/ 6422 w 10000"/>
                <a:gd name="connsiteY0" fmla="*/ 903 h 10000"/>
                <a:gd name="connsiteX1" fmla="*/ 10000 w 10000"/>
                <a:gd name="connsiteY1" fmla="*/ 0 h 10000"/>
                <a:gd name="connsiteX2" fmla="*/ 9859 w 10000"/>
                <a:gd name="connsiteY2" fmla="*/ 4290 h 10000"/>
                <a:gd name="connsiteX3" fmla="*/ 9859 w 10000"/>
                <a:gd name="connsiteY3" fmla="*/ 4290 h 10000"/>
                <a:gd name="connsiteX4" fmla="*/ 8789 w 10000"/>
                <a:gd name="connsiteY4" fmla="*/ 3323 h 10000"/>
                <a:gd name="connsiteX5" fmla="*/ 6451 w 10000"/>
                <a:gd name="connsiteY5" fmla="*/ 6484 h 10000"/>
                <a:gd name="connsiteX6" fmla="*/ 0 w 10000"/>
                <a:gd name="connsiteY6" fmla="*/ 10000 h 10000"/>
                <a:gd name="connsiteX7" fmla="*/ 5718 w 10000"/>
                <a:gd name="connsiteY7" fmla="*/ 5387 h 10000"/>
                <a:gd name="connsiteX8" fmla="*/ 7380 w 10000"/>
                <a:gd name="connsiteY8" fmla="*/ 2065 h 10000"/>
                <a:gd name="connsiteX9" fmla="*/ 7380 w 10000"/>
                <a:gd name="connsiteY9" fmla="*/ 2065 h 10000"/>
                <a:gd name="connsiteX10" fmla="*/ 7380 w 10000"/>
                <a:gd name="connsiteY10" fmla="*/ 2065 h 10000"/>
                <a:gd name="connsiteX11" fmla="*/ 6310 w 10000"/>
                <a:gd name="connsiteY11" fmla="*/ 1032 h 10000"/>
                <a:gd name="connsiteX12" fmla="*/ 6310 w 10000"/>
                <a:gd name="connsiteY12" fmla="*/ 1000 h 10000"/>
                <a:gd name="connsiteX13" fmla="*/ 6338 w 10000"/>
                <a:gd name="connsiteY13" fmla="*/ 968 h 10000"/>
                <a:gd name="connsiteX14" fmla="*/ 6395 w 10000"/>
                <a:gd name="connsiteY14" fmla="*/ 968 h 10000"/>
                <a:gd name="connsiteX15" fmla="*/ 6422 w 10000"/>
                <a:gd name="connsiteY15" fmla="*/ 903 h 10000"/>
                <a:gd name="connsiteX0" fmla="*/ 6395 w 10000"/>
                <a:gd name="connsiteY0" fmla="*/ 1099 h 10131"/>
                <a:gd name="connsiteX1" fmla="*/ 10000 w 10000"/>
                <a:gd name="connsiteY1" fmla="*/ 131 h 10131"/>
                <a:gd name="connsiteX2" fmla="*/ 9859 w 10000"/>
                <a:gd name="connsiteY2" fmla="*/ 4421 h 10131"/>
                <a:gd name="connsiteX3" fmla="*/ 9859 w 10000"/>
                <a:gd name="connsiteY3" fmla="*/ 4421 h 10131"/>
                <a:gd name="connsiteX4" fmla="*/ 8789 w 10000"/>
                <a:gd name="connsiteY4" fmla="*/ 3454 h 10131"/>
                <a:gd name="connsiteX5" fmla="*/ 6451 w 10000"/>
                <a:gd name="connsiteY5" fmla="*/ 6615 h 10131"/>
                <a:gd name="connsiteX6" fmla="*/ 0 w 10000"/>
                <a:gd name="connsiteY6" fmla="*/ 10131 h 10131"/>
                <a:gd name="connsiteX7" fmla="*/ 5718 w 10000"/>
                <a:gd name="connsiteY7" fmla="*/ 5518 h 10131"/>
                <a:gd name="connsiteX8" fmla="*/ 7380 w 10000"/>
                <a:gd name="connsiteY8" fmla="*/ 2196 h 10131"/>
                <a:gd name="connsiteX9" fmla="*/ 7380 w 10000"/>
                <a:gd name="connsiteY9" fmla="*/ 2196 h 10131"/>
                <a:gd name="connsiteX10" fmla="*/ 7380 w 10000"/>
                <a:gd name="connsiteY10" fmla="*/ 2196 h 10131"/>
                <a:gd name="connsiteX11" fmla="*/ 6310 w 10000"/>
                <a:gd name="connsiteY11" fmla="*/ 1163 h 10131"/>
                <a:gd name="connsiteX12" fmla="*/ 6310 w 10000"/>
                <a:gd name="connsiteY12" fmla="*/ 1131 h 10131"/>
                <a:gd name="connsiteX13" fmla="*/ 6338 w 10000"/>
                <a:gd name="connsiteY13" fmla="*/ 1099 h 10131"/>
                <a:gd name="connsiteX14" fmla="*/ 6395 w 10000"/>
                <a:gd name="connsiteY14" fmla="*/ 1099 h 10131"/>
                <a:gd name="connsiteX0" fmla="*/ 6338 w 10000"/>
                <a:gd name="connsiteY0" fmla="*/ 968 h 10000"/>
                <a:gd name="connsiteX1" fmla="*/ 10000 w 10000"/>
                <a:gd name="connsiteY1" fmla="*/ 0 h 10000"/>
                <a:gd name="connsiteX2" fmla="*/ 9859 w 10000"/>
                <a:gd name="connsiteY2" fmla="*/ 4290 h 10000"/>
                <a:gd name="connsiteX3" fmla="*/ 9859 w 10000"/>
                <a:gd name="connsiteY3" fmla="*/ 4290 h 10000"/>
                <a:gd name="connsiteX4" fmla="*/ 8789 w 10000"/>
                <a:gd name="connsiteY4" fmla="*/ 3323 h 10000"/>
                <a:gd name="connsiteX5" fmla="*/ 6451 w 10000"/>
                <a:gd name="connsiteY5" fmla="*/ 6484 h 10000"/>
                <a:gd name="connsiteX6" fmla="*/ 0 w 10000"/>
                <a:gd name="connsiteY6" fmla="*/ 10000 h 10000"/>
                <a:gd name="connsiteX7" fmla="*/ 5718 w 10000"/>
                <a:gd name="connsiteY7" fmla="*/ 5387 h 10000"/>
                <a:gd name="connsiteX8" fmla="*/ 7380 w 10000"/>
                <a:gd name="connsiteY8" fmla="*/ 2065 h 10000"/>
                <a:gd name="connsiteX9" fmla="*/ 7380 w 10000"/>
                <a:gd name="connsiteY9" fmla="*/ 2065 h 10000"/>
                <a:gd name="connsiteX10" fmla="*/ 7380 w 10000"/>
                <a:gd name="connsiteY10" fmla="*/ 2065 h 10000"/>
                <a:gd name="connsiteX11" fmla="*/ 6310 w 10000"/>
                <a:gd name="connsiteY11" fmla="*/ 1032 h 10000"/>
                <a:gd name="connsiteX12" fmla="*/ 6310 w 10000"/>
                <a:gd name="connsiteY12" fmla="*/ 1000 h 10000"/>
                <a:gd name="connsiteX13" fmla="*/ 6338 w 10000"/>
                <a:gd name="connsiteY13" fmla="*/ 968 h 10000"/>
                <a:gd name="connsiteX0" fmla="*/ 6310 w 10000"/>
                <a:gd name="connsiteY0" fmla="*/ 1128 h 10128"/>
                <a:gd name="connsiteX1" fmla="*/ 10000 w 10000"/>
                <a:gd name="connsiteY1" fmla="*/ 128 h 10128"/>
                <a:gd name="connsiteX2" fmla="*/ 9859 w 10000"/>
                <a:gd name="connsiteY2" fmla="*/ 4418 h 10128"/>
                <a:gd name="connsiteX3" fmla="*/ 9859 w 10000"/>
                <a:gd name="connsiteY3" fmla="*/ 4418 h 10128"/>
                <a:gd name="connsiteX4" fmla="*/ 8789 w 10000"/>
                <a:gd name="connsiteY4" fmla="*/ 3451 h 10128"/>
                <a:gd name="connsiteX5" fmla="*/ 6451 w 10000"/>
                <a:gd name="connsiteY5" fmla="*/ 6612 h 10128"/>
                <a:gd name="connsiteX6" fmla="*/ 0 w 10000"/>
                <a:gd name="connsiteY6" fmla="*/ 10128 h 10128"/>
                <a:gd name="connsiteX7" fmla="*/ 5718 w 10000"/>
                <a:gd name="connsiteY7" fmla="*/ 5515 h 10128"/>
                <a:gd name="connsiteX8" fmla="*/ 7380 w 10000"/>
                <a:gd name="connsiteY8" fmla="*/ 2193 h 10128"/>
                <a:gd name="connsiteX9" fmla="*/ 7380 w 10000"/>
                <a:gd name="connsiteY9" fmla="*/ 2193 h 10128"/>
                <a:gd name="connsiteX10" fmla="*/ 7380 w 10000"/>
                <a:gd name="connsiteY10" fmla="*/ 2193 h 10128"/>
                <a:gd name="connsiteX11" fmla="*/ 6310 w 10000"/>
                <a:gd name="connsiteY11" fmla="*/ 1160 h 10128"/>
                <a:gd name="connsiteX12" fmla="*/ 6310 w 10000"/>
                <a:gd name="connsiteY12" fmla="*/ 1128 h 10128"/>
                <a:gd name="connsiteX0" fmla="*/ 6310 w 10000"/>
                <a:gd name="connsiteY0" fmla="*/ 1032 h 10000"/>
                <a:gd name="connsiteX1" fmla="*/ 10000 w 10000"/>
                <a:gd name="connsiteY1" fmla="*/ 0 h 10000"/>
                <a:gd name="connsiteX2" fmla="*/ 9859 w 10000"/>
                <a:gd name="connsiteY2" fmla="*/ 4290 h 10000"/>
                <a:gd name="connsiteX3" fmla="*/ 9859 w 10000"/>
                <a:gd name="connsiteY3" fmla="*/ 4290 h 10000"/>
                <a:gd name="connsiteX4" fmla="*/ 8789 w 10000"/>
                <a:gd name="connsiteY4" fmla="*/ 3323 h 10000"/>
                <a:gd name="connsiteX5" fmla="*/ 6451 w 10000"/>
                <a:gd name="connsiteY5" fmla="*/ 6484 h 10000"/>
                <a:gd name="connsiteX6" fmla="*/ 0 w 10000"/>
                <a:gd name="connsiteY6" fmla="*/ 10000 h 10000"/>
                <a:gd name="connsiteX7" fmla="*/ 5718 w 10000"/>
                <a:gd name="connsiteY7" fmla="*/ 5387 h 10000"/>
                <a:gd name="connsiteX8" fmla="*/ 7380 w 10000"/>
                <a:gd name="connsiteY8" fmla="*/ 2065 h 10000"/>
                <a:gd name="connsiteX9" fmla="*/ 7380 w 10000"/>
                <a:gd name="connsiteY9" fmla="*/ 2065 h 10000"/>
                <a:gd name="connsiteX10" fmla="*/ 7380 w 10000"/>
                <a:gd name="connsiteY10" fmla="*/ 2065 h 10000"/>
                <a:gd name="connsiteX11" fmla="*/ 6310 w 10000"/>
                <a:gd name="connsiteY11" fmla="*/ 1032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000" h="10000">
                  <a:moveTo>
                    <a:pt x="6310" y="1032"/>
                  </a:moveTo>
                  <a:lnTo>
                    <a:pt x="10000" y="0"/>
                  </a:lnTo>
                  <a:cubicBezTo>
                    <a:pt x="9995" y="715"/>
                    <a:pt x="9883" y="3575"/>
                    <a:pt x="9859" y="4290"/>
                  </a:cubicBezTo>
                  <a:lnTo>
                    <a:pt x="9859" y="4290"/>
                  </a:lnTo>
                  <a:lnTo>
                    <a:pt x="8789" y="3323"/>
                  </a:lnTo>
                  <a:cubicBezTo>
                    <a:pt x="8322" y="4165"/>
                    <a:pt x="7565" y="5364"/>
                    <a:pt x="6451" y="6484"/>
                  </a:cubicBezTo>
                  <a:cubicBezTo>
                    <a:pt x="4555" y="8013"/>
                    <a:pt x="1861" y="9489"/>
                    <a:pt x="0" y="10000"/>
                  </a:cubicBezTo>
                  <a:cubicBezTo>
                    <a:pt x="2552" y="8660"/>
                    <a:pt x="4458" y="7084"/>
                    <a:pt x="5718" y="5387"/>
                  </a:cubicBezTo>
                  <a:cubicBezTo>
                    <a:pt x="6295" y="4571"/>
                    <a:pt x="7138" y="3172"/>
                    <a:pt x="7380" y="2065"/>
                  </a:cubicBezTo>
                  <a:lnTo>
                    <a:pt x="7380" y="2065"/>
                  </a:lnTo>
                  <a:lnTo>
                    <a:pt x="7380" y="2065"/>
                  </a:lnTo>
                  <a:lnTo>
                    <a:pt x="6310" y="103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</a:endParaRPr>
            </a:p>
          </p:txBody>
        </p:sp>
        <p:sp>
          <p:nvSpPr>
            <p:cNvPr id="68" name="Rectangle 179"/>
            <p:cNvSpPr>
              <a:spLocks noChangeArrowheads="1"/>
            </p:cNvSpPr>
            <p:nvPr/>
          </p:nvSpPr>
          <p:spPr bwMode="auto">
            <a:xfrm>
              <a:off x="684239" y="6740470"/>
              <a:ext cx="327143" cy="1186542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</a:endParaRPr>
            </a:p>
          </p:txBody>
        </p:sp>
        <p:sp>
          <p:nvSpPr>
            <p:cNvPr id="69" name="Rectangle 180"/>
            <p:cNvSpPr>
              <a:spLocks noChangeArrowheads="1"/>
            </p:cNvSpPr>
            <p:nvPr/>
          </p:nvSpPr>
          <p:spPr bwMode="auto">
            <a:xfrm>
              <a:off x="245454" y="7093576"/>
              <a:ext cx="324547" cy="833436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</a:endParaRPr>
            </a:p>
          </p:txBody>
        </p:sp>
        <p:sp>
          <p:nvSpPr>
            <p:cNvPr id="70" name="Rectangle 181"/>
            <p:cNvSpPr>
              <a:spLocks noChangeArrowheads="1"/>
            </p:cNvSpPr>
            <p:nvPr/>
          </p:nvSpPr>
          <p:spPr bwMode="auto">
            <a:xfrm>
              <a:off x="-195929" y="7399948"/>
              <a:ext cx="327143" cy="527064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</a:endParaRPr>
            </a:p>
          </p:txBody>
        </p:sp>
        <p:sp>
          <p:nvSpPr>
            <p:cNvPr id="71" name="Freeform 182"/>
            <p:cNvSpPr>
              <a:spLocks/>
            </p:cNvSpPr>
            <p:nvPr/>
          </p:nvSpPr>
          <p:spPr bwMode="auto">
            <a:xfrm>
              <a:off x="-369887" y="6688824"/>
              <a:ext cx="1489324" cy="1363085"/>
            </a:xfrm>
            <a:custGeom>
              <a:avLst/>
              <a:gdLst>
                <a:gd name="T0" fmla="*/ 19 w 575"/>
                <a:gd name="T1" fmla="*/ 0 h 530"/>
                <a:gd name="T2" fmla="*/ 24 w 575"/>
                <a:gd name="T3" fmla="*/ 0 h 530"/>
                <a:gd name="T4" fmla="*/ 29 w 575"/>
                <a:gd name="T5" fmla="*/ 3 h 530"/>
                <a:gd name="T6" fmla="*/ 33 w 575"/>
                <a:gd name="T7" fmla="*/ 7 h 530"/>
                <a:gd name="T8" fmla="*/ 36 w 575"/>
                <a:gd name="T9" fmla="*/ 12 h 530"/>
                <a:gd name="T10" fmla="*/ 37 w 575"/>
                <a:gd name="T11" fmla="*/ 18 h 530"/>
                <a:gd name="T12" fmla="*/ 37 w 575"/>
                <a:gd name="T13" fmla="*/ 492 h 530"/>
                <a:gd name="T14" fmla="*/ 557 w 575"/>
                <a:gd name="T15" fmla="*/ 492 h 530"/>
                <a:gd name="T16" fmla="*/ 562 w 575"/>
                <a:gd name="T17" fmla="*/ 494 h 530"/>
                <a:gd name="T18" fmla="*/ 567 w 575"/>
                <a:gd name="T19" fmla="*/ 496 h 530"/>
                <a:gd name="T20" fmla="*/ 571 w 575"/>
                <a:gd name="T21" fmla="*/ 500 h 530"/>
                <a:gd name="T22" fmla="*/ 574 w 575"/>
                <a:gd name="T23" fmla="*/ 505 h 530"/>
                <a:gd name="T24" fmla="*/ 575 w 575"/>
                <a:gd name="T25" fmla="*/ 512 h 530"/>
                <a:gd name="T26" fmla="*/ 574 w 575"/>
                <a:gd name="T27" fmla="*/ 517 h 530"/>
                <a:gd name="T28" fmla="*/ 571 w 575"/>
                <a:gd name="T29" fmla="*/ 522 h 530"/>
                <a:gd name="T30" fmla="*/ 567 w 575"/>
                <a:gd name="T31" fmla="*/ 526 h 530"/>
                <a:gd name="T32" fmla="*/ 562 w 575"/>
                <a:gd name="T33" fmla="*/ 529 h 530"/>
                <a:gd name="T34" fmla="*/ 557 w 575"/>
                <a:gd name="T35" fmla="*/ 530 h 530"/>
                <a:gd name="T36" fmla="*/ 19 w 575"/>
                <a:gd name="T37" fmla="*/ 530 h 530"/>
                <a:gd name="T38" fmla="*/ 12 w 575"/>
                <a:gd name="T39" fmla="*/ 529 h 530"/>
                <a:gd name="T40" fmla="*/ 7 w 575"/>
                <a:gd name="T41" fmla="*/ 526 h 530"/>
                <a:gd name="T42" fmla="*/ 3 w 575"/>
                <a:gd name="T43" fmla="*/ 522 h 530"/>
                <a:gd name="T44" fmla="*/ 0 w 575"/>
                <a:gd name="T45" fmla="*/ 517 h 530"/>
                <a:gd name="T46" fmla="*/ 0 w 575"/>
                <a:gd name="T47" fmla="*/ 512 h 530"/>
                <a:gd name="T48" fmla="*/ 0 w 575"/>
                <a:gd name="T49" fmla="*/ 18 h 530"/>
                <a:gd name="T50" fmla="*/ 0 w 575"/>
                <a:gd name="T51" fmla="*/ 12 h 530"/>
                <a:gd name="T52" fmla="*/ 3 w 575"/>
                <a:gd name="T53" fmla="*/ 7 h 530"/>
                <a:gd name="T54" fmla="*/ 7 w 575"/>
                <a:gd name="T55" fmla="*/ 3 h 530"/>
                <a:gd name="T56" fmla="*/ 12 w 575"/>
                <a:gd name="T57" fmla="*/ 0 h 530"/>
                <a:gd name="T58" fmla="*/ 19 w 575"/>
                <a:gd name="T59" fmla="*/ 0 h 530"/>
                <a:gd name="connsiteX0" fmla="*/ 330 w 10000"/>
                <a:gd name="connsiteY0" fmla="*/ 0 h 10000"/>
                <a:gd name="connsiteX1" fmla="*/ 417 w 10000"/>
                <a:gd name="connsiteY1" fmla="*/ 0 h 10000"/>
                <a:gd name="connsiteX2" fmla="*/ 504 w 10000"/>
                <a:gd name="connsiteY2" fmla="*/ 57 h 10000"/>
                <a:gd name="connsiteX3" fmla="*/ 574 w 10000"/>
                <a:gd name="connsiteY3" fmla="*/ 132 h 10000"/>
                <a:gd name="connsiteX4" fmla="*/ 626 w 10000"/>
                <a:gd name="connsiteY4" fmla="*/ 226 h 10000"/>
                <a:gd name="connsiteX5" fmla="*/ 643 w 10000"/>
                <a:gd name="connsiteY5" fmla="*/ 340 h 10000"/>
                <a:gd name="connsiteX6" fmla="*/ 643 w 10000"/>
                <a:gd name="connsiteY6" fmla="*/ 9283 h 10000"/>
                <a:gd name="connsiteX7" fmla="*/ 9687 w 10000"/>
                <a:gd name="connsiteY7" fmla="*/ 9283 h 10000"/>
                <a:gd name="connsiteX8" fmla="*/ 9774 w 10000"/>
                <a:gd name="connsiteY8" fmla="*/ 9321 h 10000"/>
                <a:gd name="connsiteX9" fmla="*/ 9861 w 10000"/>
                <a:gd name="connsiteY9" fmla="*/ 9358 h 10000"/>
                <a:gd name="connsiteX10" fmla="*/ 9930 w 10000"/>
                <a:gd name="connsiteY10" fmla="*/ 9434 h 10000"/>
                <a:gd name="connsiteX11" fmla="*/ 9983 w 10000"/>
                <a:gd name="connsiteY11" fmla="*/ 9528 h 10000"/>
                <a:gd name="connsiteX12" fmla="*/ 10000 w 10000"/>
                <a:gd name="connsiteY12" fmla="*/ 9660 h 10000"/>
                <a:gd name="connsiteX13" fmla="*/ 9983 w 10000"/>
                <a:gd name="connsiteY13" fmla="*/ 9755 h 10000"/>
                <a:gd name="connsiteX14" fmla="*/ 9930 w 10000"/>
                <a:gd name="connsiteY14" fmla="*/ 9849 h 10000"/>
                <a:gd name="connsiteX15" fmla="*/ 9861 w 10000"/>
                <a:gd name="connsiteY15" fmla="*/ 9925 h 10000"/>
                <a:gd name="connsiteX16" fmla="*/ 9774 w 10000"/>
                <a:gd name="connsiteY16" fmla="*/ 9981 h 10000"/>
                <a:gd name="connsiteX17" fmla="*/ 9687 w 10000"/>
                <a:gd name="connsiteY17" fmla="*/ 10000 h 10000"/>
                <a:gd name="connsiteX18" fmla="*/ 330 w 10000"/>
                <a:gd name="connsiteY18" fmla="*/ 10000 h 10000"/>
                <a:gd name="connsiteX19" fmla="*/ 209 w 10000"/>
                <a:gd name="connsiteY19" fmla="*/ 9981 h 10000"/>
                <a:gd name="connsiteX20" fmla="*/ 122 w 10000"/>
                <a:gd name="connsiteY20" fmla="*/ 9925 h 10000"/>
                <a:gd name="connsiteX21" fmla="*/ 52 w 10000"/>
                <a:gd name="connsiteY21" fmla="*/ 9849 h 10000"/>
                <a:gd name="connsiteX22" fmla="*/ 0 w 10000"/>
                <a:gd name="connsiteY22" fmla="*/ 9755 h 10000"/>
                <a:gd name="connsiteX23" fmla="*/ 0 w 10000"/>
                <a:gd name="connsiteY23" fmla="*/ 9660 h 10000"/>
                <a:gd name="connsiteX24" fmla="*/ 0 w 10000"/>
                <a:gd name="connsiteY24" fmla="*/ 340 h 10000"/>
                <a:gd name="connsiteX25" fmla="*/ 52 w 10000"/>
                <a:gd name="connsiteY25" fmla="*/ 132 h 10000"/>
                <a:gd name="connsiteX26" fmla="*/ 122 w 10000"/>
                <a:gd name="connsiteY26" fmla="*/ 57 h 10000"/>
                <a:gd name="connsiteX27" fmla="*/ 209 w 10000"/>
                <a:gd name="connsiteY27" fmla="*/ 0 h 10000"/>
                <a:gd name="connsiteX28" fmla="*/ 330 w 10000"/>
                <a:gd name="connsiteY28" fmla="*/ 0 h 10000"/>
                <a:gd name="connsiteX0" fmla="*/ 330 w 10000"/>
                <a:gd name="connsiteY0" fmla="*/ 438 h 10438"/>
                <a:gd name="connsiteX1" fmla="*/ 417 w 10000"/>
                <a:gd name="connsiteY1" fmla="*/ 438 h 10438"/>
                <a:gd name="connsiteX2" fmla="*/ 504 w 10000"/>
                <a:gd name="connsiteY2" fmla="*/ 495 h 10438"/>
                <a:gd name="connsiteX3" fmla="*/ 574 w 10000"/>
                <a:gd name="connsiteY3" fmla="*/ 570 h 10438"/>
                <a:gd name="connsiteX4" fmla="*/ 626 w 10000"/>
                <a:gd name="connsiteY4" fmla="*/ 664 h 10438"/>
                <a:gd name="connsiteX5" fmla="*/ 643 w 10000"/>
                <a:gd name="connsiteY5" fmla="*/ 778 h 10438"/>
                <a:gd name="connsiteX6" fmla="*/ 643 w 10000"/>
                <a:gd name="connsiteY6" fmla="*/ 9721 h 10438"/>
                <a:gd name="connsiteX7" fmla="*/ 9687 w 10000"/>
                <a:gd name="connsiteY7" fmla="*/ 9721 h 10438"/>
                <a:gd name="connsiteX8" fmla="*/ 9774 w 10000"/>
                <a:gd name="connsiteY8" fmla="*/ 9759 h 10438"/>
                <a:gd name="connsiteX9" fmla="*/ 9861 w 10000"/>
                <a:gd name="connsiteY9" fmla="*/ 9796 h 10438"/>
                <a:gd name="connsiteX10" fmla="*/ 9930 w 10000"/>
                <a:gd name="connsiteY10" fmla="*/ 9872 h 10438"/>
                <a:gd name="connsiteX11" fmla="*/ 9983 w 10000"/>
                <a:gd name="connsiteY11" fmla="*/ 9966 h 10438"/>
                <a:gd name="connsiteX12" fmla="*/ 10000 w 10000"/>
                <a:gd name="connsiteY12" fmla="*/ 10098 h 10438"/>
                <a:gd name="connsiteX13" fmla="*/ 9983 w 10000"/>
                <a:gd name="connsiteY13" fmla="*/ 10193 h 10438"/>
                <a:gd name="connsiteX14" fmla="*/ 9930 w 10000"/>
                <a:gd name="connsiteY14" fmla="*/ 10287 h 10438"/>
                <a:gd name="connsiteX15" fmla="*/ 9861 w 10000"/>
                <a:gd name="connsiteY15" fmla="*/ 10363 h 10438"/>
                <a:gd name="connsiteX16" fmla="*/ 9774 w 10000"/>
                <a:gd name="connsiteY16" fmla="*/ 10419 h 10438"/>
                <a:gd name="connsiteX17" fmla="*/ 9687 w 10000"/>
                <a:gd name="connsiteY17" fmla="*/ 10438 h 10438"/>
                <a:gd name="connsiteX18" fmla="*/ 330 w 10000"/>
                <a:gd name="connsiteY18" fmla="*/ 10438 h 10438"/>
                <a:gd name="connsiteX19" fmla="*/ 209 w 10000"/>
                <a:gd name="connsiteY19" fmla="*/ 10419 h 10438"/>
                <a:gd name="connsiteX20" fmla="*/ 122 w 10000"/>
                <a:gd name="connsiteY20" fmla="*/ 10363 h 10438"/>
                <a:gd name="connsiteX21" fmla="*/ 52 w 10000"/>
                <a:gd name="connsiteY21" fmla="*/ 10287 h 10438"/>
                <a:gd name="connsiteX22" fmla="*/ 0 w 10000"/>
                <a:gd name="connsiteY22" fmla="*/ 10193 h 10438"/>
                <a:gd name="connsiteX23" fmla="*/ 0 w 10000"/>
                <a:gd name="connsiteY23" fmla="*/ 10098 h 10438"/>
                <a:gd name="connsiteX24" fmla="*/ 0 w 10000"/>
                <a:gd name="connsiteY24" fmla="*/ 778 h 10438"/>
                <a:gd name="connsiteX25" fmla="*/ 122 w 10000"/>
                <a:gd name="connsiteY25" fmla="*/ 495 h 10438"/>
                <a:gd name="connsiteX26" fmla="*/ 209 w 10000"/>
                <a:gd name="connsiteY26" fmla="*/ 438 h 10438"/>
                <a:gd name="connsiteX27" fmla="*/ 330 w 10000"/>
                <a:gd name="connsiteY27" fmla="*/ 438 h 10438"/>
                <a:gd name="connsiteX0" fmla="*/ 330 w 10000"/>
                <a:gd name="connsiteY0" fmla="*/ 460 h 10460"/>
                <a:gd name="connsiteX1" fmla="*/ 417 w 10000"/>
                <a:gd name="connsiteY1" fmla="*/ 460 h 10460"/>
                <a:gd name="connsiteX2" fmla="*/ 504 w 10000"/>
                <a:gd name="connsiteY2" fmla="*/ 517 h 10460"/>
                <a:gd name="connsiteX3" fmla="*/ 574 w 10000"/>
                <a:gd name="connsiteY3" fmla="*/ 592 h 10460"/>
                <a:gd name="connsiteX4" fmla="*/ 626 w 10000"/>
                <a:gd name="connsiteY4" fmla="*/ 686 h 10460"/>
                <a:gd name="connsiteX5" fmla="*/ 643 w 10000"/>
                <a:gd name="connsiteY5" fmla="*/ 800 h 10460"/>
                <a:gd name="connsiteX6" fmla="*/ 643 w 10000"/>
                <a:gd name="connsiteY6" fmla="*/ 9743 h 10460"/>
                <a:gd name="connsiteX7" fmla="*/ 9687 w 10000"/>
                <a:gd name="connsiteY7" fmla="*/ 9743 h 10460"/>
                <a:gd name="connsiteX8" fmla="*/ 9774 w 10000"/>
                <a:gd name="connsiteY8" fmla="*/ 9781 h 10460"/>
                <a:gd name="connsiteX9" fmla="*/ 9861 w 10000"/>
                <a:gd name="connsiteY9" fmla="*/ 9818 h 10460"/>
                <a:gd name="connsiteX10" fmla="*/ 9930 w 10000"/>
                <a:gd name="connsiteY10" fmla="*/ 9894 h 10460"/>
                <a:gd name="connsiteX11" fmla="*/ 9983 w 10000"/>
                <a:gd name="connsiteY11" fmla="*/ 9988 h 10460"/>
                <a:gd name="connsiteX12" fmla="*/ 10000 w 10000"/>
                <a:gd name="connsiteY12" fmla="*/ 10120 h 10460"/>
                <a:gd name="connsiteX13" fmla="*/ 9983 w 10000"/>
                <a:gd name="connsiteY13" fmla="*/ 10215 h 10460"/>
                <a:gd name="connsiteX14" fmla="*/ 9930 w 10000"/>
                <a:gd name="connsiteY14" fmla="*/ 10309 h 10460"/>
                <a:gd name="connsiteX15" fmla="*/ 9861 w 10000"/>
                <a:gd name="connsiteY15" fmla="*/ 10385 h 10460"/>
                <a:gd name="connsiteX16" fmla="*/ 9774 w 10000"/>
                <a:gd name="connsiteY16" fmla="*/ 10441 h 10460"/>
                <a:gd name="connsiteX17" fmla="*/ 9687 w 10000"/>
                <a:gd name="connsiteY17" fmla="*/ 10460 h 10460"/>
                <a:gd name="connsiteX18" fmla="*/ 330 w 10000"/>
                <a:gd name="connsiteY18" fmla="*/ 10460 h 10460"/>
                <a:gd name="connsiteX19" fmla="*/ 209 w 10000"/>
                <a:gd name="connsiteY19" fmla="*/ 10441 h 10460"/>
                <a:gd name="connsiteX20" fmla="*/ 122 w 10000"/>
                <a:gd name="connsiteY20" fmla="*/ 10385 h 10460"/>
                <a:gd name="connsiteX21" fmla="*/ 52 w 10000"/>
                <a:gd name="connsiteY21" fmla="*/ 10309 h 10460"/>
                <a:gd name="connsiteX22" fmla="*/ 0 w 10000"/>
                <a:gd name="connsiteY22" fmla="*/ 10215 h 10460"/>
                <a:gd name="connsiteX23" fmla="*/ 0 w 10000"/>
                <a:gd name="connsiteY23" fmla="*/ 10120 h 10460"/>
                <a:gd name="connsiteX24" fmla="*/ 0 w 10000"/>
                <a:gd name="connsiteY24" fmla="*/ 800 h 10460"/>
                <a:gd name="connsiteX25" fmla="*/ 209 w 10000"/>
                <a:gd name="connsiteY25" fmla="*/ 460 h 10460"/>
                <a:gd name="connsiteX26" fmla="*/ 330 w 10000"/>
                <a:gd name="connsiteY26" fmla="*/ 460 h 10460"/>
                <a:gd name="connsiteX0" fmla="*/ 330 w 10000"/>
                <a:gd name="connsiteY0" fmla="*/ 460 h 10460"/>
                <a:gd name="connsiteX1" fmla="*/ 417 w 10000"/>
                <a:gd name="connsiteY1" fmla="*/ 460 h 10460"/>
                <a:gd name="connsiteX2" fmla="*/ 504 w 10000"/>
                <a:gd name="connsiteY2" fmla="*/ 517 h 10460"/>
                <a:gd name="connsiteX3" fmla="*/ 574 w 10000"/>
                <a:gd name="connsiteY3" fmla="*/ 592 h 10460"/>
                <a:gd name="connsiteX4" fmla="*/ 626 w 10000"/>
                <a:gd name="connsiteY4" fmla="*/ 686 h 10460"/>
                <a:gd name="connsiteX5" fmla="*/ 643 w 10000"/>
                <a:gd name="connsiteY5" fmla="*/ 800 h 10460"/>
                <a:gd name="connsiteX6" fmla="*/ 643 w 10000"/>
                <a:gd name="connsiteY6" fmla="*/ 9743 h 10460"/>
                <a:gd name="connsiteX7" fmla="*/ 9687 w 10000"/>
                <a:gd name="connsiteY7" fmla="*/ 9743 h 10460"/>
                <a:gd name="connsiteX8" fmla="*/ 9774 w 10000"/>
                <a:gd name="connsiteY8" fmla="*/ 9781 h 10460"/>
                <a:gd name="connsiteX9" fmla="*/ 9861 w 10000"/>
                <a:gd name="connsiteY9" fmla="*/ 9818 h 10460"/>
                <a:gd name="connsiteX10" fmla="*/ 9930 w 10000"/>
                <a:gd name="connsiteY10" fmla="*/ 9894 h 10460"/>
                <a:gd name="connsiteX11" fmla="*/ 9983 w 10000"/>
                <a:gd name="connsiteY11" fmla="*/ 9988 h 10460"/>
                <a:gd name="connsiteX12" fmla="*/ 10000 w 10000"/>
                <a:gd name="connsiteY12" fmla="*/ 10120 h 10460"/>
                <a:gd name="connsiteX13" fmla="*/ 9983 w 10000"/>
                <a:gd name="connsiteY13" fmla="*/ 10215 h 10460"/>
                <a:gd name="connsiteX14" fmla="*/ 9930 w 10000"/>
                <a:gd name="connsiteY14" fmla="*/ 10309 h 10460"/>
                <a:gd name="connsiteX15" fmla="*/ 9861 w 10000"/>
                <a:gd name="connsiteY15" fmla="*/ 10385 h 10460"/>
                <a:gd name="connsiteX16" fmla="*/ 9774 w 10000"/>
                <a:gd name="connsiteY16" fmla="*/ 10441 h 10460"/>
                <a:gd name="connsiteX17" fmla="*/ 9687 w 10000"/>
                <a:gd name="connsiteY17" fmla="*/ 10460 h 10460"/>
                <a:gd name="connsiteX18" fmla="*/ 330 w 10000"/>
                <a:gd name="connsiteY18" fmla="*/ 10460 h 10460"/>
                <a:gd name="connsiteX19" fmla="*/ 209 w 10000"/>
                <a:gd name="connsiteY19" fmla="*/ 10441 h 10460"/>
                <a:gd name="connsiteX20" fmla="*/ 122 w 10000"/>
                <a:gd name="connsiteY20" fmla="*/ 10385 h 10460"/>
                <a:gd name="connsiteX21" fmla="*/ 52 w 10000"/>
                <a:gd name="connsiteY21" fmla="*/ 10309 h 10460"/>
                <a:gd name="connsiteX22" fmla="*/ 0 w 10000"/>
                <a:gd name="connsiteY22" fmla="*/ 10215 h 10460"/>
                <a:gd name="connsiteX23" fmla="*/ 0 w 10000"/>
                <a:gd name="connsiteY23" fmla="*/ 10120 h 10460"/>
                <a:gd name="connsiteX24" fmla="*/ 0 w 10000"/>
                <a:gd name="connsiteY24" fmla="*/ 800 h 10460"/>
                <a:gd name="connsiteX25" fmla="*/ 330 w 10000"/>
                <a:gd name="connsiteY25" fmla="*/ 460 h 10460"/>
                <a:gd name="connsiteX0" fmla="*/ 0 w 10000"/>
                <a:gd name="connsiteY0" fmla="*/ 802 h 10462"/>
                <a:gd name="connsiteX1" fmla="*/ 417 w 10000"/>
                <a:gd name="connsiteY1" fmla="*/ 462 h 10462"/>
                <a:gd name="connsiteX2" fmla="*/ 504 w 10000"/>
                <a:gd name="connsiteY2" fmla="*/ 519 h 10462"/>
                <a:gd name="connsiteX3" fmla="*/ 574 w 10000"/>
                <a:gd name="connsiteY3" fmla="*/ 594 h 10462"/>
                <a:gd name="connsiteX4" fmla="*/ 626 w 10000"/>
                <a:gd name="connsiteY4" fmla="*/ 688 h 10462"/>
                <a:gd name="connsiteX5" fmla="*/ 643 w 10000"/>
                <a:gd name="connsiteY5" fmla="*/ 802 h 10462"/>
                <a:gd name="connsiteX6" fmla="*/ 643 w 10000"/>
                <a:gd name="connsiteY6" fmla="*/ 9745 h 10462"/>
                <a:gd name="connsiteX7" fmla="*/ 9687 w 10000"/>
                <a:gd name="connsiteY7" fmla="*/ 9745 h 10462"/>
                <a:gd name="connsiteX8" fmla="*/ 9774 w 10000"/>
                <a:gd name="connsiteY8" fmla="*/ 9783 h 10462"/>
                <a:gd name="connsiteX9" fmla="*/ 9861 w 10000"/>
                <a:gd name="connsiteY9" fmla="*/ 9820 h 10462"/>
                <a:gd name="connsiteX10" fmla="*/ 9930 w 10000"/>
                <a:gd name="connsiteY10" fmla="*/ 9896 h 10462"/>
                <a:gd name="connsiteX11" fmla="*/ 9983 w 10000"/>
                <a:gd name="connsiteY11" fmla="*/ 9990 h 10462"/>
                <a:gd name="connsiteX12" fmla="*/ 10000 w 10000"/>
                <a:gd name="connsiteY12" fmla="*/ 10122 h 10462"/>
                <a:gd name="connsiteX13" fmla="*/ 9983 w 10000"/>
                <a:gd name="connsiteY13" fmla="*/ 10217 h 10462"/>
                <a:gd name="connsiteX14" fmla="*/ 9930 w 10000"/>
                <a:gd name="connsiteY14" fmla="*/ 10311 h 10462"/>
                <a:gd name="connsiteX15" fmla="*/ 9861 w 10000"/>
                <a:gd name="connsiteY15" fmla="*/ 10387 h 10462"/>
                <a:gd name="connsiteX16" fmla="*/ 9774 w 10000"/>
                <a:gd name="connsiteY16" fmla="*/ 10443 h 10462"/>
                <a:gd name="connsiteX17" fmla="*/ 9687 w 10000"/>
                <a:gd name="connsiteY17" fmla="*/ 10462 h 10462"/>
                <a:gd name="connsiteX18" fmla="*/ 330 w 10000"/>
                <a:gd name="connsiteY18" fmla="*/ 10462 h 10462"/>
                <a:gd name="connsiteX19" fmla="*/ 209 w 10000"/>
                <a:gd name="connsiteY19" fmla="*/ 10443 h 10462"/>
                <a:gd name="connsiteX20" fmla="*/ 122 w 10000"/>
                <a:gd name="connsiteY20" fmla="*/ 10387 h 10462"/>
                <a:gd name="connsiteX21" fmla="*/ 52 w 10000"/>
                <a:gd name="connsiteY21" fmla="*/ 10311 h 10462"/>
                <a:gd name="connsiteX22" fmla="*/ 0 w 10000"/>
                <a:gd name="connsiteY22" fmla="*/ 10217 h 10462"/>
                <a:gd name="connsiteX23" fmla="*/ 0 w 10000"/>
                <a:gd name="connsiteY23" fmla="*/ 10122 h 10462"/>
                <a:gd name="connsiteX24" fmla="*/ 0 w 10000"/>
                <a:gd name="connsiteY24" fmla="*/ 802 h 10462"/>
                <a:gd name="connsiteX0" fmla="*/ 0 w 10000"/>
                <a:gd name="connsiteY0" fmla="*/ 784 h 10444"/>
                <a:gd name="connsiteX1" fmla="*/ 504 w 10000"/>
                <a:gd name="connsiteY1" fmla="*/ 501 h 10444"/>
                <a:gd name="connsiteX2" fmla="*/ 574 w 10000"/>
                <a:gd name="connsiteY2" fmla="*/ 576 h 10444"/>
                <a:gd name="connsiteX3" fmla="*/ 626 w 10000"/>
                <a:gd name="connsiteY3" fmla="*/ 670 h 10444"/>
                <a:gd name="connsiteX4" fmla="*/ 643 w 10000"/>
                <a:gd name="connsiteY4" fmla="*/ 784 h 10444"/>
                <a:gd name="connsiteX5" fmla="*/ 643 w 10000"/>
                <a:gd name="connsiteY5" fmla="*/ 9727 h 10444"/>
                <a:gd name="connsiteX6" fmla="*/ 9687 w 10000"/>
                <a:gd name="connsiteY6" fmla="*/ 9727 h 10444"/>
                <a:gd name="connsiteX7" fmla="*/ 9774 w 10000"/>
                <a:gd name="connsiteY7" fmla="*/ 9765 h 10444"/>
                <a:gd name="connsiteX8" fmla="*/ 9861 w 10000"/>
                <a:gd name="connsiteY8" fmla="*/ 9802 h 10444"/>
                <a:gd name="connsiteX9" fmla="*/ 9930 w 10000"/>
                <a:gd name="connsiteY9" fmla="*/ 9878 h 10444"/>
                <a:gd name="connsiteX10" fmla="*/ 9983 w 10000"/>
                <a:gd name="connsiteY10" fmla="*/ 9972 h 10444"/>
                <a:gd name="connsiteX11" fmla="*/ 10000 w 10000"/>
                <a:gd name="connsiteY11" fmla="*/ 10104 h 10444"/>
                <a:gd name="connsiteX12" fmla="*/ 9983 w 10000"/>
                <a:gd name="connsiteY12" fmla="*/ 10199 h 10444"/>
                <a:gd name="connsiteX13" fmla="*/ 9930 w 10000"/>
                <a:gd name="connsiteY13" fmla="*/ 10293 h 10444"/>
                <a:gd name="connsiteX14" fmla="*/ 9861 w 10000"/>
                <a:gd name="connsiteY14" fmla="*/ 10369 h 10444"/>
                <a:gd name="connsiteX15" fmla="*/ 9774 w 10000"/>
                <a:gd name="connsiteY15" fmla="*/ 10425 h 10444"/>
                <a:gd name="connsiteX16" fmla="*/ 9687 w 10000"/>
                <a:gd name="connsiteY16" fmla="*/ 10444 h 10444"/>
                <a:gd name="connsiteX17" fmla="*/ 330 w 10000"/>
                <a:gd name="connsiteY17" fmla="*/ 10444 h 10444"/>
                <a:gd name="connsiteX18" fmla="*/ 209 w 10000"/>
                <a:gd name="connsiteY18" fmla="*/ 10425 h 10444"/>
                <a:gd name="connsiteX19" fmla="*/ 122 w 10000"/>
                <a:gd name="connsiteY19" fmla="*/ 10369 h 10444"/>
                <a:gd name="connsiteX20" fmla="*/ 52 w 10000"/>
                <a:gd name="connsiteY20" fmla="*/ 10293 h 10444"/>
                <a:gd name="connsiteX21" fmla="*/ 0 w 10000"/>
                <a:gd name="connsiteY21" fmla="*/ 10199 h 10444"/>
                <a:gd name="connsiteX22" fmla="*/ 0 w 10000"/>
                <a:gd name="connsiteY22" fmla="*/ 10104 h 10444"/>
                <a:gd name="connsiteX23" fmla="*/ 0 w 10000"/>
                <a:gd name="connsiteY23" fmla="*/ 784 h 10444"/>
                <a:gd name="connsiteX0" fmla="*/ 0 w 10000"/>
                <a:gd name="connsiteY0" fmla="*/ 760 h 10420"/>
                <a:gd name="connsiteX1" fmla="*/ 574 w 10000"/>
                <a:gd name="connsiteY1" fmla="*/ 552 h 10420"/>
                <a:gd name="connsiteX2" fmla="*/ 626 w 10000"/>
                <a:gd name="connsiteY2" fmla="*/ 646 h 10420"/>
                <a:gd name="connsiteX3" fmla="*/ 643 w 10000"/>
                <a:gd name="connsiteY3" fmla="*/ 760 h 10420"/>
                <a:gd name="connsiteX4" fmla="*/ 643 w 10000"/>
                <a:gd name="connsiteY4" fmla="*/ 9703 h 10420"/>
                <a:gd name="connsiteX5" fmla="*/ 9687 w 10000"/>
                <a:gd name="connsiteY5" fmla="*/ 9703 h 10420"/>
                <a:gd name="connsiteX6" fmla="*/ 9774 w 10000"/>
                <a:gd name="connsiteY6" fmla="*/ 9741 h 10420"/>
                <a:gd name="connsiteX7" fmla="*/ 9861 w 10000"/>
                <a:gd name="connsiteY7" fmla="*/ 9778 h 10420"/>
                <a:gd name="connsiteX8" fmla="*/ 9930 w 10000"/>
                <a:gd name="connsiteY8" fmla="*/ 9854 h 10420"/>
                <a:gd name="connsiteX9" fmla="*/ 9983 w 10000"/>
                <a:gd name="connsiteY9" fmla="*/ 9948 h 10420"/>
                <a:gd name="connsiteX10" fmla="*/ 10000 w 10000"/>
                <a:gd name="connsiteY10" fmla="*/ 10080 h 10420"/>
                <a:gd name="connsiteX11" fmla="*/ 9983 w 10000"/>
                <a:gd name="connsiteY11" fmla="*/ 10175 h 10420"/>
                <a:gd name="connsiteX12" fmla="*/ 9930 w 10000"/>
                <a:gd name="connsiteY12" fmla="*/ 10269 h 10420"/>
                <a:gd name="connsiteX13" fmla="*/ 9861 w 10000"/>
                <a:gd name="connsiteY13" fmla="*/ 10345 h 10420"/>
                <a:gd name="connsiteX14" fmla="*/ 9774 w 10000"/>
                <a:gd name="connsiteY14" fmla="*/ 10401 h 10420"/>
                <a:gd name="connsiteX15" fmla="*/ 9687 w 10000"/>
                <a:gd name="connsiteY15" fmla="*/ 10420 h 10420"/>
                <a:gd name="connsiteX16" fmla="*/ 330 w 10000"/>
                <a:gd name="connsiteY16" fmla="*/ 10420 h 10420"/>
                <a:gd name="connsiteX17" fmla="*/ 209 w 10000"/>
                <a:gd name="connsiteY17" fmla="*/ 10401 h 10420"/>
                <a:gd name="connsiteX18" fmla="*/ 122 w 10000"/>
                <a:gd name="connsiteY18" fmla="*/ 10345 h 10420"/>
                <a:gd name="connsiteX19" fmla="*/ 52 w 10000"/>
                <a:gd name="connsiteY19" fmla="*/ 10269 h 10420"/>
                <a:gd name="connsiteX20" fmla="*/ 0 w 10000"/>
                <a:gd name="connsiteY20" fmla="*/ 10175 h 10420"/>
                <a:gd name="connsiteX21" fmla="*/ 0 w 10000"/>
                <a:gd name="connsiteY21" fmla="*/ 10080 h 10420"/>
                <a:gd name="connsiteX22" fmla="*/ 0 w 10000"/>
                <a:gd name="connsiteY22" fmla="*/ 760 h 10420"/>
                <a:gd name="connsiteX0" fmla="*/ 0 w 10000"/>
                <a:gd name="connsiteY0" fmla="*/ 730 h 10390"/>
                <a:gd name="connsiteX1" fmla="*/ 626 w 10000"/>
                <a:gd name="connsiteY1" fmla="*/ 616 h 10390"/>
                <a:gd name="connsiteX2" fmla="*/ 643 w 10000"/>
                <a:gd name="connsiteY2" fmla="*/ 730 h 10390"/>
                <a:gd name="connsiteX3" fmla="*/ 643 w 10000"/>
                <a:gd name="connsiteY3" fmla="*/ 9673 h 10390"/>
                <a:gd name="connsiteX4" fmla="*/ 9687 w 10000"/>
                <a:gd name="connsiteY4" fmla="*/ 9673 h 10390"/>
                <a:gd name="connsiteX5" fmla="*/ 9774 w 10000"/>
                <a:gd name="connsiteY5" fmla="*/ 9711 h 10390"/>
                <a:gd name="connsiteX6" fmla="*/ 9861 w 10000"/>
                <a:gd name="connsiteY6" fmla="*/ 9748 h 10390"/>
                <a:gd name="connsiteX7" fmla="*/ 9930 w 10000"/>
                <a:gd name="connsiteY7" fmla="*/ 9824 h 10390"/>
                <a:gd name="connsiteX8" fmla="*/ 9983 w 10000"/>
                <a:gd name="connsiteY8" fmla="*/ 9918 h 10390"/>
                <a:gd name="connsiteX9" fmla="*/ 10000 w 10000"/>
                <a:gd name="connsiteY9" fmla="*/ 10050 h 10390"/>
                <a:gd name="connsiteX10" fmla="*/ 9983 w 10000"/>
                <a:gd name="connsiteY10" fmla="*/ 10145 h 10390"/>
                <a:gd name="connsiteX11" fmla="*/ 9930 w 10000"/>
                <a:gd name="connsiteY11" fmla="*/ 10239 h 10390"/>
                <a:gd name="connsiteX12" fmla="*/ 9861 w 10000"/>
                <a:gd name="connsiteY12" fmla="*/ 10315 h 10390"/>
                <a:gd name="connsiteX13" fmla="*/ 9774 w 10000"/>
                <a:gd name="connsiteY13" fmla="*/ 10371 h 10390"/>
                <a:gd name="connsiteX14" fmla="*/ 9687 w 10000"/>
                <a:gd name="connsiteY14" fmla="*/ 10390 h 10390"/>
                <a:gd name="connsiteX15" fmla="*/ 330 w 10000"/>
                <a:gd name="connsiteY15" fmla="*/ 10390 h 10390"/>
                <a:gd name="connsiteX16" fmla="*/ 209 w 10000"/>
                <a:gd name="connsiteY16" fmla="*/ 10371 h 10390"/>
                <a:gd name="connsiteX17" fmla="*/ 122 w 10000"/>
                <a:gd name="connsiteY17" fmla="*/ 10315 h 10390"/>
                <a:gd name="connsiteX18" fmla="*/ 52 w 10000"/>
                <a:gd name="connsiteY18" fmla="*/ 10239 h 10390"/>
                <a:gd name="connsiteX19" fmla="*/ 0 w 10000"/>
                <a:gd name="connsiteY19" fmla="*/ 10145 h 10390"/>
                <a:gd name="connsiteX20" fmla="*/ 0 w 10000"/>
                <a:gd name="connsiteY20" fmla="*/ 10050 h 10390"/>
                <a:gd name="connsiteX21" fmla="*/ 0 w 10000"/>
                <a:gd name="connsiteY21" fmla="*/ 730 h 10390"/>
                <a:gd name="connsiteX0" fmla="*/ 0 w 10000"/>
                <a:gd name="connsiteY0" fmla="*/ 1141 h 10801"/>
                <a:gd name="connsiteX1" fmla="*/ 643 w 10000"/>
                <a:gd name="connsiteY1" fmla="*/ 1141 h 10801"/>
                <a:gd name="connsiteX2" fmla="*/ 643 w 10000"/>
                <a:gd name="connsiteY2" fmla="*/ 10084 h 10801"/>
                <a:gd name="connsiteX3" fmla="*/ 9687 w 10000"/>
                <a:gd name="connsiteY3" fmla="*/ 10084 h 10801"/>
                <a:gd name="connsiteX4" fmla="*/ 9774 w 10000"/>
                <a:gd name="connsiteY4" fmla="*/ 10122 h 10801"/>
                <a:gd name="connsiteX5" fmla="*/ 9861 w 10000"/>
                <a:gd name="connsiteY5" fmla="*/ 10159 h 10801"/>
                <a:gd name="connsiteX6" fmla="*/ 9930 w 10000"/>
                <a:gd name="connsiteY6" fmla="*/ 10235 h 10801"/>
                <a:gd name="connsiteX7" fmla="*/ 9983 w 10000"/>
                <a:gd name="connsiteY7" fmla="*/ 10329 h 10801"/>
                <a:gd name="connsiteX8" fmla="*/ 10000 w 10000"/>
                <a:gd name="connsiteY8" fmla="*/ 10461 h 10801"/>
                <a:gd name="connsiteX9" fmla="*/ 9983 w 10000"/>
                <a:gd name="connsiteY9" fmla="*/ 10556 h 10801"/>
                <a:gd name="connsiteX10" fmla="*/ 9930 w 10000"/>
                <a:gd name="connsiteY10" fmla="*/ 10650 h 10801"/>
                <a:gd name="connsiteX11" fmla="*/ 9861 w 10000"/>
                <a:gd name="connsiteY11" fmla="*/ 10726 h 10801"/>
                <a:gd name="connsiteX12" fmla="*/ 9774 w 10000"/>
                <a:gd name="connsiteY12" fmla="*/ 10782 h 10801"/>
                <a:gd name="connsiteX13" fmla="*/ 9687 w 10000"/>
                <a:gd name="connsiteY13" fmla="*/ 10801 h 10801"/>
                <a:gd name="connsiteX14" fmla="*/ 330 w 10000"/>
                <a:gd name="connsiteY14" fmla="*/ 10801 h 10801"/>
                <a:gd name="connsiteX15" fmla="*/ 209 w 10000"/>
                <a:gd name="connsiteY15" fmla="*/ 10782 h 10801"/>
                <a:gd name="connsiteX16" fmla="*/ 122 w 10000"/>
                <a:gd name="connsiteY16" fmla="*/ 10726 h 10801"/>
                <a:gd name="connsiteX17" fmla="*/ 52 w 10000"/>
                <a:gd name="connsiteY17" fmla="*/ 10650 h 10801"/>
                <a:gd name="connsiteX18" fmla="*/ 0 w 10000"/>
                <a:gd name="connsiteY18" fmla="*/ 10556 h 10801"/>
                <a:gd name="connsiteX19" fmla="*/ 0 w 10000"/>
                <a:gd name="connsiteY19" fmla="*/ 10461 h 10801"/>
                <a:gd name="connsiteX20" fmla="*/ 0 w 10000"/>
                <a:gd name="connsiteY20" fmla="*/ 1141 h 10801"/>
                <a:gd name="connsiteX0" fmla="*/ 0 w 10000"/>
                <a:gd name="connsiteY0" fmla="*/ 733 h 10393"/>
                <a:gd name="connsiteX1" fmla="*/ 643 w 10000"/>
                <a:gd name="connsiteY1" fmla="*/ 733 h 10393"/>
                <a:gd name="connsiteX2" fmla="*/ 643 w 10000"/>
                <a:gd name="connsiteY2" fmla="*/ 9676 h 10393"/>
                <a:gd name="connsiteX3" fmla="*/ 9687 w 10000"/>
                <a:gd name="connsiteY3" fmla="*/ 9676 h 10393"/>
                <a:gd name="connsiteX4" fmla="*/ 9774 w 10000"/>
                <a:gd name="connsiteY4" fmla="*/ 9714 h 10393"/>
                <a:gd name="connsiteX5" fmla="*/ 9861 w 10000"/>
                <a:gd name="connsiteY5" fmla="*/ 9751 h 10393"/>
                <a:gd name="connsiteX6" fmla="*/ 9930 w 10000"/>
                <a:gd name="connsiteY6" fmla="*/ 9827 h 10393"/>
                <a:gd name="connsiteX7" fmla="*/ 9983 w 10000"/>
                <a:gd name="connsiteY7" fmla="*/ 9921 h 10393"/>
                <a:gd name="connsiteX8" fmla="*/ 10000 w 10000"/>
                <a:gd name="connsiteY8" fmla="*/ 10053 h 10393"/>
                <a:gd name="connsiteX9" fmla="*/ 9983 w 10000"/>
                <a:gd name="connsiteY9" fmla="*/ 10148 h 10393"/>
                <a:gd name="connsiteX10" fmla="*/ 9930 w 10000"/>
                <a:gd name="connsiteY10" fmla="*/ 10242 h 10393"/>
                <a:gd name="connsiteX11" fmla="*/ 9861 w 10000"/>
                <a:gd name="connsiteY11" fmla="*/ 10318 h 10393"/>
                <a:gd name="connsiteX12" fmla="*/ 9774 w 10000"/>
                <a:gd name="connsiteY12" fmla="*/ 10374 h 10393"/>
                <a:gd name="connsiteX13" fmla="*/ 9687 w 10000"/>
                <a:gd name="connsiteY13" fmla="*/ 10393 h 10393"/>
                <a:gd name="connsiteX14" fmla="*/ 330 w 10000"/>
                <a:gd name="connsiteY14" fmla="*/ 10393 h 10393"/>
                <a:gd name="connsiteX15" fmla="*/ 209 w 10000"/>
                <a:gd name="connsiteY15" fmla="*/ 10374 h 10393"/>
                <a:gd name="connsiteX16" fmla="*/ 122 w 10000"/>
                <a:gd name="connsiteY16" fmla="*/ 10318 h 10393"/>
                <a:gd name="connsiteX17" fmla="*/ 52 w 10000"/>
                <a:gd name="connsiteY17" fmla="*/ 10242 h 10393"/>
                <a:gd name="connsiteX18" fmla="*/ 0 w 10000"/>
                <a:gd name="connsiteY18" fmla="*/ 10148 h 10393"/>
                <a:gd name="connsiteX19" fmla="*/ 0 w 10000"/>
                <a:gd name="connsiteY19" fmla="*/ 10053 h 10393"/>
                <a:gd name="connsiteX20" fmla="*/ 0 w 10000"/>
                <a:gd name="connsiteY20" fmla="*/ 733 h 10393"/>
                <a:gd name="connsiteX0" fmla="*/ 0 w 10000"/>
                <a:gd name="connsiteY0" fmla="*/ 214 h 9874"/>
                <a:gd name="connsiteX1" fmla="*/ 643 w 10000"/>
                <a:gd name="connsiteY1" fmla="*/ 214 h 9874"/>
                <a:gd name="connsiteX2" fmla="*/ 643 w 10000"/>
                <a:gd name="connsiteY2" fmla="*/ 9157 h 9874"/>
                <a:gd name="connsiteX3" fmla="*/ 9687 w 10000"/>
                <a:gd name="connsiteY3" fmla="*/ 9157 h 9874"/>
                <a:gd name="connsiteX4" fmla="*/ 9774 w 10000"/>
                <a:gd name="connsiteY4" fmla="*/ 9195 h 9874"/>
                <a:gd name="connsiteX5" fmla="*/ 9861 w 10000"/>
                <a:gd name="connsiteY5" fmla="*/ 9232 h 9874"/>
                <a:gd name="connsiteX6" fmla="*/ 9930 w 10000"/>
                <a:gd name="connsiteY6" fmla="*/ 9308 h 9874"/>
                <a:gd name="connsiteX7" fmla="*/ 9983 w 10000"/>
                <a:gd name="connsiteY7" fmla="*/ 9402 h 9874"/>
                <a:gd name="connsiteX8" fmla="*/ 10000 w 10000"/>
                <a:gd name="connsiteY8" fmla="*/ 9534 h 9874"/>
                <a:gd name="connsiteX9" fmla="*/ 9983 w 10000"/>
                <a:gd name="connsiteY9" fmla="*/ 9629 h 9874"/>
                <a:gd name="connsiteX10" fmla="*/ 9930 w 10000"/>
                <a:gd name="connsiteY10" fmla="*/ 9723 h 9874"/>
                <a:gd name="connsiteX11" fmla="*/ 9861 w 10000"/>
                <a:gd name="connsiteY11" fmla="*/ 9799 h 9874"/>
                <a:gd name="connsiteX12" fmla="*/ 9774 w 10000"/>
                <a:gd name="connsiteY12" fmla="*/ 9855 h 9874"/>
                <a:gd name="connsiteX13" fmla="*/ 9687 w 10000"/>
                <a:gd name="connsiteY13" fmla="*/ 9874 h 9874"/>
                <a:gd name="connsiteX14" fmla="*/ 330 w 10000"/>
                <a:gd name="connsiteY14" fmla="*/ 9874 h 9874"/>
                <a:gd name="connsiteX15" fmla="*/ 209 w 10000"/>
                <a:gd name="connsiteY15" fmla="*/ 9855 h 9874"/>
                <a:gd name="connsiteX16" fmla="*/ 122 w 10000"/>
                <a:gd name="connsiteY16" fmla="*/ 9799 h 9874"/>
                <a:gd name="connsiteX17" fmla="*/ 52 w 10000"/>
                <a:gd name="connsiteY17" fmla="*/ 9723 h 9874"/>
                <a:gd name="connsiteX18" fmla="*/ 0 w 10000"/>
                <a:gd name="connsiteY18" fmla="*/ 9629 h 9874"/>
                <a:gd name="connsiteX19" fmla="*/ 0 w 10000"/>
                <a:gd name="connsiteY19" fmla="*/ 9534 h 9874"/>
                <a:gd name="connsiteX20" fmla="*/ 0 w 10000"/>
                <a:gd name="connsiteY20" fmla="*/ 214 h 9874"/>
                <a:gd name="connsiteX0" fmla="*/ 0 w 10000"/>
                <a:gd name="connsiteY0" fmla="*/ 246 h 10029"/>
                <a:gd name="connsiteX1" fmla="*/ 643 w 10000"/>
                <a:gd name="connsiteY1" fmla="*/ 246 h 10029"/>
                <a:gd name="connsiteX2" fmla="*/ 643 w 10000"/>
                <a:gd name="connsiteY2" fmla="*/ 9303 h 10029"/>
                <a:gd name="connsiteX3" fmla="*/ 9687 w 10000"/>
                <a:gd name="connsiteY3" fmla="*/ 9303 h 10029"/>
                <a:gd name="connsiteX4" fmla="*/ 9774 w 10000"/>
                <a:gd name="connsiteY4" fmla="*/ 9341 h 10029"/>
                <a:gd name="connsiteX5" fmla="*/ 9861 w 10000"/>
                <a:gd name="connsiteY5" fmla="*/ 9379 h 10029"/>
                <a:gd name="connsiteX6" fmla="*/ 9930 w 10000"/>
                <a:gd name="connsiteY6" fmla="*/ 9456 h 10029"/>
                <a:gd name="connsiteX7" fmla="*/ 9983 w 10000"/>
                <a:gd name="connsiteY7" fmla="*/ 9551 h 10029"/>
                <a:gd name="connsiteX8" fmla="*/ 10000 w 10000"/>
                <a:gd name="connsiteY8" fmla="*/ 9685 h 10029"/>
                <a:gd name="connsiteX9" fmla="*/ 9983 w 10000"/>
                <a:gd name="connsiteY9" fmla="*/ 9781 h 10029"/>
                <a:gd name="connsiteX10" fmla="*/ 9930 w 10000"/>
                <a:gd name="connsiteY10" fmla="*/ 9876 h 10029"/>
                <a:gd name="connsiteX11" fmla="*/ 9861 w 10000"/>
                <a:gd name="connsiteY11" fmla="*/ 9953 h 10029"/>
                <a:gd name="connsiteX12" fmla="*/ 9774 w 10000"/>
                <a:gd name="connsiteY12" fmla="*/ 10010 h 10029"/>
                <a:gd name="connsiteX13" fmla="*/ 9687 w 10000"/>
                <a:gd name="connsiteY13" fmla="*/ 10029 h 10029"/>
                <a:gd name="connsiteX14" fmla="*/ 330 w 10000"/>
                <a:gd name="connsiteY14" fmla="*/ 10029 h 10029"/>
                <a:gd name="connsiteX15" fmla="*/ 209 w 10000"/>
                <a:gd name="connsiteY15" fmla="*/ 10010 h 10029"/>
                <a:gd name="connsiteX16" fmla="*/ 122 w 10000"/>
                <a:gd name="connsiteY16" fmla="*/ 9953 h 10029"/>
                <a:gd name="connsiteX17" fmla="*/ 52 w 10000"/>
                <a:gd name="connsiteY17" fmla="*/ 9876 h 10029"/>
                <a:gd name="connsiteX18" fmla="*/ 0 w 10000"/>
                <a:gd name="connsiteY18" fmla="*/ 9781 h 10029"/>
                <a:gd name="connsiteX19" fmla="*/ 0 w 10000"/>
                <a:gd name="connsiteY19" fmla="*/ 9685 h 10029"/>
                <a:gd name="connsiteX20" fmla="*/ 0 w 10000"/>
                <a:gd name="connsiteY20" fmla="*/ 246 h 10029"/>
                <a:gd name="connsiteX0" fmla="*/ 0 w 10000"/>
                <a:gd name="connsiteY0" fmla="*/ 246 h 10440"/>
                <a:gd name="connsiteX1" fmla="*/ 643 w 10000"/>
                <a:gd name="connsiteY1" fmla="*/ 246 h 10440"/>
                <a:gd name="connsiteX2" fmla="*/ 643 w 10000"/>
                <a:gd name="connsiteY2" fmla="*/ 9303 h 10440"/>
                <a:gd name="connsiteX3" fmla="*/ 9687 w 10000"/>
                <a:gd name="connsiteY3" fmla="*/ 9303 h 10440"/>
                <a:gd name="connsiteX4" fmla="*/ 9774 w 10000"/>
                <a:gd name="connsiteY4" fmla="*/ 9341 h 10440"/>
                <a:gd name="connsiteX5" fmla="*/ 9861 w 10000"/>
                <a:gd name="connsiteY5" fmla="*/ 9379 h 10440"/>
                <a:gd name="connsiteX6" fmla="*/ 9930 w 10000"/>
                <a:gd name="connsiteY6" fmla="*/ 9456 h 10440"/>
                <a:gd name="connsiteX7" fmla="*/ 9983 w 10000"/>
                <a:gd name="connsiteY7" fmla="*/ 9551 h 10440"/>
                <a:gd name="connsiteX8" fmla="*/ 10000 w 10000"/>
                <a:gd name="connsiteY8" fmla="*/ 9685 h 10440"/>
                <a:gd name="connsiteX9" fmla="*/ 9983 w 10000"/>
                <a:gd name="connsiteY9" fmla="*/ 9781 h 10440"/>
                <a:gd name="connsiteX10" fmla="*/ 9930 w 10000"/>
                <a:gd name="connsiteY10" fmla="*/ 9876 h 10440"/>
                <a:gd name="connsiteX11" fmla="*/ 9861 w 10000"/>
                <a:gd name="connsiteY11" fmla="*/ 9953 h 10440"/>
                <a:gd name="connsiteX12" fmla="*/ 9774 w 10000"/>
                <a:gd name="connsiteY12" fmla="*/ 10010 h 10440"/>
                <a:gd name="connsiteX13" fmla="*/ 9687 w 10000"/>
                <a:gd name="connsiteY13" fmla="*/ 10029 h 10440"/>
                <a:gd name="connsiteX14" fmla="*/ 330 w 10000"/>
                <a:gd name="connsiteY14" fmla="*/ 10029 h 10440"/>
                <a:gd name="connsiteX15" fmla="*/ 209 w 10000"/>
                <a:gd name="connsiteY15" fmla="*/ 10010 h 10440"/>
                <a:gd name="connsiteX16" fmla="*/ 122 w 10000"/>
                <a:gd name="connsiteY16" fmla="*/ 9953 h 10440"/>
                <a:gd name="connsiteX17" fmla="*/ 52 w 10000"/>
                <a:gd name="connsiteY17" fmla="*/ 9876 h 10440"/>
                <a:gd name="connsiteX18" fmla="*/ 0 w 10000"/>
                <a:gd name="connsiteY18" fmla="*/ 9685 h 10440"/>
                <a:gd name="connsiteX19" fmla="*/ 0 w 10000"/>
                <a:gd name="connsiteY19" fmla="*/ 246 h 10440"/>
                <a:gd name="connsiteX0" fmla="*/ 0 w 10000"/>
                <a:gd name="connsiteY0" fmla="*/ 246 h 10466"/>
                <a:gd name="connsiteX1" fmla="*/ 643 w 10000"/>
                <a:gd name="connsiteY1" fmla="*/ 246 h 10466"/>
                <a:gd name="connsiteX2" fmla="*/ 643 w 10000"/>
                <a:gd name="connsiteY2" fmla="*/ 9303 h 10466"/>
                <a:gd name="connsiteX3" fmla="*/ 9687 w 10000"/>
                <a:gd name="connsiteY3" fmla="*/ 9303 h 10466"/>
                <a:gd name="connsiteX4" fmla="*/ 9774 w 10000"/>
                <a:gd name="connsiteY4" fmla="*/ 9341 h 10466"/>
                <a:gd name="connsiteX5" fmla="*/ 9861 w 10000"/>
                <a:gd name="connsiteY5" fmla="*/ 9379 h 10466"/>
                <a:gd name="connsiteX6" fmla="*/ 9930 w 10000"/>
                <a:gd name="connsiteY6" fmla="*/ 9456 h 10466"/>
                <a:gd name="connsiteX7" fmla="*/ 9983 w 10000"/>
                <a:gd name="connsiteY7" fmla="*/ 9551 h 10466"/>
                <a:gd name="connsiteX8" fmla="*/ 10000 w 10000"/>
                <a:gd name="connsiteY8" fmla="*/ 9685 h 10466"/>
                <a:gd name="connsiteX9" fmla="*/ 9983 w 10000"/>
                <a:gd name="connsiteY9" fmla="*/ 9781 h 10466"/>
                <a:gd name="connsiteX10" fmla="*/ 9930 w 10000"/>
                <a:gd name="connsiteY10" fmla="*/ 9876 h 10466"/>
                <a:gd name="connsiteX11" fmla="*/ 9861 w 10000"/>
                <a:gd name="connsiteY11" fmla="*/ 9953 h 10466"/>
                <a:gd name="connsiteX12" fmla="*/ 9774 w 10000"/>
                <a:gd name="connsiteY12" fmla="*/ 10010 h 10466"/>
                <a:gd name="connsiteX13" fmla="*/ 9687 w 10000"/>
                <a:gd name="connsiteY13" fmla="*/ 10029 h 10466"/>
                <a:gd name="connsiteX14" fmla="*/ 330 w 10000"/>
                <a:gd name="connsiteY14" fmla="*/ 10029 h 10466"/>
                <a:gd name="connsiteX15" fmla="*/ 209 w 10000"/>
                <a:gd name="connsiteY15" fmla="*/ 10010 h 10466"/>
                <a:gd name="connsiteX16" fmla="*/ 122 w 10000"/>
                <a:gd name="connsiteY16" fmla="*/ 9953 h 10466"/>
                <a:gd name="connsiteX17" fmla="*/ 0 w 10000"/>
                <a:gd name="connsiteY17" fmla="*/ 9685 h 10466"/>
                <a:gd name="connsiteX18" fmla="*/ 0 w 10000"/>
                <a:gd name="connsiteY18" fmla="*/ 246 h 10466"/>
                <a:gd name="connsiteX0" fmla="*/ 0 w 10000"/>
                <a:gd name="connsiteY0" fmla="*/ 246 h 10029"/>
                <a:gd name="connsiteX1" fmla="*/ 643 w 10000"/>
                <a:gd name="connsiteY1" fmla="*/ 246 h 10029"/>
                <a:gd name="connsiteX2" fmla="*/ 643 w 10000"/>
                <a:gd name="connsiteY2" fmla="*/ 9303 h 10029"/>
                <a:gd name="connsiteX3" fmla="*/ 9687 w 10000"/>
                <a:gd name="connsiteY3" fmla="*/ 9303 h 10029"/>
                <a:gd name="connsiteX4" fmla="*/ 9774 w 10000"/>
                <a:gd name="connsiteY4" fmla="*/ 9341 h 10029"/>
                <a:gd name="connsiteX5" fmla="*/ 9861 w 10000"/>
                <a:gd name="connsiteY5" fmla="*/ 9379 h 10029"/>
                <a:gd name="connsiteX6" fmla="*/ 9930 w 10000"/>
                <a:gd name="connsiteY6" fmla="*/ 9456 h 10029"/>
                <a:gd name="connsiteX7" fmla="*/ 9983 w 10000"/>
                <a:gd name="connsiteY7" fmla="*/ 9551 h 10029"/>
                <a:gd name="connsiteX8" fmla="*/ 10000 w 10000"/>
                <a:gd name="connsiteY8" fmla="*/ 9685 h 10029"/>
                <a:gd name="connsiteX9" fmla="*/ 9983 w 10000"/>
                <a:gd name="connsiteY9" fmla="*/ 9781 h 10029"/>
                <a:gd name="connsiteX10" fmla="*/ 9930 w 10000"/>
                <a:gd name="connsiteY10" fmla="*/ 9876 h 10029"/>
                <a:gd name="connsiteX11" fmla="*/ 9861 w 10000"/>
                <a:gd name="connsiteY11" fmla="*/ 9953 h 10029"/>
                <a:gd name="connsiteX12" fmla="*/ 9774 w 10000"/>
                <a:gd name="connsiteY12" fmla="*/ 10010 h 10029"/>
                <a:gd name="connsiteX13" fmla="*/ 9687 w 10000"/>
                <a:gd name="connsiteY13" fmla="*/ 10029 h 10029"/>
                <a:gd name="connsiteX14" fmla="*/ 330 w 10000"/>
                <a:gd name="connsiteY14" fmla="*/ 10029 h 10029"/>
                <a:gd name="connsiteX15" fmla="*/ 209 w 10000"/>
                <a:gd name="connsiteY15" fmla="*/ 10010 h 10029"/>
                <a:gd name="connsiteX16" fmla="*/ 0 w 10000"/>
                <a:gd name="connsiteY16" fmla="*/ 9685 h 10029"/>
                <a:gd name="connsiteX17" fmla="*/ 0 w 10000"/>
                <a:gd name="connsiteY17" fmla="*/ 246 h 10029"/>
                <a:gd name="connsiteX0" fmla="*/ 0 w 10000"/>
                <a:gd name="connsiteY0" fmla="*/ 246 h 10029"/>
                <a:gd name="connsiteX1" fmla="*/ 643 w 10000"/>
                <a:gd name="connsiteY1" fmla="*/ 246 h 10029"/>
                <a:gd name="connsiteX2" fmla="*/ 643 w 10000"/>
                <a:gd name="connsiteY2" fmla="*/ 9303 h 10029"/>
                <a:gd name="connsiteX3" fmla="*/ 9687 w 10000"/>
                <a:gd name="connsiteY3" fmla="*/ 9303 h 10029"/>
                <a:gd name="connsiteX4" fmla="*/ 9774 w 10000"/>
                <a:gd name="connsiteY4" fmla="*/ 9341 h 10029"/>
                <a:gd name="connsiteX5" fmla="*/ 9861 w 10000"/>
                <a:gd name="connsiteY5" fmla="*/ 9379 h 10029"/>
                <a:gd name="connsiteX6" fmla="*/ 9930 w 10000"/>
                <a:gd name="connsiteY6" fmla="*/ 9456 h 10029"/>
                <a:gd name="connsiteX7" fmla="*/ 9983 w 10000"/>
                <a:gd name="connsiteY7" fmla="*/ 9551 h 10029"/>
                <a:gd name="connsiteX8" fmla="*/ 10000 w 10000"/>
                <a:gd name="connsiteY8" fmla="*/ 9685 h 10029"/>
                <a:gd name="connsiteX9" fmla="*/ 9983 w 10000"/>
                <a:gd name="connsiteY9" fmla="*/ 9781 h 10029"/>
                <a:gd name="connsiteX10" fmla="*/ 9930 w 10000"/>
                <a:gd name="connsiteY10" fmla="*/ 9876 h 10029"/>
                <a:gd name="connsiteX11" fmla="*/ 9861 w 10000"/>
                <a:gd name="connsiteY11" fmla="*/ 9953 h 10029"/>
                <a:gd name="connsiteX12" fmla="*/ 9774 w 10000"/>
                <a:gd name="connsiteY12" fmla="*/ 10010 h 10029"/>
                <a:gd name="connsiteX13" fmla="*/ 9687 w 10000"/>
                <a:gd name="connsiteY13" fmla="*/ 10029 h 10029"/>
                <a:gd name="connsiteX14" fmla="*/ 330 w 10000"/>
                <a:gd name="connsiteY14" fmla="*/ 10029 h 10029"/>
                <a:gd name="connsiteX15" fmla="*/ 0 w 10000"/>
                <a:gd name="connsiteY15" fmla="*/ 9685 h 10029"/>
                <a:gd name="connsiteX16" fmla="*/ 0 w 10000"/>
                <a:gd name="connsiteY16" fmla="*/ 246 h 10029"/>
                <a:gd name="connsiteX0" fmla="*/ 0 w 10000"/>
                <a:gd name="connsiteY0" fmla="*/ 246 h 10029"/>
                <a:gd name="connsiteX1" fmla="*/ 643 w 10000"/>
                <a:gd name="connsiteY1" fmla="*/ 246 h 10029"/>
                <a:gd name="connsiteX2" fmla="*/ 643 w 10000"/>
                <a:gd name="connsiteY2" fmla="*/ 9303 h 10029"/>
                <a:gd name="connsiteX3" fmla="*/ 9687 w 10000"/>
                <a:gd name="connsiteY3" fmla="*/ 9303 h 10029"/>
                <a:gd name="connsiteX4" fmla="*/ 9774 w 10000"/>
                <a:gd name="connsiteY4" fmla="*/ 9341 h 10029"/>
                <a:gd name="connsiteX5" fmla="*/ 9861 w 10000"/>
                <a:gd name="connsiteY5" fmla="*/ 9379 h 10029"/>
                <a:gd name="connsiteX6" fmla="*/ 9930 w 10000"/>
                <a:gd name="connsiteY6" fmla="*/ 9456 h 10029"/>
                <a:gd name="connsiteX7" fmla="*/ 9983 w 10000"/>
                <a:gd name="connsiteY7" fmla="*/ 9551 h 10029"/>
                <a:gd name="connsiteX8" fmla="*/ 10000 w 10000"/>
                <a:gd name="connsiteY8" fmla="*/ 9685 h 10029"/>
                <a:gd name="connsiteX9" fmla="*/ 9983 w 10000"/>
                <a:gd name="connsiteY9" fmla="*/ 9781 h 10029"/>
                <a:gd name="connsiteX10" fmla="*/ 9930 w 10000"/>
                <a:gd name="connsiteY10" fmla="*/ 9876 h 10029"/>
                <a:gd name="connsiteX11" fmla="*/ 9861 w 10000"/>
                <a:gd name="connsiteY11" fmla="*/ 9953 h 10029"/>
                <a:gd name="connsiteX12" fmla="*/ 9774 w 10000"/>
                <a:gd name="connsiteY12" fmla="*/ 10010 h 10029"/>
                <a:gd name="connsiteX13" fmla="*/ 9687 w 10000"/>
                <a:gd name="connsiteY13" fmla="*/ 10029 h 10029"/>
                <a:gd name="connsiteX14" fmla="*/ 330 w 10000"/>
                <a:gd name="connsiteY14" fmla="*/ 10029 h 10029"/>
                <a:gd name="connsiteX15" fmla="*/ 0 w 10000"/>
                <a:gd name="connsiteY15" fmla="*/ 9685 h 10029"/>
                <a:gd name="connsiteX16" fmla="*/ 0 w 10000"/>
                <a:gd name="connsiteY16" fmla="*/ 246 h 10029"/>
                <a:gd name="connsiteX0" fmla="*/ 0 w 10000"/>
                <a:gd name="connsiteY0" fmla="*/ 246 h 10029"/>
                <a:gd name="connsiteX1" fmla="*/ 643 w 10000"/>
                <a:gd name="connsiteY1" fmla="*/ 246 h 10029"/>
                <a:gd name="connsiteX2" fmla="*/ 643 w 10000"/>
                <a:gd name="connsiteY2" fmla="*/ 9303 h 10029"/>
                <a:gd name="connsiteX3" fmla="*/ 9687 w 10000"/>
                <a:gd name="connsiteY3" fmla="*/ 9303 h 10029"/>
                <a:gd name="connsiteX4" fmla="*/ 9774 w 10000"/>
                <a:gd name="connsiteY4" fmla="*/ 9341 h 10029"/>
                <a:gd name="connsiteX5" fmla="*/ 9861 w 10000"/>
                <a:gd name="connsiteY5" fmla="*/ 9379 h 10029"/>
                <a:gd name="connsiteX6" fmla="*/ 9930 w 10000"/>
                <a:gd name="connsiteY6" fmla="*/ 9456 h 10029"/>
                <a:gd name="connsiteX7" fmla="*/ 9983 w 10000"/>
                <a:gd name="connsiteY7" fmla="*/ 9551 h 10029"/>
                <a:gd name="connsiteX8" fmla="*/ 10000 w 10000"/>
                <a:gd name="connsiteY8" fmla="*/ 9685 h 10029"/>
                <a:gd name="connsiteX9" fmla="*/ 9983 w 10000"/>
                <a:gd name="connsiteY9" fmla="*/ 9781 h 10029"/>
                <a:gd name="connsiteX10" fmla="*/ 9930 w 10000"/>
                <a:gd name="connsiteY10" fmla="*/ 9876 h 10029"/>
                <a:gd name="connsiteX11" fmla="*/ 9861 w 10000"/>
                <a:gd name="connsiteY11" fmla="*/ 9953 h 10029"/>
                <a:gd name="connsiteX12" fmla="*/ 9774 w 10000"/>
                <a:gd name="connsiteY12" fmla="*/ 10010 h 10029"/>
                <a:gd name="connsiteX13" fmla="*/ 9687 w 10000"/>
                <a:gd name="connsiteY13" fmla="*/ 10029 h 10029"/>
                <a:gd name="connsiteX14" fmla="*/ 330 w 10000"/>
                <a:gd name="connsiteY14" fmla="*/ 10029 h 10029"/>
                <a:gd name="connsiteX15" fmla="*/ 0 w 10000"/>
                <a:gd name="connsiteY15" fmla="*/ 9685 h 10029"/>
                <a:gd name="connsiteX16" fmla="*/ 0 w 10000"/>
                <a:gd name="connsiteY16" fmla="*/ 246 h 10029"/>
                <a:gd name="connsiteX0" fmla="*/ 0 w 10408"/>
                <a:gd name="connsiteY0" fmla="*/ 246 h 10029"/>
                <a:gd name="connsiteX1" fmla="*/ 643 w 10408"/>
                <a:gd name="connsiteY1" fmla="*/ 246 h 10029"/>
                <a:gd name="connsiteX2" fmla="*/ 643 w 10408"/>
                <a:gd name="connsiteY2" fmla="*/ 9303 h 10029"/>
                <a:gd name="connsiteX3" fmla="*/ 9687 w 10408"/>
                <a:gd name="connsiteY3" fmla="*/ 9303 h 10029"/>
                <a:gd name="connsiteX4" fmla="*/ 9861 w 10408"/>
                <a:gd name="connsiteY4" fmla="*/ 9379 h 10029"/>
                <a:gd name="connsiteX5" fmla="*/ 9930 w 10408"/>
                <a:gd name="connsiteY5" fmla="*/ 9456 h 10029"/>
                <a:gd name="connsiteX6" fmla="*/ 9983 w 10408"/>
                <a:gd name="connsiteY6" fmla="*/ 9551 h 10029"/>
                <a:gd name="connsiteX7" fmla="*/ 10000 w 10408"/>
                <a:gd name="connsiteY7" fmla="*/ 9685 h 10029"/>
                <a:gd name="connsiteX8" fmla="*/ 9983 w 10408"/>
                <a:gd name="connsiteY8" fmla="*/ 9781 h 10029"/>
                <a:gd name="connsiteX9" fmla="*/ 9930 w 10408"/>
                <a:gd name="connsiteY9" fmla="*/ 9876 h 10029"/>
                <a:gd name="connsiteX10" fmla="*/ 9861 w 10408"/>
                <a:gd name="connsiteY10" fmla="*/ 9953 h 10029"/>
                <a:gd name="connsiteX11" fmla="*/ 9774 w 10408"/>
                <a:gd name="connsiteY11" fmla="*/ 10010 h 10029"/>
                <a:gd name="connsiteX12" fmla="*/ 9687 w 10408"/>
                <a:gd name="connsiteY12" fmla="*/ 10029 h 10029"/>
                <a:gd name="connsiteX13" fmla="*/ 330 w 10408"/>
                <a:gd name="connsiteY13" fmla="*/ 10029 h 10029"/>
                <a:gd name="connsiteX14" fmla="*/ 0 w 10408"/>
                <a:gd name="connsiteY14" fmla="*/ 9685 h 10029"/>
                <a:gd name="connsiteX15" fmla="*/ 0 w 10408"/>
                <a:gd name="connsiteY15" fmla="*/ 246 h 10029"/>
                <a:gd name="connsiteX0" fmla="*/ 0 w 10431"/>
                <a:gd name="connsiteY0" fmla="*/ 246 h 10029"/>
                <a:gd name="connsiteX1" fmla="*/ 643 w 10431"/>
                <a:gd name="connsiteY1" fmla="*/ 246 h 10029"/>
                <a:gd name="connsiteX2" fmla="*/ 643 w 10431"/>
                <a:gd name="connsiteY2" fmla="*/ 9303 h 10029"/>
                <a:gd name="connsiteX3" fmla="*/ 9687 w 10431"/>
                <a:gd name="connsiteY3" fmla="*/ 9303 h 10029"/>
                <a:gd name="connsiteX4" fmla="*/ 9930 w 10431"/>
                <a:gd name="connsiteY4" fmla="*/ 9456 h 10029"/>
                <a:gd name="connsiteX5" fmla="*/ 9983 w 10431"/>
                <a:gd name="connsiteY5" fmla="*/ 9551 h 10029"/>
                <a:gd name="connsiteX6" fmla="*/ 10000 w 10431"/>
                <a:gd name="connsiteY6" fmla="*/ 9685 h 10029"/>
                <a:gd name="connsiteX7" fmla="*/ 9983 w 10431"/>
                <a:gd name="connsiteY7" fmla="*/ 9781 h 10029"/>
                <a:gd name="connsiteX8" fmla="*/ 9930 w 10431"/>
                <a:gd name="connsiteY8" fmla="*/ 9876 h 10029"/>
                <a:gd name="connsiteX9" fmla="*/ 9861 w 10431"/>
                <a:gd name="connsiteY9" fmla="*/ 9953 h 10029"/>
                <a:gd name="connsiteX10" fmla="*/ 9774 w 10431"/>
                <a:gd name="connsiteY10" fmla="*/ 10010 h 10029"/>
                <a:gd name="connsiteX11" fmla="*/ 9687 w 10431"/>
                <a:gd name="connsiteY11" fmla="*/ 10029 h 10029"/>
                <a:gd name="connsiteX12" fmla="*/ 330 w 10431"/>
                <a:gd name="connsiteY12" fmla="*/ 10029 h 10029"/>
                <a:gd name="connsiteX13" fmla="*/ 0 w 10431"/>
                <a:gd name="connsiteY13" fmla="*/ 9685 h 10029"/>
                <a:gd name="connsiteX14" fmla="*/ 0 w 10431"/>
                <a:gd name="connsiteY14" fmla="*/ 246 h 10029"/>
                <a:gd name="connsiteX0" fmla="*/ 0 w 10451"/>
                <a:gd name="connsiteY0" fmla="*/ 246 h 10029"/>
                <a:gd name="connsiteX1" fmla="*/ 643 w 10451"/>
                <a:gd name="connsiteY1" fmla="*/ 246 h 10029"/>
                <a:gd name="connsiteX2" fmla="*/ 643 w 10451"/>
                <a:gd name="connsiteY2" fmla="*/ 9303 h 10029"/>
                <a:gd name="connsiteX3" fmla="*/ 9687 w 10451"/>
                <a:gd name="connsiteY3" fmla="*/ 9303 h 10029"/>
                <a:gd name="connsiteX4" fmla="*/ 9983 w 10451"/>
                <a:gd name="connsiteY4" fmla="*/ 9551 h 10029"/>
                <a:gd name="connsiteX5" fmla="*/ 10000 w 10451"/>
                <a:gd name="connsiteY5" fmla="*/ 9685 h 10029"/>
                <a:gd name="connsiteX6" fmla="*/ 9983 w 10451"/>
                <a:gd name="connsiteY6" fmla="*/ 9781 h 10029"/>
                <a:gd name="connsiteX7" fmla="*/ 9930 w 10451"/>
                <a:gd name="connsiteY7" fmla="*/ 9876 h 10029"/>
                <a:gd name="connsiteX8" fmla="*/ 9861 w 10451"/>
                <a:gd name="connsiteY8" fmla="*/ 9953 h 10029"/>
                <a:gd name="connsiteX9" fmla="*/ 9774 w 10451"/>
                <a:gd name="connsiteY9" fmla="*/ 10010 h 10029"/>
                <a:gd name="connsiteX10" fmla="*/ 9687 w 10451"/>
                <a:gd name="connsiteY10" fmla="*/ 10029 h 10029"/>
                <a:gd name="connsiteX11" fmla="*/ 330 w 10451"/>
                <a:gd name="connsiteY11" fmla="*/ 10029 h 10029"/>
                <a:gd name="connsiteX12" fmla="*/ 0 w 10451"/>
                <a:gd name="connsiteY12" fmla="*/ 9685 h 10029"/>
                <a:gd name="connsiteX13" fmla="*/ 0 w 10451"/>
                <a:gd name="connsiteY13" fmla="*/ 246 h 10029"/>
                <a:gd name="connsiteX0" fmla="*/ 0 w 10458"/>
                <a:gd name="connsiteY0" fmla="*/ 246 h 10029"/>
                <a:gd name="connsiteX1" fmla="*/ 643 w 10458"/>
                <a:gd name="connsiteY1" fmla="*/ 246 h 10029"/>
                <a:gd name="connsiteX2" fmla="*/ 643 w 10458"/>
                <a:gd name="connsiteY2" fmla="*/ 9303 h 10029"/>
                <a:gd name="connsiteX3" fmla="*/ 9687 w 10458"/>
                <a:gd name="connsiteY3" fmla="*/ 9303 h 10029"/>
                <a:gd name="connsiteX4" fmla="*/ 10000 w 10458"/>
                <a:gd name="connsiteY4" fmla="*/ 9685 h 10029"/>
                <a:gd name="connsiteX5" fmla="*/ 9983 w 10458"/>
                <a:gd name="connsiteY5" fmla="*/ 9781 h 10029"/>
                <a:gd name="connsiteX6" fmla="*/ 9930 w 10458"/>
                <a:gd name="connsiteY6" fmla="*/ 9876 h 10029"/>
                <a:gd name="connsiteX7" fmla="*/ 9861 w 10458"/>
                <a:gd name="connsiteY7" fmla="*/ 9953 h 10029"/>
                <a:gd name="connsiteX8" fmla="*/ 9774 w 10458"/>
                <a:gd name="connsiteY8" fmla="*/ 10010 h 10029"/>
                <a:gd name="connsiteX9" fmla="*/ 9687 w 10458"/>
                <a:gd name="connsiteY9" fmla="*/ 10029 h 10029"/>
                <a:gd name="connsiteX10" fmla="*/ 330 w 10458"/>
                <a:gd name="connsiteY10" fmla="*/ 10029 h 10029"/>
                <a:gd name="connsiteX11" fmla="*/ 0 w 10458"/>
                <a:gd name="connsiteY11" fmla="*/ 9685 h 10029"/>
                <a:gd name="connsiteX12" fmla="*/ 0 w 10458"/>
                <a:gd name="connsiteY12" fmla="*/ 246 h 10029"/>
                <a:gd name="connsiteX0" fmla="*/ 0 w 10454"/>
                <a:gd name="connsiteY0" fmla="*/ 246 h 10029"/>
                <a:gd name="connsiteX1" fmla="*/ 643 w 10454"/>
                <a:gd name="connsiteY1" fmla="*/ 246 h 10029"/>
                <a:gd name="connsiteX2" fmla="*/ 643 w 10454"/>
                <a:gd name="connsiteY2" fmla="*/ 9303 h 10029"/>
                <a:gd name="connsiteX3" fmla="*/ 9687 w 10454"/>
                <a:gd name="connsiteY3" fmla="*/ 9303 h 10029"/>
                <a:gd name="connsiteX4" fmla="*/ 9983 w 10454"/>
                <a:gd name="connsiteY4" fmla="*/ 9781 h 10029"/>
                <a:gd name="connsiteX5" fmla="*/ 9930 w 10454"/>
                <a:gd name="connsiteY5" fmla="*/ 9876 h 10029"/>
                <a:gd name="connsiteX6" fmla="*/ 9861 w 10454"/>
                <a:gd name="connsiteY6" fmla="*/ 9953 h 10029"/>
                <a:gd name="connsiteX7" fmla="*/ 9774 w 10454"/>
                <a:gd name="connsiteY7" fmla="*/ 10010 h 10029"/>
                <a:gd name="connsiteX8" fmla="*/ 9687 w 10454"/>
                <a:gd name="connsiteY8" fmla="*/ 10029 h 10029"/>
                <a:gd name="connsiteX9" fmla="*/ 330 w 10454"/>
                <a:gd name="connsiteY9" fmla="*/ 10029 h 10029"/>
                <a:gd name="connsiteX10" fmla="*/ 0 w 10454"/>
                <a:gd name="connsiteY10" fmla="*/ 9685 h 10029"/>
                <a:gd name="connsiteX11" fmla="*/ 0 w 10454"/>
                <a:gd name="connsiteY11" fmla="*/ 246 h 10029"/>
                <a:gd name="connsiteX0" fmla="*/ 0 w 10436"/>
                <a:gd name="connsiteY0" fmla="*/ 246 h 10029"/>
                <a:gd name="connsiteX1" fmla="*/ 643 w 10436"/>
                <a:gd name="connsiteY1" fmla="*/ 246 h 10029"/>
                <a:gd name="connsiteX2" fmla="*/ 643 w 10436"/>
                <a:gd name="connsiteY2" fmla="*/ 9303 h 10029"/>
                <a:gd name="connsiteX3" fmla="*/ 9687 w 10436"/>
                <a:gd name="connsiteY3" fmla="*/ 9303 h 10029"/>
                <a:gd name="connsiteX4" fmla="*/ 9930 w 10436"/>
                <a:gd name="connsiteY4" fmla="*/ 9876 h 10029"/>
                <a:gd name="connsiteX5" fmla="*/ 9861 w 10436"/>
                <a:gd name="connsiteY5" fmla="*/ 9953 h 10029"/>
                <a:gd name="connsiteX6" fmla="*/ 9774 w 10436"/>
                <a:gd name="connsiteY6" fmla="*/ 10010 h 10029"/>
                <a:gd name="connsiteX7" fmla="*/ 9687 w 10436"/>
                <a:gd name="connsiteY7" fmla="*/ 10029 h 10029"/>
                <a:gd name="connsiteX8" fmla="*/ 330 w 10436"/>
                <a:gd name="connsiteY8" fmla="*/ 10029 h 10029"/>
                <a:gd name="connsiteX9" fmla="*/ 0 w 10436"/>
                <a:gd name="connsiteY9" fmla="*/ 9685 h 10029"/>
                <a:gd name="connsiteX10" fmla="*/ 0 w 10436"/>
                <a:gd name="connsiteY10" fmla="*/ 246 h 10029"/>
                <a:gd name="connsiteX0" fmla="*/ 0 w 10414"/>
                <a:gd name="connsiteY0" fmla="*/ 246 h 10029"/>
                <a:gd name="connsiteX1" fmla="*/ 643 w 10414"/>
                <a:gd name="connsiteY1" fmla="*/ 246 h 10029"/>
                <a:gd name="connsiteX2" fmla="*/ 643 w 10414"/>
                <a:gd name="connsiteY2" fmla="*/ 9303 h 10029"/>
                <a:gd name="connsiteX3" fmla="*/ 9687 w 10414"/>
                <a:gd name="connsiteY3" fmla="*/ 9303 h 10029"/>
                <a:gd name="connsiteX4" fmla="*/ 9861 w 10414"/>
                <a:gd name="connsiteY4" fmla="*/ 9953 h 10029"/>
                <a:gd name="connsiteX5" fmla="*/ 9774 w 10414"/>
                <a:gd name="connsiteY5" fmla="*/ 10010 h 10029"/>
                <a:gd name="connsiteX6" fmla="*/ 9687 w 10414"/>
                <a:gd name="connsiteY6" fmla="*/ 10029 h 10029"/>
                <a:gd name="connsiteX7" fmla="*/ 330 w 10414"/>
                <a:gd name="connsiteY7" fmla="*/ 10029 h 10029"/>
                <a:gd name="connsiteX8" fmla="*/ 0 w 10414"/>
                <a:gd name="connsiteY8" fmla="*/ 9685 h 10029"/>
                <a:gd name="connsiteX9" fmla="*/ 0 w 10414"/>
                <a:gd name="connsiteY9" fmla="*/ 246 h 10029"/>
                <a:gd name="connsiteX0" fmla="*/ 0 w 10414"/>
                <a:gd name="connsiteY0" fmla="*/ 246 h 10029"/>
                <a:gd name="connsiteX1" fmla="*/ 643 w 10414"/>
                <a:gd name="connsiteY1" fmla="*/ 246 h 10029"/>
                <a:gd name="connsiteX2" fmla="*/ 643 w 10414"/>
                <a:gd name="connsiteY2" fmla="*/ 9303 h 10029"/>
                <a:gd name="connsiteX3" fmla="*/ 9687 w 10414"/>
                <a:gd name="connsiteY3" fmla="*/ 9303 h 10029"/>
                <a:gd name="connsiteX4" fmla="*/ 9861 w 10414"/>
                <a:gd name="connsiteY4" fmla="*/ 9953 h 10029"/>
                <a:gd name="connsiteX5" fmla="*/ 9687 w 10414"/>
                <a:gd name="connsiteY5" fmla="*/ 10029 h 10029"/>
                <a:gd name="connsiteX6" fmla="*/ 330 w 10414"/>
                <a:gd name="connsiteY6" fmla="*/ 10029 h 10029"/>
                <a:gd name="connsiteX7" fmla="*/ 0 w 10414"/>
                <a:gd name="connsiteY7" fmla="*/ 9685 h 10029"/>
                <a:gd name="connsiteX8" fmla="*/ 0 w 10414"/>
                <a:gd name="connsiteY8" fmla="*/ 246 h 10029"/>
                <a:gd name="connsiteX0" fmla="*/ 0 w 10836"/>
                <a:gd name="connsiteY0" fmla="*/ 246 h 10029"/>
                <a:gd name="connsiteX1" fmla="*/ 643 w 10836"/>
                <a:gd name="connsiteY1" fmla="*/ 246 h 10029"/>
                <a:gd name="connsiteX2" fmla="*/ 643 w 10836"/>
                <a:gd name="connsiteY2" fmla="*/ 9303 h 10029"/>
                <a:gd name="connsiteX3" fmla="*/ 9687 w 10836"/>
                <a:gd name="connsiteY3" fmla="*/ 9303 h 10029"/>
                <a:gd name="connsiteX4" fmla="*/ 9687 w 10836"/>
                <a:gd name="connsiteY4" fmla="*/ 10029 h 10029"/>
                <a:gd name="connsiteX5" fmla="*/ 330 w 10836"/>
                <a:gd name="connsiteY5" fmla="*/ 10029 h 10029"/>
                <a:gd name="connsiteX6" fmla="*/ 0 w 10836"/>
                <a:gd name="connsiteY6" fmla="*/ 9685 h 10029"/>
                <a:gd name="connsiteX7" fmla="*/ 0 w 10836"/>
                <a:gd name="connsiteY7" fmla="*/ 246 h 10029"/>
                <a:gd name="connsiteX0" fmla="*/ 0 w 10455"/>
                <a:gd name="connsiteY0" fmla="*/ 246 h 10029"/>
                <a:gd name="connsiteX1" fmla="*/ 643 w 10455"/>
                <a:gd name="connsiteY1" fmla="*/ 246 h 10029"/>
                <a:gd name="connsiteX2" fmla="*/ 643 w 10455"/>
                <a:gd name="connsiteY2" fmla="*/ 9303 h 10029"/>
                <a:gd name="connsiteX3" fmla="*/ 9687 w 10455"/>
                <a:gd name="connsiteY3" fmla="*/ 9303 h 10029"/>
                <a:gd name="connsiteX4" fmla="*/ 9687 w 10455"/>
                <a:gd name="connsiteY4" fmla="*/ 10029 h 10029"/>
                <a:gd name="connsiteX5" fmla="*/ 330 w 10455"/>
                <a:gd name="connsiteY5" fmla="*/ 10029 h 10029"/>
                <a:gd name="connsiteX6" fmla="*/ 0 w 10455"/>
                <a:gd name="connsiteY6" fmla="*/ 9685 h 10029"/>
                <a:gd name="connsiteX7" fmla="*/ 0 w 10455"/>
                <a:gd name="connsiteY7" fmla="*/ 246 h 10029"/>
                <a:gd name="connsiteX0" fmla="*/ 0 w 9961"/>
                <a:gd name="connsiteY0" fmla="*/ 246 h 10029"/>
                <a:gd name="connsiteX1" fmla="*/ 643 w 9961"/>
                <a:gd name="connsiteY1" fmla="*/ 246 h 10029"/>
                <a:gd name="connsiteX2" fmla="*/ 643 w 9961"/>
                <a:gd name="connsiteY2" fmla="*/ 9303 h 10029"/>
                <a:gd name="connsiteX3" fmla="*/ 9687 w 9961"/>
                <a:gd name="connsiteY3" fmla="*/ 9303 h 10029"/>
                <a:gd name="connsiteX4" fmla="*/ 9687 w 9961"/>
                <a:gd name="connsiteY4" fmla="*/ 10029 h 10029"/>
                <a:gd name="connsiteX5" fmla="*/ 330 w 9961"/>
                <a:gd name="connsiteY5" fmla="*/ 10029 h 10029"/>
                <a:gd name="connsiteX6" fmla="*/ 0 w 9961"/>
                <a:gd name="connsiteY6" fmla="*/ 9685 h 10029"/>
                <a:gd name="connsiteX7" fmla="*/ 0 w 9961"/>
                <a:gd name="connsiteY7" fmla="*/ 246 h 10029"/>
                <a:gd name="connsiteX0" fmla="*/ 0 w 10026"/>
                <a:gd name="connsiteY0" fmla="*/ 246 h 10001"/>
                <a:gd name="connsiteX1" fmla="*/ 646 w 10026"/>
                <a:gd name="connsiteY1" fmla="*/ 246 h 10001"/>
                <a:gd name="connsiteX2" fmla="*/ 646 w 10026"/>
                <a:gd name="connsiteY2" fmla="*/ 9277 h 10001"/>
                <a:gd name="connsiteX3" fmla="*/ 9725 w 10026"/>
                <a:gd name="connsiteY3" fmla="*/ 9277 h 10001"/>
                <a:gd name="connsiteX4" fmla="*/ 9725 w 10026"/>
                <a:gd name="connsiteY4" fmla="*/ 10001 h 10001"/>
                <a:gd name="connsiteX5" fmla="*/ 331 w 10026"/>
                <a:gd name="connsiteY5" fmla="*/ 10001 h 10001"/>
                <a:gd name="connsiteX6" fmla="*/ 0 w 10026"/>
                <a:gd name="connsiteY6" fmla="*/ 9658 h 10001"/>
                <a:gd name="connsiteX7" fmla="*/ 0 w 10026"/>
                <a:gd name="connsiteY7" fmla="*/ 246 h 10001"/>
                <a:gd name="connsiteX0" fmla="*/ 0 w 10015"/>
                <a:gd name="connsiteY0" fmla="*/ 246 h 10003"/>
                <a:gd name="connsiteX1" fmla="*/ 646 w 10015"/>
                <a:gd name="connsiteY1" fmla="*/ 246 h 10003"/>
                <a:gd name="connsiteX2" fmla="*/ 646 w 10015"/>
                <a:gd name="connsiteY2" fmla="*/ 9277 h 10003"/>
                <a:gd name="connsiteX3" fmla="*/ 9725 w 10015"/>
                <a:gd name="connsiteY3" fmla="*/ 9277 h 10003"/>
                <a:gd name="connsiteX4" fmla="*/ 9725 w 10015"/>
                <a:gd name="connsiteY4" fmla="*/ 10001 h 10003"/>
                <a:gd name="connsiteX5" fmla="*/ 331 w 10015"/>
                <a:gd name="connsiteY5" fmla="*/ 10001 h 10003"/>
                <a:gd name="connsiteX6" fmla="*/ 0 w 10015"/>
                <a:gd name="connsiteY6" fmla="*/ 9658 h 10003"/>
                <a:gd name="connsiteX7" fmla="*/ 0 w 10015"/>
                <a:gd name="connsiteY7" fmla="*/ 246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015" h="10003">
                  <a:moveTo>
                    <a:pt x="0" y="246"/>
                  </a:moveTo>
                  <a:cubicBezTo>
                    <a:pt x="7" y="-128"/>
                    <a:pt x="661" y="-33"/>
                    <a:pt x="646" y="246"/>
                  </a:cubicBezTo>
                  <a:lnTo>
                    <a:pt x="646" y="9277"/>
                  </a:lnTo>
                  <a:lnTo>
                    <a:pt x="9725" y="9277"/>
                  </a:lnTo>
                  <a:cubicBezTo>
                    <a:pt x="10115" y="9273"/>
                    <a:pt x="10110" y="10052"/>
                    <a:pt x="9725" y="10001"/>
                  </a:cubicBezTo>
                  <a:lnTo>
                    <a:pt x="331" y="10001"/>
                  </a:lnTo>
                  <a:cubicBezTo>
                    <a:pt x="200" y="9996"/>
                    <a:pt x="10" y="9929"/>
                    <a:pt x="0" y="9658"/>
                  </a:cubicBezTo>
                  <a:lnTo>
                    <a:pt x="0" y="24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</a:endParaRPr>
            </a:p>
          </p:txBody>
        </p:sp>
        <p:sp>
          <p:nvSpPr>
            <p:cNvPr id="72" name="Freeform 183"/>
            <p:cNvSpPr>
              <a:spLocks/>
            </p:cNvSpPr>
            <p:nvPr/>
          </p:nvSpPr>
          <p:spPr bwMode="auto">
            <a:xfrm>
              <a:off x="-195929" y="7399948"/>
              <a:ext cx="327143" cy="210307"/>
            </a:xfrm>
            <a:custGeom>
              <a:avLst/>
              <a:gdLst>
                <a:gd name="T0" fmla="*/ 0 w 126"/>
                <a:gd name="T1" fmla="*/ 0 h 81"/>
                <a:gd name="T2" fmla="*/ 126 w 126"/>
                <a:gd name="T3" fmla="*/ 0 h 81"/>
                <a:gd name="T4" fmla="*/ 126 w 126"/>
                <a:gd name="T5" fmla="*/ 80 h 81"/>
                <a:gd name="T6" fmla="*/ 81 w 126"/>
                <a:gd name="T7" fmla="*/ 81 h 81"/>
                <a:gd name="T8" fmla="*/ 39 w 126"/>
                <a:gd name="T9" fmla="*/ 80 h 81"/>
                <a:gd name="T10" fmla="*/ 0 w 126"/>
                <a:gd name="T11" fmla="*/ 77 h 81"/>
                <a:gd name="T12" fmla="*/ 0 w 126"/>
                <a:gd name="T13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81">
                  <a:moveTo>
                    <a:pt x="0" y="0"/>
                  </a:moveTo>
                  <a:lnTo>
                    <a:pt x="126" y="0"/>
                  </a:lnTo>
                  <a:lnTo>
                    <a:pt x="126" y="80"/>
                  </a:lnTo>
                  <a:lnTo>
                    <a:pt x="81" y="81"/>
                  </a:lnTo>
                  <a:lnTo>
                    <a:pt x="39" y="80"/>
                  </a:lnTo>
                  <a:lnTo>
                    <a:pt x="0" y="7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</a:endParaRPr>
            </a:p>
          </p:txBody>
        </p:sp>
        <p:sp>
          <p:nvSpPr>
            <p:cNvPr id="73" name="Freeform 184"/>
            <p:cNvSpPr>
              <a:spLocks/>
            </p:cNvSpPr>
            <p:nvPr/>
          </p:nvSpPr>
          <p:spPr bwMode="auto">
            <a:xfrm>
              <a:off x="245454" y="7093576"/>
              <a:ext cx="324547" cy="503696"/>
            </a:xfrm>
            <a:custGeom>
              <a:avLst/>
              <a:gdLst>
                <a:gd name="T0" fmla="*/ 0 w 125"/>
                <a:gd name="T1" fmla="*/ 0 h 194"/>
                <a:gd name="T2" fmla="*/ 125 w 125"/>
                <a:gd name="T3" fmla="*/ 0 h 194"/>
                <a:gd name="T4" fmla="*/ 125 w 125"/>
                <a:gd name="T5" fmla="*/ 172 h 194"/>
                <a:gd name="T6" fmla="*/ 62 w 125"/>
                <a:gd name="T7" fmla="*/ 186 h 194"/>
                <a:gd name="T8" fmla="*/ 0 w 125"/>
                <a:gd name="T9" fmla="*/ 194 h 194"/>
                <a:gd name="T10" fmla="*/ 0 w 125"/>
                <a:gd name="T11" fmla="*/ 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5" h="194">
                  <a:moveTo>
                    <a:pt x="0" y="0"/>
                  </a:moveTo>
                  <a:lnTo>
                    <a:pt x="125" y="0"/>
                  </a:lnTo>
                  <a:lnTo>
                    <a:pt x="125" y="172"/>
                  </a:lnTo>
                  <a:lnTo>
                    <a:pt x="62" y="186"/>
                  </a:lnTo>
                  <a:lnTo>
                    <a:pt x="0" y="19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</a:endParaRPr>
            </a:p>
          </p:txBody>
        </p:sp>
        <p:sp>
          <p:nvSpPr>
            <p:cNvPr id="74" name="Freeform 185"/>
            <p:cNvSpPr>
              <a:spLocks/>
            </p:cNvSpPr>
            <p:nvPr/>
          </p:nvSpPr>
          <p:spPr bwMode="auto">
            <a:xfrm>
              <a:off x="684239" y="6740470"/>
              <a:ext cx="327143" cy="760737"/>
            </a:xfrm>
            <a:custGeom>
              <a:avLst/>
              <a:gdLst>
                <a:gd name="T0" fmla="*/ 0 w 126"/>
                <a:gd name="T1" fmla="*/ 0 h 293"/>
                <a:gd name="T2" fmla="*/ 126 w 126"/>
                <a:gd name="T3" fmla="*/ 0 h 293"/>
                <a:gd name="T4" fmla="*/ 126 w 126"/>
                <a:gd name="T5" fmla="*/ 238 h 293"/>
                <a:gd name="T6" fmla="*/ 63 w 126"/>
                <a:gd name="T7" fmla="*/ 270 h 293"/>
                <a:gd name="T8" fmla="*/ 0 w 126"/>
                <a:gd name="T9" fmla="*/ 293 h 293"/>
                <a:gd name="T10" fmla="*/ 0 w 12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6" h="293">
                  <a:moveTo>
                    <a:pt x="0" y="0"/>
                  </a:moveTo>
                  <a:lnTo>
                    <a:pt x="126" y="0"/>
                  </a:lnTo>
                  <a:lnTo>
                    <a:pt x="126" y="238"/>
                  </a:lnTo>
                  <a:lnTo>
                    <a:pt x="63" y="270"/>
                  </a:lnTo>
                  <a:lnTo>
                    <a:pt x="0" y="29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prstClr val="black"/>
                </a:solidFill>
              </a:endParaRPr>
            </a:p>
          </p:txBody>
        </p:sp>
      </p:grpSp>
      <p:sp>
        <p:nvSpPr>
          <p:cNvPr id="81" name="Rectangle 80"/>
          <p:cNvSpPr/>
          <p:nvPr/>
        </p:nvSpPr>
        <p:spPr>
          <a:xfrm>
            <a:off x="0" y="872330"/>
            <a:ext cx="9144000" cy="30722"/>
          </a:xfrm>
          <a:prstGeom prst="rect">
            <a:avLst/>
          </a:prstGeom>
          <a:solidFill>
            <a:srgbClr val="A7C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Rectangle 81"/>
          <p:cNvSpPr/>
          <p:nvPr/>
        </p:nvSpPr>
        <p:spPr>
          <a:xfrm>
            <a:off x="0" y="6355377"/>
            <a:ext cx="9144000" cy="30722"/>
          </a:xfrm>
          <a:prstGeom prst="rect">
            <a:avLst/>
          </a:prstGeom>
          <a:solidFill>
            <a:srgbClr val="A7C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88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3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404D56"/>
                </a:solidFill>
              </a:rPr>
              <a:t>Step # 1 </a:t>
            </a:r>
            <a:r>
              <a:rPr lang="en-US" b="0" dirty="0">
                <a:solidFill>
                  <a:srgbClr val="404D56"/>
                </a:solidFill>
              </a:rPr>
              <a:t>- Setting the Rental Rate</a:t>
            </a:r>
            <a:endParaRPr lang="en-US" b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B2603-2BC1-444A-A6B0-FF75CA884492}" type="slidenum">
              <a:rPr lang="en-US" smtClean="0"/>
              <a:t>9</a:t>
            </a:fld>
            <a:endParaRPr lang="en-US" dirty="0"/>
          </a:p>
        </p:txBody>
      </p:sp>
      <p:pic>
        <p:nvPicPr>
          <p:cNvPr id="3076" name="Picture 4" descr="https://b1e302faa689a1c985f1-91d5774d2223afbc0b480b8e94dd4c3b.ssl.cf5.rackcdn.com/20152759-residential-12nangu-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" r="476" b="14480"/>
          <a:stretch/>
        </p:blipFill>
        <p:spPr bwMode="auto">
          <a:xfrm>
            <a:off x="0" y="914400"/>
            <a:ext cx="9144000" cy="540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914400"/>
            <a:ext cx="9143999" cy="5409126"/>
          </a:xfrm>
          <a:prstGeom prst="rect">
            <a:avLst/>
          </a:prstGeom>
          <a:solidFill>
            <a:schemeClr val="tx1">
              <a:alpha val="39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4064685" y="1696926"/>
            <a:ext cx="3245476" cy="3245476"/>
            <a:chOff x="2949262" y="1996225"/>
            <a:chExt cx="3245476" cy="3245476"/>
          </a:xfrm>
        </p:grpSpPr>
        <p:grpSp>
          <p:nvGrpSpPr>
            <p:cNvPr id="9" name="Group 8"/>
            <p:cNvGrpSpPr/>
            <p:nvPr/>
          </p:nvGrpSpPr>
          <p:grpSpPr>
            <a:xfrm>
              <a:off x="2949262" y="1996225"/>
              <a:ext cx="3245476" cy="3245476"/>
              <a:chOff x="2949262" y="1996225"/>
              <a:chExt cx="3245476" cy="3245476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2949262" y="1996225"/>
                <a:ext cx="3245476" cy="3245476"/>
              </a:xfrm>
              <a:prstGeom prst="ellipse">
                <a:avLst/>
              </a:prstGeom>
              <a:solidFill>
                <a:schemeClr val="bg1">
                  <a:alpha val="35000"/>
                </a:schemeClr>
              </a:solidFill>
              <a:ln w="12700">
                <a:solidFill>
                  <a:srgbClr val="A7C46E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3116688" y="2163651"/>
                <a:ext cx="2910624" cy="2910624"/>
              </a:xfrm>
              <a:prstGeom prst="ellipse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3284113" y="2331076"/>
                <a:ext cx="2575774" cy="2575774"/>
              </a:xfrm>
              <a:prstGeom prst="ellipse">
                <a:avLst/>
              </a:prstGeom>
              <a:solidFill>
                <a:srgbClr val="A7C46E"/>
              </a:solidFill>
              <a:ln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3498532" y="3047874"/>
              <a:ext cx="2361355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lvl="0" algn="ctr">
                <a:buClr>
                  <a:srgbClr val="7A0000"/>
                </a:buClr>
              </a:pPr>
              <a:r>
                <a:rPr lang="en-US" sz="3000" b="1" dirty="0">
                  <a:solidFill>
                    <a:srgbClr val="37441C"/>
                  </a:solidFill>
                </a:rPr>
                <a:t>Price - Rental Rate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0" y="914453"/>
            <a:ext cx="9143999" cy="32605"/>
          </a:xfrm>
          <a:prstGeom prst="rect">
            <a:avLst/>
          </a:prstGeom>
          <a:solidFill>
            <a:srgbClr val="7ACAE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0" y="6296128"/>
            <a:ext cx="9143999" cy="32605"/>
          </a:xfrm>
          <a:prstGeom prst="rect">
            <a:avLst/>
          </a:prstGeom>
          <a:solidFill>
            <a:srgbClr val="7ACAE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1450059" y="2228045"/>
            <a:ext cx="1449812" cy="751424"/>
            <a:chOff x="6019800" y="1336675"/>
            <a:chExt cx="2820988" cy="1462088"/>
          </a:xfrm>
          <a:solidFill>
            <a:srgbClr val="37441C"/>
          </a:solidFill>
        </p:grpSpPr>
        <p:sp>
          <p:nvSpPr>
            <p:cNvPr id="17" name="Freeform 12"/>
            <p:cNvSpPr>
              <a:spLocks noEditPoints="1"/>
            </p:cNvSpPr>
            <p:nvPr/>
          </p:nvSpPr>
          <p:spPr bwMode="auto">
            <a:xfrm>
              <a:off x="7086600" y="1624013"/>
              <a:ext cx="265113" cy="495300"/>
            </a:xfrm>
            <a:custGeom>
              <a:avLst/>
              <a:gdLst>
                <a:gd name="T0" fmla="*/ 386 w 1445"/>
                <a:gd name="T1" fmla="*/ 1830 h 2697"/>
                <a:gd name="T2" fmla="*/ 0 w 1445"/>
                <a:gd name="T3" fmla="*/ 1830 h 2697"/>
                <a:gd name="T4" fmla="*/ 603 w 1445"/>
                <a:gd name="T5" fmla="*/ 2492 h 2697"/>
                <a:gd name="T6" fmla="*/ 603 w 1445"/>
                <a:gd name="T7" fmla="*/ 2697 h 2697"/>
                <a:gd name="T8" fmla="*/ 843 w 1445"/>
                <a:gd name="T9" fmla="*/ 2697 h 2697"/>
                <a:gd name="T10" fmla="*/ 843 w 1445"/>
                <a:gd name="T11" fmla="*/ 2501 h 2697"/>
                <a:gd name="T12" fmla="*/ 1445 w 1445"/>
                <a:gd name="T13" fmla="*/ 1830 h 2697"/>
                <a:gd name="T14" fmla="*/ 843 w 1445"/>
                <a:gd name="T15" fmla="*/ 1175 h 2697"/>
                <a:gd name="T16" fmla="*/ 843 w 1445"/>
                <a:gd name="T17" fmla="*/ 597 h 2697"/>
                <a:gd name="T18" fmla="*/ 1060 w 1445"/>
                <a:gd name="T19" fmla="*/ 867 h 2697"/>
                <a:gd name="T20" fmla="*/ 1445 w 1445"/>
                <a:gd name="T21" fmla="*/ 867 h 2697"/>
                <a:gd name="T22" fmla="*/ 843 w 1445"/>
                <a:gd name="T23" fmla="*/ 205 h 2697"/>
                <a:gd name="T24" fmla="*/ 843 w 1445"/>
                <a:gd name="T25" fmla="*/ 0 h 2697"/>
                <a:gd name="T26" fmla="*/ 603 w 1445"/>
                <a:gd name="T27" fmla="*/ 0 h 2697"/>
                <a:gd name="T28" fmla="*/ 603 w 1445"/>
                <a:gd name="T29" fmla="*/ 196 h 2697"/>
                <a:gd name="T30" fmla="*/ 0 w 1445"/>
                <a:gd name="T31" fmla="*/ 867 h 2697"/>
                <a:gd name="T32" fmla="*/ 603 w 1445"/>
                <a:gd name="T33" fmla="*/ 1523 h 2697"/>
                <a:gd name="T34" fmla="*/ 603 w 1445"/>
                <a:gd name="T35" fmla="*/ 2101 h 2697"/>
                <a:gd name="T36" fmla="*/ 386 w 1445"/>
                <a:gd name="T37" fmla="*/ 1830 h 2697"/>
                <a:gd name="T38" fmla="*/ 843 w 1445"/>
                <a:gd name="T39" fmla="*/ 1593 h 2697"/>
                <a:gd name="T40" fmla="*/ 1060 w 1445"/>
                <a:gd name="T41" fmla="*/ 1830 h 2697"/>
                <a:gd name="T42" fmla="*/ 843 w 1445"/>
                <a:gd name="T43" fmla="*/ 2113 h 2697"/>
                <a:gd name="T44" fmla="*/ 843 w 1445"/>
                <a:gd name="T45" fmla="*/ 1593 h 2697"/>
                <a:gd name="T46" fmla="*/ 386 w 1445"/>
                <a:gd name="T47" fmla="*/ 867 h 2697"/>
                <a:gd name="T48" fmla="*/ 603 w 1445"/>
                <a:gd name="T49" fmla="*/ 585 h 2697"/>
                <a:gd name="T50" fmla="*/ 603 w 1445"/>
                <a:gd name="T51" fmla="*/ 1106 h 2697"/>
                <a:gd name="T52" fmla="*/ 386 w 1445"/>
                <a:gd name="T53" fmla="*/ 867 h 2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45" h="2697">
                  <a:moveTo>
                    <a:pt x="386" y="1830"/>
                  </a:moveTo>
                  <a:lnTo>
                    <a:pt x="0" y="1830"/>
                  </a:lnTo>
                  <a:cubicBezTo>
                    <a:pt x="0" y="2122"/>
                    <a:pt x="163" y="2430"/>
                    <a:pt x="603" y="2492"/>
                  </a:cubicBezTo>
                  <a:lnTo>
                    <a:pt x="603" y="2697"/>
                  </a:lnTo>
                  <a:lnTo>
                    <a:pt x="843" y="2697"/>
                  </a:lnTo>
                  <a:lnTo>
                    <a:pt x="843" y="2501"/>
                  </a:lnTo>
                  <a:cubicBezTo>
                    <a:pt x="1201" y="2470"/>
                    <a:pt x="1445" y="2203"/>
                    <a:pt x="1445" y="1830"/>
                  </a:cubicBezTo>
                  <a:cubicBezTo>
                    <a:pt x="1445" y="1443"/>
                    <a:pt x="1077" y="1243"/>
                    <a:pt x="843" y="1175"/>
                  </a:cubicBezTo>
                  <a:lnTo>
                    <a:pt x="843" y="597"/>
                  </a:lnTo>
                  <a:cubicBezTo>
                    <a:pt x="1059" y="650"/>
                    <a:pt x="1060" y="808"/>
                    <a:pt x="1060" y="867"/>
                  </a:cubicBezTo>
                  <a:lnTo>
                    <a:pt x="1445" y="867"/>
                  </a:lnTo>
                  <a:cubicBezTo>
                    <a:pt x="1445" y="576"/>
                    <a:pt x="1283" y="268"/>
                    <a:pt x="843" y="205"/>
                  </a:cubicBezTo>
                  <a:lnTo>
                    <a:pt x="843" y="0"/>
                  </a:lnTo>
                  <a:lnTo>
                    <a:pt x="603" y="0"/>
                  </a:lnTo>
                  <a:lnTo>
                    <a:pt x="603" y="196"/>
                  </a:lnTo>
                  <a:cubicBezTo>
                    <a:pt x="245" y="228"/>
                    <a:pt x="0" y="495"/>
                    <a:pt x="0" y="867"/>
                  </a:cubicBezTo>
                  <a:cubicBezTo>
                    <a:pt x="0" y="1254"/>
                    <a:pt x="368" y="1455"/>
                    <a:pt x="603" y="1523"/>
                  </a:cubicBezTo>
                  <a:lnTo>
                    <a:pt x="603" y="2101"/>
                  </a:lnTo>
                  <a:cubicBezTo>
                    <a:pt x="386" y="2047"/>
                    <a:pt x="386" y="1890"/>
                    <a:pt x="386" y="1830"/>
                  </a:cubicBezTo>
                  <a:moveTo>
                    <a:pt x="843" y="1593"/>
                  </a:moveTo>
                  <a:cubicBezTo>
                    <a:pt x="947" y="1636"/>
                    <a:pt x="1060" y="1710"/>
                    <a:pt x="1060" y="1830"/>
                  </a:cubicBezTo>
                  <a:cubicBezTo>
                    <a:pt x="1060" y="1989"/>
                    <a:pt x="982" y="2088"/>
                    <a:pt x="843" y="2113"/>
                  </a:cubicBezTo>
                  <a:lnTo>
                    <a:pt x="843" y="1593"/>
                  </a:lnTo>
                  <a:close/>
                  <a:moveTo>
                    <a:pt x="386" y="867"/>
                  </a:moveTo>
                  <a:cubicBezTo>
                    <a:pt x="386" y="710"/>
                    <a:pt x="464" y="610"/>
                    <a:pt x="603" y="585"/>
                  </a:cubicBezTo>
                  <a:lnTo>
                    <a:pt x="603" y="1106"/>
                  </a:lnTo>
                  <a:cubicBezTo>
                    <a:pt x="499" y="1062"/>
                    <a:pt x="386" y="988"/>
                    <a:pt x="386" y="8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Rectangle 13"/>
            <p:cNvSpPr>
              <a:spLocks noChangeArrowheads="1"/>
            </p:cNvSpPr>
            <p:nvPr/>
          </p:nvSpPr>
          <p:spPr bwMode="auto">
            <a:xfrm>
              <a:off x="6019800" y="1387475"/>
              <a:ext cx="234950" cy="8620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4"/>
            <p:cNvSpPr>
              <a:spLocks/>
            </p:cNvSpPr>
            <p:nvPr/>
          </p:nvSpPr>
          <p:spPr bwMode="auto">
            <a:xfrm>
              <a:off x="7273925" y="1700213"/>
              <a:ext cx="1566863" cy="1098550"/>
            </a:xfrm>
            <a:custGeom>
              <a:avLst/>
              <a:gdLst>
                <a:gd name="T0" fmla="*/ 8330 w 8525"/>
                <a:gd name="T1" fmla="*/ 1135 h 5967"/>
                <a:gd name="T2" fmla="*/ 8330 w 8525"/>
                <a:gd name="T3" fmla="*/ 1135 h 5967"/>
                <a:gd name="T4" fmla="*/ 8305 w 8525"/>
                <a:gd name="T5" fmla="*/ 1121 h 5967"/>
                <a:gd name="T6" fmla="*/ 8256 w 8525"/>
                <a:gd name="T7" fmla="*/ 1097 h 5967"/>
                <a:gd name="T8" fmla="*/ 4049 w 8525"/>
                <a:gd name="T9" fmla="*/ 0 h 5967"/>
                <a:gd name="T10" fmla="*/ 4049 w 8525"/>
                <a:gd name="T11" fmla="*/ 0 h 5967"/>
                <a:gd name="T12" fmla="*/ 3623 w 8525"/>
                <a:gd name="T13" fmla="*/ 426 h 5967"/>
                <a:gd name="T14" fmla="*/ 4049 w 8525"/>
                <a:gd name="T15" fmla="*/ 853 h 5967"/>
                <a:gd name="T16" fmla="*/ 5967 w 8525"/>
                <a:gd name="T17" fmla="*/ 1492 h 5967"/>
                <a:gd name="T18" fmla="*/ 4902 w 8525"/>
                <a:gd name="T19" fmla="*/ 1599 h 5967"/>
                <a:gd name="T20" fmla="*/ 1065 w 8525"/>
                <a:gd name="T21" fmla="*/ 1599 h 5967"/>
                <a:gd name="T22" fmla="*/ 639 w 8525"/>
                <a:gd name="T23" fmla="*/ 2025 h 5967"/>
                <a:gd name="T24" fmla="*/ 1065 w 8525"/>
                <a:gd name="T25" fmla="*/ 2451 h 5967"/>
                <a:gd name="T26" fmla="*/ 4262 w 8525"/>
                <a:gd name="T27" fmla="*/ 2451 h 5967"/>
                <a:gd name="T28" fmla="*/ 4262 w 8525"/>
                <a:gd name="T29" fmla="*/ 2771 h 5967"/>
                <a:gd name="T30" fmla="*/ 426 w 8525"/>
                <a:gd name="T31" fmla="*/ 2771 h 5967"/>
                <a:gd name="T32" fmla="*/ 0 w 8525"/>
                <a:gd name="T33" fmla="*/ 3197 h 5967"/>
                <a:gd name="T34" fmla="*/ 426 w 8525"/>
                <a:gd name="T35" fmla="*/ 3623 h 5967"/>
                <a:gd name="T36" fmla="*/ 4262 w 8525"/>
                <a:gd name="T37" fmla="*/ 3623 h 5967"/>
                <a:gd name="T38" fmla="*/ 4262 w 8525"/>
                <a:gd name="T39" fmla="*/ 3943 h 5967"/>
                <a:gd name="T40" fmla="*/ 1065 w 8525"/>
                <a:gd name="T41" fmla="*/ 3943 h 5967"/>
                <a:gd name="T42" fmla="*/ 639 w 8525"/>
                <a:gd name="T43" fmla="*/ 4369 h 5967"/>
                <a:gd name="T44" fmla="*/ 1065 w 8525"/>
                <a:gd name="T45" fmla="*/ 4795 h 5967"/>
                <a:gd name="T46" fmla="*/ 4262 w 8525"/>
                <a:gd name="T47" fmla="*/ 4795 h 5967"/>
                <a:gd name="T48" fmla="*/ 4262 w 8525"/>
                <a:gd name="T49" fmla="*/ 5115 h 5967"/>
                <a:gd name="T50" fmla="*/ 2131 w 8525"/>
                <a:gd name="T51" fmla="*/ 5115 h 5967"/>
                <a:gd name="T52" fmla="*/ 1705 w 8525"/>
                <a:gd name="T53" fmla="*/ 5541 h 5967"/>
                <a:gd name="T54" fmla="*/ 2131 w 8525"/>
                <a:gd name="T55" fmla="*/ 5967 h 5967"/>
                <a:gd name="T56" fmla="*/ 5048 w 8525"/>
                <a:gd name="T57" fmla="*/ 5967 h 5967"/>
                <a:gd name="T58" fmla="*/ 5048 w 8525"/>
                <a:gd name="T59" fmla="*/ 5964 h 5967"/>
                <a:gd name="T60" fmla="*/ 8327 w 8525"/>
                <a:gd name="T61" fmla="*/ 4835 h 5967"/>
                <a:gd name="T62" fmla="*/ 8327 w 8525"/>
                <a:gd name="T63" fmla="*/ 4834 h 5967"/>
                <a:gd name="T64" fmla="*/ 8525 w 8525"/>
                <a:gd name="T65" fmla="*/ 4475 h 5967"/>
                <a:gd name="T66" fmla="*/ 8525 w 8525"/>
                <a:gd name="T67" fmla="*/ 1492 h 5967"/>
                <a:gd name="T68" fmla="*/ 8330 w 8525"/>
                <a:gd name="T69" fmla="*/ 1135 h 59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25" h="5967">
                  <a:moveTo>
                    <a:pt x="8330" y="1135"/>
                  </a:moveTo>
                  <a:lnTo>
                    <a:pt x="8330" y="1135"/>
                  </a:lnTo>
                  <a:cubicBezTo>
                    <a:pt x="8330" y="1135"/>
                    <a:pt x="8322" y="1130"/>
                    <a:pt x="8305" y="1121"/>
                  </a:cubicBezTo>
                  <a:cubicBezTo>
                    <a:pt x="8289" y="1112"/>
                    <a:pt x="8273" y="1104"/>
                    <a:pt x="8256" y="1097"/>
                  </a:cubicBezTo>
                  <a:cubicBezTo>
                    <a:pt x="7864" y="901"/>
                    <a:pt x="5957" y="0"/>
                    <a:pt x="4049" y="0"/>
                  </a:cubicBezTo>
                  <a:lnTo>
                    <a:pt x="4049" y="0"/>
                  </a:lnTo>
                  <a:cubicBezTo>
                    <a:pt x="3814" y="0"/>
                    <a:pt x="3623" y="191"/>
                    <a:pt x="3623" y="426"/>
                  </a:cubicBezTo>
                  <a:cubicBezTo>
                    <a:pt x="3623" y="662"/>
                    <a:pt x="3814" y="853"/>
                    <a:pt x="4049" y="853"/>
                  </a:cubicBezTo>
                  <a:cubicBezTo>
                    <a:pt x="5115" y="853"/>
                    <a:pt x="5967" y="1492"/>
                    <a:pt x="5967" y="1492"/>
                  </a:cubicBezTo>
                  <a:cubicBezTo>
                    <a:pt x="5651" y="1608"/>
                    <a:pt x="4902" y="1599"/>
                    <a:pt x="4902" y="1599"/>
                  </a:cubicBezTo>
                  <a:lnTo>
                    <a:pt x="1065" y="1599"/>
                  </a:lnTo>
                  <a:cubicBezTo>
                    <a:pt x="830" y="1599"/>
                    <a:pt x="639" y="1790"/>
                    <a:pt x="639" y="2025"/>
                  </a:cubicBezTo>
                  <a:cubicBezTo>
                    <a:pt x="639" y="2260"/>
                    <a:pt x="830" y="2451"/>
                    <a:pt x="1065" y="2451"/>
                  </a:cubicBezTo>
                  <a:lnTo>
                    <a:pt x="4262" y="2451"/>
                  </a:lnTo>
                  <a:lnTo>
                    <a:pt x="4262" y="2771"/>
                  </a:lnTo>
                  <a:lnTo>
                    <a:pt x="426" y="2771"/>
                  </a:lnTo>
                  <a:cubicBezTo>
                    <a:pt x="191" y="2771"/>
                    <a:pt x="0" y="2962"/>
                    <a:pt x="0" y="3197"/>
                  </a:cubicBezTo>
                  <a:cubicBezTo>
                    <a:pt x="0" y="3432"/>
                    <a:pt x="191" y="3623"/>
                    <a:pt x="426" y="3623"/>
                  </a:cubicBezTo>
                  <a:lnTo>
                    <a:pt x="4262" y="3623"/>
                  </a:lnTo>
                  <a:lnTo>
                    <a:pt x="4262" y="3943"/>
                  </a:lnTo>
                  <a:lnTo>
                    <a:pt x="1065" y="3943"/>
                  </a:lnTo>
                  <a:cubicBezTo>
                    <a:pt x="830" y="3943"/>
                    <a:pt x="639" y="4134"/>
                    <a:pt x="639" y="4369"/>
                  </a:cubicBezTo>
                  <a:cubicBezTo>
                    <a:pt x="639" y="4604"/>
                    <a:pt x="830" y="4795"/>
                    <a:pt x="1065" y="4795"/>
                  </a:cubicBezTo>
                  <a:lnTo>
                    <a:pt x="4262" y="4795"/>
                  </a:lnTo>
                  <a:lnTo>
                    <a:pt x="4262" y="5115"/>
                  </a:lnTo>
                  <a:lnTo>
                    <a:pt x="2131" y="5115"/>
                  </a:lnTo>
                  <a:cubicBezTo>
                    <a:pt x="1896" y="5115"/>
                    <a:pt x="1705" y="5306"/>
                    <a:pt x="1705" y="5541"/>
                  </a:cubicBezTo>
                  <a:cubicBezTo>
                    <a:pt x="1705" y="5776"/>
                    <a:pt x="1896" y="5967"/>
                    <a:pt x="2131" y="5967"/>
                  </a:cubicBezTo>
                  <a:lnTo>
                    <a:pt x="5048" y="5967"/>
                  </a:lnTo>
                  <a:lnTo>
                    <a:pt x="5048" y="5964"/>
                  </a:lnTo>
                  <a:cubicBezTo>
                    <a:pt x="6853" y="5933"/>
                    <a:pt x="7533" y="5335"/>
                    <a:pt x="8327" y="4835"/>
                  </a:cubicBezTo>
                  <a:lnTo>
                    <a:pt x="8327" y="4834"/>
                  </a:lnTo>
                  <a:cubicBezTo>
                    <a:pt x="8446" y="4758"/>
                    <a:pt x="8525" y="4626"/>
                    <a:pt x="8525" y="4475"/>
                  </a:cubicBezTo>
                  <a:lnTo>
                    <a:pt x="8525" y="1492"/>
                  </a:lnTo>
                  <a:cubicBezTo>
                    <a:pt x="8525" y="1342"/>
                    <a:pt x="8447" y="1211"/>
                    <a:pt x="8330" y="11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5"/>
            <p:cNvSpPr>
              <a:spLocks/>
            </p:cNvSpPr>
            <p:nvPr/>
          </p:nvSpPr>
          <p:spPr bwMode="auto">
            <a:xfrm>
              <a:off x="6332538" y="1336675"/>
              <a:ext cx="1528763" cy="1012825"/>
            </a:xfrm>
            <a:custGeom>
              <a:avLst/>
              <a:gdLst>
                <a:gd name="T0" fmla="*/ 4689 w 8312"/>
                <a:gd name="T1" fmla="*/ 5174 h 5502"/>
                <a:gd name="T2" fmla="*/ 4980 w 8312"/>
                <a:gd name="T3" fmla="*/ 4534 h 5502"/>
                <a:gd name="T4" fmla="*/ 1492 w 8312"/>
                <a:gd name="T5" fmla="*/ 4534 h 5502"/>
                <a:gd name="T6" fmla="*/ 1492 w 8312"/>
                <a:gd name="T7" fmla="*/ 1338 h 5502"/>
                <a:gd name="T8" fmla="*/ 2221 w 8312"/>
                <a:gd name="T9" fmla="*/ 1338 h 5502"/>
                <a:gd name="T10" fmla="*/ 3101 w 8312"/>
                <a:gd name="T11" fmla="*/ 2248 h 5502"/>
                <a:gd name="T12" fmla="*/ 3410 w 8312"/>
                <a:gd name="T13" fmla="*/ 2380 h 5502"/>
                <a:gd name="T14" fmla="*/ 3414 w 8312"/>
                <a:gd name="T15" fmla="*/ 2380 h 5502"/>
                <a:gd name="T16" fmla="*/ 3841 w 8312"/>
                <a:gd name="T17" fmla="*/ 1954 h 5502"/>
                <a:gd name="T18" fmla="*/ 3788 w 8312"/>
                <a:gd name="T19" fmla="*/ 1749 h 5502"/>
                <a:gd name="T20" fmla="*/ 3618 w 8312"/>
                <a:gd name="T21" fmla="*/ 1338 h 5502"/>
                <a:gd name="T22" fmla="*/ 7886 w 8312"/>
                <a:gd name="T23" fmla="*/ 1338 h 5502"/>
                <a:gd name="T24" fmla="*/ 7886 w 8312"/>
                <a:gd name="T25" fmla="*/ 3149 h 5502"/>
                <a:gd name="T26" fmla="*/ 8312 w 8312"/>
                <a:gd name="T27" fmla="*/ 3149 h 5502"/>
                <a:gd name="T28" fmla="*/ 8312 w 8312"/>
                <a:gd name="T29" fmla="*/ 911 h 5502"/>
                <a:gd name="T30" fmla="*/ 3412 w 8312"/>
                <a:gd name="T31" fmla="*/ 911 h 5502"/>
                <a:gd name="T32" fmla="*/ 2772 w 8312"/>
                <a:gd name="T33" fmla="*/ 94 h 5502"/>
                <a:gd name="T34" fmla="*/ 2330 w 8312"/>
                <a:gd name="T35" fmla="*/ 0 h 5502"/>
                <a:gd name="T36" fmla="*/ 1851 w 8312"/>
                <a:gd name="T37" fmla="*/ 41 h 5502"/>
                <a:gd name="T38" fmla="*/ 0 w 8312"/>
                <a:gd name="T39" fmla="*/ 585 h 5502"/>
                <a:gd name="T40" fmla="*/ 0 w 8312"/>
                <a:gd name="T41" fmla="*/ 4591 h 5502"/>
                <a:gd name="T42" fmla="*/ 2777 w 8312"/>
                <a:gd name="T43" fmla="*/ 5502 h 5502"/>
                <a:gd name="T44" fmla="*/ 4757 w 8312"/>
                <a:gd name="T45" fmla="*/ 5502 h 5502"/>
                <a:gd name="T46" fmla="*/ 4689 w 8312"/>
                <a:gd name="T47" fmla="*/ 5174 h 5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312" h="5502">
                  <a:moveTo>
                    <a:pt x="4689" y="5174"/>
                  </a:moveTo>
                  <a:cubicBezTo>
                    <a:pt x="4689" y="4919"/>
                    <a:pt x="4802" y="4691"/>
                    <a:pt x="4980" y="4534"/>
                  </a:cubicBezTo>
                  <a:lnTo>
                    <a:pt x="1492" y="4534"/>
                  </a:lnTo>
                  <a:lnTo>
                    <a:pt x="1492" y="1338"/>
                  </a:lnTo>
                  <a:lnTo>
                    <a:pt x="2221" y="1338"/>
                  </a:lnTo>
                  <a:cubicBezTo>
                    <a:pt x="2483" y="1604"/>
                    <a:pt x="2803" y="1935"/>
                    <a:pt x="3101" y="2248"/>
                  </a:cubicBezTo>
                  <a:cubicBezTo>
                    <a:pt x="3184" y="2335"/>
                    <a:pt x="3296" y="2380"/>
                    <a:pt x="3410" y="2380"/>
                  </a:cubicBezTo>
                  <a:cubicBezTo>
                    <a:pt x="3411" y="2380"/>
                    <a:pt x="3413" y="2380"/>
                    <a:pt x="3414" y="2380"/>
                  </a:cubicBezTo>
                  <a:cubicBezTo>
                    <a:pt x="3650" y="2380"/>
                    <a:pt x="3841" y="2189"/>
                    <a:pt x="3841" y="1954"/>
                  </a:cubicBezTo>
                  <a:cubicBezTo>
                    <a:pt x="3841" y="1880"/>
                    <a:pt x="3821" y="1810"/>
                    <a:pt x="3788" y="1749"/>
                  </a:cubicBezTo>
                  <a:cubicBezTo>
                    <a:pt x="3745" y="1636"/>
                    <a:pt x="3687" y="1493"/>
                    <a:pt x="3618" y="1338"/>
                  </a:cubicBezTo>
                  <a:lnTo>
                    <a:pt x="7886" y="1338"/>
                  </a:lnTo>
                  <a:lnTo>
                    <a:pt x="7886" y="3149"/>
                  </a:lnTo>
                  <a:lnTo>
                    <a:pt x="8312" y="3149"/>
                  </a:lnTo>
                  <a:lnTo>
                    <a:pt x="8312" y="911"/>
                  </a:lnTo>
                  <a:lnTo>
                    <a:pt x="3412" y="911"/>
                  </a:lnTo>
                  <a:cubicBezTo>
                    <a:pt x="3227" y="561"/>
                    <a:pt x="3004" y="228"/>
                    <a:pt x="2772" y="94"/>
                  </a:cubicBezTo>
                  <a:cubicBezTo>
                    <a:pt x="2660" y="29"/>
                    <a:pt x="2524" y="0"/>
                    <a:pt x="2330" y="0"/>
                  </a:cubicBezTo>
                  <a:cubicBezTo>
                    <a:pt x="2113" y="0"/>
                    <a:pt x="1877" y="37"/>
                    <a:pt x="1851" y="41"/>
                  </a:cubicBezTo>
                  <a:cubicBezTo>
                    <a:pt x="1817" y="47"/>
                    <a:pt x="603" y="350"/>
                    <a:pt x="0" y="585"/>
                  </a:cubicBezTo>
                  <a:lnTo>
                    <a:pt x="0" y="4591"/>
                  </a:lnTo>
                  <a:cubicBezTo>
                    <a:pt x="507" y="4863"/>
                    <a:pt x="1802" y="5502"/>
                    <a:pt x="2777" y="5502"/>
                  </a:cubicBezTo>
                  <a:lnTo>
                    <a:pt x="4757" y="5502"/>
                  </a:lnTo>
                  <a:cubicBezTo>
                    <a:pt x="4714" y="5401"/>
                    <a:pt x="4689" y="5290"/>
                    <a:pt x="4689" y="51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22" name="Picture 21" descr="C:\Users\Ron\AppData\Local\Microsoft\Windows\Temporary Internet Files\Content.Word\iStock_000028903486Large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18" y="1696926"/>
            <a:ext cx="2460625" cy="36473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815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14861</TotalTime>
  <Words>2537</Words>
  <Application>Microsoft Office PowerPoint</Application>
  <PresentationFormat>On-screen Show (4:3)</PresentationFormat>
  <Paragraphs>622</Paragraphs>
  <Slides>54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2" baseType="lpstr">
      <vt:lpstr>ＭＳ Ｐゴシック</vt:lpstr>
      <vt:lpstr>Arial</vt:lpstr>
      <vt:lpstr>Calibri</vt:lpstr>
      <vt:lpstr>Century Gothic</vt:lpstr>
      <vt:lpstr>Times New Roman</vt:lpstr>
      <vt:lpstr>Wingdings</vt:lpstr>
      <vt:lpstr>Office Theme</vt:lpstr>
      <vt:lpstr>Worksheet</vt:lpstr>
      <vt:lpstr>MANAGEMENT ONE’S  PROPERTY MANAGEMENT SERVICES</vt:lpstr>
      <vt:lpstr>Management One’s - Knowledge and Experience</vt:lpstr>
      <vt:lpstr>Organizational Chart</vt:lpstr>
      <vt:lpstr>We Rent Your Property, But Manage Much More</vt:lpstr>
      <vt:lpstr>How Are We Different? We Changing The Culture</vt:lpstr>
      <vt:lpstr>Services Management One Provides </vt:lpstr>
      <vt:lpstr> Our Time-Tested Process To Rent Your Property</vt:lpstr>
      <vt:lpstr>Strategy To Get Top Rent Quickly</vt:lpstr>
      <vt:lpstr>Step # 1 - Setting the Rental Rate</vt:lpstr>
      <vt:lpstr>Step # 1 Strategy To Evaluate And Set Your Rental Rate</vt:lpstr>
      <vt:lpstr>Certified Rental Analysis</vt:lpstr>
      <vt:lpstr>Property Condition Must Match Rental Rate</vt:lpstr>
      <vt:lpstr> Pricing Algorithm To Rent Quickly</vt:lpstr>
      <vt:lpstr>Step # 2 - Setting The Marketing Strategy</vt:lpstr>
      <vt:lpstr>Staging The Property</vt:lpstr>
      <vt:lpstr>Step # 3 - How Your Property Is Marketed To New Residents</vt:lpstr>
      <vt:lpstr>How Renters Found Their Property To Rent</vt:lpstr>
      <vt:lpstr>Marketing Specialist 10,000 Homes Strong</vt:lpstr>
      <vt:lpstr>Agent to Agent</vt:lpstr>
      <vt:lpstr>Company Direct to Current and Prospective Residents</vt:lpstr>
      <vt:lpstr> Search Engines; Google, Facebook, and Yahoo</vt:lpstr>
      <vt:lpstr>How We Rent Your Property Faster with our 24/7 Renters Scheduling System</vt:lpstr>
      <vt:lpstr>Action For Rent Signs</vt:lpstr>
      <vt:lpstr>Keep Your Residents With Sufficient and Qualified Staff</vt:lpstr>
      <vt:lpstr>Managing The Resident</vt:lpstr>
      <vt:lpstr>Timely Customer Service  = Long Term Residencies</vt:lpstr>
      <vt:lpstr>Owners Estimate Of Fees For Services</vt:lpstr>
      <vt:lpstr>Perceived Services Compared To Actual Services</vt:lpstr>
      <vt:lpstr>Fees for Services</vt:lpstr>
      <vt:lpstr>Managing Your Cash Flow</vt:lpstr>
      <vt:lpstr>Your Management Agreement And How Your Management Fee Is Used </vt:lpstr>
      <vt:lpstr>Management One Fees </vt:lpstr>
      <vt:lpstr>Management One Fees </vt:lpstr>
      <vt:lpstr>Management One Fees </vt:lpstr>
      <vt:lpstr>Management One Fees </vt:lpstr>
      <vt:lpstr>Management One Fees </vt:lpstr>
      <vt:lpstr>Actual Fees Management One Receives</vt:lpstr>
      <vt:lpstr>Managing the Maintenance and Vendors</vt:lpstr>
      <vt:lpstr>Property Inspections</vt:lpstr>
      <vt:lpstr>Property Inspections - Between Residents</vt:lpstr>
      <vt:lpstr> Maintenance Repairs - No Mark Up   Pre-set “Maintenance Price List” on 600 Items to reduce days property is vacant</vt:lpstr>
      <vt:lpstr>Rent Payment Process (Includes invoices on hyperlink and photos of repairs)</vt:lpstr>
      <vt:lpstr>Financial Statements</vt:lpstr>
      <vt:lpstr>Managing The Legalities Of Your Investment</vt:lpstr>
      <vt:lpstr>Managing The Protection Of Your Property</vt:lpstr>
      <vt:lpstr>Connection With You</vt:lpstr>
      <vt:lpstr>Partnership Agreement</vt:lpstr>
      <vt:lpstr>Testimonials from our current clients </vt:lpstr>
      <vt:lpstr>You Give Us The Keys, We’ll Do The Rest!</vt:lpstr>
      <vt:lpstr>PowerPoint Presentation</vt:lpstr>
      <vt:lpstr>Hidden Management Fees Self Manage (vs) Professional Management</vt:lpstr>
      <vt:lpstr>Fees for Services</vt:lpstr>
      <vt:lpstr>Fees for Services</vt:lpstr>
      <vt:lpstr>Fees for Services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slide</dc:creator>
  <cp:lastModifiedBy>Kristan Pennington</cp:lastModifiedBy>
  <cp:revision>937</cp:revision>
  <dcterms:created xsi:type="dcterms:W3CDTF">2016-05-17T10:08:32Z</dcterms:created>
  <dcterms:modified xsi:type="dcterms:W3CDTF">2016-10-14T12:14:13Z</dcterms:modified>
</cp:coreProperties>
</file>